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bookmarkIdSeed="4">
  <p:sldMasterIdLst>
    <p:sldMasterId id="2147483675" r:id="rId1"/>
  </p:sldMasterIdLst>
  <p:notesMasterIdLst>
    <p:notesMasterId r:id="rId108"/>
  </p:notesMasterIdLst>
  <p:sldIdLst>
    <p:sldId id="256" r:id="rId2"/>
    <p:sldId id="258" r:id="rId3"/>
    <p:sldId id="261" r:id="rId4"/>
    <p:sldId id="269" r:id="rId5"/>
    <p:sldId id="262" r:id="rId6"/>
    <p:sldId id="260" r:id="rId7"/>
    <p:sldId id="277" r:id="rId8"/>
    <p:sldId id="276" r:id="rId9"/>
    <p:sldId id="275" r:id="rId10"/>
    <p:sldId id="416" r:id="rId11"/>
    <p:sldId id="369" r:id="rId12"/>
    <p:sldId id="417" r:id="rId13"/>
    <p:sldId id="314" r:id="rId14"/>
    <p:sldId id="315" r:id="rId15"/>
    <p:sldId id="372" r:id="rId16"/>
    <p:sldId id="265" r:id="rId17"/>
    <p:sldId id="368" r:id="rId18"/>
    <p:sldId id="370" r:id="rId19"/>
    <p:sldId id="320" r:id="rId20"/>
    <p:sldId id="321" r:id="rId21"/>
    <p:sldId id="346" r:id="rId22"/>
    <p:sldId id="330" r:id="rId23"/>
    <p:sldId id="259" r:id="rId24"/>
    <p:sldId id="270" r:id="rId25"/>
    <p:sldId id="331" r:id="rId26"/>
    <p:sldId id="333" r:id="rId27"/>
    <p:sldId id="337" r:id="rId28"/>
    <p:sldId id="338" r:id="rId29"/>
    <p:sldId id="339" r:id="rId30"/>
    <p:sldId id="263" r:id="rId31"/>
    <p:sldId id="340" r:id="rId32"/>
    <p:sldId id="279" r:id="rId33"/>
    <p:sldId id="342" r:id="rId34"/>
    <p:sldId id="344" r:id="rId35"/>
    <p:sldId id="345" r:id="rId36"/>
    <p:sldId id="357" r:id="rId37"/>
    <p:sldId id="428" r:id="rId38"/>
    <p:sldId id="359" r:id="rId39"/>
    <p:sldId id="347" r:id="rId40"/>
    <p:sldId id="348" r:id="rId41"/>
    <p:sldId id="349" r:id="rId42"/>
    <p:sldId id="350" r:id="rId43"/>
    <p:sldId id="351" r:id="rId44"/>
    <p:sldId id="352" r:id="rId45"/>
    <p:sldId id="360" r:id="rId46"/>
    <p:sldId id="353" r:id="rId47"/>
    <p:sldId id="361" r:id="rId48"/>
    <p:sldId id="355" r:id="rId49"/>
    <p:sldId id="354" r:id="rId50"/>
    <p:sldId id="362" r:id="rId51"/>
    <p:sldId id="409" r:id="rId52"/>
    <p:sldId id="399" r:id="rId53"/>
    <p:sldId id="400" r:id="rId54"/>
    <p:sldId id="401" r:id="rId55"/>
    <p:sldId id="402" r:id="rId56"/>
    <p:sldId id="407" r:id="rId57"/>
    <p:sldId id="408" r:id="rId58"/>
    <p:sldId id="403" r:id="rId59"/>
    <p:sldId id="404" r:id="rId60"/>
    <p:sldId id="405" r:id="rId61"/>
    <p:sldId id="406" r:id="rId62"/>
    <p:sldId id="427" r:id="rId63"/>
    <p:sldId id="388" r:id="rId64"/>
    <p:sldId id="389" r:id="rId65"/>
    <p:sldId id="418" r:id="rId66"/>
    <p:sldId id="390" r:id="rId67"/>
    <p:sldId id="391" r:id="rId68"/>
    <p:sldId id="392" r:id="rId69"/>
    <p:sldId id="393" r:id="rId70"/>
    <p:sldId id="410" r:id="rId71"/>
    <p:sldId id="411" r:id="rId72"/>
    <p:sldId id="412" r:id="rId73"/>
    <p:sldId id="413" r:id="rId74"/>
    <p:sldId id="414" r:id="rId75"/>
    <p:sldId id="415" r:id="rId76"/>
    <p:sldId id="394" r:id="rId77"/>
    <p:sldId id="423" r:id="rId78"/>
    <p:sldId id="425" r:id="rId79"/>
    <p:sldId id="426" r:id="rId80"/>
    <p:sldId id="422" r:id="rId81"/>
    <p:sldId id="395" r:id="rId82"/>
    <p:sldId id="396" r:id="rId83"/>
    <p:sldId id="397" r:id="rId84"/>
    <p:sldId id="398" r:id="rId85"/>
    <p:sldId id="373" r:id="rId86"/>
    <p:sldId id="374" r:id="rId87"/>
    <p:sldId id="375" r:id="rId88"/>
    <p:sldId id="376" r:id="rId89"/>
    <p:sldId id="377" r:id="rId90"/>
    <p:sldId id="378" r:id="rId91"/>
    <p:sldId id="379" r:id="rId92"/>
    <p:sldId id="380" r:id="rId93"/>
    <p:sldId id="383" r:id="rId94"/>
    <p:sldId id="381" r:id="rId95"/>
    <p:sldId id="384" r:id="rId96"/>
    <p:sldId id="385" r:id="rId97"/>
    <p:sldId id="429" r:id="rId98"/>
    <p:sldId id="387" r:id="rId99"/>
    <p:sldId id="419" r:id="rId100"/>
    <p:sldId id="420" r:id="rId101"/>
    <p:sldId id="421" r:id="rId102"/>
    <p:sldId id="363" r:id="rId103"/>
    <p:sldId id="364" r:id="rId104"/>
    <p:sldId id="365" r:id="rId105"/>
    <p:sldId id="366" r:id="rId106"/>
    <p:sldId id="281" r:id="rId107"/>
  </p:sldIdLst>
  <p:sldSz cx="9144000" cy="5143500" type="screen16x9"/>
  <p:notesSz cx="6858000" cy="9144000"/>
  <p:embeddedFontLst>
    <p:embeddedFont>
      <p:font typeface="Cambria Math" panose="02040503050406030204" pitchFamily="18" charset="0"/>
      <p:regular r:id="rId109"/>
    </p:embeddedFont>
    <p:embeddedFont>
      <p:font typeface="Poppins" panose="020B0604020202020204" charset="0"/>
      <p:regular r:id="rId110"/>
      <p:bold r:id="rId111"/>
      <p:italic r:id="rId112"/>
      <p:boldItalic r:id="rId113"/>
    </p:embeddedFont>
    <p:embeddedFont>
      <p:font typeface="Poppins ExtraBold" panose="020B0604020202020204" charset="0"/>
      <p:bold r:id="rId114"/>
      <p:boldItalic r:id="rId115"/>
    </p:embeddedFont>
    <p:embeddedFont>
      <p:font typeface="Poppins Light" panose="020B0604020202020204" charset="0"/>
      <p:regular r:id="rId116"/>
      <p:bold r:id="rId117"/>
      <p:italic r:id="rId118"/>
      <p:boldItalic r:id="rId119"/>
    </p:embeddedFont>
    <p:embeddedFont>
      <p:font typeface="Poppins SemiBold" panose="020B0604020202020204" charset="0"/>
      <p:regular r:id="rId120"/>
      <p:bold r:id="rId121"/>
      <p:italic r:id="rId122"/>
      <p:boldItalic r:id="rId12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guide id="2" orient="horz" pos="2901">
          <p15:clr>
            <a:srgbClr val="9AA0A6"/>
          </p15:clr>
        </p15:guide>
        <p15:guide id="3" pos="456">
          <p15:clr>
            <a:srgbClr val="9AA0A6"/>
          </p15:clr>
        </p15:guide>
        <p15:guide id="4" pos="5304">
          <p15:clr>
            <a:srgbClr val="9AA0A6"/>
          </p15:clr>
        </p15:guide>
        <p15:guide id="5" pos="4122">
          <p15:clr>
            <a:srgbClr val="9AA0A6"/>
          </p15:clr>
        </p15:guide>
        <p15:guide id="6" pos="1638">
          <p15:clr>
            <a:srgbClr val="9AA0A6"/>
          </p15:clr>
        </p15:guide>
        <p15:guide id="7" orient="horz" pos="2571">
          <p15:clr>
            <a:srgbClr val="9AA0A6"/>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FVSDGVWsv wwvsv" initials="Aw" lastIdx="1" clrIdx="0">
    <p:extLst>
      <p:ext uri="{19B8F6BF-5375-455C-9EA6-DF929625EA0E}">
        <p15:presenceInfo xmlns:p15="http://schemas.microsoft.com/office/powerpoint/2012/main" userId="6ad291d8bef01e30"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CEEDDAF-1F70-4766-8B4D-EC6E71D6DCF3}">
  <a:tblStyle styleId="{ECEEDDAF-1F70-4766-8B4D-EC6E71D6DCF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3429" autoAdjust="0"/>
  </p:normalViewPr>
  <p:slideViewPr>
    <p:cSldViewPr snapToGrid="0">
      <p:cViewPr varScale="1">
        <p:scale>
          <a:sx n="95" d="100"/>
          <a:sy n="95" d="100"/>
        </p:scale>
        <p:origin x="1090" y="67"/>
      </p:cViewPr>
      <p:guideLst>
        <p:guide pos="2880"/>
        <p:guide orient="horz" pos="2901"/>
        <p:guide pos="456"/>
        <p:guide pos="5304"/>
        <p:guide pos="4122"/>
        <p:guide pos="1638"/>
        <p:guide orient="horz" pos="2571"/>
      </p:guideLst>
    </p:cSldViewPr>
  </p:slideViewPr>
  <p:notesTextViewPr>
    <p:cViewPr>
      <p:scale>
        <a:sx n="100" d="100"/>
        <a:sy n="100" d="100"/>
      </p:scale>
      <p:origin x="0" y="0"/>
    </p:cViewPr>
  </p:notesTextViewPr>
  <p:sorterViewPr>
    <p:cViewPr>
      <p:scale>
        <a:sx n="100" d="100"/>
        <a:sy n="100" d="100"/>
      </p:scale>
      <p:origin x="0" y="-9754"/>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font" Target="fonts/font9.fntdata"/><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font" Target="fonts/font4.fntdata"/><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font" Target="fonts/font15.fntdata"/><Relationship Id="rId128" Type="http://schemas.openxmlformats.org/officeDocument/2006/relationships/tableStyles" Target="tableStyle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font" Target="fonts/font5.fntdata"/><Relationship Id="rId118" Type="http://schemas.openxmlformats.org/officeDocument/2006/relationships/font" Target="fonts/font10.fntdata"/><Relationship Id="rId12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font" Target="fonts/font13.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notesMaster" Target="notesMasters/notesMaster1.xml"/><Relationship Id="rId116" Type="http://schemas.openxmlformats.org/officeDocument/2006/relationships/font" Target="fonts/font8.fntdata"/><Relationship Id="rId124" Type="http://schemas.openxmlformats.org/officeDocument/2006/relationships/commentAuthors" Target="commentAuthor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font" Target="fonts/font3.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font" Target="fonts/font6.fntdata"/><Relationship Id="rId119" Type="http://schemas.openxmlformats.org/officeDocument/2006/relationships/font" Target="fonts/font11.fntdata"/><Relationship Id="rId12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font" Target="fonts/font14.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font" Target="fonts/font1.fntdata"/><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font" Target="fonts/font12.fntdata"/><Relationship Id="rId125"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font" Target="fonts/font2.fntdata"/><Relationship Id="rId115" Type="http://schemas.openxmlformats.org/officeDocument/2006/relationships/font" Target="fonts/font7.fntdata"/><Relationship Id="rId61" Type="http://schemas.openxmlformats.org/officeDocument/2006/relationships/slide" Target="slides/slide60.xml"/><Relationship Id="rId82" Type="http://schemas.openxmlformats.org/officeDocument/2006/relationships/slide" Target="slides/slide8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30510994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9"/>
        <p:cNvGrpSpPr/>
        <p:nvPr/>
      </p:nvGrpSpPr>
      <p:grpSpPr>
        <a:xfrm>
          <a:off x="0" y="0"/>
          <a:ext cx="0" cy="0"/>
          <a:chOff x="0" y="0"/>
          <a:chExt cx="0" cy="0"/>
        </a:xfrm>
      </p:grpSpPr>
      <p:sp>
        <p:nvSpPr>
          <p:cNvPr id="9110" name="Google Shape;911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1" name="Google Shape;911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602801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5"/>
        <p:cNvGrpSpPr/>
        <p:nvPr/>
      </p:nvGrpSpPr>
      <p:grpSpPr>
        <a:xfrm>
          <a:off x="0" y="0"/>
          <a:ext cx="0" cy="0"/>
          <a:chOff x="0" y="0"/>
          <a:chExt cx="0" cy="0"/>
        </a:xfrm>
      </p:grpSpPr>
      <p:sp>
        <p:nvSpPr>
          <p:cNvPr id="12876" name="Google Shape;12876;g6b368d4e4a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7" name="Google Shape;12877;g6b368d4e4a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0473418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6101635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9"/>
        <p:cNvGrpSpPr/>
        <p:nvPr/>
      </p:nvGrpSpPr>
      <p:grpSpPr>
        <a:xfrm>
          <a:off x="0" y="0"/>
          <a:ext cx="0" cy="0"/>
          <a:chOff x="0" y="0"/>
          <a:chExt cx="0" cy="0"/>
        </a:xfrm>
      </p:grpSpPr>
      <p:sp>
        <p:nvSpPr>
          <p:cNvPr id="9450" name="Google Shape;9450;g6ad1349293_0_5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1" name="Google Shape;9451;g6ad1349293_0_5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829619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3991155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4"/>
        <p:cNvGrpSpPr/>
        <p:nvPr/>
      </p:nvGrpSpPr>
      <p:grpSpPr>
        <a:xfrm>
          <a:off x="0" y="0"/>
          <a:ext cx="0" cy="0"/>
          <a:chOff x="0" y="0"/>
          <a:chExt cx="0" cy="0"/>
        </a:xfrm>
      </p:grpSpPr>
      <p:sp>
        <p:nvSpPr>
          <p:cNvPr id="14205" name="Google Shape;14205;g6b368d4e4a_1_17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06" name="Google Shape;14206;g6b368d4e4a_1_17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49403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6b12ef3f49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6b12ef3f49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94943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5"/>
        <p:cNvGrpSpPr/>
        <p:nvPr/>
      </p:nvGrpSpPr>
      <p:grpSpPr>
        <a:xfrm>
          <a:off x="0" y="0"/>
          <a:ext cx="0" cy="0"/>
          <a:chOff x="0" y="0"/>
          <a:chExt cx="0" cy="0"/>
        </a:xfrm>
      </p:grpSpPr>
      <p:sp>
        <p:nvSpPr>
          <p:cNvPr id="12876" name="Google Shape;12876;g6b368d4e4a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7" name="Google Shape;12877;g6b368d4e4a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623080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05"/>
        <p:cNvGrpSpPr/>
        <p:nvPr/>
      </p:nvGrpSpPr>
      <p:grpSpPr>
        <a:xfrm>
          <a:off x="0" y="0"/>
          <a:ext cx="0" cy="0"/>
          <a:chOff x="0" y="0"/>
          <a:chExt cx="0" cy="0"/>
        </a:xfrm>
      </p:grpSpPr>
      <p:sp>
        <p:nvSpPr>
          <p:cNvPr id="12906" name="Google Shape;12906;g6b368d4e4a_1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7" name="Google Shape;12907;g6b368d4e4a_1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986120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5"/>
        <p:cNvGrpSpPr/>
        <p:nvPr/>
      </p:nvGrpSpPr>
      <p:grpSpPr>
        <a:xfrm>
          <a:off x="0" y="0"/>
          <a:ext cx="0" cy="0"/>
          <a:chOff x="0" y="0"/>
          <a:chExt cx="0" cy="0"/>
        </a:xfrm>
      </p:grpSpPr>
      <p:sp>
        <p:nvSpPr>
          <p:cNvPr id="12876" name="Google Shape;12876;g6b368d4e4a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7" name="Google Shape;12877;g6b368d4e4a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Bn7dr vid, l2no design category C e5trna Seismic force resisting system 3la </a:t>
            </a:r>
            <a:r>
              <a:rPr lang="en-US" dirty="0" err="1"/>
              <a:t>asas</a:t>
            </a:r>
            <a:r>
              <a:rPr lang="en-US" dirty="0"/>
              <a:t> building frame system :</a:t>
            </a:r>
            <a:r>
              <a:rPr lang="en-US" dirty="0" err="1"/>
              <a:t>oridinary</a:t>
            </a:r>
            <a:r>
              <a:rPr lang="en-US" dirty="0"/>
              <a:t> </a:t>
            </a:r>
            <a:r>
              <a:rPr lang="en-US" dirty="0" err="1"/>
              <a:t>reinfornced</a:t>
            </a:r>
            <a:r>
              <a:rPr lang="en-US" dirty="0"/>
              <a:t> shear system   , almd2 </a:t>
            </a:r>
            <a:r>
              <a:rPr lang="en-US" dirty="0" err="1"/>
              <a:t>alasae</a:t>
            </a:r>
            <a:r>
              <a:rPr lang="en-US" dirty="0"/>
              <a:t> </a:t>
            </a:r>
            <a:r>
              <a:rPr lang="en-US" dirty="0" err="1"/>
              <a:t>lhad</a:t>
            </a:r>
            <a:r>
              <a:rPr lang="en-US" dirty="0"/>
              <a:t> </a:t>
            </a:r>
            <a:r>
              <a:rPr lang="en-US" dirty="0" err="1"/>
              <a:t>alsystem</a:t>
            </a:r>
            <a:r>
              <a:rPr lang="en-US" dirty="0"/>
              <a:t> frames: vertical.</a:t>
            </a:r>
          </a:p>
          <a:p>
            <a:pPr marL="0" lvl="0" indent="0" algn="l" rtl="0">
              <a:spcBef>
                <a:spcPts val="0"/>
              </a:spcBef>
              <a:spcAft>
                <a:spcPts val="0"/>
              </a:spcAft>
              <a:buNone/>
            </a:pPr>
            <a:r>
              <a:rPr lang="en-US" dirty="0"/>
              <a:t>Walls: lateral.</a:t>
            </a:r>
            <a:endParaRPr dirty="0"/>
          </a:p>
        </p:txBody>
      </p:sp>
    </p:spTree>
    <p:extLst>
      <p:ext uri="{BB962C8B-B14F-4D97-AF65-F5344CB8AC3E}">
        <p14:creationId xmlns:p14="http://schemas.microsoft.com/office/powerpoint/2010/main" val="8654348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5"/>
        <p:cNvGrpSpPr/>
        <p:nvPr/>
      </p:nvGrpSpPr>
      <p:grpSpPr>
        <a:xfrm>
          <a:off x="0" y="0"/>
          <a:ext cx="0" cy="0"/>
          <a:chOff x="0" y="0"/>
          <a:chExt cx="0" cy="0"/>
        </a:xfrm>
      </p:grpSpPr>
      <p:sp>
        <p:nvSpPr>
          <p:cNvPr id="12876" name="Google Shape;12876;g6b368d4e4a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7" name="Google Shape;12877;g6b368d4e4a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Bn7dr vid, l2no design category C e5trna Seismic force resisting system 3la </a:t>
            </a:r>
            <a:r>
              <a:rPr lang="en-US" dirty="0" err="1"/>
              <a:t>asas</a:t>
            </a:r>
            <a:r>
              <a:rPr lang="en-US" dirty="0"/>
              <a:t> building frame system :</a:t>
            </a:r>
            <a:r>
              <a:rPr lang="en-US" dirty="0" err="1"/>
              <a:t>oridinary</a:t>
            </a:r>
            <a:r>
              <a:rPr lang="en-US" dirty="0"/>
              <a:t> </a:t>
            </a:r>
            <a:r>
              <a:rPr lang="en-US" dirty="0" err="1"/>
              <a:t>reinfornced</a:t>
            </a:r>
            <a:r>
              <a:rPr lang="en-US" dirty="0"/>
              <a:t> shear system   , almd2 </a:t>
            </a:r>
            <a:r>
              <a:rPr lang="en-US" dirty="0" err="1"/>
              <a:t>alasae</a:t>
            </a:r>
            <a:r>
              <a:rPr lang="en-US" dirty="0"/>
              <a:t> </a:t>
            </a:r>
            <a:r>
              <a:rPr lang="en-US" dirty="0" err="1"/>
              <a:t>lhad</a:t>
            </a:r>
            <a:r>
              <a:rPr lang="en-US" dirty="0"/>
              <a:t> </a:t>
            </a:r>
            <a:r>
              <a:rPr lang="en-US" dirty="0" err="1"/>
              <a:t>alsystem</a:t>
            </a:r>
            <a:r>
              <a:rPr lang="en-US" dirty="0"/>
              <a:t> frames: vertical.</a:t>
            </a:r>
          </a:p>
          <a:p>
            <a:pPr marL="0" lvl="0" indent="0" algn="l" rtl="0">
              <a:spcBef>
                <a:spcPts val="0"/>
              </a:spcBef>
              <a:spcAft>
                <a:spcPts val="0"/>
              </a:spcAft>
              <a:buNone/>
            </a:pPr>
            <a:r>
              <a:rPr lang="en-US" dirty="0"/>
              <a:t>Walls: lateral.</a:t>
            </a:r>
            <a:endParaRPr dirty="0"/>
          </a:p>
        </p:txBody>
      </p:sp>
    </p:spTree>
    <p:extLst>
      <p:ext uri="{BB962C8B-B14F-4D97-AF65-F5344CB8AC3E}">
        <p14:creationId xmlns:p14="http://schemas.microsoft.com/office/powerpoint/2010/main" val="27599252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5"/>
        <p:cNvGrpSpPr/>
        <p:nvPr/>
      </p:nvGrpSpPr>
      <p:grpSpPr>
        <a:xfrm>
          <a:off x="0" y="0"/>
          <a:ext cx="0" cy="0"/>
          <a:chOff x="0" y="0"/>
          <a:chExt cx="0" cy="0"/>
        </a:xfrm>
      </p:grpSpPr>
      <p:sp>
        <p:nvSpPr>
          <p:cNvPr id="10296" name="Google Shape;10296;g6b12ef3f49_0_18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7" name="Google Shape;10297;g6b12ef3f49_0_1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Bnla7z t3’yre </a:t>
            </a:r>
            <a:r>
              <a:rPr lang="en-US" dirty="0" err="1"/>
              <a:t>qemat</a:t>
            </a:r>
            <a:r>
              <a:rPr lang="en-US" dirty="0"/>
              <a:t> Sa </a:t>
            </a:r>
            <a:r>
              <a:rPr lang="en-US" dirty="0" err="1"/>
              <a:t>belawal</a:t>
            </a:r>
            <a:r>
              <a:rPr lang="en-US" dirty="0"/>
              <a:t> linear b3dha constant b3dha parabola, b2wl ajza2 </a:t>
            </a:r>
            <a:r>
              <a:rPr lang="en-US" dirty="0" err="1"/>
              <a:t>mn</a:t>
            </a:r>
            <a:r>
              <a:rPr lang="en-US" dirty="0"/>
              <a:t> </a:t>
            </a:r>
            <a:r>
              <a:rPr lang="en-US" dirty="0" err="1"/>
              <a:t>althanyah</a:t>
            </a:r>
            <a:r>
              <a:rPr lang="en-US" dirty="0"/>
              <a:t> </a:t>
            </a:r>
            <a:r>
              <a:rPr lang="en-US" dirty="0" err="1"/>
              <a:t>mn</a:t>
            </a:r>
            <a:r>
              <a:rPr lang="en-US" dirty="0"/>
              <a:t> </a:t>
            </a:r>
            <a:r>
              <a:rPr lang="en-US" dirty="0" err="1"/>
              <a:t>alzelzal</a:t>
            </a:r>
            <a:r>
              <a:rPr lang="en-US" dirty="0"/>
              <a:t> </a:t>
            </a:r>
            <a:r>
              <a:rPr lang="en-US" dirty="0" err="1"/>
              <a:t>bkun</a:t>
            </a:r>
            <a:r>
              <a:rPr lang="en-US" dirty="0"/>
              <a:t> bel peaks tb3o</a:t>
            </a:r>
            <a:endParaRPr dirty="0"/>
          </a:p>
        </p:txBody>
      </p:sp>
    </p:spTree>
    <p:extLst>
      <p:ext uri="{BB962C8B-B14F-4D97-AF65-F5344CB8AC3E}">
        <p14:creationId xmlns:p14="http://schemas.microsoft.com/office/powerpoint/2010/main" val="175271421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05"/>
        <p:cNvGrpSpPr/>
        <p:nvPr/>
      </p:nvGrpSpPr>
      <p:grpSpPr>
        <a:xfrm>
          <a:off x="0" y="0"/>
          <a:ext cx="0" cy="0"/>
          <a:chOff x="0" y="0"/>
          <a:chExt cx="0" cy="0"/>
        </a:xfrm>
      </p:grpSpPr>
      <p:sp>
        <p:nvSpPr>
          <p:cNvPr id="12906" name="Google Shape;12906;g6b368d4e4a_1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7" name="Google Shape;12907;g6b368d4e4a_1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modat</a:t>
            </a:r>
            <a:r>
              <a:rPr lang="en-US" dirty="0"/>
              <a:t>  one wave from </a:t>
            </a:r>
            <a:r>
              <a:rPr lang="en-US" dirty="0" err="1"/>
              <a:t>EQ,period</a:t>
            </a:r>
            <a:r>
              <a:rPr lang="en-US" dirty="0"/>
              <a:t> parameter </a:t>
            </a:r>
            <a:r>
              <a:rPr lang="en-US" dirty="0" err="1"/>
              <a:t>mn</a:t>
            </a:r>
            <a:r>
              <a:rPr lang="en-US" dirty="0"/>
              <a:t> </a:t>
            </a:r>
            <a:r>
              <a:rPr lang="en-US" dirty="0" err="1"/>
              <a:t>alcode</a:t>
            </a:r>
            <a:r>
              <a:rPr lang="en-US" dirty="0"/>
              <a:t> w7sba P</a:t>
            </a:r>
            <a:endParaRPr dirty="0"/>
          </a:p>
        </p:txBody>
      </p:sp>
    </p:spTree>
    <p:extLst>
      <p:ext uri="{BB962C8B-B14F-4D97-AF65-F5344CB8AC3E}">
        <p14:creationId xmlns:p14="http://schemas.microsoft.com/office/powerpoint/2010/main" val="7327195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05"/>
        <p:cNvGrpSpPr/>
        <p:nvPr/>
      </p:nvGrpSpPr>
      <p:grpSpPr>
        <a:xfrm>
          <a:off x="0" y="0"/>
          <a:ext cx="0" cy="0"/>
          <a:chOff x="0" y="0"/>
          <a:chExt cx="0" cy="0"/>
        </a:xfrm>
      </p:grpSpPr>
      <p:sp>
        <p:nvSpPr>
          <p:cNvPr id="12906" name="Google Shape;12906;g6b368d4e4a_1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7" name="Google Shape;12907;g6b368d4e4a_1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modat</a:t>
            </a:r>
            <a:r>
              <a:rPr lang="en-US" dirty="0"/>
              <a:t>  one wave from </a:t>
            </a:r>
            <a:r>
              <a:rPr lang="en-US" dirty="0" err="1"/>
              <a:t>EQ,period</a:t>
            </a:r>
            <a:r>
              <a:rPr lang="en-US" dirty="0"/>
              <a:t> parameter </a:t>
            </a:r>
            <a:r>
              <a:rPr lang="en-US" dirty="0" err="1"/>
              <a:t>mn</a:t>
            </a:r>
            <a:r>
              <a:rPr lang="en-US" dirty="0"/>
              <a:t> </a:t>
            </a:r>
            <a:r>
              <a:rPr lang="en-US" dirty="0" err="1"/>
              <a:t>alcode</a:t>
            </a:r>
            <a:r>
              <a:rPr lang="en-US" dirty="0"/>
              <a:t> w7sba P</a:t>
            </a:r>
            <a:endParaRPr dirty="0"/>
          </a:p>
        </p:txBody>
      </p:sp>
    </p:spTree>
    <p:extLst>
      <p:ext uri="{BB962C8B-B14F-4D97-AF65-F5344CB8AC3E}">
        <p14:creationId xmlns:p14="http://schemas.microsoft.com/office/powerpoint/2010/main" val="7327195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9"/>
        <p:cNvGrpSpPr/>
        <p:nvPr/>
      </p:nvGrpSpPr>
      <p:grpSpPr>
        <a:xfrm>
          <a:off x="0" y="0"/>
          <a:ext cx="0" cy="0"/>
          <a:chOff x="0" y="0"/>
          <a:chExt cx="0" cy="0"/>
        </a:xfrm>
      </p:grpSpPr>
      <p:sp>
        <p:nvSpPr>
          <p:cNvPr id="9450" name="Google Shape;9450;g6ad1349293_0_5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1" name="Google Shape;9451;g6ad1349293_0_5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47388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8"/>
        <p:cNvGrpSpPr/>
        <p:nvPr/>
      </p:nvGrpSpPr>
      <p:grpSpPr>
        <a:xfrm>
          <a:off x="0" y="0"/>
          <a:ext cx="0" cy="0"/>
          <a:chOff x="0" y="0"/>
          <a:chExt cx="0" cy="0"/>
        </a:xfrm>
      </p:grpSpPr>
      <p:sp>
        <p:nvSpPr>
          <p:cNvPr id="9139" name="Google Shape;9139;g6ad1349293_0_4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0" name="Google Shape;9140;g6ad1349293_0_4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494454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2"/>
        <p:cNvGrpSpPr/>
        <p:nvPr/>
      </p:nvGrpSpPr>
      <p:grpSpPr>
        <a:xfrm>
          <a:off x="0" y="0"/>
          <a:ext cx="0" cy="0"/>
          <a:chOff x="0" y="0"/>
          <a:chExt cx="0" cy="0"/>
        </a:xfrm>
      </p:grpSpPr>
      <p:sp>
        <p:nvSpPr>
          <p:cNvPr id="9853" name="Google Shape;9853;g6b12ef3f49_0_1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4" name="Google Shape;9854;g6b12ef3f49_0_1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Almashro3 </a:t>
            </a:r>
            <a:r>
              <a:rPr lang="en-US" dirty="0" err="1"/>
              <a:t>kteer</a:t>
            </a:r>
            <a:r>
              <a:rPr lang="en-US" dirty="0"/>
              <a:t> </a:t>
            </a:r>
            <a:r>
              <a:rPr lang="en-US" dirty="0" err="1"/>
              <a:t>kber</a:t>
            </a:r>
            <a:r>
              <a:rPr lang="en-US" dirty="0"/>
              <a:t> ,3shan </a:t>
            </a:r>
            <a:r>
              <a:rPr lang="en-US" dirty="0" err="1"/>
              <a:t>nhml</a:t>
            </a:r>
            <a:r>
              <a:rPr lang="en-US" dirty="0"/>
              <a:t> thermal w3shan seismic, bs e7na ma </a:t>
            </a:r>
            <a:r>
              <a:rPr lang="en-US" dirty="0" err="1"/>
              <a:t>wjdna</a:t>
            </a:r>
            <a:r>
              <a:rPr lang="en-US" dirty="0"/>
              <a:t> </a:t>
            </a:r>
            <a:r>
              <a:rPr lang="en-US" dirty="0" err="1"/>
              <a:t>belcodes</a:t>
            </a:r>
            <a:r>
              <a:rPr lang="en-US" dirty="0"/>
              <a:t> </a:t>
            </a:r>
            <a:r>
              <a:rPr lang="en-US" dirty="0" err="1"/>
              <a:t>kam</a:t>
            </a:r>
            <a:r>
              <a:rPr lang="en-US" dirty="0"/>
              <a:t> length alfa9l fs2lna </a:t>
            </a:r>
            <a:r>
              <a:rPr lang="en-US" dirty="0" err="1"/>
              <a:t>aldocs</a:t>
            </a:r>
            <a:r>
              <a:rPr lang="en-US" dirty="0"/>
              <a:t> w7kulna ef9lo </a:t>
            </a:r>
            <a:r>
              <a:rPr lang="en-US" dirty="0" err="1"/>
              <a:t>kul</a:t>
            </a:r>
            <a:r>
              <a:rPr lang="en-US" dirty="0"/>
              <a:t> 60m,bs e7na 7awlna nra3e alq63 ma </a:t>
            </a:r>
            <a:r>
              <a:rPr lang="en-US" dirty="0" err="1"/>
              <a:t>ykun</a:t>
            </a:r>
            <a:r>
              <a:rPr lang="en-US" dirty="0"/>
              <a:t> </a:t>
            </a:r>
            <a:r>
              <a:rPr lang="en-US" dirty="0" err="1"/>
              <a:t>ella</a:t>
            </a:r>
            <a:r>
              <a:rPr lang="en-US" dirty="0"/>
              <a:t> 3nd </a:t>
            </a:r>
            <a:r>
              <a:rPr lang="en-US" dirty="0" err="1"/>
              <a:t>alpartitions+columns</a:t>
            </a:r>
            <a:r>
              <a:rPr lang="en-US" dirty="0"/>
              <a:t>.</a:t>
            </a:r>
            <a:endParaRPr dirty="0"/>
          </a:p>
        </p:txBody>
      </p:sp>
    </p:spTree>
    <p:extLst>
      <p:ext uri="{BB962C8B-B14F-4D97-AF65-F5344CB8AC3E}">
        <p14:creationId xmlns:p14="http://schemas.microsoft.com/office/powerpoint/2010/main" val="2573769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5"/>
        <p:cNvGrpSpPr/>
        <p:nvPr/>
      </p:nvGrpSpPr>
      <p:grpSpPr>
        <a:xfrm>
          <a:off x="0" y="0"/>
          <a:ext cx="0" cy="0"/>
          <a:chOff x="0" y="0"/>
          <a:chExt cx="0" cy="0"/>
        </a:xfrm>
      </p:grpSpPr>
      <p:sp>
        <p:nvSpPr>
          <p:cNvPr id="12876" name="Google Shape;12876;g6b368d4e4a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7" name="Google Shape;12877;g6b368d4e4a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1782617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9"/>
        <p:cNvGrpSpPr/>
        <p:nvPr/>
      </p:nvGrpSpPr>
      <p:grpSpPr>
        <a:xfrm>
          <a:off x="0" y="0"/>
          <a:ext cx="0" cy="0"/>
          <a:chOff x="0" y="0"/>
          <a:chExt cx="0" cy="0"/>
        </a:xfrm>
      </p:grpSpPr>
      <p:sp>
        <p:nvSpPr>
          <p:cNvPr id="9450" name="Google Shape;9450;g6ad1349293_0_5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1" name="Google Shape;9451;g6ad1349293_0_5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298407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9"/>
        <p:cNvGrpSpPr/>
        <p:nvPr/>
      </p:nvGrpSpPr>
      <p:grpSpPr>
        <a:xfrm>
          <a:off x="0" y="0"/>
          <a:ext cx="0" cy="0"/>
          <a:chOff x="0" y="0"/>
          <a:chExt cx="0" cy="0"/>
        </a:xfrm>
      </p:grpSpPr>
      <p:sp>
        <p:nvSpPr>
          <p:cNvPr id="9200" name="Google Shape;9200;g6ad1349293_0_4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01" name="Google Shape;9201;g6ad1349293_0_4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301410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8"/>
        <p:cNvGrpSpPr/>
        <p:nvPr/>
      </p:nvGrpSpPr>
      <p:grpSpPr>
        <a:xfrm>
          <a:off x="0" y="0"/>
          <a:ext cx="0" cy="0"/>
          <a:chOff x="0" y="0"/>
          <a:chExt cx="0" cy="0"/>
        </a:xfrm>
      </p:grpSpPr>
      <p:sp>
        <p:nvSpPr>
          <p:cNvPr id="11259" name="Google Shape;11259;g6b368d4e4a_1_14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60" name="Google Shape;11260;g6b368d4e4a_1_14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030917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0"/>
        <p:cNvGrpSpPr/>
        <p:nvPr/>
      </p:nvGrpSpPr>
      <p:grpSpPr>
        <a:xfrm>
          <a:off x="0" y="0"/>
          <a:ext cx="0" cy="0"/>
          <a:chOff x="0" y="0"/>
          <a:chExt cx="0" cy="0"/>
        </a:xfrm>
      </p:grpSpPr>
      <p:sp>
        <p:nvSpPr>
          <p:cNvPr id="12871" name="Google Shape;12871;g6b368d4e4a_1_14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2" name="Google Shape;12872;g6b368d4e4a_1_14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Belnesba</a:t>
            </a:r>
            <a:r>
              <a:rPr lang="en-US" dirty="0"/>
              <a:t> </a:t>
            </a:r>
            <a:r>
              <a:rPr lang="en-US" dirty="0" err="1"/>
              <a:t>lal</a:t>
            </a:r>
            <a:r>
              <a:rPr lang="en-US" dirty="0"/>
              <a:t> slab 3shan n3tbr cracks </a:t>
            </a:r>
            <a:r>
              <a:rPr lang="en-US" dirty="0" err="1"/>
              <a:t>elha</a:t>
            </a:r>
            <a:r>
              <a:rPr lang="en-US" dirty="0"/>
              <a:t> 7tena modifiers 0.25, </a:t>
            </a:r>
            <a:r>
              <a:rPr lang="en-US" dirty="0" err="1"/>
              <a:t>etjah</a:t>
            </a:r>
            <a:r>
              <a:rPr lang="en-US" dirty="0"/>
              <a:t> moment out of plane</a:t>
            </a:r>
            <a:endParaRPr dirty="0"/>
          </a:p>
        </p:txBody>
      </p:sp>
    </p:spTree>
    <p:extLst>
      <p:ext uri="{BB962C8B-B14F-4D97-AF65-F5344CB8AC3E}">
        <p14:creationId xmlns:p14="http://schemas.microsoft.com/office/powerpoint/2010/main" val="178240727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0"/>
        <p:cNvGrpSpPr/>
        <p:nvPr/>
      </p:nvGrpSpPr>
      <p:grpSpPr>
        <a:xfrm>
          <a:off x="0" y="0"/>
          <a:ext cx="0" cy="0"/>
          <a:chOff x="0" y="0"/>
          <a:chExt cx="0" cy="0"/>
        </a:xfrm>
      </p:grpSpPr>
      <p:sp>
        <p:nvSpPr>
          <p:cNvPr id="12871" name="Google Shape;12871;g6b368d4e4a_1_14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2" name="Google Shape;12872;g6b368d4e4a_1_14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b="0" i="0" u="none" strike="noStrike" cap="none" dirty="0">
                <a:solidFill>
                  <a:srgbClr val="000000"/>
                </a:solidFill>
                <a:latin typeface="Arial"/>
                <a:ea typeface="Arial"/>
                <a:cs typeface="Arial"/>
                <a:sym typeface="Arial"/>
              </a:rPr>
              <a:t>Columns modifiers depend on the designing assumption of having a cracked or </a:t>
            </a:r>
            <a:r>
              <a:rPr lang="en-US" sz="1100" b="0" i="0" u="none" strike="noStrike" cap="none" dirty="0" err="1">
                <a:solidFill>
                  <a:srgbClr val="000000"/>
                </a:solidFill>
                <a:latin typeface="Arial"/>
                <a:ea typeface="Arial"/>
                <a:cs typeface="Arial"/>
                <a:sym typeface="Arial"/>
              </a:rPr>
              <a:t>uncracked</a:t>
            </a:r>
            <a:r>
              <a:rPr lang="en-US" sz="1100" b="0" i="0" u="none" strike="noStrike" cap="none" dirty="0">
                <a:solidFill>
                  <a:srgbClr val="000000"/>
                </a:solidFill>
                <a:latin typeface="Arial"/>
                <a:ea typeface="Arial"/>
                <a:cs typeface="Arial"/>
                <a:sym typeface="Arial"/>
              </a:rPr>
              <a:t> section</a:t>
            </a:r>
            <a:endParaRPr dirty="0"/>
          </a:p>
        </p:txBody>
      </p:sp>
    </p:spTree>
    <p:extLst>
      <p:ext uri="{BB962C8B-B14F-4D97-AF65-F5344CB8AC3E}">
        <p14:creationId xmlns:p14="http://schemas.microsoft.com/office/powerpoint/2010/main" val="38879324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0"/>
        <p:cNvGrpSpPr/>
        <p:nvPr/>
      </p:nvGrpSpPr>
      <p:grpSpPr>
        <a:xfrm>
          <a:off x="0" y="0"/>
          <a:ext cx="0" cy="0"/>
          <a:chOff x="0" y="0"/>
          <a:chExt cx="0" cy="0"/>
        </a:xfrm>
      </p:grpSpPr>
      <p:sp>
        <p:nvSpPr>
          <p:cNvPr id="12871" name="Google Shape;12871;g6b368d4e4a_1_14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2" name="Google Shape;12872;g6b368d4e4a_1_14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Had hu </a:t>
            </a:r>
            <a:r>
              <a:rPr lang="en-US" dirty="0" err="1"/>
              <a:t>alzlzal</a:t>
            </a:r>
            <a:r>
              <a:rPr lang="en-US" dirty="0"/>
              <a:t> </a:t>
            </a:r>
            <a:r>
              <a:rPr lang="en-US" dirty="0" err="1"/>
              <a:t>ele</a:t>
            </a:r>
            <a:r>
              <a:rPr lang="en-US" dirty="0"/>
              <a:t> r7 </a:t>
            </a:r>
            <a:r>
              <a:rPr lang="en-US" dirty="0" err="1"/>
              <a:t>ydrb</a:t>
            </a:r>
            <a:r>
              <a:rPr lang="en-US" dirty="0"/>
              <a:t> </a:t>
            </a:r>
            <a:r>
              <a:rPr lang="en-US" dirty="0" err="1"/>
              <a:t>almodel</a:t>
            </a:r>
            <a:r>
              <a:rPr lang="en-US" dirty="0"/>
              <a:t>, nd5lo function 3shan </a:t>
            </a:r>
            <a:r>
              <a:rPr lang="en-US" dirty="0" err="1"/>
              <a:t>nwjd</a:t>
            </a:r>
            <a:r>
              <a:rPr lang="en-US" dirty="0"/>
              <a:t> peak response </a:t>
            </a:r>
            <a:r>
              <a:rPr lang="en-US" dirty="0" err="1"/>
              <a:t>lalmbna</a:t>
            </a:r>
            <a:r>
              <a:rPr lang="en-US" dirty="0"/>
              <a:t> 3shan y6l3 m3na </a:t>
            </a:r>
            <a:r>
              <a:rPr lang="en-US" dirty="0" err="1"/>
              <a:t>aldynamic</a:t>
            </a:r>
            <a:r>
              <a:rPr lang="en-US" dirty="0"/>
              <a:t> load </a:t>
            </a:r>
            <a:r>
              <a:rPr lang="en-US" dirty="0" err="1"/>
              <a:t>elel</a:t>
            </a:r>
            <a:r>
              <a:rPr lang="en-US" dirty="0"/>
              <a:t> b2thr 3la </a:t>
            </a:r>
            <a:r>
              <a:rPr lang="en-US" dirty="0" err="1"/>
              <a:t>almbna</a:t>
            </a:r>
            <a:r>
              <a:rPr lang="en-US" dirty="0"/>
              <a:t>.</a:t>
            </a:r>
            <a:endParaRPr dirty="0"/>
          </a:p>
        </p:txBody>
      </p:sp>
    </p:spTree>
    <p:extLst>
      <p:ext uri="{BB962C8B-B14F-4D97-AF65-F5344CB8AC3E}">
        <p14:creationId xmlns:p14="http://schemas.microsoft.com/office/powerpoint/2010/main" val="14050195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0"/>
        <p:cNvGrpSpPr/>
        <p:nvPr/>
      </p:nvGrpSpPr>
      <p:grpSpPr>
        <a:xfrm>
          <a:off x="0" y="0"/>
          <a:ext cx="0" cy="0"/>
          <a:chOff x="0" y="0"/>
          <a:chExt cx="0" cy="0"/>
        </a:xfrm>
      </p:grpSpPr>
      <p:sp>
        <p:nvSpPr>
          <p:cNvPr id="12871" name="Google Shape;12871;g6b368d4e4a_1_14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2" name="Google Shape;12872;g6b368d4e4a_1_14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V=value from curve*g*m*(I/R)</a:t>
            </a:r>
            <a:endParaRPr dirty="0"/>
          </a:p>
        </p:txBody>
      </p:sp>
    </p:spTree>
    <p:extLst>
      <p:ext uri="{BB962C8B-B14F-4D97-AF65-F5344CB8AC3E}">
        <p14:creationId xmlns:p14="http://schemas.microsoft.com/office/powerpoint/2010/main" val="280702987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0"/>
        <p:cNvGrpSpPr/>
        <p:nvPr/>
      </p:nvGrpSpPr>
      <p:grpSpPr>
        <a:xfrm>
          <a:off x="0" y="0"/>
          <a:ext cx="0" cy="0"/>
          <a:chOff x="0" y="0"/>
          <a:chExt cx="0" cy="0"/>
        </a:xfrm>
      </p:grpSpPr>
      <p:sp>
        <p:nvSpPr>
          <p:cNvPr id="12871" name="Google Shape;12871;g6b368d4e4a_1_14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2" name="Google Shape;12872;g6b368d4e4a_1_14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b="0" i="0" u="none" strike="noStrike" cap="none" dirty="0">
                <a:solidFill>
                  <a:srgbClr val="000000"/>
                </a:solidFill>
                <a:latin typeface="Arial"/>
                <a:ea typeface="Arial"/>
                <a:cs typeface="Arial"/>
                <a:sym typeface="Arial"/>
              </a:rPr>
              <a:t>Columns modifiers depend on the designing assumption of having a cracked or </a:t>
            </a:r>
            <a:r>
              <a:rPr lang="en-US" sz="1100" b="0" i="0" u="none" strike="noStrike" cap="none" dirty="0" err="1">
                <a:solidFill>
                  <a:srgbClr val="000000"/>
                </a:solidFill>
                <a:latin typeface="Arial"/>
                <a:ea typeface="Arial"/>
                <a:cs typeface="Arial"/>
                <a:sym typeface="Arial"/>
              </a:rPr>
              <a:t>uncracked</a:t>
            </a:r>
            <a:r>
              <a:rPr lang="en-US" sz="1100" b="0" i="0" u="none" strike="noStrike" cap="none">
                <a:solidFill>
                  <a:srgbClr val="000000"/>
                </a:solidFill>
                <a:latin typeface="Arial"/>
                <a:ea typeface="Arial"/>
                <a:cs typeface="Arial"/>
                <a:sym typeface="Arial"/>
              </a:rPr>
              <a:t> section</a:t>
            </a:r>
            <a:endParaRPr dirty="0"/>
          </a:p>
        </p:txBody>
      </p:sp>
    </p:spTree>
    <p:extLst>
      <p:ext uri="{BB962C8B-B14F-4D97-AF65-F5344CB8AC3E}">
        <p14:creationId xmlns:p14="http://schemas.microsoft.com/office/powerpoint/2010/main" val="28641751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9"/>
        <p:cNvGrpSpPr/>
        <p:nvPr/>
      </p:nvGrpSpPr>
      <p:grpSpPr>
        <a:xfrm>
          <a:off x="0" y="0"/>
          <a:ext cx="0" cy="0"/>
          <a:chOff x="0" y="0"/>
          <a:chExt cx="0" cy="0"/>
        </a:xfrm>
      </p:grpSpPr>
      <p:sp>
        <p:nvSpPr>
          <p:cNvPr id="9450" name="Google Shape;9450;g6ad1349293_0_5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1" name="Google Shape;9451;g6ad1349293_0_5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72892556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6b12ef3f49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6b12ef3f49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156192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Tmask</a:t>
            </a:r>
            <a:r>
              <a:rPr lang="en-US" dirty="0"/>
              <a:t> </a:t>
            </a:r>
            <a:r>
              <a:rPr lang="en-US" dirty="0" err="1"/>
              <a:t>almbna</a:t>
            </a:r>
            <a:r>
              <a:rPr lang="en-US" dirty="0"/>
              <a:t> wbt7rk ka one unit</a:t>
            </a:r>
            <a:endParaRPr dirty="0"/>
          </a:p>
        </p:txBody>
      </p:sp>
    </p:spTree>
    <p:extLst>
      <p:ext uri="{BB962C8B-B14F-4D97-AF65-F5344CB8AC3E}">
        <p14:creationId xmlns:p14="http://schemas.microsoft.com/office/powerpoint/2010/main" val="370257126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100" b="0" i="0" u="none" strike="noStrike" cap="none" dirty="0">
                <a:solidFill>
                  <a:srgbClr val="000000"/>
                </a:solidFill>
                <a:latin typeface="Arial"/>
                <a:ea typeface="Arial"/>
                <a:cs typeface="Arial"/>
                <a:sym typeface="Arial"/>
              </a:rPr>
              <a:t>Dead=The reason of this error is the beam’s own weight is calculated from face to face by ETABS, but in the hand calculations it’s calculated from center to center.</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100" b="0" i="0" u="none" strike="noStrike" cap="none" dirty="0" err="1">
                <a:solidFill>
                  <a:srgbClr val="000000"/>
                </a:solidFill>
                <a:latin typeface="Arial"/>
                <a:ea typeface="Arial"/>
                <a:cs typeface="Arial"/>
                <a:sym typeface="Arial"/>
              </a:rPr>
              <a:t>loadX</a:t>
            </a:r>
            <a:r>
              <a:rPr lang="en-US" sz="1100" b="0" i="0" u="none" strike="noStrike" cap="none" dirty="0">
                <a:solidFill>
                  <a:srgbClr val="000000"/>
                </a:solidFill>
                <a:latin typeface="Arial"/>
                <a:ea typeface="Arial"/>
                <a:cs typeface="Arial"/>
                <a:sym typeface="Arial"/>
              </a:rPr>
              <a:t> area and dead own weight.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36033322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 </a:t>
            </a:r>
            <a:r>
              <a:rPr lang="en-US" dirty="0" err="1"/>
              <a:t>akhdna</a:t>
            </a:r>
            <a:r>
              <a:rPr lang="en-US" dirty="0"/>
              <a:t> frame in x direction 3shan n6l3 </a:t>
            </a:r>
            <a:r>
              <a:rPr lang="en-US" dirty="0" err="1"/>
              <a:t>almoment</a:t>
            </a:r>
            <a:r>
              <a:rPr lang="en-US" dirty="0"/>
              <a:t> </a:t>
            </a:r>
            <a:r>
              <a:rPr lang="en-US" dirty="0" err="1"/>
              <a:t>lal</a:t>
            </a:r>
            <a:r>
              <a:rPr lang="en-US" dirty="0"/>
              <a:t> frame, t2kdna </a:t>
            </a:r>
            <a:r>
              <a:rPr lang="en-US" dirty="0" err="1"/>
              <a:t>mn</a:t>
            </a:r>
            <a:r>
              <a:rPr lang="en-US" dirty="0"/>
              <a:t> </a:t>
            </a:r>
            <a:r>
              <a:rPr lang="en-US" dirty="0" err="1"/>
              <a:t>allimitations</a:t>
            </a:r>
            <a:r>
              <a:rPr lang="en-US" dirty="0"/>
              <a:t> </a:t>
            </a:r>
            <a:r>
              <a:rPr lang="en-US" dirty="0" err="1"/>
              <a:t>lala</a:t>
            </a:r>
            <a:r>
              <a:rPr lang="en-US" dirty="0"/>
              <a:t> method 7sb </a:t>
            </a:r>
            <a:r>
              <a:rPr lang="en-US" dirty="0" err="1"/>
              <a:t>alcode</a:t>
            </a:r>
            <a:r>
              <a:rPr lang="en-US" dirty="0"/>
              <a:t> </a:t>
            </a:r>
            <a:r>
              <a:rPr lang="en-US" dirty="0" err="1"/>
              <a:t>wkan</a:t>
            </a:r>
            <a:r>
              <a:rPr lang="en-US" dirty="0"/>
              <a:t> </a:t>
            </a:r>
            <a:r>
              <a:rPr lang="en-US" dirty="0" err="1"/>
              <a:t>kulu</a:t>
            </a:r>
            <a:r>
              <a:rPr lang="en-US" dirty="0"/>
              <a:t> </a:t>
            </a:r>
            <a:r>
              <a:rPr lang="en-US" dirty="0" err="1"/>
              <a:t>tamam</a:t>
            </a:r>
            <a:r>
              <a:rPr lang="en-US" dirty="0"/>
              <a:t>, fa </a:t>
            </a:r>
            <a:r>
              <a:rPr lang="en-US" dirty="0" err="1"/>
              <a:t>mshena</a:t>
            </a:r>
            <a:r>
              <a:rPr lang="en-US" dirty="0"/>
              <a:t> 3la al </a:t>
            </a:r>
            <a:r>
              <a:rPr lang="en-US" dirty="0" err="1"/>
              <a:t>dddm</a:t>
            </a:r>
            <a:r>
              <a:rPr lang="en-US" dirty="0"/>
              <a:t> method </a:t>
            </a:r>
            <a:r>
              <a:rPr lang="en-US" dirty="0" err="1"/>
              <a:t>mn</a:t>
            </a:r>
            <a:r>
              <a:rPr lang="en-US" dirty="0"/>
              <a:t> </a:t>
            </a:r>
            <a:r>
              <a:rPr lang="en-US" dirty="0" err="1"/>
              <a:t>alcode</a:t>
            </a:r>
            <a:r>
              <a:rPr lang="en-US" dirty="0"/>
              <a:t> w6l3na </a:t>
            </a:r>
            <a:r>
              <a:rPr lang="en-US" dirty="0" err="1"/>
              <a:t>qym</a:t>
            </a:r>
            <a:r>
              <a:rPr lang="en-US" dirty="0"/>
              <a:t> </a:t>
            </a:r>
            <a:r>
              <a:rPr lang="en-US" dirty="0" err="1"/>
              <a:t>almoment</a:t>
            </a:r>
            <a:r>
              <a:rPr lang="en-US" dirty="0"/>
              <a:t> hay.</a:t>
            </a:r>
          </a:p>
          <a:p>
            <a:pPr marL="0" lvl="0" indent="0" algn="l" rtl="0">
              <a:spcBef>
                <a:spcPts val="0"/>
              </a:spcBef>
              <a:spcAft>
                <a:spcPts val="0"/>
              </a:spcAft>
              <a:buNone/>
            </a:pPr>
            <a:r>
              <a:rPr lang="en-US" dirty="0"/>
              <a:t>3na error bel Slab cs </a:t>
            </a:r>
            <a:r>
              <a:rPr lang="en-US" dirty="0" err="1"/>
              <a:t>wel</a:t>
            </a:r>
            <a:r>
              <a:rPr lang="en-US" dirty="0"/>
              <a:t> </a:t>
            </a:r>
            <a:r>
              <a:rPr lang="en-US" dirty="0" err="1"/>
              <a:t>ms</a:t>
            </a:r>
            <a:r>
              <a:rPr lang="en-US" dirty="0"/>
              <a:t> l2no </a:t>
            </a:r>
            <a:r>
              <a:rPr lang="en-US" dirty="0" err="1"/>
              <a:t>ddm</a:t>
            </a:r>
            <a:r>
              <a:rPr lang="en-US" dirty="0"/>
              <a:t> </a:t>
            </a:r>
            <a:r>
              <a:rPr lang="en-US" dirty="0" err="1"/>
              <a:t>dareqa</a:t>
            </a:r>
            <a:r>
              <a:rPr lang="en-US" dirty="0"/>
              <a:t> </a:t>
            </a:r>
            <a:r>
              <a:rPr lang="en-US" dirty="0" err="1"/>
              <a:t>taqrebyah</a:t>
            </a:r>
            <a:r>
              <a:rPr lang="en-US" dirty="0"/>
              <a:t> </a:t>
            </a:r>
            <a:r>
              <a:rPr lang="en-US" dirty="0" err="1"/>
              <a:t>weldistribution</a:t>
            </a:r>
            <a:r>
              <a:rPr lang="en-US" dirty="0"/>
              <a:t> ma ba5d b3en ele3tbar </a:t>
            </a:r>
            <a:r>
              <a:rPr lang="en-US" dirty="0" err="1"/>
              <a:t>aldimensions</a:t>
            </a:r>
            <a:r>
              <a:rPr lang="en-US" dirty="0"/>
              <a:t> </a:t>
            </a:r>
            <a:r>
              <a:rPr lang="en-US" dirty="0" err="1"/>
              <a:t>mthln</a:t>
            </a:r>
            <a:r>
              <a:rPr lang="en-US" dirty="0"/>
              <a:t> </a:t>
            </a:r>
            <a:r>
              <a:rPr lang="en-US" dirty="0" err="1"/>
              <a:t>albeam</a:t>
            </a:r>
            <a:r>
              <a:rPr lang="en-US" dirty="0"/>
              <a:t> </a:t>
            </a:r>
            <a:r>
              <a:rPr lang="en-US" dirty="0" err="1"/>
              <a:t>mhma</a:t>
            </a:r>
            <a:r>
              <a:rPr lang="en-US" dirty="0"/>
              <a:t> </a:t>
            </a:r>
            <a:r>
              <a:rPr lang="en-US" dirty="0" err="1"/>
              <a:t>kan</a:t>
            </a:r>
            <a:r>
              <a:rPr lang="en-US" dirty="0"/>
              <a:t> </a:t>
            </a:r>
            <a:r>
              <a:rPr lang="en-US" dirty="0" err="1"/>
              <a:t>kbeer</a:t>
            </a:r>
            <a:r>
              <a:rPr lang="en-US" dirty="0"/>
              <a:t> </a:t>
            </a:r>
            <a:r>
              <a:rPr lang="en-US" dirty="0" err="1"/>
              <a:t>eza</a:t>
            </a:r>
            <a:r>
              <a:rPr lang="en-US" dirty="0"/>
              <a:t> </a:t>
            </a:r>
            <a:r>
              <a:rPr lang="en-US" dirty="0" err="1"/>
              <a:t>alphaL</a:t>
            </a:r>
            <a:r>
              <a:rPr lang="en-US" dirty="0"/>
              <a:t>/L&gt;1 ba5d 0.85 bs </a:t>
            </a:r>
            <a:r>
              <a:rPr lang="en-US" dirty="0" err="1"/>
              <a:t>eletabs</a:t>
            </a:r>
            <a:r>
              <a:rPr lang="en-US" dirty="0"/>
              <a:t> ba5d had ele5tlaf b3en ele3tbar </a:t>
            </a:r>
            <a:r>
              <a:rPr lang="en-US" dirty="0" err="1"/>
              <a:t>wkul</a:t>
            </a:r>
            <a:r>
              <a:rPr lang="en-US" dirty="0"/>
              <a:t> ma </a:t>
            </a:r>
            <a:r>
              <a:rPr lang="en-US" dirty="0" err="1"/>
              <a:t>kan</a:t>
            </a:r>
            <a:r>
              <a:rPr lang="en-US" dirty="0"/>
              <a:t> </a:t>
            </a:r>
            <a:r>
              <a:rPr lang="en-US" dirty="0" err="1"/>
              <a:t>albeam</a:t>
            </a:r>
            <a:r>
              <a:rPr lang="en-US" dirty="0"/>
              <a:t> </a:t>
            </a:r>
            <a:r>
              <a:rPr lang="en-US" dirty="0" err="1"/>
              <a:t>akbr</a:t>
            </a:r>
            <a:r>
              <a:rPr lang="en-US" dirty="0"/>
              <a:t> </a:t>
            </a:r>
            <a:r>
              <a:rPr lang="en-US" dirty="0" err="1"/>
              <a:t>kul</a:t>
            </a:r>
            <a:r>
              <a:rPr lang="en-US" dirty="0"/>
              <a:t> ma </a:t>
            </a:r>
            <a:r>
              <a:rPr lang="en-US" dirty="0" err="1"/>
              <a:t>kan</a:t>
            </a:r>
            <a:r>
              <a:rPr lang="en-US" dirty="0"/>
              <a:t> moment 3leh </a:t>
            </a:r>
            <a:r>
              <a:rPr lang="en-US" dirty="0" err="1"/>
              <a:t>akbr</a:t>
            </a:r>
            <a:r>
              <a:rPr lang="en-US"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94816884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4"/>
        <p:cNvGrpSpPr/>
        <p:nvPr/>
      </p:nvGrpSpPr>
      <p:grpSpPr>
        <a:xfrm>
          <a:off x="0" y="0"/>
          <a:ext cx="0" cy="0"/>
          <a:chOff x="0" y="0"/>
          <a:chExt cx="0" cy="0"/>
        </a:xfrm>
      </p:grpSpPr>
      <p:sp>
        <p:nvSpPr>
          <p:cNvPr id="13955" name="Google Shape;13955;g6b368d4e4a_1_14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6" name="Google Shape;13956;g6b368d4e4a_1_14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B3d ma 7sbna checks gravity , </a:t>
            </a:r>
            <a:r>
              <a:rPr lang="en-US" dirty="0" err="1"/>
              <a:t>jena</a:t>
            </a:r>
            <a:r>
              <a:rPr lang="en-US" dirty="0"/>
              <a:t> nt2kd </a:t>
            </a:r>
            <a:r>
              <a:rPr lang="en-US" dirty="0" err="1"/>
              <a:t>mn</a:t>
            </a:r>
            <a:r>
              <a:rPr lang="en-US" dirty="0"/>
              <a:t> alab3ad al2wlya, shear check </a:t>
            </a:r>
            <a:r>
              <a:rPr lang="en-US" dirty="0" err="1"/>
              <a:t>kan</a:t>
            </a:r>
            <a:r>
              <a:rPr lang="en-US" dirty="0"/>
              <a:t> ok , 7sbna </a:t>
            </a:r>
            <a:r>
              <a:rPr lang="en-US" dirty="0" err="1"/>
              <a:t>aldeflection</a:t>
            </a:r>
            <a:r>
              <a:rPr lang="en-US" dirty="0"/>
              <a:t>, 6l3 deflection </a:t>
            </a:r>
            <a:r>
              <a:rPr lang="en-US" dirty="0" err="1"/>
              <a:t>canti</a:t>
            </a:r>
            <a:r>
              <a:rPr lang="en-US" dirty="0"/>
              <a:t> </a:t>
            </a:r>
            <a:r>
              <a:rPr lang="en-US" dirty="0" err="1"/>
              <a:t>kteer</a:t>
            </a:r>
            <a:r>
              <a:rPr lang="en-US" dirty="0"/>
              <a:t> </a:t>
            </a:r>
            <a:r>
              <a:rPr lang="en-US" dirty="0" err="1"/>
              <a:t>akbr</a:t>
            </a:r>
            <a:r>
              <a:rPr lang="en-US" dirty="0"/>
              <a:t> </a:t>
            </a:r>
            <a:r>
              <a:rPr lang="en-US" dirty="0" err="1"/>
              <a:t>mn</a:t>
            </a:r>
            <a:r>
              <a:rPr lang="en-US" dirty="0"/>
              <a:t> allowable </a:t>
            </a:r>
            <a:r>
              <a:rPr lang="en-US" dirty="0" err="1"/>
              <a:t>fqrrna</a:t>
            </a:r>
            <a:r>
              <a:rPr lang="en-US" dirty="0"/>
              <a:t> </a:t>
            </a:r>
            <a:r>
              <a:rPr lang="en-US" dirty="0" err="1"/>
              <a:t>eno</a:t>
            </a:r>
            <a:r>
              <a:rPr lang="en-US" dirty="0"/>
              <a:t> </a:t>
            </a:r>
            <a:r>
              <a:rPr lang="en-US" dirty="0" err="1"/>
              <a:t>nkbr</a:t>
            </a:r>
            <a:r>
              <a:rPr lang="en-US" dirty="0"/>
              <a:t> </a:t>
            </a:r>
            <a:r>
              <a:rPr lang="en-US" dirty="0" err="1"/>
              <a:t>sections,bs</a:t>
            </a:r>
            <a:r>
              <a:rPr lang="en-US" dirty="0"/>
              <a:t> </a:t>
            </a:r>
            <a:r>
              <a:rPr lang="en-US" dirty="0" err="1"/>
              <a:t>lsa</a:t>
            </a:r>
            <a:r>
              <a:rPr lang="en-US" dirty="0"/>
              <a:t> a3ta deflection  3ale , fa </a:t>
            </a:r>
            <a:r>
              <a:rPr lang="en-US" dirty="0" err="1"/>
              <a:t>qrrna</a:t>
            </a:r>
            <a:r>
              <a:rPr lang="en-US" dirty="0"/>
              <a:t> n3ml beam girder system,m3 non prismatic </a:t>
            </a:r>
            <a:r>
              <a:rPr lang="en-US" dirty="0" err="1"/>
              <a:t>cantileiver</a:t>
            </a:r>
            <a:r>
              <a:rPr lang="en-US" dirty="0"/>
              <a:t> beams.3mlna shear check w3mlna deflection check w6l3 </a:t>
            </a:r>
            <a:r>
              <a:rPr lang="en-US" dirty="0" err="1"/>
              <a:t>aql</a:t>
            </a:r>
            <a:r>
              <a:rPr lang="en-US" dirty="0"/>
              <a:t> </a:t>
            </a:r>
            <a:r>
              <a:rPr lang="en-US" dirty="0" err="1"/>
              <a:t>mn</a:t>
            </a:r>
            <a:r>
              <a:rPr lang="en-US" dirty="0"/>
              <a:t> allowable(L/240)(L/120 </a:t>
            </a:r>
            <a:r>
              <a:rPr lang="en-US" dirty="0" err="1"/>
              <a:t>canti</a:t>
            </a:r>
            <a:r>
              <a:rPr lang="en-US" dirty="0"/>
              <a:t>).</a:t>
            </a:r>
          </a:p>
          <a:p>
            <a:pPr marL="0" lvl="0" indent="0" algn="l" rtl="0">
              <a:spcBef>
                <a:spcPts val="0"/>
              </a:spcBef>
              <a:spcAft>
                <a:spcPts val="0"/>
              </a:spcAft>
              <a:buNone/>
            </a:pPr>
            <a:r>
              <a:rPr lang="en-US" dirty="0"/>
              <a:t>B3dha 3mlna design 3al members , </a:t>
            </a:r>
            <a:r>
              <a:rPr lang="en-US" dirty="0" err="1"/>
              <a:t>kbrna</a:t>
            </a:r>
            <a:r>
              <a:rPr lang="en-US" dirty="0"/>
              <a:t> </a:t>
            </a:r>
            <a:r>
              <a:rPr lang="en-US" dirty="0" err="1"/>
              <a:t>almember</a:t>
            </a:r>
            <a:r>
              <a:rPr lang="en-US" dirty="0"/>
              <a:t> </a:t>
            </a:r>
            <a:r>
              <a:rPr lang="en-US" dirty="0" err="1"/>
              <a:t>ele</a:t>
            </a:r>
            <a:r>
              <a:rPr lang="en-US" dirty="0"/>
              <a:t> 9ar </a:t>
            </a:r>
            <a:r>
              <a:rPr lang="en-US" dirty="0" err="1"/>
              <a:t>feha</a:t>
            </a:r>
            <a:r>
              <a:rPr lang="en-US" dirty="0"/>
              <a:t> failure.</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45823942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7"/>
        <p:cNvGrpSpPr/>
        <p:nvPr/>
      </p:nvGrpSpPr>
      <p:grpSpPr>
        <a:xfrm>
          <a:off x="0" y="0"/>
          <a:ext cx="0" cy="0"/>
          <a:chOff x="0" y="0"/>
          <a:chExt cx="0" cy="0"/>
        </a:xfrm>
      </p:grpSpPr>
      <p:sp>
        <p:nvSpPr>
          <p:cNvPr id="9238" name="Google Shape;9238;g6ad1349293_0_5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39" name="Google Shape;9239;g6ad1349293_0_5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Shear walls </a:t>
            </a:r>
            <a:r>
              <a:rPr lang="en-US" dirty="0" err="1"/>
              <a:t>endafo</a:t>
            </a:r>
            <a:r>
              <a:rPr lang="en-US" dirty="0"/>
              <a:t> 3la </a:t>
            </a:r>
            <a:r>
              <a:rPr lang="en-US" dirty="0" err="1"/>
              <a:t>asas</a:t>
            </a:r>
            <a:r>
              <a:rPr lang="en-US" dirty="0"/>
              <a:t> seismic resisting system. Torsion modifiers rj3nahm </a:t>
            </a:r>
            <a:endParaRPr dirty="0"/>
          </a:p>
        </p:txBody>
      </p:sp>
    </p:spTree>
    <p:extLst>
      <p:ext uri="{BB962C8B-B14F-4D97-AF65-F5344CB8AC3E}">
        <p14:creationId xmlns:p14="http://schemas.microsoft.com/office/powerpoint/2010/main" val="40830355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3mlnah 3shan n7afz 3la </a:t>
            </a:r>
            <a:r>
              <a:rPr lang="en-US" dirty="0" err="1"/>
              <a:t>alshkl</a:t>
            </a:r>
            <a:r>
              <a:rPr lang="en-US" dirty="0"/>
              <a:t> alm3mare ,l2no </a:t>
            </a:r>
            <a:r>
              <a:rPr lang="en-US" dirty="0" err="1"/>
              <a:t>belcorridors</a:t>
            </a:r>
            <a:r>
              <a:rPr lang="en-US" dirty="0"/>
              <a:t>.</a:t>
            </a:r>
            <a:endParaRPr dirty="0"/>
          </a:p>
        </p:txBody>
      </p:sp>
    </p:spTree>
    <p:extLst>
      <p:ext uri="{BB962C8B-B14F-4D97-AF65-F5344CB8AC3E}">
        <p14:creationId xmlns:p14="http://schemas.microsoft.com/office/powerpoint/2010/main" val="39314583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3mlnah 3shan n7afz 3la </a:t>
            </a:r>
            <a:r>
              <a:rPr lang="en-US" dirty="0" err="1"/>
              <a:t>alshkl</a:t>
            </a:r>
            <a:r>
              <a:rPr lang="en-US" dirty="0"/>
              <a:t> alm3mare ,l2no </a:t>
            </a:r>
            <a:r>
              <a:rPr lang="en-US" dirty="0" err="1"/>
              <a:t>belcorridors</a:t>
            </a:r>
            <a:r>
              <a:rPr lang="en-US" dirty="0"/>
              <a:t>.</a:t>
            </a:r>
            <a:endParaRPr dirty="0"/>
          </a:p>
        </p:txBody>
      </p:sp>
    </p:spTree>
    <p:extLst>
      <p:ext uri="{BB962C8B-B14F-4D97-AF65-F5344CB8AC3E}">
        <p14:creationId xmlns:p14="http://schemas.microsoft.com/office/powerpoint/2010/main" val="32503145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5"/>
        <p:cNvGrpSpPr/>
        <p:nvPr/>
      </p:nvGrpSpPr>
      <p:grpSpPr>
        <a:xfrm>
          <a:off x="0" y="0"/>
          <a:ext cx="0" cy="0"/>
          <a:chOff x="0" y="0"/>
          <a:chExt cx="0" cy="0"/>
        </a:xfrm>
      </p:grpSpPr>
      <p:sp>
        <p:nvSpPr>
          <p:cNvPr id="12876" name="Google Shape;12876;g6b368d4e4a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7" name="Google Shape;12877;g6b368d4e4a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5057098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6b12ef3f49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6b12ef3f49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94943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0"/>
        <p:cNvGrpSpPr/>
        <p:nvPr/>
      </p:nvGrpSpPr>
      <p:grpSpPr>
        <a:xfrm>
          <a:off x="0" y="0"/>
          <a:ext cx="0" cy="0"/>
          <a:chOff x="0" y="0"/>
          <a:chExt cx="0" cy="0"/>
        </a:xfrm>
      </p:grpSpPr>
      <p:sp>
        <p:nvSpPr>
          <p:cNvPr id="11201" name="Google Shape;11201;g6b368d4e4a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2" name="Google Shape;11202;g6b368d4e4a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ar-JO" dirty="0"/>
              <a:t>اهداف المشرؤع التطبيق العملي للمساقات الانشائية على مول 5طوابق عشان نحقق المكتوبين فوق ونعملها مودل زلزالي وبنفس الوقت نحل المشاكل المعمارية(سبانات طويلة,كانتيليفر 4ز65متر) ونراعي الشكل المعماري.</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15772466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4"/>
        <p:cNvGrpSpPr/>
        <p:nvPr/>
      </p:nvGrpSpPr>
      <p:grpSpPr>
        <a:xfrm>
          <a:off x="0" y="0"/>
          <a:ext cx="0" cy="0"/>
          <a:chOff x="0" y="0"/>
          <a:chExt cx="0" cy="0"/>
        </a:xfrm>
      </p:grpSpPr>
      <p:sp>
        <p:nvSpPr>
          <p:cNvPr id="13955" name="Google Shape;13955;g6b368d4e4a_1_14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6" name="Google Shape;13956;g6b368d4e4a_1_14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843210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Mjmoh</a:t>
            </a:r>
            <a:r>
              <a:rPr lang="en-US" dirty="0"/>
              <a:t> </a:t>
            </a:r>
            <a:r>
              <a:rPr lang="en-US" dirty="0" err="1"/>
              <a:t>msahmat</a:t>
            </a:r>
            <a:r>
              <a:rPr lang="en-US" dirty="0"/>
              <a:t> </a:t>
            </a:r>
            <a:r>
              <a:rPr lang="en-US" dirty="0" err="1"/>
              <a:t>almodes</a:t>
            </a:r>
            <a:r>
              <a:rPr lang="en-US" dirty="0"/>
              <a:t> </a:t>
            </a:r>
            <a:r>
              <a:rPr lang="en-US" dirty="0" err="1"/>
              <a:t>twsl</a:t>
            </a:r>
            <a:r>
              <a:rPr lang="en-US" dirty="0"/>
              <a:t> 90% </a:t>
            </a:r>
            <a:r>
              <a:rPr lang="en-US" dirty="0" err="1"/>
              <a:t>mn</a:t>
            </a:r>
            <a:r>
              <a:rPr lang="en-US" dirty="0"/>
              <a:t> actual mass aw </a:t>
            </a:r>
            <a:r>
              <a:rPr lang="en-US" dirty="0" err="1"/>
              <a:t>aktr</a:t>
            </a:r>
            <a:r>
              <a:rPr lang="en-US" dirty="0"/>
              <a:t>, 6l3naha </a:t>
            </a:r>
            <a:r>
              <a:rPr lang="en-US" dirty="0" err="1"/>
              <a:t>mn</a:t>
            </a:r>
            <a:r>
              <a:rPr lang="en-US" dirty="0"/>
              <a:t> ETABS w6l3 m3na </a:t>
            </a:r>
            <a:r>
              <a:rPr lang="en-US" dirty="0" err="1"/>
              <a:t>almode</a:t>
            </a:r>
            <a:r>
              <a:rPr lang="en-US" dirty="0"/>
              <a:t> 5bel y, 7 bel x </a:t>
            </a:r>
            <a:r>
              <a:rPr lang="en-US" dirty="0" err="1"/>
              <a:t>bwslna</a:t>
            </a:r>
            <a:r>
              <a:rPr lang="en-US" dirty="0"/>
              <a:t> 0.9</a:t>
            </a:r>
            <a:endParaRPr dirty="0"/>
          </a:p>
        </p:txBody>
      </p:sp>
    </p:spTree>
    <p:extLst>
      <p:ext uri="{BB962C8B-B14F-4D97-AF65-F5344CB8AC3E}">
        <p14:creationId xmlns:p14="http://schemas.microsoft.com/office/powerpoint/2010/main" val="13046151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6l3na Cu </a:t>
            </a:r>
            <a:r>
              <a:rPr lang="en-US" dirty="0" err="1"/>
              <a:t>mn</a:t>
            </a:r>
            <a:r>
              <a:rPr lang="en-US" dirty="0"/>
              <a:t> </a:t>
            </a:r>
            <a:r>
              <a:rPr lang="en-US" dirty="0" err="1"/>
              <a:t>altable</a:t>
            </a:r>
            <a:r>
              <a:rPr lang="en-US" dirty="0"/>
              <a:t> </a:t>
            </a:r>
            <a:r>
              <a:rPr lang="en-US" dirty="0" err="1"/>
              <a:t>ele</a:t>
            </a:r>
            <a:r>
              <a:rPr lang="en-US" dirty="0"/>
              <a:t> b3tmd 3la Sd1 wbn6l3 T limit </a:t>
            </a:r>
            <a:r>
              <a:rPr lang="en-US" dirty="0" err="1"/>
              <a:t>ele</a:t>
            </a:r>
            <a:r>
              <a:rPr lang="en-US" dirty="0"/>
              <a:t> r7 </a:t>
            </a:r>
            <a:r>
              <a:rPr lang="en-US" dirty="0" err="1"/>
              <a:t>nqarnha</a:t>
            </a:r>
            <a:r>
              <a:rPr lang="en-US" dirty="0"/>
              <a:t> m3 T ETABS </a:t>
            </a:r>
            <a:r>
              <a:rPr lang="en-US" dirty="0" err="1"/>
              <a:t>hun</a:t>
            </a:r>
            <a:r>
              <a:rPr lang="en-US" dirty="0"/>
              <a:t> 6l3 m3na </a:t>
            </a:r>
            <a:r>
              <a:rPr lang="en-US" dirty="0" err="1"/>
              <a:t>Tfinal</a:t>
            </a:r>
            <a:r>
              <a:rPr lang="en-US" dirty="0"/>
              <a:t> </a:t>
            </a:r>
            <a:r>
              <a:rPr lang="en-US" dirty="0" err="1"/>
              <a:t>hya</a:t>
            </a:r>
            <a:r>
              <a:rPr lang="en-US" dirty="0"/>
              <a:t> T ETABS I both directions</a:t>
            </a:r>
            <a:endParaRPr dirty="0"/>
          </a:p>
        </p:txBody>
      </p:sp>
    </p:spTree>
    <p:extLst>
      <p:ext uri="{BB962C8B-B14F-4D97-AF65-F5344CB8AC3E}">
        <p14:creationId xmlns:p14="http://schemas.microsoft.com/office/powerpoint/2010/main" val="180514258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Bnqarn</a:t>
            </a:r>
            <a:r>
              <a:rPr lang="en-US" dirty="0"/>
              <a:t> base shear response spectrum m3 </a:t>
            </a:r>
            <a:r>
              <a:rPr lang="en-US" dirty="0" err="1"/>
              <a:t>albase</a:t>
            </a:r>
            <a:r>
              <a:rPr lang="en-US" dirty="0"/>
              <a:t> shear </a:t>
            </a:r>
            <a:r>
              <a:rPr lang="en-US" dirty="0" err="1"/>
              <a:t>lal</a:t>
            </a:r>
            <a:r>
              <a:rPr lang="en-US" dirty="0"/>
              <a:t> </a:t>
            </a:r>
            <a:r>
              <a:rPr lang="en-US" dirty="0" err="1"/>
              <a:t>equivilant</a:t>
            </a:r>
            <a:r>
              <a:rPr lang="en-US" dirty="0"/>
              <a:t> static, </a:t>
            </a:r>
            <a:r>
              <a:rPr lang="en-US" dirty="0" err="1"/>
              <a:t>lazm</a:t>
            </a:r>
            <a:r>
              <a:rPr lang="en-US" dirty="0"/>
              <a:t> response </a:t>
            </a:r>
            <a:r>
              <a:rPr lang="en-US" dirty="0" err="1"/>
              <a:t>akbr</a:t>
            </a:r>
            <a:r>
              <a:rPr lang="en-US" dirty="0"/>
              <a:t> aw </a:t>
            </a:r>
            <a:r>
              <a:rPr lang="en-US" dirty="0" err="1"/>
              <a:t>ysawe</a:t>
            </a:r>
            <a:r>
              <a:rPr lang="en-US" dirty="0"/>
              <a:t> </a:t>
            </a:r>
            <a:r>
              <a:rPr lang="en-US" dirty="0" err="1"/>
              <a:t>equivilant</a:t>
            </a:r>
            <a:r>
              <a:rPr lang="en-US" dirty="0"/>
              <a:t> 3shan </a:t>
            </a:r>
            <a:r>
              <a:rPr lang="en-US" dirty="0" err="1"/>
              <a:t>hek</a:t>
            </a:r>
            <a:r>
              <a:rPr lang="en-US" dirty="0"/>
              <a:t> bn3dl </a:t>
            </a:r>
            <a:r>
              <a:rPr lang="en-US" dirty="0" err="1"/>
              <a:t>alscale</a:t>
            </a:r>
            <a:r>
              <a:rPr lang="en-US" dirty="0"/>
              <a:t> factor.</a:t>
            </a:r>
          </a:p>
          <a:p>
            <a:pPr marL="0" lvl="0" indent="0" algn="l" rtl="0">
              <a:spcBef>
                <a:spcPts val="0"/>
              </a:spcBef>
              <a:spcAft>
                <a:spcPts val="0"/>
              </a:spcAft>
              <a:buNone/>
            </a:pPr>
            <a:r>
              <a:rPr lang="en-US" dirty="0"/>
              <a:t>Cs 6l3t </a:t>
            </a:r>
            <a:r>
              <a:rPr lang="en-US" dirty="0" err="1"/>
              <a:t>akbr</a:t>
            </a:r>
            <a:r>
              <a:rPr lang="en-US" dirty="0"/>
              <a:t> </a:t>
            </a:r>
            <a:r>
              <a:rPr lang="en-US" dirty="0" err="1"/>
              <a:t>mn</a:t>
            </a:r>
            <a:r>
              <a:rPr lang="en-US" dirty="0"/>
              <a:t> </a:t>
            </a:r>
            <a:r>
              <a:rPr lang="en-US" dirty="0" err="1"/>
              <a:t>Csmax</a:t>
            </a:r>
            <a:r>
              <a:rPr lang="en-US" dirty="0"/>
              <a:t> 3shan </a:t>
            </a:r>
            <a:r>
              <a:rPr lang="en-US" dirty="0" err="1"/>
              <a:t>hek</a:t>
            </a:r>
            <a:r>
              <a:rPr lang="en-US" dirty="0"/>
              <a:t> </a:t>
            </a:r>
            <a:r>
              <a:rPr lang="en-US" dirty="0" err="1"/>
              <a:t>akhdna</a:t>
            </a:r>
            <a:r>
              <a:rPr lang="en-US" dirty="0"/>
              <a:t> </a:t>
            </a:r>
            <a:r>
              <a:rPr lang="en-US" dirty="0" err="1"/>
              <a:t>Csfinal</a:t>
            </a:r>
            <a:r>
              <a:rPr lang="en-US" dirty="0"/>
              <a:t>=</a:t>
            </a:r>
            <a:r>
              <a:rPr lang="en-US" dirty="0" err="1"/>
              <a:t>Csmax</a:t>
            </a:r>
            <a:endParaRPr dirty="0"/>
          </a:p>
        </p:txBody>
      </p:sp>
    </p:spTree>
    <p:extLst>
      <p:ext uri="{BB962C8B-B14F-4D97-AF65-F5344CB8AC3E}">
        <p14:creationId xmlns:p14="http://schemas.microsoft.com/office/powerpoint/2010/main" val="195378079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9e3’ </a:t>
            </a:r>
            <a:r>
              <a:rPr lang="en-US" dirty="0" err="1"/>
              <a:t>belarabe</a:t>
            </a:r>
            <a:endParaRPr dirty="0"/>
          </a:p>
        </p:txBody>
      </p:sp>
    </p:spTree>
    <p:extLst>
      <p:ext uri="{BB962C8B-B14F-4D97-AF65-F5344CB8AC3E}">
        <p14:creationId xmlns:p14="http://schemas.microsoft.com/office/powerpoint/2010/main" val="313154033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648630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mc:AlternateContent xmlns:mc="http://schemas.openxmlformats.org/markup-compatibility/2006" xmlns:a14="http://schemas.microsoft.com/office/drawing/2010/main">
        <mc:Choice Requires="a14">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14:m>
                  <m:oMath xmlns:m="http://schemas.openxmlformats.org/officeDocument/2006/math">
                    <m:r>
                      <m:rPr>
                        <m:nor/>
                      </m:rPr>
                      <a:rPr lang="en-US" sz="1800" smtClean="0">
                        <a:effectLst/>
                        <a:latin typeface="Times New Roman" panose="02020603050405020304" pitchFamily="18" charset="0"/>
                        <a:ea typeface="Calibri" panose="020F0502020204030204" pitchFamily="34" charset="0"/>
                      </a:rPr>
                      <m:t> </m:t>
                    </m:r>
                  </m:oMath>
                </a14:m>
                <a:r>
                  <a:rPr lang="en-US" dirty="0"/>
                  <a:t>e7na</a:t>
                </a:r>
                <a:r>
                  <a:rPr lang="en-US" baseline="0" dirty="0"/>
                  <a:t> </a:t>
                </a:r>
                <a:r>
                  <a:rPr lang="en-US" baseline="0" dirty="0" err="1"/>
                  <a:t>lazm</a:t>
                </a:r>
                <a:r>
                  <a:rPr lang="en-US" baseline="0" dirty="0"/>
                  <a:t> </a:t>
                </a:r>
                <a:r>
                  <a:rPr lang="en-US" baseline="0" dirty="0" err="1"/>
                  <a:t>nshuf</a:t>
                </a:r>
                <a:r>
                  <a:rPr lang="en-US" baseline="0" dirty="0"/>
                  <a:t> </a:t>
                </a:r>
                <a:r>
                  <a:rPr lang="en-US" baseline="0" dirty="0" err="1"/>
                  <a:t>kam</a:t>
                </a:r>
                <a:r>
                  <a:rPr lang="en-US" baseline="0" dirty="0"/>
                  <a:t> </a:t>
                </a:r>
                <a:r>
                  <a:rPr lang="en-US" baseline="0" dirty="0" err="1"/>
                  <a:t>alzaywah</a:t>
                </a:r>
                <a:r>
                  <a:rPr lang="en-US" baseline="0" dirty="0"/>
                  <a:t> </a:t>
                </a:r>
                <a:r>
                  <a:rPr lang="en-US" baseline="0" dirty="0" err="1"/>
                  <a:t>ele</a:t>
                </a:r>
                <a:r>
                  <a:rPr lang="en-US" baseline="0" dirty="0"/>
                  <a:t> </a:t>
                </a:r>
                <a:r>
                  <a:rPr lang="en-US" baseline="0" dirty="0" err="1"/>
                  <a:t>bmel</a:t>
                </a:r>
                <a:r>
                  <a:rPr lang="en-US" baseline="0" dirty="0"/>
                  <a:t> </a:t>
                </a:r>
                <a:r>
                  <a:rPr lang="en-US" baseline="0" dirty="0" err="1"/>
                  <a:t>feha</a:t>
                </a:r>
                <a:r>
                  <a:rPr lang="en-US" baseline="0" dirty="0"/>
                  <a:t> </a:t>
                </a:r>
                <a:r>
                  <a:rPr lang="en-US" baseline="0" dirty="0" err="1"/>
                  <a:t>almbna</a:t>
                </a:r>
                <a:r>
                  <a:rPr lang="en-US" baseline="0" dirty="0"/>
                  <a:t> l2no had alt7rk b3ml shear </a:t>
                </a:r>
                <a:r>
                  <a:rPr lang="en-US" baseline="0" dirty="0" err="1"/>
                  <a:t>wsecondary</a:t>
                </a:r>
                <a:r>
                  <a:rPr lang="en-US" baseline="0" dirty="0"/>
                  <a:t> moment fa e7na </a:t>
                </a:r>
                <a:r>
                  <a:rPr lang="en-US" baseline="0" dirty="0" err="1"/>
                  <a:t>bdna</a:t>
                </a:r>
                <a:r>
                  <a:rPr lang="en-US" baseline="0" dirty="0"/>
                  <a:t> </a:t>
                </a:r>
                <a:r>
                  <a:rPr lang="en-US" baseline="0" dirty="0" err="1"/>
                  <a:t>nqarn</a:t>
                </a:r>
                <a:r>
                  <a:rPr lang="en-US" baseline="0" dirty="0"/>
                  <a:t> theta m3 0.1 3shan </a:t>
                </a:r>
                <a:r>
                  <a:rPr lang="en-US" baseline="0" dirty="0" err="1"/>
                  <a:t>nshuf</a:t>
                </a:r>
                <a:r>
                  <a:rPr lang="en-US" baseline="0" dirty="0"/>
                  <a:t> </a:t>
                </a:r>
                <a:r>
                  <a:rPr lang="en-US" baseline="0" dirty="0" err="1"/>
                  <a:t>eza</a:t>
                </a:r>
                <a:r>
                  <a:rPr lang="en-US" baseline="0" dirty="0"/>
                  <a:t> </a:t>
                </a:r>
                <a:r>
                  <a:rPr lang="en-US" baseline="0" dirty="0" err="1"/>
                  <a:t>lazm</a:t>
                </a:r>
                <a:r>
                  <a:rPr lang="en-US" baseline="0" dirty="0"/>
                  <a:t> n3ml p delta analysis.</a:t>
                </a:r>
              </a:p>
              <a:p>
                <a:pPr marL="0" lvl="0" indent="0" algn="l" rtl="0">
                  <a:spcBef>
                    <a:spcPts val="0"/>
                  </a:spcBef>
                  <a:spcAft>
                    <a:spcPts val="0"/>
                  </a:spcAft>
                  <a:buNone/>
                </a:pPr>
                <a:endParaRPr dirty="0"/>
              </a:p>
            </p:txBody>
          </p:sp>
        </mc:Choice>
        <mc:Fallback xmlns="">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800" i="0">
                    <a:effectLst/>
                    <a:latin typeface="Cambria Math" panose="02040503050406030204" pitchFamily="18" charset="0"/>
                    <a:ea typeface="Calibri" panose="020F0502020204030204" pitchFamily="34" charset="0"/>
                  </a:rPr>
                  <a:t>" </a:t>
                </a:r>
                <a:r>
                  <a:rPr lang="en-US" sz="1800" i="0">
                    <a:effectLst/>
                    <a:latin typeface="Times New Roman" panose="02020603050405020304" pitchFamily="18" charset="0"/>
                    <a:ea typeface="Calibri" panose="020F0502020204030204" pitchFamily="34" charset="0"/>
                  </a:rPr>
                  <a:t>"</a:t>
                </a:r>
                <a:r>
                  <a:rPr lang="en-US" dirty="0"/>
                  <a:t>e7na</a:t>
                </a:r>
                <a:r>
                  <a:rPr lang="en-US" baseline="0" dirty="0"/>
                  <a:t> </a:t>
                </a:r>
                <a:r>
                  <a:rPr lang="en-US" baseline="0" dirty="0" err="1"/>
                  <a:t>lazm</a:t>
                </a:r>
                <a:r>
                  <a:rPr lang="en-US" baseline="0" dirty="0"/>
                  <a:t> </a:t>
                </a:r>
                <a:r>
                  <a:rPr lang="en-US" baseline="0" dirty="0" err="1"/>
                  <a:t>nshuf</a:t>
                </a:r>
                <a:r>
                  <a:rPr lang="en-US" baseline="0" dirty="0"/>
                  <a:t> </a:t>
                </a:r>
                <a:r>
                  <a:rPr lang="en-US" baseline="0" dirty="0" err="1"/>
                  <a:t>kam</a:t>
                </a:r>
                <a:r>
                  <a:rPr lang="en-US" baseline="0" dirty="0"/>
                  <a:t> </a:t>
                </a:r>
                <a:r>
                  <a:rPr lang="en-US" baseline="0" dirty="0" err="1"/>
                  <a:t>alzaywah</a:t>
                </a:r>
                <a:r>
                  <a:rPr lang="en-US" baseline="0" dirty="0"/>
                  <a:t> </a:t>
                </a:r>
                <a:r>
                  <a:rPr lang="en-US" baseline="0" dirty="0" err="1"/>
                  <a:t>ele</a:t>
                </a:r>
                <a:r>
                  <a:rPr lang="en-US" baseline="0" dirty="0"/>
                  <a:t> </a:t>
                </a:r>
                <a:r>
                  <a:rPr lang="en-US" baseline="0" dirty="0" err="1"/>
                  <a:t>bmel</a:t>
                </a:r>
                <a:r>
                  <a:rPr lang="en-US" baseline="0" dirty="0"/>
                  <a:t> </a:t>
                </a:r>
                <a:r>
                  <a:rPr lang="en-US" baseline="0" dirty="0" err="1"/>
                  <a:t>feha</a:t>
                </a:r>
                <a:r>
                  <a:rPr lang="en-US" baseline="0" dirty="0"/>
                  <a:t> </a:t>
                </a:r>
                <a:r>
                  <a:rPr lang="en-US" baseline="0" dirty="0" err="1"/>
                  <a:t>almbna</a:t>
                </a:r>
                <a:r>
                  <a:rPr lang="en-US" baseline="0" dirty="0"/>
                  <a:t> l2no had alt7rk b3ml shear </a:t>
                </a:r>
                <a:r>
                  <a:rPr lang="en-US" baseline="0" dirty="0" err="1"/>
                  <a:t>wsecondary</a:t>
                </a:r>
                <a:r>
                  <a:rPr lang="en-US" baseline="0" dirty="0"/>
                  <a:t> moment fa e7na </a:t>
                </a:r>
                <a:r>
                  <a:rPr lang="en-US" baseline="0" dirty="0" err="1"/>
                  <a:t>bdna</a:t>
                </a:r>
                <a:r>
                  <a:rPr lang="en-US" baseline="0" dirty="0"/>
                  <a:t> </a:t>
                </a:r>
                <a:r>
                  <a:rPr lang="en-US" baseline="0" dirty="0" err="1"/>
                  <a:t>nqarn</a:t>
                </a:r>
                <a:r>
                  <a:rPr lang="en-US" baseline="0" dirty="0"/>
                  <a:t> theta m3 0.1 3shan </a:t>
                </a:r>
                <a:r>
                  <a:rPr lang="en-US" baseline="0" dirty="0" err="1"/>
                  <a:t>nshuf</a:t>
                </a:r>
                <a:r>
                  <a:rPr lang="en-US" baseline="0" dirty="0"/>
                  <a:t> </a:t>
                </a:r>
                <a:r>
                  <a:rPr lang="en-US" baseline="0" dirty="0" err="1"/>
                  <a:t>eza</a:t>
                </a:r>
                <a:r>
                  <a:rPr lang="en-US" baseline="0" dirty="0"/>
                  <a:t> </a:t>
                </a:r>
                <a:r>
                  <a:rPr lang="en-US" baseline="0" dirty="0" err="1"/>
                  <a:t>lazm</a:t>
                </a:r>
                <a:r>
                  <a:rPr lang="en-US" baseline="0" dirty="0"/>
                  <a:t> n3ml p delta analysis.</a:t>
                </a:r>
              </a:p>
              <a:p>
                <a:pPr marL="0" lvl="0" indent="0" algn="l" rtl="0">
                  <a:spcBef>
                    <a:spcPts val="0"/>
                  </a:spcBef>
                  <a:spcAft>
                    <a:spcPts val="0"/>
                  </a:spcAft>
                  <a:buNone/>
                </a:pPr>
                <a:endParaRPr dirty="0"/>
              </a:p>
            </p:txBody>
          </p:sp>
        </mc:Fallback>
      </mc:AlternateContent>
    </p:spTree>
    <p:extLst>
      <p:ext uri="{BB962C8B-B14F-4D97-AF65-F5344CB8AC3E}">
        <p14:creationId xmlns:p14="http://schemas.microsoft.com/office/powerpoint/2010/main" val="139894231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8711433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6b12ef3f49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6b12ef3f49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673535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8261778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8"/>
        <p:cNvGrpSpPr/>
        <p:nvPr/>
      </p:nvGrpSpPr>
      <p:grpSpPr>
        <a:xfrm>
          <a:off x="0" y="0"/>
          <a:ext cx="0" cy="0"/>
          <a:chOff x="0" y="0"/>
          <a:chExt cx="0" cy="0"/>
        </a:xfrm>
      </p:grpSpPr>
      <p:sp>
        <p:nvSpPr>
          <p:cNvPr id="9779" name="Google Shape;9779;g6b12ef3f4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80" name="Google Shape;9780;g6b12ef3f4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ar-JO" dirty="0"/>
              <a:t>المشروع عبارة عن مول تجاري موجود على الشارع الرئيسي الي بشبك بين نابلس وطولكرم بجانب نادي المدينة </a:t>
            </a:r>
          </a:p>
          <a:p>
            <a:pPr marL="0" lvl="0" indent="0" algn="l" rtl="0">
              <a:spcBef>
                <a:spcPts val="0"/>
              </a:spcBef>
              <a:spcAft>
                <a:spcPts val="0"/>
              </a:spcAft>
              <a:buNone/>
            </a:pPr>
            <a:r>
              <a:rPr lang="ar-JO" dirty="0"/>
              <a:t>هاد امشروع بتكون من طوابق,ومصف خارجي</a:t>
            </a:r>
            <a:endParaRPr dirty="0"/>
          </a:p>
        </p:txBody>
      </p:sp>
    </p:spTree>
    <p:extLst>
      <p:ext uri="{BB962C8B-B14F-4D97-AF65-F5344CB8AC3E}">
        <p14:creationId xmlns:p14="http://schemas.microsoft.com/office/powerpoint/2010/main" val="246693984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8389423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6b12ef3f49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6b12ef3f49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553851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Accidental</a:t>
            </a:r>
            <a:r>
              <a:rPr lang="en-US" baseline="0" dirty="0"/>
              <a:t> torsion bn7ka </a:t>
            </a:r>
            <a:r>
              <a:rPr lang="en-US" baseline="0" dirty="0" err="1"/>
              <a:t>bel</a:t>
            </a:r>
            <a:r>
              <a:rPr lang="en-US" baseline="0" dirty="0"/>
              <a:t> slides </a:t>
            </a:r>
            <a:r>
              <a:rPr lang="en-US" baseline="0" dirty="0" err="1"/>
              <a:t>ele</a:t>
            </a:r>
            <a:r>
              <a:rPr lang="en-US" baseline="0" dirty="0"/>
              <a:t> b3d .</a:t>
            </a:r>
          </a:p>
          <a:p>
            <a:pPr marL="158750" indent="0">
              <a:buNone/>
            </a:pPr>
            <a:r>
              <a:rPr lang="en-US" baseline="0" dirty="0"/>
              <a:t>P-delta </a:t>
            </a:r>
            <a:r>
              <a:rPr lang="en-US" baseline="0" dirty="0" err="1"/>
              <a:t>lazim</a:t>
            </a:r>
            <a:r>
              <a:rPr lang="en-US" baseline="0" dirty="0"/>
              <a:t> n7dur ele7aka </a:t>
            </a:r>
            <a:r>
              <a:rPr lang="en-US" baseline="0" dirty="0" err="1"/>
              <a:t>ermaan</a:t>
            </a:r>
            <a:r>
              <a:rPr lang="en-US" baseline="0" dirty="0"/>
              <a:t>.</a:t>
            </a:r>
            <a:endParaRPr lang="en-US" dirty="0"/>
          </a:p>
        </p:txBody>
      </p:sp>
    </p:spTree>
    <p:extLst>
      <p:ext uri="{BB962C8B-B14F-4D97-AF65-F5344CB8AC3E}">
        <p14:creationId xmlns:p14="http://schemas.microsoft.com/office/powerpoint/2010/main" val="235611564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8236957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1840598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4452016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273393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6414371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0576626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6b12ef3f49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6b12ef3f49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947838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7"/>
        <p:cNvGrpSpPr/>
        <p:nvPr/>
      </p:nvGrpSpPr>
      <p:grpSpPr>
        <a:xfrm>
          <a:off x="0" y="0"/>
          <a:ext cx="0" cy="0"/>
          <a:chOff x="0" y="0"/>
          <a:chExt cx="0" cy="0"/>
        </a:xfrm>
      </p:grpSpPr>
      <p:sp>
        <p:nvSpPr>
          <p:cNvPr id="9238" name="Google Shape;9238;g6ad1349293_0_5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39" name="Google Shape;9239;g6ad1349293_0_5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14382435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01903921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r>
              <a:rPr lang="en-US" sz="1100" b="0" i="0" u="none" strike="noStrike" cap="none" dirty="0">
                <a:solidFill>
                  <a:srgbClr val="000000"/>
                </a:solidFill>
                <a:effectLst/>
                <a:latin typeface="Arial"/>
                <a:ea typeface="Arial"/>
                <a:cs typeface="Arial"/>
                <a:sym typeface="Arial"/>
              </a:rPr>
              <a:t>To make sure that 100% of seismic loads are resisted fully by the lateral resisting system, columns shear modifiers are set to zero.</a:t>
            </a:r>
            <a:endParaRPr lang="en-US" dirty="0">
              <a:effectLst/>
            </a:endParaRPr>
          </a:p>
          <a:p>
            <a:r>
              <a:rPr lang="en-US" sz="1100" b="0" i="0" u="none" strike="noStrike" cap="none" dirty="0">
                <a:solidFill>
                  <a:srgbClr val="000000"/>
                </a:solidFill>
                <a:effectLst/>
                <a:latin typeface="Arial"/>
                <a:ea typeface="Arial"/>
                <a:cs typeface="Arial"/>
                <a:sym typeface="Arial"/>
              </a:rPr>
              <a:t> </a:t>
            </a:r>
            <a:endParaRPr lang="en-US" dirty="0">
              <a:effectLst/>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169385327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6b12ef3f49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6b12ef3f49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553851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69691106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70892540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Additional reinforcement bel structural drawings</a:t>
            </a:r>
            <a:endParaRPr dirty="0"/>
          </a:p>
        </p:txBody>
      </p:sp>
    </p:spTree>
    <p:extLst>
      <p:ext uri="{BB962C8B-B14F-4D97-AF65-F5344CB8AC3E}">
        <p14:creationId xmlns:p14="http://schemas.microsoft.com/office/powerpoint/2010/main" val="367923798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8216094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5"/>
        <p:cNvGrpSpPr/>
        <p:nvPr/>
      </p:nvGrpSpPr>
      <p:grpSpPr>
        <a:xfrm>
          <a:off x="0" y="0"/>
          <a:ext cx="0" cy="0"/>
          <a:chOff x="0" y="0"/>
          <a:chExt cx="0" cy="0"/>
        </a:xfrm>
      </p:grpSpPr>
      <p:sp>
        <p:nvSpPr>
          <p:cNvPr id="12876" name="Google Shape;12876;g6b368d4e4a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7" name="Google Shape;12877;g6b368d4e4a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ar-JO" dirty="0"/>
              <a:t>سوبر:حسبناه من النون ستركشرل طلع معنا انو توتال =4.5</a:t>
            </a:r>
          </a:p>
          <a:p>
            <a:pPr marL="0" lvl="0" indent="0" algn="l" rtl="0">
              <a:spcBef>
                <a:spcPts val="0"/>
              </a:spcBef>
              <a:spcAft>
                <a:spcPts val="0"/>
              </a:spcAft>
              <a:buNone/>
            </a:pPr>
            <a:r>
              <a:rPr lang="ar-JO" dirty="0"/>
              <a:t>سنو: الخرائط اي سي اي غير كافية واخدنا اردني لانو اقرب اشي طلع معنا نفس ما مكتوب </a:t>
            </a:r>
            <a:endParaRPr dirty="0"/>
          </a:p>
        </p:txBody>
      </p:sp>
    </p:spTree>
    <p:extLst>
      <p:ext uri="{BB962C8B-B14F-4D97-AF65-F5344CB8AC3E}">
        <p14:creationId xmlns:p14="http://schemas.microsoft.com/office/powerpoint/2010/main" val="108230936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700331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05200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06"/>
        <p:cNvGrpSpPr/>
        <p:nvPr/>
      </p:nvGrpSpPr>
      <p:grpSpPr>
        <a:xfrm>
          <a:off x="0" y="0"/>
          <a:ext cx="0" cy="0"/>
          <a:chOff x="0" y="0"/>
          <a:chExt cx="0" cy="0"/>
        </a:xfrm>
      </p:grpSpPr>
      <p:sp>
        <p:nvSpPr>
          <p:cNvPr id="14007" name="Google Shape;14007;g6b368d4e4a_1_160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8" name="Google Shape;14008;g6b368d4e4a_1_16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ar-JO" dirty="0"/>
              <a:t>بنركو على المساحة وارتفاع الطابق</a:t>
            </a:r>
            <a:endParaRPr dirty="0"/>
          </a:p>
        </p:txBody>
      </p:sp>
    </p:spTree>
    <p:extLst>
      <p:ext uri="{BB962C8B-B14F-4D97-AF65-F5344CB8AC3E}">
        <p14:creationId xmlns:p14="http://schemas.microsoft.com/office/powerpoint/2010/main" val="250219433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5"/>
        <p:cNvGrpSpPr/>
        <p:nvPr/>
      </p:nvGrpSpPr>
      <p:grpSpPr>
        <a:xfrm>
          <a:off x="0" y="0"/>
          <a:ext cx="0" cy="0"/>
          <a:chOff x="0" y="0"/>
          <a:chExt cx="0" cy="0"/>
        </a:xfrm>
      </p:grpSpPr>
      <p:sp>
        <p:nvSpPr>
          <p:cNvPr id="12876" name="Google Shape;12876;g6b368d4e4a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7" name="Google Shape;12877;g6b368d4e4a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ar-JO" dirty="0"/>
              <a:t>سوبر:حسبناه من النون ستركشرل طلع معنا انو توتال =4.5</a:t>
            </a:r>
          </a:p>
          <a:p>
            <a:pPr marL="0" lvl="0" indent="0" algn="l" rtl="0">
              <a:spcBef>
                <a:spcPts val="0"/>
              </a:spcBef>
              <a:spcAft>
                <a:spcPts val="0"/>
              </a:spcAft>
              <a:buNone/>
            </a:pPr>
            <a:r>
              <a:rPr lang="ar-JO" dirty="0"/>
              <a:t>سنو: الخرائط اي سي اي غير كافية واخدنا اردني لانو اقرب اشي طلع معنا نفس ما مكتوب </a:t>
            </a:r>
            <a:endParaRPr dirty="0"/>
          </a:p>
        </p:txBody>
      </p:sp>
    </p:spTree>
    <p:extLst>
      <p:ext uri="{BB962C8B-B14F-4D97-AF65-F5344CB8AC3E}">
        <p14:creationId xmlns:p14="http://schemas.microsoft.com/office/powerpoint/2010/main" val="416075476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544730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8450874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84374983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84374983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Additional reinforcement bel structural drawings</a:t>
            </a:r>
            <a:endParaRPr dirty="0"/>
          </a:p>
        </p:txBody>
      </p:sp>
    </p:spTree>
    <p:extLst>
      <p:ext uri="{BB962C8B-B14F-4D97-AF65-F5344CB8AC3E}">
        <p14:creationId xmlns:p14="http://schemas.microsoft.com/office/powerpoint/2010/main" val="36792379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8216094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84374983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64492786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82987630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4"/>
        <p:cNvGrpSpPr/>
        <p:nvPr/>
      </p:nvGrpSpPr>
      <p:grpSpPr>
        <a:xfrm>
          <a:off x="0" y="0"/>
          <a:ext cx="0" cy="0"/>
          <a:chOff x="0" y="0"/>
          <a:chExt cx="0" cy="0"/>
        </a:xfrm>
      </p:grpSpPr>
      <p:sp>
        <p:nvSpPr>
          <p:cNvPr id="13955" name="Google Shape;13955;g6b368d4e4a_1_14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6" name="Google Shape;13956;g6b368d4e4a_1_14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ar-JO" dirty="0"/>
              <a:t>1- احنا عملنا ابعاد اولية اي سي اي </a:t>
            </a:r>
          </a:p>
          <a:p>
            <a:pPr marL="0" lvl="0" indent="0" algn="l" rtl="0">
              <a:spcBef>
                <a:spcPts val="0"/>
              </a:spcBef>
              <a:spcAft>
                <a:spcPts val="0"/>
              </a:spcAft>
              <a:buNone/>
            </a:pPr>
            <a:r>
              <a:rPr lang="ar-JO" dirty="0"/>
              <a:t>2-عملنا اناليسس مودل وعملنا عليه تشيكات</a:t>
            </a:r>
          </a:p>
          <a:p>
            <a:pPr marL="0" lvl="0" indent="0" algn="l" rtl="0">
              <a:spcBef>
                <a:spcPts val="0"/>
              </a:spcBef>
              <a:spcAft>
                <a:spcPts val="0"/>
              </a:spcAft>
              <a:buNone/>
            </a:pPr>
            <a:r>
              <a:rPr lang="ar-JO" dirty="0"/>
              <a:t>3-باستخدام كودات اي بي سي اي اس سي اي </a:t>
            </a:r>
          </a:p>
          <a:p>
            <a:pPr marL="0" lvl="0" indent="0" algn="l" rtl="0">
              <a:spcBef>
                <a:spcPts val="0"/>
              </a:spcBef>
              <a:spcAft>
                <a:spcPts val="0"/>
              </a:spcAft>
              <a:buNone/>
            </a:pPr>
            <a:r>
              <a:rPr lang="ar-JO" dirty="0"/>
              <a:t>4-سبانات كبيرة,كانتيليفر</a:t>
            </a:r>
            <a:endParaRPr dirty="0"/>
          </a:p>
        </p:txBody>
      </p:sp>
    </p:spTree>
    <p:extLst>
      <p:ext uri="{BB962C8B-B14F-4D97-AF65-F5344CB8AC3E}">
        <p14:creationId xmlns:p14="http://schemas.microsoft.com/office/powerpoint/2010/main" val="389293230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Mjmoh</a:t>
            </a:r>
            <a:r>
              <a:rPr lang="en-US" dirty="0"/>
              <a:t> </a:t>
            </a:r>
            <a:r>
              <a:rPr lang="en-US" dirty="0" err="1"/>
              <a:t>msahmat</a:t>
            </a:r>
            <a:r>
              <a:rPr lang="en-US" dirty="0"/>
              <a:t> </a:t>
            </a:r>
            <a:r>
              <a:rPr lang="en-US" dirty="0" err="1"/>
              <a:t>almodes</a:t>
            </a:r>
            <a:r>
              <a:rPr lang="en-US" dirty="0"/>
              <a:t> </a:t>
            </a:r>
            <a:r>
              <a:rPr lang="en-US" dirty="0" err="1"/>
              <a:t>twsl</a:t>
            </a:r>
            <a:r>
              <a:rPr lang="en-US" dirty="0"/>
              <a:t> 90% </a:t>
            </a:r>
            <a:r>
              <a:rPr lang="en-US" dirty="0" err="1"/>
              <a:t>mn</a:t>
            </a:r>
            <a:r>
              <a:rPr lang="en-US" dirty="0"/>
              <a:t> actual mass aw </a:t>
            </a:r>
            <a:r>
              <a:rPr lang="en-US" dirty="0" err="1"/>
              <a:t>aktr</a:t>
            </a:r>
            <a:r>
              <a:rPr lang="en-US" dirty="0"/>
              <a:t>, 6l3naha </a:t>
            </a:r>
            <a:r>
              <a:rPr lang="en-US" dirty="0" err="1"/>
              <a:t>mn</a:t>
            </a:r>
            <a:r>
              <a:rPr lang="en-US" dirty="0"/>
              <a:t> ETABS w6l3 m3na </a:t>
            </a:r>
            <a:r>
              <a:rPr lang="en-US" dirty="0" err="1"/>
              <a:t>almode</a:t>
            </a:r>
            <a:r>
              <a:rPr lang="en-US" dirty="0"/>
              <a:t> 5bel y, 7 bel x </a:t>
            </a:r>
            <a:r>
              <a:rPr lang="en-US" dirty="0" err="1"/>
              <a:t>bwslna</a:t>
            </a:r>
            <a:r>
              <a:rPr lang="en-US" dirty="0"/>
              <a:t> 0.9</a:t>
            </a:r>
            <a:endParaRPr dirty="0"/>
          </a:p>
        </p:txBody>
      </p:sp>
    </p:spTree>
    <p:extLst>
      <p:ext uri="{BB962C8B-B14F-4D97-AF65-F5344CB8AC3E}">
        <p14:creationId xmlns:p14="http://schemas.microsoft.com/office/powerpoint/2010/main" val="242000547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Mjmoh</a:t>
            </a:r>
            <a:r>
              <a:rPr lang="en-US" dirty="0"/>
              <a:t> </a:t>
            </a:r>
            <a:r>
              <a:rPr lang="en-US" dirty="0" err="1"/>
              <a:t>msahmat</a:t>
            </a:r>
            <a:r>
              <a:rPr lang="en-US" dirty="0"/>
              <a:t> </a:t>
            </a:r>
            <a:r>
              <a:rPr lang="en-US" dirty="0" err="1"/>
              <a:t>almodes</a:t>
            </a:r>
            <a:r>
              <a:rPr lang="en-US" dirty="0"/>
              <a:t> </a:t>
            </a:r>
            <a:r>
              <a:rPr lang="en-US" dirty="0" err="1"/>
              <a:t>twsl</a:t>
            </a:r>
            <a:r>
              <a:rPr lang="en-US" dirty="0"/>
              <a:t> 90% </a:t>
            </a:r>
            <a:r>
              <a:rPr lang="en-US" dirty="0" err="1"/>
              <a:t>mn</a:t>
            </a:r>
            <a:r>
              <a:rPr lang="en-US" dirty="0"/>
              <a:t> actual mass aw </a:t>
            </a:r>
            <a:r>
              <a:rPr lang="en-US" dirty="0" err="1"/>
              <a:t>aktr</a:t>
            </a:r>
            <a:r>
              <a:rPr lang="en-US" dirty="0"/>
              <a:t>, 6l3naha </a:t>
            </a:r>
            <a:r>
              <a:rPr lang="en-US" dirty="0" err="1"/>
              <a:t>mn</a:t>
            </a:r>
            <a:r>
              <a:rPr lang="en-US" dirty="0"/>
              <a:t> ETABS w6l3 m3na </a:t>
            </a:r>
            <a:r>
              <a:rPr lang="en-US" dirty="0" err="1"/>
              <a:t>almode</a:t>
            </a:r>
            <a:r>
              <a:rPr lang="en-US" dirty="0"/>
              <a:t> 5bel y, 7 bel x </a:t>
            </a:r>
            <a:r>
              <a:rPr lang="en-US" dirty="0" err="1"/>
              <a:t>bwslna</a:t>
            </a:r>
            <a:r>
              <a:rPr lang="en-US" dirty="0"/>
              <a:t> 0.9</a:t>
            </a:r>
            <a:endParaRPr dirty="0"/>
          </a:p>
        </p:txBody>
      </p:sp>
    </p:spTree>
    <p:extLst>
      <p:ext uri="{BB962C8B-B14F-4D97-AF65-F5344CB8AC3E}">
        <p14:creationId xmlns:p14="http://schemas.microsoft.com/office/powerpoint/2010/main" val="66503925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6b12ef3f49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6b12ef3f49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673535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 </a:t>
            </a:r>
            <a:r>
              <a:rPr lang="en-US" dirty="0" err="1"/>
              <a:t>akhdna</a:t>
            </a:r>
            <a:r>
              <a:rPr lang="en-US" dirty="0"/>
              <a:t> frame in x direction 3shan n6l3 </a:t>
            </a:r>
            <a:r>
              <a:rPr lang="en-US" dirty="0" err="1"/>
              <a:t>almoment</a:t>
            </a:r>
            <a:r>
              <a:rPr lang="en-US" dirty="0"/>
              <a:t> </a:t>
            </a:r>
            <a:r>
              <a:rPr lang="en-US" dirty="0" err="1"/>
              <a:t>lal</a:t>
            </a:r>
            <a:r>
              <a:rPr lang="en-US" dirty="0"/>
              <a:t> frame, t2kdna </a:t>
            </a:r>
            <a:r>
              <a:rPr lang="en-US" dirty="0" err="1"/>
              <a:t>mn</a:t>
            </a:r>
            <a:r>
              <a:rPr lang="en-US" dirty="0"/>
              <a:t> </a:t>
            </a:r>
            <a:r>
              <a:rPr lang="en-US" dirty="0" err="1"/>
              <a:t>allimitations</a:t>
            </a:r>
            <a:r>
              <a:rPr lang="en-US" dirty="0"/>
              <a:t> </a:t>
            </a:r>
            <a:r>
              <a:rPr lang="en-US" dirty="0" err="1"/>
              <a:t>lala</a:t>
            </a:r>
            <a:r>
              <a:rPr lang="en-US" dirty="0"/>
              <a:t> method 7sb </a:t>
            </a:r>
            <a:r>
              <a:rPr lang="en-US" dirty="0" err="1"/>
              <a:t>alcode</a:t>
            </a:r>
            <a:r>
              <a:rPr lang="en-US" dirty="0"/>
              <a:t> </a:t>
            </a:r>
            <a:r>
              <a:rPr lang="en-US" dirty="0" err="1"/>
              <a:t>wkan</a:t>
            </a:r>
            <a:r>
              <a:rPr lang="en-US" dirty="0"/>
              <a:t> </a:t>
            </a:r>
            <a:r>
              <a:rPr lang="en-US" dirty="0" err="1"/>
              <a:t>kulu</a:t>
            </a:r>
            <a:r>
              <a:rPr lang="en-US" dirty="0"/>
              <a:t> </a:t>
            </a:r>
            <a:r>
              <a:rPr lang="en-US" dirty="0" err="1"/>
              <a:t>tamam</a:t>
            </a:r>
            <a:r>
              <a:rPr lang="en-US" dirty="0"/>
              <a:t>, fa </a:t>
            </a:r>
            <a:r>
              <a:rPr lang="en-US" dirty="0" err="1"/>
              <a:t>mshena</a:t>
            </a:r>
            <a:r>
              <a:rPr lang="en-US" dirty="0"/>
              <a:t> 3la al </a:t>
            </a:r>
            <a:r>
              <a:rPr lang="en-US" dirty="0" err="1"/>
              <a:t>dddm</a:t>
            </a:r>
            <a:r>
              <a:rPr lang="en-US" dirty="0"/>
              <a:t> method </a:t>
            </a:r>
            <a:r>
              <a:rPr lang="en-US" dirty="0" err="1"/>
              <a:t>mn</a:t>
            </a:r>
            <a:r>
              <a:rPr lang="en-US" dirty="0"/>
              <a:t> </a:t>
            </a:r>
            <a:r>
              <a:rPr lang="en-US" dirty="0" err="1"/>
              <a:t>alcode</a:t>
            </a:r>
            <a:r>
              <a:rPr lang="en-US" dirty="0"/>
              <a:t> w6l3na </a:t>
            </a:r>
            <a:r>
              <a:rPr lang="en-US" dirty="0" err="1"/>
              <a:t>qym</a:t>
            </a:r>
            <a:r>
              <a:rPr lang="en-US" dirty="0"/>
              <a:t> </a:t>
            </a:r>
            <a:r>
              <a:rPr lang="en-US" dirty="0" err="1"/>
              <a:t>almoment</a:t>
            </a:r>
            <a:r>
              <a:rPr lang="en-US" dirty="0"/>
              <a:t> hay.</a:t>
            </a:r>
          </a:p>
          <a:p>
            <a:pPr marL="0" lvl="0" indent="0" algn="l" rtl="0">
              <a:spcBef>
                <a:spcPts val="0"/>
              </a:spcBef>
              <a:spcAft>
                <a:spcPts val="0"/>
              </a:spcAft>
              <a:buNone/>
            </a:pPr>
            <a:r>
              <a:rPr lang="en-US" dirty="0"/>
              <a:t>3na error bel Slab cs </a:t>
            </a:r>
            <a:r>
              <a:rPr lang="en-US" dirty="0" err="1"/>
              <a:t>wel</a:t>
            </a:r>
            <a:r>
              <a:rPr lang="en-US" dirty="0"/>
              <a:t> </a:t>
            </a:r>
            <a:r>
              <a:rPr lang="en-US" dirty="0" err="1"/>
              <a:t>ms</a:t>
            </a:r>
            <a:r>
              <a:rPr lang="en-US" dirty="0"/>
              <a:t> l2no </a:t>
            </a:r>
            <a:r>
              <a:rPr lang="en-US" dirty="0" err="1"/>
              <a:t>ddm</a:t>
            </a:r>
            <a:r>
              <a:rPr lang="en-US" dirty="0"/>
              <a:t> </a:t>
            </a:r>
            <a:r>
              <a:rPr lang="en-US" dirty="0" err="1"/>
              <a:t>dareqa</a:t>
            </a:r>
            <a:r>
              <a:rPr lang="en-US" dirty="0"/>
              <a:t> </a:t>
            </a:r>
            <a:r>
              <a:rPr lang="en-US" dirty="0" err="1"/>
              <a:t>taqrebyah</a:t>
            </a:r>
            <a:r>
              <a:rPr lang="en-US" dirty="0"/>
              <a:t> </a:t>
            </a:r>
            <a:r>
              <a:rPr lang="en-US" dirty="0" err="1"/>
              <a:t>weldistribution</a:t>
            </a:r>
            <a:r>
              <a:rPr lang="en-US" dirty="0"/>
              <a:t> ma ba5d b3en ele3tbar </a:t>
            </a:r>
            <a:r>
              <a:rPr lang="en-US" dirty="0" err="1"/>
              <a:t>aldimensions</a:t>
            </a:r>
            <a:r>
              <a:rPr lang="en-US" dirty="0"/>
              <a:t> </a:t>
            </a:r>
            <a:r>
              <a:rPr lang="en-US" dirty="0" err="1"/>
              <a:t>mthln</a:t>
            </a:r>
            <a:r>
              <a:rPr lang="en-US" dirty="0"/>
              <a:t> </a:t>
            </a:r>
            <a:r>
              <a:rPr lang="en-US" dirty="0" err="1"/>
              <a:t>albeam</a:t>
            </a:r>
            <a:r>
              <a:rPr lang="en-US" dirty="0"/>
              <a:t> </a:t>
            </a:r>
            <a:r>
              <a:rPr lang="en-US" dirty="0" err="1"/>
              <a:t>mhma</a:t>
            </a:r>
            <a:r>
              <a:rPr lang="en-US" dirty="0"/>
              <a:t> </a:t>
            </a:r>
            <a:r>
              <a:rPr lang="en-US" dirty="0" err="1"/>
              <a:t>kan</a:t>
            </a:r>
            <a:r>
              <a:rPr lang="en-US" dirty="0"/>
              <a:t> </a:t>
            </a:r>
            <a:r>
              <a:rPr lang="en-US" dirty="0" err="1"/>
              <a:t>kbeer</a:t>
            </a:r>
            <a:r>
              <a:rPr lang="en-US" dirty="0"/>
              <a:t> </a:t>
            </a:r>
            <a:r>
              <a:rPr lang="en-US" dirty="0" err="1"/>
              <a:t>eza</a:t>
            </a:r>
            <a:r>
              <a:rPr lang="en-US" dirty="0"/>
              <a:t> </a:t>
            </a:r>
            <a:r>
              <a:rPr lang="en-US" dirty="0" err="1"/>
              <a:t>alphaL</a:t>
            </a:r>
            <a:r>
              <a:rPr lang="en-US" dirty="0"/>
              <a:t>/L&gt;1 ba5d 0.85 bs </a:t>
            </a:r>
            <a:r>
              <a:rPr lang="en-US" dirty="0" err="1"/>
              <a:t>eletabs</a:t>
            </a:r>
            <a:r>
              <a:rPr lang="en-US" dirty="0"/>
              <a:t> ba5d had ele5tlaf b3en ele3tbar </a:t>
            </a:r>
            <a:r>
              <a:rPr lang="en-US" dirty="0" err="1"/>
              <a:t>wkul</a:t>
            </a:r>
            <a:r>
              <a:rPr lang="en-US" dirty="0"/>
              <a:t> ma </a:t>
            </a:r>
            <a:r>
              <a:rPr lang="en-US" dirty="0" err="1"/>
              <a:t>kan</a:t>
            </a:r>
            <a:r>
              <a:rPr lang="en-US" dirty="0"/>
              <a:t> </a:t>
            </a:r>
            <a:r>
              <a:rPr lang="en-US" dirty="0" err="1"/>
              <a:t>albeam</a:t>
            </a:r>
            <a:r>
              <a:rPr lang="en-US" dirty="0"/>
              <a:t> </a:t>
            </a:r>
            <a:r>
              <a:rPr lang="en-US" dirty="0" err="1"/>
              <a:t>akbr</a:t>
            </a:r>
            <a:r>
              <a:rPr lang="en-US" dirty="0"/>
              <a:t> </a:t>
            </a:r>
            <a:r>
              <a:rPr lang="en-US" dirty="0" err="1"/>
              <a:t>kul</a:t>
            </a:r>
            <a:r>
              <a:rPr lang="en-US" dirty="0"/>
              <a:t> ma </a:t>
            </a:r>
            <a:r>
              <a:rPr lang="en-US" dirty="0" err="1"/>
              <a:t>kan</a:t>
            </a:r>
            <a:r>
              <a:rPr lang="en-US" dirty="0"/>
              <a:t> moment 3leh </a:t>
            </a:r>
            <a:r>
              <a:rPr lang="en-US" dirty="0" err="1"/>
              <a:t>akbr</a:t>
            </a:r>
            <a:r>
              <a:rPr lang="en-US"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84756268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607896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927730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746307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825098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2112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618821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5"/>
        <p:cNvGrpSpPr/>
        <p:nvPr/>
      </p:nvGrpSpPr>
      <p:grpSpPr>
        <a:xfrm>
          <a:off x="0" y="0"/>
          <a:ext cx="0" cy="0"/>
          <a:chOff x="0" y="0"/>
          <a:chExt cx="0" cy="0"/>
        </a:xfrm>
      </p:grpSpPr>
      <p:sp>
        <p:nvSpPr>
          <p:cNvPr id="13886" name="Google Shape;13886;g6b368d4e4a_1_2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7" name="Google Shape;13887;g6b368d4e4a_1_2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352860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1668114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40982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601509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El additional</a:t>
            </a:r>
            <a:r>
              <a:rPr lang="en-US" baseline="0" dirty="0"/>
              <a:t> reinforcement </a:t>
            </a:r>
            <a:r>
              <a:rPr lang="en-US" baseline="0" dirty="0" err="1"/>
              <a:t>lal</a:t>
            </a:r>
            <a:r>
              <a:rPr lang="en-US" baseline="0" dirty="0"/>
              <a:t> mat 600 w drops mwd7en </a:t>
            </a:r>
            <a:r>
              <a:rPr lang="en-US" baseline="0" dirty="0" err="1"/>
              <a:t>bl</a:t>
            </a:r>
            <a:r>
              <a:rPr lang="en-US" baseline="0" dirty="0"/>
              <a:t> </a:t>
            </a:r>
            <a:r>
              <a:rPr lang="en-US" baseline="0" dirty="0" err="1"/>
              <a:t>autocad</a:t>
            </a:r>
            <a:endParaRPr dirty="0"/>
          </a:p>
        </p:txBody>
      </p:sp>
    </p:spTree>
    <p:extLst>
      <p:ext uri="{BB962C8B-B14F-4D97-AF65-F5344CB8AC3E}">
        <p14:creationId xmlns:p14="http://schemas.microsoft.com/office/powerpoint/2010/main" val="322605461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0"/>
        <p:cNvGrpSpPr/>
        <p:nvPr/>
      </p:nvGrpSpPr>
      <p:grpSpPr>
        <a:xfrm>
          <a:off x="0" y="0"/>
          <a:ext cx="0" cy="0"/>
          <a:chOff x="0" y="0"/>
          <a:chExt cx="0" cy="0"/>
        </a:xfrm>
      </p:grpSpPr>
      <p:sp>
        <p:nvSpPr>
          <p:cNvPr id="10411" name="Google Shape;10411;g6b368d4e4a_1_16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2" name="Google Shape;10412;g6b368d4e4a_1_16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El additional</a:t>
            </a:r>
            <a:r>
              <a:rPr lang="en-US" baseline="0" dirty="0"/>
              <a:t> reinforcement </a:t>
            </a:r>
            <a:r>
              <a:rPr lang="en-US" baseline="0" dirty="0" err="1"/>
              <a:t>lal</a:t>
            </a:r>
            <a:r>
              <a:rPr lang="en-US" baseline="0" dirty="0"/>
              <a:t> mat 600 w drops mwd7en </a:t>
            </a:r>
            <a:r>
              <a:rPr lang="en-US" baseline="0" dirty="0" err="1"/>
              <a:t>bl</a:t>
            </a:r>
            <a:r>
              <a:rPr lang="en-US" baseline="0" dirty="0"/>
              <a:t> </a:t>
            </a:r>
            <a:r>
              <a:rPr lang="en-US" baseline="0" dirty="0" err="1"/>
              <a:t>autocad</a:t>
            </a:r>
            <a:endParaRPr dirty="0"/>
          </a:p>
        </p:txBody>
      </p:sp>
    </p:spTree>
    <p:extLst>
      <p:ext uri="{BB962C8B-B14F-4D97-AF65-F5344CB8AC3E}">
        <p14:creationId xmlns:p14="http://schemas.microsoft.com/office/powerpoint/2010/main" val="271199195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68508484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6"/>
        <p:cNvGrpSpPr/>
        <p:nvPr/>
      </p:nvGrpSpPr>
      <p:grpSpPr>
        <a:xfrm>
          <a:off x="0" y="0"/>
          <a:ext cx="0" cy="0"/>
          <a:chOff x="0" y="0"/>
          <a:chExt cx="0" cy="0"/>
        </a:xfrm>
      </p:grpSpPr>
      <p:sp>
        <p:nvSpPr>
          <p:cNvPr id="9847" name="Google Shape;9847;g6b12ef3f49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8" name="Google Shape;9848;g6b12ef3f49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553851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5"/>
        <p:cNvGrpSpPr/>
        <p:nvPr/>
      </p:nvGrpSpPr>
      <p:grpSpPr>
        <a:xfrm>
          <a:off x="0" y="0"/>
          <a:ext cx="0" cy="0"/>
          <a:chOff x="0" y="0"/>
          <a:chExt cx="0" cy="0"/>
        </a:xfrm>
      </p:grpSpPr>
      <p:sp>
        <p:nvSpPr>
          <p:cNvPr id="12876" name="Google Shape;12876;g6b368d4e4a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7" name="Google Shape;12877;g6b368d4e4a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ar-JO" dirty="0"/>
              <a:t>سوبر:حسبناه من النون ستركشرل طلع معنا انو توتال =4.5</a:t>
            </a:r>
          </a:p>
          <a:p>
            <a:pPr marL="0" lvl="0" indent="0" algn="l" rtl="0">
              <a:spcBef>
                <a:spcPts val="0"/>
              </a:spcBef>
              <a:spcAft>
                <a:spcPts val="0"/>
              </a:spcAft>
              <a:buNone/>
            </a:pPr>
            <a:r>
              <a:rPr lang="ar-JO" dirty="0"/>
              <a:t>سنو: الخرائط اي سي اي غير كافية واخدنا اردني لانو اقرب اشي طلع معنا نفس ما مكتوب </a:t>
            </a:r>
            <a:endParaRPr dirty="0"/>
          </a:p>
        </p:txBody>
      </p:sp>
    </p:spTree>
    <p:extLst>
      <p:ext uri="{BB962C8B-B14F-4D97-AF65-F5344CB8AC3E}">
        <p14:creationId xmlns:p14="http://schemas.microsoft.com/office/powerpoint/2010/main" val="416075476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6b368d4e4a_1_14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6b368d4e4a_1_14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B3d ma </a:t>
            </a:r>
            <a:r>
              <a:rPr lang="en-US" dirty="0" err="1"/>
              <a:t>fslna</a:t>
            </a:r>
            <a:r>
              <a:rPr lang="en-US" dirty="0"/>
              <a:t> </a:t>
            </a:r>
            <a:r>
              <a:rPr lang="en-US" dirty="0" err="1"/>
              <a:t>almbna</a:t>
            </a:r>
            <a:r>
              <a:rPr lang="en-US" dirty="0"/>
              <a:t> la 6 blocks </a:t>
            </a:r>
            <a:r>
              <a:rPr lang="en-US" dirty="0" err="1"/>
              <a:t>bdna</a:t>
            </a:r>
            <a:r>
              <a:rPr lang="en-US" dirty="0"/>
              <a:t> separation width 3n 6req </a:t>
            </a:r>
            <a:r>
              <a:rPr lang="en-US" dirty="0" err="1"/>
              <a:t>eno</a:t>
            </a:r>
            <a:r>
              <a:rPr lang="en-US" dirty="0"/>
              <a:t> </a:t>
            </a:r>
            <a:r>
              <a:rPr lang="en-US" dirty="0" err="1"/>
              <a:t>njeb</a:t>
            </a:r>
            <a:r>
              <a:rPr lang="en-US" dirty="0"/>
              <a:t>  max inelastic drift 3la 7fat </a:t>
            </a:r>
            <a:r>
              <a:rPr lang="en-US" dirty="0" err="1"/>
              <a:t>kul</a:t>
            </a:r>
            <a:r>
              <a:rPr lang="en-US" dirty="0"/>
              <a:t> block </a:t>
            </a:r>
            <a:r>
              <a:rPr lang="en-US" dirty="0" err="1"/>
              <a:t>mjawer</a:t>
            </a:r>
            <a:r>
              <a:rPr lang="en-US" dirty="0"/>
              <a:t> </a:t>
            </a:r>
            <a:r>
              <a:rPr lang="en-US" dirty="0" err="1"/>
              <a:t>elo</a:t>
            </a:r>
            <a:r>
              <a:rPr lang="en-US" dirty="0"/>
              <a:t> </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68508484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9"/>
        <p:cNvGrpSpPr/>
        <p:nvPr/>
      </p:nvGrpSpPr>
      <p:grpSpPr>
        <a:xfrm>
          <a:off x="0" y="0"/>
          <a:ext cx="0" cy="0"/>
          <a:chOff x="0" y="0"/>
          <a:chExt cx="0" cy="0"/>
        </a:xfrm>
      </p:grpSpPr>
      <p:sp>
        <p:nvSpPr>
          <p:cNvPr id="9450" name="Google Shape;9450;g6ad1349293_0_5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1" name="Google Shape;9451;g6ad1349293_0_5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55233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2"/>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739900" y="1430565"/>
            <a:ext cx="3664200" cy="20526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4"/>
              </a:buClr>
              <a:buSzPts val="3300"/>
              <a:buFont typeface="Poppins Light"/>
              <a:buNone/>
              <a:defRPr sz="3300">
                <a:solidFill>
                  <a:schemeClr val="accent4"/>
                </a:solidFill>
                <a:latin typeface="Poppins Light"/>
                <a:ea typeface="Poppins Light"/>
                <a:cs typeface="Poppins Light"/>
                <a:sym typeface="Poppins Light"/>
              </a:defRPr>
            </a:lvl1pPr>
            <a:lvl2pPr lvl="1" algn="ctr">
              <a:spcBef>
                <a:spcPts val="0"/>
              </a:spcBef>
              <a:spcAft>
                <a:spcPts val="0"/>
              </a:spcAft>
              <a:buClr>
                <a:schemeClr val="accent4"/>
              </a:buClr>
              <a:buSzPts val="5200"/>
              <a:buNone/>
              <a:defRPr sz="5200">
                <a:solidFill>
                  <a:schemeClr val="accent4"/>
                </a:solidFill>
              </a:defRPr>
            </a:lvl2pPr>
            <a:lvl3pPr lvl="2" algn="ctr">
              <a:spcBef>
                <a:spcPts val="0"/>
              </a:spcBef>
              <a:spcAft>
                <a:spcPts val="0"/>
              </a:spcAft>
              <a:buClr>
                <a:schemeClr val="accent4"/>
              </a:buClr>
              <a:buSzPts val="5200"/>
              <a:buNone/>
              <a:defRPr sz="5200">
                <a:solidFill>
                  <a:schemeClr val="accent4"/>
                </a:solidFill>
              </a:defRPr>
            </a:lvl3pPr>
            <a:lvl4pPr lvl="3" algn="ctr">
              <a:spcBef>
                <a:spcPts val="0"/>
              </a:spcBef>
              <a:spcAft>
                <a:spcPts val="0"/>
              </a:spcAft>
              <a:buClr>
                <a:schemeClr val="accent4"/>
              </a:buClr>
              <a:buSzPts val="5200"/>
              <a:buNone/>
              <a:defRPr sz="5200">
                <a:solidFill>
                  <a:schemeClr val="accent4"/>
                </a:solidFill>
              </a:defRPr>
            </a:lvl4pPr>
            <a:lvl5pPr lvl="4" algn="ctr">
              <a:spcBef>
                <a:spcPts val="0"/>
              </a:spcBef>
              <a:spcAft>
                <a:spcPts val="0"/>
              </a:spcAft>
              <a:buClr>
                <a:schemeClr val="accent4"/>
              </a:buClr>
              <a:buSzPts val="5200"/>
              <a:buNone/>
              <a:defRPr sz="5200">
                <a:solidFill>
                  <a:schemeClr val="accent4"/>
                </a:solidFill>
              </a:defRPr>
            </a:lvl5pPr>
            <a:lvl6pPr lvl="5" algn="ctr">
              <a:spcBef>
                <a:spcPts val="0"/>
              </a:spcBef>
              <a:spcAft>
                <a:spcPts val="0"/>
              </a:spcAft>
              <a:buClr>
                <a:schemeClr val="accent4"/>
              </a:buClr>
              <a:buSzPts val="5200"/>
              <a:buNone/>
              <a:defRPr sz="5200">
                <a:solidFill>
                  <a:schemeClr val="accent4"/>
                </a:solidFill>
              </a:defRPr>
            </a:lvl6pPr>
            <a:lvl7pPr lvl="6" algn="ctr">
              <a:spcBef>
                <a:spcPts val="0"/>
              </a:spcBef>
              <a:spcAft>
                <a:spcPts val="0"/>
              </a:spcAft>
              <a:buClr>
                <a:schemeClr val="accent4"/>
              </a:buClr>
              <a:buSzPts val="5200"/>
              <a:buNone/>
              <a:defRPr sz="5200">
                <a:solidFill>
                  <a:schemeClr val="accent4"/>
                </a:solidFill>
              </a:defRPr>
            </a:lvl7pPr>
            <a:lvl8pPr lvl="7" algn="ctr">
              <a:spcBef>
                <a:spcPts val="0"/>
              </a:spcBef>
              <a:spcAft>
                <a:spcPts val="0"/>
              </a:spcAft>
              <a:buClr>
                <a:schemeClr val="accent4"/>
              </a:buClr>
              <a:buSzPts val="5200"/>
              <a:buNone/>
              <a:defRPr sz="5200">
                <a:solidFill>
                  <a:schemeClr val="accent4"/>
                </a:solidFill>
              </a:defRPr>
            </a:lvl8pPr>
            <a:lvl9pPr lvl="8" algn="ctr">
              <a:spcBef>
                <a:spcPts val="0"/>
              </a:spcBef>
              <a:spcAft>
                <a:spcPts val="0"/>
              </a:spcAft>
              <a:buClr>
                <a:schemeClr val="accent4"/>
              </a:buClr>
              <a:buSzPts val="5200"/>
              <a:buNone/>
              <a:defRPr sz="5200">
                <a:solidFill>
                  <a:schemeClr val="accent4"/>
                </a:solidFill>
              </a:defRPr>
            </a:lvl9pPr>
          </a:lstStyle>
          <a:p>
            <a:endParaRPr/>
          </a:p>
        </p:txBody>
      </p:sp>
      <p:sp>
        <p:nvSpPr>
          <p:cNvPr id="10" name="Google Shape;10;p2"/>
          <p:cNvSpPr txBox="1">
            <a:spLocks noGrp="1"/>
          </p:cNvSpPr>
          <p:nvPr>
            <p:ph type="subTitle" idx="1"/>
          </p:nvPr>
        </p:nvSpPr>
        <p:spPr>
          <a:xfrm>
            <a:off x="2492550" y="3121165"/>
            <a:ext cx="4158900" cy="414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lt1"/>
              </a:buClr>
              <a:buSzPts val="1400"/>
              <a:buNone/>
              <a:defRPr b="1">
                <a:solidFill>
                  <a:schemeClr val="l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a:off x="6531844" y="-140930"/>
            <a:ext cx="1685899" cy="982051"/>
          </a:xfrm>
          <a:custGeom>
            <a:avLst/>
            <a:gdLst/>
            <a:ahLst/>
            <a:cxnLst/>
            <a:rect l="l" t="t" r="r" b="b"/>
            <a:pathLst>
              <a:path w="40306" h="23480" extrusionOk="0">
                <a:moveTo>
                  <a:pt x="39942" y="0"/>
                </a:moveTo>
                <a:lnTo>
                  <a:pt x="26630" y="23061"/>
                </a:lnTo>
                <a:lnTo>
                  <a:pt x="1" y="23061"/>
                </a:lnTo>
                <a:lnTo>
                  <a:pt x="210" y="23479"/>
                </a:lnTo>
                <a:lnTo>
                  <a:pt x="26871" y="23479"/>
                </a:lnTo>
                <a:lnTo>
                  <a:pt x="40306" y="209"/>
                </a:lnTo>
                <a:lnTo>
                  <a:pt x="39942"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6027125" y="-1061650"/>
            <a:ext cx="2075899" cy="1797680"/>
          </a:xfrm>
          <a:custGeom>
            <a:avLst/>
            <a:gdLst/>
            <a:ahLst/>
            <a:cxnLst/>
            <a:rect l="l" t="t" r="r" b="b"/>
            <a:pathLst>
              <a:path w="49630" h="42981" extrusionOk="0">
                <a:moveTo>
                  <a:pt x="12407" y="0"/>
                </a:moveTo>
                <a:lnTo>
                  <a:pt x="0" y="21490"/>
                </a:lnTo>
                <a:lnTo>
                  <a:pt x="12407" y="42980"/>
                </a:lnTo>
                <a:lnTo>
                  <a:pt x="37222" y="42980"/>
                </a:lnTo>
                <a:lnTo>
                  <a:pt x="49629" y="21490"/>
                </a:lnTo>
                <a:lnTo>
                  <a:pt x="372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5954876" y="961438"/>
            <a:ext cx="2002360" cy="28725"/>
            <a:chOff x="6505625" y="2212725"/>
            <a:chExt cx="876575" cy="12575"/>
          </a:xfrm>
        </p:grpSpPr>
        <p:sp>
          <p:nvSpPr>
            <p:cNvPr id="14" name="Google Shape;14;p2"/>
            <p:cNvSpPr/>
            <p:nvPr/>
          </p:nvSpPr>
          <p:spPr>
            <a:xfrm>
              <a:off x="7132475" y="2212725"/>
              <a:ext cx="14650" cy="12575"/>
            </a:xfrm>
            <a:custGeom>
              <a:avLst/>
              <a:gdLst/>
              <a:ahLst/>
              <a:cxnLst/>
              <a:rect l="l" t="t" r="r" b="b"/>
              <a:pathLst>
                <a:path w="586" h="503" extrusionOk="0">
                  <a:moveTo>
                    <a:pt x="253" y="0"/>
                  </a:moveTo>
                  <a:cubicBezTo>
                    <a:pt x="124" y="0"/>
                    <a:pt x="0" y="100"/>
                    <a:pt x="0" y="251"/>
                  </a:cubicBezTo>
                  <a:cubicBezTo>
                    <a:pt x="0" y="389"/>
                    <a:pt x="112" y="503"/>
                    <a:pt x="250" y="503"/>
                  </a:cubicBezTo>
                  <a:cubicBezTo>
                    <a:pt x="475" y="501"/>
                    <a:pt x="585" y="232"/>
                    <a:pt x="428" y="74"/>
                  </a:cubicBezTo>
                  <a:cubicBezTo>
                    <a:pt x="377" y="23"/>
                    <a:pt x="314" y="0"/>
                    <a:pt x="25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054100" y="2212725"/>
              <a:ext cx="14700" cy="12575"/>
            </a:xfrm>
            <a:custGeom>
              <a:avLst/>
              <a:gdLst/>
              <a:ahLst/>
              <a:cxnLst/>
              <a:rect l="l" t="t" r="r" b="b"/>
              <a:pathLst>
                <a:path w="588" h="503" extrusionOk="0">
                  <a:moveTo>
                    <a:pt x="253" y="0"/>
                  </a:moveTo>
                  <a:cubicBezTo>
                    <a:pt x="124" y="0"/>
                    <a:pt x="0" y="100"/>
                    <a:pt x="0" y="251"/>
                  </a:cubicBezTo>
                  <a:cubicBezTo>
                    <a:pt x="0" y="389"/>
                    <a:pt x="113" y="503"/>
                    <a:pt x="252" y="503"/>
                  </a:cubicBezTo>
                  <a:cubicBezTo>
                    <a:pt x="475" y="501"/>
                    <a:pt x="587" y="232"/>
                    <a:pt x="429" y="74"/>
                  </a:cubicBezTo>
                  <a:cubicBezTo>
                    <a:pt x="378" y="23"/>
                    <a:pt x="315" y="0"/>
                    <a:pt x="25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975775" y="2212725"/>
              <a:ext cx="14650" cy="12575"/>
            </a:xfrm>
            <a:custGeom>
              <a:avLst/>
              <a:gdLst/>
              <a:ahLst/>
              <a:cxnLst/>
              <a:rect l="l" t="t" r="r" b="b"/>
              <a:pathLst>
                <a:path w="586" h="503" extrusionOk="0">
                  <a:moveTo>
                    <a:pt x="253" y="0"/>
                  </a:moveTo>
                  <a:cubicBezTo>
                    <a:pt x="124" y="0"/>
                    <a:pt x="0" y="100"/>
                    <a:pt x="0" y="251"/>
                  </a:cubicBezTo>
                  <a:cubicBezTo>
                    <a:pt x="0" y="389"/>
                    <a:pt x="112" y="503"/>
                    <a:pt x="250" y="503"/>
                  </a:cubicBezTo>
                  <a:cubicBezTo>
                    <a:pt x="473" y="503"/>
                    <a:pt x="585" y="232"/>
                    <a:pt x="428" y="74"/>
                  </a:cubicBezTo>
                  <a:cubicBezTo>
                    <a:pt x="377" y="23"/>
                    <a:pt x="314" y="0"/>
                    <a:pt x="25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897400" y="2212725"/>
              <a:ext cx="14675" cy="12575"/>
            </a:xfrm>
            <a:custGeom>
              <a:avLst/>
              <a:gdLst/>
              <a:ahLst/>
              <a:cxnLst/>
              <a:rect l="l" t="t" r="r" b="b"/>
              <a:pathLst>
                <a:path w="587" h="503" extrusionOk="0">
                  <a:moveTo>
                    <a:pt x="253" y="0"/>
                  </a:moveTo>
                  <a:cubicBezTo>
                    <a:pt x="124" y="0"/>
                    <a:pt x="0" y="100"/>
                    <a:pt x="0" y="251"/>
                  </a:cubicBezTo>
                  <a:cubicBezTo>
                    <a:pt x="0" y="389"/>
                    <a:pt x="113" y="503"/>
                    <a:pt x="252" y="503"/>
                  </a:cubicBezTo>
                  <a:cubicBezTo>
                    <a:pt x="475" y="503"/>
                    <a:pt x="587" y="232"/>
                    <a:pt x="429" y="74"/>
                  </a:cubicBezTo>
                  <a:cubicBezTo>
                    <a:pt x="378" y="23"/>
                    <a:pt x="315" y="0"/>
                    <a:pt x="25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7367550" y="2212725"/>
              <a:ext cx="14650" cy="12575"/>
            </a:xfrm>
            <a:custGeom>
              <a:avLst/>
              <a:gdLst/>
              <a:ahLst/>
              <a:cxnLst/>
              <a:rect l="l" t="t" r="r" b="b"/>
              <a:pathLst>
                <a:path w="586" h="503" extrusionOk="0">
                  <a:moveTo>
                    <a:pt x="253" y="0"/>
                  </a:moveTo>
                  <a:cubicBezTo>
                    <a:pt x="124" y="0"/>
                    <a:pt x="0" y="100"/>
                    <a:pt x="0" y="251"/>
                  </a:cubicBezTo>
                  <a:cubicBezTo>
                    <a:pt x="0" y="389"/>
                    <a:pt x="112" y="503"/>
                    <a:pt x="250" y="503"/>
                  </a:cubicBezTo>
                  <a:cubicBezTo>
                    <a:pt x="473" y="503"/>
                    <a:pt x="585" y="232"/>
                    <a:pt x="427" y="74"/>
                  </a:cubicBezTo>
                  <a:cubicBezTo>
                    <a:pt x="377" y="23"/>
                    <a:pt x="314" y="0"/>
                    <a:pt x="25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289175" y="2212725"/>
              <a:ext cx="14675" cy="12575"/>
            </a:xfrm>
            <a:custGeom>
              <a:avLst/>
              <a:gdLst/>
              <a:ahLst/>
              <a:cxnLst/>
              <a:rect l="l" t="t" r="r" b="b"/>
              <a:pathLst>
                <a:path w="587" h="503" extrusionOk="0">
                  <a:moveTo>
                    <a:pt x="254" y="0"/>
                  </a:moveTo>
                  <a:cubicBezTo>
                    <a:pt x="125" y="0"/>
                    <a:pt x="2" y="100"/>
                    <a:pt x="2" y="251"/>
                  </a:cubicBezTo>
                  <a:cubicBezTo>
                    <a:pt x="0" y="389"/>
                    <a:pt x="114" y="503"/>
                    <a:pt x="252" y="503"/>
                  </a:cubicBezTo>
                  <a:cubicBezTo>
                    <a:pt x="475" y="503"/>
                    <a:pt x="587" y="232"/>
                    <a:pt x="429" y="74"/>
                  </a:cubicBezTo>
                  <a:cubicBezTo>
                    <a:pt x="378" y="23"/>
                    <a:pt x="316" y="0"/>
                    <a:pt x="25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210800" y="2212725"/>
              <a:ext cx="14700" cy="12575"/>
            </a:xfrm>
            <a:custGeom>
              <a:avLst/>
              <a:gdLst/>
              <a:ahLst/>
              <a:cxnLst/>
              <a:rect l="l" t="t" r="r" b="b"/>
              <a:pathLst>
                <a:path w="588" h="503" extrusionOk="0">
                  <a:moveTo>
                    <a:pt x="255" y="0"/>
                  </a:moveTo>
                  <a:cubicBezTo>
                    <a:pt x="126" y="0"/>
                    <a:pt x="2" y="100"/>
                    <a:pt x="2" y="251"/>
                  </a:cubicBezTo>
                  <a:cubicBezTo>
                    <a:pt x="0" y="389"/>
                    <a:pt x="113" y="503"/>
                    <a:pt x="252" y="503"/>
                  </a:cubicBezTo>
                  <a:cubicBezTo>
                    <a:pt x="475" y="501"/>
                    <a:pt x="587" y="232"/>
                    <a:pt x="429" y="74"/>
                  </a:cubicBezTo>
                  <a:cubicBezTo>
                    <a:pt x="379" y="23"/>
                    <a:pt x="316" y="0"/>
                    <a:pt x="25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819025" y="2212725"/>
              <a:ext cx="14700" cy="12575"/>
            </a:xfrm>
            <a:custGeom>
              <a:avLst/>
              <a:gdLst/>
              <a:ahLst/>
              <a:cxnLst/>
              <a:rect l="l" t="t" r="r" b="b"/>
              <a:pathLst>
                <a:path w="588" h="503" extrusionOk="0">
                  <a:moveTo>
                    <a:pt x="254" y="0"/>
                  </a:moveTo>
                  <a:cubicBezTo>
                    <a:pt x="125" y="0"/>
                    <a:pt x="1" y="100"/>
                    <a:pt x="1" y="251"/>
                  </a:cubicBezTo>
                  <a:cubicBezTo>
                    <a:pt x="1" y="389"/>
                    <a:pt x="113" y="503"/>
                    <a:pt x="252" y="503"/>
                  </a:cubicBezTo>
                  <a:cubicBezTo>
                    <a:pt x="475" y="503"/>
                    <a:pt x="587" y="232"/>
                    <a:pt x="430" y="74"/>
                  </a:cubicBezTo>
                  <a:cubicBezTo>
                    <a:pt x="379" y="23"/>
                    <a:pt x="316" y="0"/>
                    <a:pt x="25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740700" y="2212725"/>
              <a:ext cx="14650" cy="12575"/>
            </a:xfrm>
            <a:custGeom>
              <a:avLst/>
              <a:gdLst/>
              <a:ahLst/>
              <a:cxnLst/>
              <a:rect l="l" t="t" r="r" b="b"/>
              <a:pathLst>
                <a:path w="586" h="503" extrusionOk="0">
                  <a:moveTo>
                    <a:pt x="253" y="0"/>
                  </a:moveTo>
                  <a:cubicBezTo>
                    <a:pt x="124" y="0"/>
                    <a:pt x="0" y="100"/>
                    <a:pt x="0" y="251"/>
                  </a:cubicBezTo>
                  <a:cubicBezTo>
                    <a:pt x="0" y="389"/>
                    <a:pt x="113" y="503"/>
                    <a:pt x="250" y="503"/>
                  </a:cubicBezTo>
                  <a:cubicBezTo>
                    <a:pt x="475" y="501"/>
                    <a:pt x="585" y="232"/>
                    <a:pt x="428" y="74"/>
                  </a:cubicBezTo>
                  <a:cubicBezTo>
                    <a:pt x="377" y="23"/>
                    <a:pt x="314" y="0"/>
                    <a:pt x="25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662325" y="2212725"/>
              <a:ext cx="14700" cy="12575"/>
            </a:xfrm>
            <a:custGeom>
              <a:avLst/>
              <a:gdLst/>
              <a:ahLst/>
              <a:cxnLst/>
              <a:rect l="l" t="t" r="r" b="b"/>
              <a:pathLst>
                <a:path w="588" h="503" extrusionOk="0">
                  <a:moveTo>
                    <a:pt x="254" y="0"/>
                  </a:moveTo>
                  <a:cubicBezTo>
                    <a:pt x="124" y="0"/>
                    <a:pt x="1" y="100"/>
                    <a:pt x="1" y="251"/>
                  </a:cubicBezTo>
                  <a:cubicBezTo>
                    <a:pt x="1" y="389"/>
                    <a:pt x="113" y="503"/>
                    <a:pt x="252" y="503"/>
                  </a:cubicBezTo>
                  <a:cubicBezTo>
                    <a:pt x="475" y="501"/>
                    <a:pt x="587" y="232"/>
                    <a:pt x="430" y="74"/>
                  </a:cubicBezTo>
                  <a:cubicBezTo>
                    <a:pt x="378" y="23"/>
                    <a:pt x="315" y="0"/>
                    <a:pt x="25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584000" y="2212725"/>
              <a:ext cx="14650" cy="12575"/>
            </a:xfrm>
            <a:custGeom>
              <a:avLst/>
              <a:gdLst/>
              <a:ahLst/>
              <a:cxnLst/>
              <a:rect l="l" t="t" r="r" b="b"/>
              <a:pathLst>
                <a:path w="586" h="503" extrusionOk="0">
                  <a:moveTo>
                    <a:pt x="253" y="0"/>
                  </a:moveTo>
                  <a:cubicBezTo>
                    <a:pt x="124" y="0"/>
                    <a:pt x="0" y="100"/>
                    <a:pt x="0" y="251"/>
                  </a:cubicBezTo>
                  <a:cubicBezTo>
                    <a:pt x="0" y="389"/>
                    <a:pt x="112" y="503"/>
                    <a:pt x="250" y="503"/>
                  </a:cubicBezTo>
                  <a:cubicBezTo>
                    <a:pt x="473" y="503"/>
                    <a:pt x="585" y="232"/>
                    <a:pt x="428" y="74"/>
                  </a:cubicBezTo>
                  <a:cubicBezTo>
                    <a:pt x="377" y="23"/>
                    <a:pt x="314" y="0"/>
                    <a:pt x="25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505625" y="2212725"/>
              <a:ext cx="14700" cy="12575"/>
            </a:xfrm>
            <a:custGeom>
              <a:avLst/>
              <a:gdLst/>
              <a:ahLst/>
              <a:cxnLst/>
              <a:rect l="l" t="t" r="r" b="b"/>
              <a:pathLst>
                <a:path w="588" h="503" extrusionOk="0">
                  <a:moveTo>
                    <a:pt x="254" y="0"/>
                  </a:moveTo>
                  <a:cubicBezTo>
                    <a:pt x="124" y="0"/>
                    <a:pt x="1" y="100"/>
                    <a:pt x="1" y="251"/>
                  </a:cubicBezTo>
                  <a:cubicBezTo>
                    <a:pt x="1" y="389"/>
                    <a:pt x="113" y="503"/>
                    <a:pt x="252" y="503"/>
                  </a:cubicBezTo>
                  <a:cubicBezTo>
                    <a:pt x="475" y="503"/>
                    <a:pt x="587" y="232"/>
                    <a:pt x="429" y="74"/>
                  </a:cubicBezTo>
                  <a:cubicBezTo>
                    <a:pt x="378" y="23"/>
                    <a:pt x="315" y="0"/>
                    <a:pt x="25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 name="Google Shape;26;p2"/>
          <p:cNvSpPr/>
          <p:nvPr/>
        </p:nvSpPr>
        <p:spPr>
          <a:xfrm>
            <a:off x="8240751" y="532575"/>
            <a:ext cx="1136717" cy="1296439"/>
          </a:xfrm>
          <a:custGeom>
            <a:avLst/>
            <a:gdLst/>
            <a:ahLst/>
            <a:cxnLst/>
            <a:rect l="l" t="t" r="r" b="b"/>
            <a:pathLst>
              <a:path w="24667" h="28133" extrusionOk="0">
                <a:moveTo>
                  <a:pt x="24457" y="361"/>
                </a:moveTo>
                <a:lnTo>
                  <a:pt x="24457" y="27772"/>
                </a:lnTo>
                <a:lnTo>
                  <a:pt x="422" y="14066"/>
                </a:lnTo>
                <a:lnTo>
                  <a:pt x="24457" y="361"/>
                </a:lnTo>
                <a:close/>
                <a:moveTo>
                  <a:pt x="24667" y="0"/>
                </a:moveTo>
                <a:lnTo>
                  <a:pt x="1" y="14066"/>
                </a:lnTo>
                <a:lnTo>
                  <a:pt x="24667" y="28133"/>
                </a:lnTo>
                <a:lnTo>
                  <a:pt x="246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278216" y="969619"/>
            <a:ext cx="1136717" cy="1296439"/>
          </a:xfrm>
          <a:custGeom>
            <a:avLst/>
            <a:gdLst/>
            <a:ahLst/>
            <a:cxnLst/>
            <a:rect l="l" t="t" r="r" b="b"/>
            <a:pathLst>
              <a:path w="24667" h="28133" extrusionOk="0">
                <a:moveTo>
                  <a:pt x="24457" y="360"/>
                </a:moveTo>
                <a:lnTo>
                  <a:pt x="24457" y="27771"/>
                </a:lnTo>
                <a:lnTo>
                  <a:pt x="423" y="14066"/>
                </a:lnTo>
                <a:lnTo>
                  <a:pt x="24457" y="360"/>
                </a:lnTo>
                <a:close/>
                <a:moveTo>
                  <a:pt x="24666" y="1"/>
                </a:moveTo>
                <a:lnTo>
                  <a:pt x="0" y="14066"/>
                </a:lnTo>
                <a:lnTo>
                  <a:pt x="24666" y="28132"/>
                </a:lnTo>
                <a:lnTo>
                  <a:pt x="246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528581" y="1695921"/>
            <a:ext cx="278062" cy="278108"/>
          </a:xfrm>
          <a:custGeom>
            <a:avLst/>
            <a:gdLst/>
            <a:ahLst/>
            <a:cxnLst/>
            <a:rect l="l" t="t" r="r" b="b"/>
            <a:pathLst>
              <a:path w="6034" h="6035" extrusionOk="0">
                <a:moveTo>
                  <a:pt x="3017" y="0"/>
                </a:moveTo>
                <a:cubicBezTo>
                  <a:pt x="1351" y="0"/>
                  <a:pt x="0" y="1351"/>
                  <a:pt x="0" y="3017"/>
                </a:cubicBezTo>
                <a:cubicBezTo>
                  <a:pt x="0" y="4683"/>
                  <a:pt x="1351" y="6035"/>
                  <a:pt x="3017" y="6035"/>
                </a:cubicBezTo>
                <a:cubicBezTo>
                  <a:pt x="4682" y="6035"/>
                  <a:pt x="6033" y="4683"/>
                  <a:pt x="6033" y="3017"/>
                </a:cubicBezTo>
                <a:cubicBezTo>
                  <a:pt x="6033" y="1351"/>
                  <a:pt x="4682"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134532" y="1350120"/>
            <a:ext cx="107096" cy="103087"/>
          </a:xfrm>
          <a:custGeom>
            <a:avLst/>
            <a:gdLst/>
            <a:ahLst/>
            <a:cxnLst/>
            <a:rect l="l" t="t" r="r" b="b"/>
            <a:pathLst>
              <a:path w="2324" h="2237" extrusionOk="0">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30;p2"/>
          <p:cNvGrpSpPr/>
          <p:nvPr/>
        </p:nvGrpSpPr>
        <p:grpSpPr>
          <a:xfrm>
            <a:off x="7488698" y="1836772"/>
            <a:ext cx="274836" cy="1611920"/>
            <a:chOff x="4769975" y="2151700"/>
            <a:chExt cx="149100" cy="874475"/>
          </a:xfrm>
        </p:grpSpPr>
        <p:sp>
          <p:nvSpPr>
            <p:cNvPr id="31" name="Google Shape;31;p2"/>
            <p:cNvSpPr/>
            <p:nvPr/>
          </p:nvSpPr>
          <p:spPr>
            <a:xfrm>
              <a:off x="4904400" y="2386775"/>
              <a:ext cx="14675" cy="12600"/>
            </a:xfrm>
            <a:custGeom>
              <a:avLst/>
              <a:gdLst/>
              <a:ahLst/>
              <a:cxnLst/>
              <a:rect l="l" t="t" r="r" b="b"/>
              <a:pathLst>
                <a:path w="587" h="504" extrusionOk="0">
                  <a:moveTo>
                    <a:pt x="334" y="1"/>
                  </a:moveTo>
                  <a:cubicBezTo>
                    <a:pt x="273" y="1"/>
                    <a:pt x="210" y="23"/>
                    <a:pt x="159" y="74"/>
                  </a:cubicBezTo>
                  <a:cubicBezTo>
                    <a:pt x="0" y="232"/>
                    <a:pt x="112" y="503"/>
                    <a:pt x="337" y="503"/>
                  </a:cubicBezTo>
                  <a:cubicBezTo>
                    <a:pt x="475" y="503"/>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904400" y="2465125"/>
              <a:ext cx="14675" cy="12575"/>
            </a:xfrm>
            <a:custGeom>
              <a:avLst/>
              <a:gdLst/>
              <a:ahLst/>
              <a:cxnLst/>
              <a:rect l="l" t="t" r="r" b="b"/>
              <a:pathLst>
                <a:path w="587" h="503" extrusionOk="0">
                  <a:moveTo>
                    <a:pt x="335" y="0"/>
                  </a:moveTo>
                  <a:cubicBezTo>
                    <a:pt x="273" y="0"/>
                    <a:pt x="211"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904425" y="2543475"/>
              <a:ext cx="14650" cy="12600"/>
            </a:xfrm>
            <a:custGeom>
              <a:avLst/>
              <a:gdLst/>
              <a:ahLst/>
              <a:cxnLst/>
              <a:rect l="l" t="t" r="r" b="b"/>
              <a:pathLst>
                <a:path w="586" h="504" extrusionOk="0">
                  <a:moveTo>
                    <a:pt x="333" y="1"/>
                  </a:moveTo>
                  <a:cubicBezTo>
                    <a:pt x="272" y="1"/>
                    <a:pt x="209" y="23"/>
                    <a:pt x="158" y="74"/>
                  </a:cubicBezTo>
                  <a:cubicBezTo>
                    <a:pt x="1" y="232"/>
                    <a:pt x="111"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904425" y="2621850"/>
              <a:ext cx="14650" cy="12550"/>
            </a:xfrm>
            <a:custGeom>
              <a:avLst/>
              <a:gdLst/>
              <a:ahLst/>
              <a:cxnLst/>
              <a:rect l="l" t="t" r="r" b="b"/>
              <a:pathLst>
                <a:path w="586" h="502" extrusionOk="0">
                  <a:moveTo>
                    <a:pt x="333" y="0"/>
                  </a:moveTo>
                  <a:cubicBezTo>
                    <a:pt x="272" y="0"/>
                    <a:pt x="209" y="23"/>
                    <a:pt x="158" y="74"/>
                  </a:cubicBezTo>
                  <a:cubicBezTo>
                    <a:pt x="1" y="232"/>
                    <a:pt x="111"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904400" y="270017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837200" y="2386775"/>
              <a:ext cx="14700" cy="12600"/>
            </a:xfrm>
            <a:custGeom>
              <a:avLst/>
              <a:gdLst/>
              <a:ahLst/>
              <a:cxnLst/>
              <a:rect l="l" t="t" r="r" b="b"/>
              <a:pathLst>
                <a:path w="588" h="504" extrusionOk="0">
                  <a:moveTo>
                    <a:pt x="334" y="1"/>
                  </a:moveTo>
                  <a:cubicBezTo>
                    <a:pt x="272" y="1"/>
                    <a:pt x="209" y="23"/>
                    <a:pt x="158" y="74"/>
                  </a:cubicBezTo>
                  <a:cubicBezTo>
                    <a:pt x="1" y="232"/>
                    <a:pt x="113" y="503"/>
                    <a:pt x="336" y="503"/>
                  </a:cubicBezTo>
                  <a:cubicBezTo>
                    <a:pt x="475" y="502"/>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837200" y="2465125"/>
              <a:ext cx="14700" cy="12575"/>
            </a:xfrm>
            <a:custGeom>
              <a:avLst/>
              <a:gdLst/>
              <a:ahLst/>
              <a:cxnLst/>
              <a:rect l="l" t="t" r="r" b="b"/>
              <a:pathLst>
                <a:path w="588" h="503" extrusionOk="0">
                  <a:moveTo>
                    <a:pt x="334" y="0"/>
                  </a:moveTo>
                  <a:cubicBezTo>
                    <a:pt x="272" y="0"/>
                    <a:pt x="209" y="23"/>
                    <a:pt x="158" y="75"/>
                  </a:cubicBezTo>
                  <a:cubicBezTo>
                    <a:pt x="1" y="233"/>
                    <a:pt x="113" y="502"/>
                    <a:pt x="336"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837200" y="2543475"/>
              <a:ext cx="14700" cy="12600"/>
            </a:xfrm>
            <a:custGeom>
              <a:avLst/>
              <a:gdLst/>
              <a:ahLst/>
              <a:cxnLst/>
              <a:rect l="l" t="t" r="r" b="b"/>
              <a:pathLst>
                <a:path w="588" h="504" extrusionOk="0">
                  <a:moveTo>
                    <a:pt x="334" y="1"/>
                  </a:moveTo>
                  <a:cubicBezTo>
                    <a:pt x="272" y="1"/>
                    <a:pt x="209" y="23"/>
                    <a:pt x="158" y="74"/>
                  </a:cubicBezTo>
                  <a:cubicBezTo>
                    <a:pt x="1" y="232"/>
                    <a:pt x="113" y="503"/>
                    <a:pt x="336"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837200" y="2621850"/>
              <a:ext cx="14700" cy="12550"/>
            </a:xfrm>
            <a:custGeom>
              <a:avLst/>
              <a:gdLst/>
              <a:ahLst/>
              <a:cxnLst/>
              <a:rect l="l" t="t" r="r" b="b"/>
              <a:pathLst>
                <a:path w="588" h="502" extrusionOk="0">
                  <a:moveTo>
                    <a:pt x="334" y="0"/>
                  </a:moveTo>
                  <a:cubicBezTo>
                    <a:pt x="272" y="0"/>
                    <a:pt x="209" y="23"/>
                    <a:pt x="158" y="74"/>
                  </a:cubicBezTo>
                  <a:cubicBezTo>
                    <a:pt x="1" y="232"/>
                    <a:pt x="113" y="501"/>
                    <a:pt x="336"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837200" y="2700175"/>
              <a:ext cx="14700" cy="12600"/>
            </a:xfrm>
            <a:custGeom>
              <a:avLst/>
              <a:gdLst/>
              <a:ahLst/>
              <a:cxnLst/>
              <a:rect l="l" t="t" r="r" b="b"/>
              <a:pathLst>
                <a:path w="588" h="504" extrusionOk="0">
                  <a:moveTo>
                    <a:pt x="333" y="1"/>
                  </a:moveTo>
                  <a:cubicBezTo>
                    <a:pt x="272" y="1"/>
                    <a:pt x="209" y="23"/>
                    <a:pt x="158" y="74"/>
                  </a:cubicBezTo>
                  <a:cubicBezTo>
                    <a:pt x="1" y="233"/>
                    <a:pt x="113" y="503"/>
                    <a:pt x="336" y="503"/>
                  </a:cubicBezTo>
                  <a:cubicBezTo>
                    <a:pt x="475" y="503"/>
                    <a:pt x="587" y="391"/>
                    <a:pt x="587" y="253"/>
                  </a:cubicBezTo>
                  <a:cubicBezTo>
                    <a:pt x="587" y="101"/>
                    <a:pt x="463"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769975" y="2386775"/>
              <a:ext cx="14700" cy="12600"/>
            </a:xfrm>
            <a:custGeom>
              <a:avLst/>
              <a:gdLst/>
              <a:ahLst/>
              <a:cxnLst/>
              <a:rect l="l" t="t" r="r" b="b"/>
              <a:pathLst>
                <a:path w="588" h="504" extrusionOk="0">
                  <a:moveTo>
                    <a:pt x="335" y="1"/>
                  </a:moveTo>
                  <a:cubicBezTo>
                    <a:pt x="273" y="1"/>
                    <a:pt x="211" y="23"/>
                    <a:pt x="160" y="74"/>
                  </a:cubicBezTo>
                  <a:cubicBezTo>
                    <a:pt x="1" y="232"/>
                    <a:pt x="113" y="503"/>
                    <a:pt x="337" y="503"/>
                  </a:cubicBezTo>
                  <a:cubicBezTo>
                    <a:pt x="475" y="503"/>
                    <a:pt x="587" y="390"/>
                    <a:pt x="587" y="252"/>
                  </a:cubicBezTo>
                  <a:cubicBezTo>
                    <a:pt x="587" y="101"/>
                    <a:pt x="463"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769975" y="2465125"/>
              <a:ext cx="14700" cy="12575"/>
            </a:xfrm>
            <a:custGeom>
              <a:avLst/>
              <a:gdLst/>
              <a:ahLst/>
              <a:cxnLst/>
              <a:rect l="l" t="t" r="r" b="b"/>
              <a:pathLst>
                <a:path w="588" h="503" extrusionOk="0">
                  <a:moveTo>
                    <a:pt x="335" y="0"/>
                  </a:moveTo>
                  <a:cubicBezTo>
                    <a:pt x="274" y="0"/>
                    <a:pt x="211" y="23"/>
                    <a:pt x="160" y="75"/>
                  </a:cubicBezTo>
                  <a:cubicBezTo>
                    <a:pt x="1" y="233"/>
                    <a:pt x="113"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770025" y="2543475"/>
              <a:ext cx="14650" cy="12600"/>
            </a:xfrm>
            <a:custGeom>
              <a:avLst/>
              <a:gdLst/>
              <a:ahLst/>
              <a:cxnLst/>
              <a:rect l="l" t="t" r="r" b="b"/>
              <a:pathLst>
                <a:path w="586" h="504" extrusionOk="0">
                  <a:moveTo>
                    <a:pt x="333" y="1"/>
                  </a:moveTo>
                  <a:cubicBezTo>
                    <a:pt x="271" y="1"/>
                    <a:pt x="209" y="23"/>
                    <a:pt x="158" y="74"/>
                  </a:cubicBezTo>
                  <a:cubicBezTo>
                    <a:pt x="0" y="232"/>
                    <a:pt x="111" y="503"/>
                    <a:pt x="335" y="503"/>
                  </a:cubicBezTo>
                  <a:cubicBezTo>
                    <a:pt x="473" y="503"/>
                    <a:pt x="585" y="391"/>
                    <a:pt x="585" y="252"/>
                  </a:cubicBezTo>
                  <a:cubicBezTo>
                    <a:pt x="585" y="101"/>
                    <a:pt x="461"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770025" y="2621850"/>
              <a:ext cx="14650" cy="12550"/>
            </a:xfrm>
            <a:custGeom>
              <a:avLst/>
              <a:gdLst/>
              <a:ahLst/>
              <a:cxnLst/>
              <a:rect l="l" t="t" r="r" b="b"/>
              <a:pathLst>
                <a:path w="586" h="502" extrusionOk="0">
                  <a:moveTo>
                    <a:pt x="333" y="0"/>
                  </a:moveTo>
                  <a:cubicBezTo>
                    <a:pt x="271" y="0"/>
                    <a:pt x="209" y="23"/>
                    <a:pt x="158" y="74"/>
                  </a:cubicBezTo>
                  <a:cubicBezTo>
                    <a:pt x="0" y="232"/>
                    <a:pt x="111" y="501"/>
                    <a:pt x="335" y="501"/>
                  </a:cubicBezTo>
                  <a:cubicBezTo>
                    <a:pt x="473" y="501"/>
                    <a:pt x="585" y="389"/>
                    <a:pt x="585" y="251"/>
                  </a:cubicBezTo>
                  <a:cubicBezTo>
                    <a:pt x="585" y="100"/>
                    <a:pt x="461"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06525" y="2151725"/>
              <a:ext cx="12550" cy="12575"/>
            </a:xfrm>
            <a:custGeom>
              <a:avLst/>
              <a:gdLst/>
              <a:ahLst/>
              <a:cxnLst/>
              <a:rect l="l" t="t" r="r" b="b"/>
              <a:pathLst>
                <a:path w="502" h="503" extrusionOk="0">
                  <a:moveTo>
                    <a:pt x="252" y="1"/>
                  </a:moveTo>
                  <a:cubicBezTo>
                    <a:pt x="112" y="1"/>
                    <a:pt x="0" y="113"/>
                    <a:pt x="0" y="251"/>
                  </a:cubicBezTo>
                  <a:cubicBezTo>
                    <a:pt x="0" y="390"/>
                    <a:pt x="112" y="502"/>
                    <a:pt x="252" y="502"/>
                  </a:cubicBezTo>
                  <a:cubicBezTo>
                    <a:pt x="390" y="502"/>
                    <a:pt x="502" y="390"/>
                    <a:pt x="502" y="251"/>
                  </a:cubicBezTo>
                  <a:cubicBezTo>
                    <a:pt x="502" y="113"/>
                    <a:pt x="390" y="1"/>
                    <a:pt x="25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06525" y="2230050"/>
              <a:ext cx="12550" cy="12575"/>
            </a:xfrm>
            <a:custGeom>
              <a:avLst/>
              <a:gdLst/>
              <a:ahLst/>
              <a:cxnLst/>
              <a:rect l="l" t="t" r="r" b="b"/>
              <a:pathLst>
                <a:path w="502" h="503" extrusionOk="0">
                  <a:moveTo>
                    <a:pt x="252" y="1"/>
                  </a:moveTo>
                  <a:cubicBezTo>
                    <a:pt x="112" y="1"/>
                    <a:pt x="0" y="115"/>
                    <a:pt x="0" y="253"/>
                  </a:cubicBezTo>
                  <a:cubicBezTo>
                    <a:pt x="0" y="390"/>
                    <a:pt x="112" y="503"/>
                    <a:pt x="252" y="503"/>
                  </a:cubicBezTo>
                  <a:cubicBezTo>
                    <a:pt x="390" y="503"/>
                    <a:pt x="502" y="390"/>
                    <a:pt x="502" y="253"/>
                  </a:cubicBezTo>
                  <a:cubicBezTo>
                    <a:pt x="502" y="115"/>
                    <a:pt x="390" y="1"/>
                    <a:pt x="25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906525" y="2308425"/>
              <a:ext cx="12550" cy="12575"/>
            </a:xfrm>
            <a:custGeom>
              <a:avLst/>
              <a:gdLst/>
              <a:ahLst/>
              <a:cxnLst/>
              <a:rect l="l" t="t" r="r" b="b"/>
              <a:pathLst>
                <a:path w="502" h="503" extrusionOk="0">
                  <a:moveTo>
                    <a:pt x="252" y="1"/>
                  </a:moveTo>
                  <a:cubicBezTo>
                    <a:pt x="112" y="1"/>
                    <a:pt x="0" y="113"/>
                    <a:pt x="0" y="252"/>
                  </a:cubicBezTo>
                  <a:cubicBezTo>
                    <a:pt x="0" y="390"/>
                    <a:pt x="112" y="502"/>
                    <a:pt x="252" y="502"/>
                  </a:cubicBezTo>
                  <a:cubicBezTo>
                    <a:pt x="390" y="502"/>
                    <a:pt x="502" y="390"/>
                    <a:pt x="502" y="252"/>
                  </a:cubicBezTo>
                  <a:cubicBezTo>
                    <a:pt x="502" y="113"/>
                    <a:pt x="390" y="1"/>
                    <a:pt x="25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839325" y="2151725"/>
              <a:ext cx="12575" cy="12575"/>
            </a:xfrm>
            <a:custGeom>
              <a:avLst/>
              <a:gdLst/>
              <a:ahLst/>
              <a:cxnLst/>
              <a:rect l="l" t="t" r="r" b="b"/>
              <a:pathLst>
                <a:path w="503" h="503" extrusionOk="0">
                  <a:moveTo>
                    <a:pt x="251" y="1"/>
                  </a:moveTo>
                  <a:cubicBezTo>
                    <a:pt x="113" y="1"/>
                    <a:pt x="1" y="113"/>
                    <a:pt x="1" y="251"/>
                  </a:cubicBezTo>
                  <a:cubicBezTo>
                    <a:pt x="1" y="390"/>
                    <a:pt x="113" y="502"/>
                    <a:pt x="251" y="502"/>
                  </a:cubicBezTo>
                  <a:cubicBezTo>
                    <a:pt x="390" y="502"/>
                    <a:pt x="502" y="390"/>
                    <a:pt x="502" y="251"/>
                  </a:cubicBezTo>
                  <a:cubicBezTo>
                    <a:pt x="502" y="113"/>
                    <a:pt x="390" y="1"/>
                    <a:pt x="25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39325" y="2230050"/>
              <a:ext cx="12575" cy="12575"/>
            </a:xfrm>
            <a:custGeom>
              <a:avLst/>
              <a:gdLst/>
              <a:ahLst/>
              <a:cxnLst/>
              <a:rect l="l" t="t" r="r" b="b"/>
              <a:pathLst>
                <a:path w="503" h="503" extrusionOk="0">
                  <a:moveTo>
                    <a:pt x="251" y="1"/>
                  </a:moveTo>
                  <a:cubicBezTo>
                    <a:pt x="113" y="1"/>
                    <a:pt x="1" y="115"/>
                    <a:pt x="1" y="253"/>
                  </a:cubicBezTo>
                  <a:cubicBezTo>
                    <a:pt x="1" y="390"/>
                    <a:pt x="113" y="503"/>
                    <a:pt x="251" y="503"/>
                  </a:cubicBezTo>
                  <a:cubicBezTo>
                    <a:pt x="390" y="503"/>
                    <a:pt x="502" y="390"/>
                    <a:pt x="502" y="253"/>
                  </a:cubicBezTo>
                  <a:cubicBezTo>
                    <a:pt x="502" y="115"/>
                    <a:pt x="390" y="1"/>
                    <a:pt x="25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839325" y="2308425"/>
              <a:ext cx="12575" cy="12575"/>
            </a:xfrm>
            <a:custGeom>
              <a:avLst/>
              <a:gdLst/>
              <a:ahLst/>
              <a:cxnLst/>
              <a:rect l="l" t="t" r="r" b="b"/>
              <a:pathLst>
                <a:path w="503" h="503" extrusionOk="0">
                  <a:moveTo>
                    <a:pt x="251" y="1"/>
                  </a:moveTo>
                  <a:cubicBezTo>
                    <a:pt x="113" y="1"/>
                    <a:pt x="1" y="113"/>
                    <a:pt x="1" y="252"/>
                  </a:cubicBezTo>
                  <a:cubicBezTo>
                    <a:pt x="1" y="390"/>
                    <a:pt x="113" y="502"/>
                    <a:pt x="251" y="502"/>
                  </a:cubicBezTo>
                  <a:cubicBezTo>
                    <a:pt x="390" y="502"/>
                    <a:pt x="502" y="390"/>
                    <a:pt x="502" y="252"/>
                  </a:cubicBezTo>
                  <a:cubicBezTo>
                    <a:pt x="502" y="113"/>
                    <a:pt x="390" y="1"/>
                    <a:pt x="25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770025" y="2151700"/>
              <a:ext cx="14650" cy="12600"/>
            </a:xfrm>
            <a:custGeom>
              <a:avLst/>
              <a:gdLst/>
              <a:ahLst/>
              <a:cxnLst/>
              <a:rect l="l" t="t" r="r" b="b"/>
              <a:pathLst>
                <a:path w="586" h="504" extrusionOk="0">
                  <a:moveTo>
                    <a:pt x="333" y="1"/>
                  </a:moveTo>
                  <a:cubicBezTo>
                    <a:pt x="271" y="1"/>
                    <a:pt x="209" y="24"/>
                    <a:pt x="158" y="74"/>
                  </a:cubicBezTo>
                  <a:cubicBezTo>
                    <a:pt x="0" y="232"/>
                    <a:pt x="111" y="503"/>
                    <a:pt x="335" y="503"/>
                  </a:cubicBezTo>
                  <a:cubicBezTo>
                    <a:pt x="473" y="503"/>
                    <a:pt x="585" y="391"/>
                    <a:pt x="585" y="252"/>
                  </a:cubicBezTo>
                  <a:cubicBezTo>
                    <a:pt x="585" y="101"/>
                    <a:pt x="461"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70025" y="2230075"/>
              <a:ext cx="14650" cy="12550"/>
            </a:xfrm>
            <a:custGeom>
              <a:avLst/>
              <a:gdLst/>
              <a:ahLst/>
              <a:cxnLst/>
              <a:rect l="l" t="t" r="r" b="b"/>
              <a:pathLst>
                <a:path w="586" h="502" extrusionOk="0">
                  <a:moveTo>
                    <a:pt x="333" y="1"/>
                  </a:moveTo>
                  <a:cubicBezTo>
                    <a:pt x="271" y="1"/>
                    <a:pt x="209" y="23"/>
                    <a:pt x="158" y="74"/>
                  </a:cubicBezTo>
                  <a:cubicBezTo>
                    <a:pt x="0" y="232"/>
                    <a:pt x="111" y="502"/>
                    <a:pt x="335" y="502"/>
                  </a:cubicBezTo>
                  <a:cubicBezTo>
                    <a:pt x="473" y="502"/>
                    <a:pt x="585" y="389"/>
                    <a:pt x="585" y="252"/>
                  </a:cubicBezTo>
                  <a:cubicBezTo>
                    <a:pt x="585" y="101"/>
                    <a:pt x="461"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769975" y="2308400"/>
              <a:ext cx="14700" cy="12600"/>
            </a:xfrm>
            <a:custGeom>
              <a:avLst/>
              <a:gdLst/>
              <a:ahLst/>
              <a:cxnLst/>
              <a:rect l="l" t="t" r="r" b="b"/>
              <a:pathLst>
                <a:path w="588" h="504" extrusionOk="0">
                  <a:moveTo>
                    <a:pt x="334" y="1"/>
                  </a:moveTo>
                  <a:cubicBezTo>
                    <a:pt x="273" y="1"/>
                    <a:pt x="211" y="24"/>
                    <a:pt x="160" y="74"/>
                  </a:cubicBezTo>
                  <a:cubicBezTo>
                    <a:pt x="1" y="234"/>
                    <a:pt x="113"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769975" y="2700175"/>
              <a:ext cx="14700" cy="12600"/>
            </a:xfrm>
            <a:custGeom>
              <a:avLst/>
              <a:gdLst/>
              <a:ahLst/>
              <a:cxnLst/>
              <a:rect l="l" t="t" r="r" b="b"/>
              <a:pathLst>
                <a:path w="588" h="504" extrusionOk="0">
                  <a:moveTo>
                    <a:pt x="334" y="1"/>
                  </a:moveTo>
                  <a:cubicBezTo>
                    <a:pt x="273" y="1"/>
                    <a:pt x="211" y="23"/>
                    <a:pt x="160" y="74"/>
                  </a:cubicBezTo>
                  <a:cubicBezTo>
                    <a:pt x="1" y="233"/>
                    <a:pt x="113"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904400" y="2778550"/>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904400" y="2856900"/>
              <a:ext cx="14675" cy="12575"/>
            </a:xfrm>
            <a:custGeom>
              <a:avLst/>
              <a:gdLst/>
              <a:ahLst/>
              <a:cxnLst/>
              <a:rect l="l" t="t" r="r" b="b"/>
              <a:pathLst>
                <a:path w="587" h="503" extrusionOk="0">
                  <a:moveTo>
                    <a:pt x="335" y="0"/>
                  </a:moveTo>
                  <a:cubicBezTo>
                    <a:pt x="273" y="0"/>
                    <a:pt x="211" y="23"/>
                    <a:pt x="159" y="75"/>
                  </a:cubicBezTo>
                  <a:cubicBezTo>
                    <a:pt x="0" y="232"/>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837200" y="2778550"/>
              <a:ext cx="14700" cy="12575"/>
            </a:xfrm>
            <a:custGeom>
              <a:avLst/>
              <a:gdLst/>
              <a:ahLst/>
              <a:cxnLst/>
              <a:rect l="l" t="t" r="r" b="b"/>
              <a:pathLst>
                <a:path w="588" h="503" extrusionOk="0">
                  <a:moveTo>
                    <a:pt x="334" y="0"/>
                  </a:moveTo>
                  <a:cubicBezTo>
                    <a:pt x="272" y="0"/>
                    <a:pt x="209" y="23"/>
                    <a:pt x="158" y="74"/>
                  </a:cubicBezTo>
                  <a:cubicBezTo>
                    <a:pt x="1" y="232"/>
                    <a:pt x="113" y="503"/>
                    <a:pt x="336" y="503"/>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837200" y="2856900"/>
              <a:ext cx="14700" cy="12575"/>
            </a:xfrm>
            <a:custGeom>
              <a:avLst/>
              <a:gdLst/>
              <a:ahLst/>
              <a:cxnLst/>
              <a:rect l="l" t="t" r="r" b="b"/>
              <a:pathLst>
                <a:path w="588" h="503" extrusionOk="0">
                  <a:moveTo>
                    <a:pt x="334" y="0"/>
                  </a:moveTo>
                  <a:cubicBezTo>
                    <a:pt x="272" y="0"/>
                    <a:pt x="209" y="23"/>
                    <a:pt x="158" y="75"/>
                  </a:cubicBezTo>
                  <a:cubicBezTo>
                    <a:pt x="1" y="232"/>
                    <a:pt x="113" y="502"/>
                    <a:pt x="336"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837200" y="2935250"/>
              <a:ext cx="14700" cy="12600"/>
            </a:xfrm>
            <a:custGeom>
              <a:avLst/>
              <a:gdLst/>
              <a:ahLst/>
              <a:cxnLst/>
              <a:rect l="l" t="t" r="r" b="b"/>
              <a:pathLst>
                <a:path w="588" h="504" extrusionOk="0">
                  <a:moveTo>
                    <a:pt x="334" y="0"/>
                  </a:moveTo>
                  <a:cubicBezTo>
                    <a:pt x="272" y="0"/>
                    <a:pt x="209" y="23"/>
                    <a:pt x="158" y="74"/>
                  </a:cubicBezTo>
                  <a:cubicBezTo>
                    <a:pt x="1" y="232"/>
                    <a:pt x="113" y="503"/>
                    <a:pt x="336"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769975" y="2778550"/>
              <a:ext cx="14700" cy="12575"/>
            </a:xfrm>
            <a:custGeom>
              <a:avLst/>
              <a:gdLst/>
              <a:ahLst/>
              <a:cxnLst/>
              <a:rect l="l" t="t" r="r" b="b"/>
              <a:pathLst>
                <a:path w="588" h="503" extrusionOk="0">
                  <a:moveTo>
                    <a:pt x="335" y="0"/>
                  </a:moveTo>
                  <a:cubicBezTo>
                    <a:pt x="273" y="0"/>
                    <a:pt x="211" y="23"/>
                    <a:pt x="160" y="74"/>
                  </a:cubicBezTo>
                  <a:cubicBezTo>
                    <a:pt x="1" y="232"/>
                    <a:pt x="113" y="503"/>
                    <a:pt x="337" y="503"/>
                  </a:cubicBezTo>
                  <a:cubicBezTo>
                    <a:pt x="475" y="503"/>
                    <a:pt x="587" y="389"/>
                    <a:pt x="587" y="251"/>
                  </a:cubicBezTo>
                  <a:cubicBezTo>
                    <a:pt x="587" y="100"/>
                    <a:pt x="463"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769975" y="2856900"/>
              <a:ext cx="14700" cy="12575"/>
            </a:xfrm>
            <a:custGeom>
              <a:avLst/>
              <a:gdLst/>
              <a:ahLst/>
              <a:cxnLst/>
              <a:rect l="l" t="t" r="r" b="b"/>
              <a:pathLst>
                <a:path w="588" h="503" extrusionOk="0">
                  <a:moveTo>
                    <a:pt x="335" y="0"/>
                  </a:moveTo>
                  <a:cubicBezTo>
                    <a:pt x="274" y="0"/>
                    <a:pt x="211" y="23"/>
                    <a:pt x="160" y="75"/>
                  </a:cubicBezTo>
                  <a:cubicBezTo>
                    <a:pt x="1" y="232"/>
                    <a:pt x="113"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770025" y="2935250"/>
              <a:ext cx="14650" cy="12600"/>
            </a:xfrm>
            <a:custGeom>
              <a:avLst/>
              <a:gdLst/>
              <a:ahLst/>
              <a:cxnLst/>
              <a:rect l="l" t="t" r="r" b="b"/>
              <a:pathLst>
                <a:path w="586" h="504" extrusionOk="0">
                  <a:moveTo>
                    <a:pt x="333" y="0"/>
                  </a:moveTo>
                  <a:cubicBezTo>
                    <a:pt x="271" y="0"/>
                    <a:pt x="209" y="23"/>
                    <a:pt x="158" y="74"/>
                  </a:cubicBezTo>
                  <a:cubicBezTo>
                    <a:pt x="0" y="232"/>
                    <a:pt x="111" y="503"/>
                    <a:pt x="335" y="503"/>
                  </a:cubicBezTo>
                  <a:cubicBezTo>
                    <a:pt x="473" y="503"/>
                    <a:pt x="585" y="391"/>
                    <a:pt x="585" y="251"/>
                  </a:cubicBezTo>
                  <a:cubicBezTo>
                    <a:pt x="585" y="101"/>
                    <a:pt x="461"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770025" y="3013625"/>
              <a:ext cx="14650" cy="12550"/>
            </a:xfrm>
            <a:custGeom>
              <a:avLst/>
              <a:gdLst/>
              <a:ahLst/>
              <a:cxnLst/>
              <a:rect l="l" t="t" r="r" b="b"/>
              <a:pathLst>
                <a:path w="586" h="502" extrusionOk="0">
                  <a:moveTo>
                    <a:pt x="333" y="0"/>
                  </a:moveTo>
                  <a:cubicBezTo>
                    <a:pt x="271" y="0"/>
                    <a:pt x="209" y="23"/>
                    <a:pt x="158" y="74"/>
                  </a:cubicBezTo>
                  <a:cubicBezTo>
                    <a:pt x="0" y="231"/>
                    <a:pt x="111" y="501"/>
                    <a:pt x="335" y="501"/>
                  </a:cubicBezTo>
                  <a:cubicBezTo>
                    <a:pt x="473" y="501"/>
                    <a:pt x="585" y="389"/>
                    <a:pt x="585" y="251"/>
                  </a:cubicBezTo>
                  <a:cubicBezTo>
                    <a:pt x="585" y="100"/>
                    <a:pt x="461"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2"/>
          <p:cNvSpPr/>
          <p:nvPr/>
        </p:nvSpPr>
        <p:spPr>
          <a:xfrm>
            <a:off x="7873200" y="2434527"/>
            <a:ext cx="2057538" cy="2057538"/>
          </a:xfrm>
          <a:custGeom>
            <a:avLst/>
            <a:gdLst/>
            <a:ahLst/>
            <a:cxnLst/>
            <a:rect l="l" t="t" r="r" b="b"/>
            <a:pathLst>
              <a:path w="44649" h="44649" extrusionOk="0">
                <a:moveTo>
                  <a:pt x="22324" y="296"/>
                </a:moveTo>
                <a:lnTo>
                  <a:pt x="44353" y="22325"/>
                </a:lnTo>
                <a:lnTo>
                  <a:pt x="22324" y="44351"/>
                </a:lnTo>
                <a:lnTo>
                  <a:pt x="296" y="22325"/>
                </a:lnTo>
                <a:lnTo>
                  <a:pt x="22324" y="296"/>
                </a:lnTo>
                <a:close/>
                <a:moveTo>
                  <a:pt x="22324" y="1"/>
                </a:moveTo>
                <a:lnTo>
                  <a:pt x="0" y="22325"/>
                </a:lnTo>
                <a:lnTo>
                  <a:pt x="22324" y="44648"/>
                </a:lnTo>
                <a:lnTo>
                  <a:pt x="44648" y="22325"/>
                </a:lnTo>
                <a:lnTo>
                  <a:pt x="22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272456" y="2400472"/>
            <a:ext cx="1692334" cy="2105233"/>
          </a:xfrm>
          <a:custGeom>
            <a:avLst/>
            <a:gdLst/>
            <a:ahLst/>
            <a:cxnLst/>
            <a:rect l="l" t="t" r="r" b="b"/>
            <a:pathLst>
              <a:path w="36724" h="45684" extrusionOk="0">
                <a:moveTo>
                  <a:pt x="13660" y="0"/>
                </a:moveTo>
                <a:lnTo>
                  <a:pt x="1" y="13659"/>
                </a:lnTo>
                <a:lnTo>
                  <a:pt x="888" y="14548"/>
                </a:lnTo>
                <a:lnTo>
                  <a:pt x="13660" y="1775"/>
                </a:lnTo>
                <a:lnTo>
                  <a:pt x="34947" y="23064"/>
                </a:lnTo>
                <a:lnTo>
                  <a:pt x="13216" y="44795"/>
                </a:lnTo>
                <a:lnTo>
                  <a:pt x="14104" y="45683"/>
                </a:lnTo>
                <a:lnTo>
                  <a:pt x="36724" y="23064"/>
                </a:lnTo>
                <a:lnTo>
                  <a:pt x="13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8176927" y="2738255"/>
            <a:ext cx="1450078" cy="1450078"/>
          </a:xfrm>
          <a:custGeom>
            <a:avLst/>
            <a:gdLst/>
            <a:ahLst/>
            <a:cxnLst/>
            <a:rect l="l" t="t" r="r" b="b"/>
            <a:pathLst>
              <a:path w="31467" h="31467" extrusionOk="0">
                <a:moveTo>
                  <a:pt x="31362" y="105"/>
                </a:moveTo>
                <a:lnTo>
                  <a:pt x="31362" y="31362"/>
                </a:lnTo>
                <a:lnTo>
                  <a:pt x="105" y="31362"/>
                </a:lnTo>
                <a:lnTo>
                  <a:pt x="105" y="105"/>
                </a:lnTo>
                <a:close/>
                <a:moveTo>
                  <a:pt x="0" y="1"/>
                </a:moveTo>
                <a:lnTo>
                  <a:pt x="0" y="31467"/>
                </a:lnTo>
                <a:lnTo>
                  <a:pt x="31466" y="31467"/>
                </a:lnTo>
                <a:lnTo>
                  <a:pt x="314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 name="Google Shape;67;p2"/>
          <p:cNvGrpSpPr/>
          <p:nvPr/>
        </p:nvGrpSpPr>
        <p:grpSpPr>
          <a:xfrm>
            <a:off x="8252330" y="2815089"/>
            <a:ext cx="1299260" cy="1296418"/>
            <a:chOff x="6378300" y="2596400"/>
            <a:chExt cx="754375" cy="752725"/>
          </a:xfrm>
        </p:grpSpPr>
        <p:sp>
          <p:nvSpPr>
            <p:cNvPr id="68" name="Google Shape;68;p2"/>
            <p:cNvSpPr/>
            <p:nvPr/>
          </p:nvSpPr>
          <p:spPr>
            <a:xfrm>
              <a:off x="6408850" y="2932325"/>
              <a:ext cx="9675" cy="9675"/>
            </a:xfrm>
            <a:custGeom>
              <a:avLst/>
              <a:gdLst/>
              <a:ahLst/>
              <a:cxnLst/>
              <a:rect l="l" t="t" r="r" b="b"/>
              <a:pathLst>
                <a:path w="387" h="387" extrusionOk="0">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469925" y="2871225"/>
              <a:ext cx="9700" cy="9700"/>
            </a:xfrm>
            <a:custGeom>
              <a:avLst/>
              <a:gdLst/>
              <a:ahLst/>
              <a:cxnLst/>
              <a:rect l="l" t="t" r="r" b="b"/>
              <a:pathLst>
                <a:path w="388" h="388" extrusionOk="0">
                  <a:moveTo>
                    <a:pt x="193" y="0"/>
                  </a:moveTo>
                  <a:cubicBezTo>
                    <a:pt x="87" y="0"/>
                    <a:pt x="1" y="87"/>
                    <a:pt x="1" y="195"/>
                  </a:cubicBezTo>
                  <a:cubicBezTo>
                    <a:pt x="1" y="301"/>
                    <a:pt x="87" y="387"/>
                    <a:pt x="193" y="387"/>
                  </a:cubicBezTo>
                  <a:cubicBezTo>
                    <a:pt x="299" y="387"/>
                    <a:pt x="387" y="301"/>
                    <a:pt x="387" y="195"/>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530975" y="2810175"/>
              <a:ext cx="9700" cy="9650"/>
            </a:xfrm>
            <a:custGeom>
              <a:avLst/>
              <a:gdLst/>
              <a:ahLst/>
              <a:cxnLst/>
              <a:rect l="l" t="t" r="r" b="b"/>
              <a:pathLst>
                <a:path w="388" h="386" extrusionOk="0">
                  <a:moveTo>
                    <a:pt x="195" y="0"/>
                  </a:moveTo>
                  <a:cubicBezTo>
                    <a:pt x="87" y="0"/>
                    <a:pt x="1" y="87"/>
                    <a:pt x="1" y="193"/>
                  </a:cubicBezTo>
                  <a:cubicBezTo>
                    <a:pt x="1" y="299"/>
                    <a:pt x="87" y="385"/>
                    <a:pt x="195" y="385"/>
                  </a:cubicBezTo>
                  <a:cubicBezTo>
                    <a:pt x="301" y="385"/>
                    <a:pt x="387" y="299"/>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622600" y="2718550"/>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378300" y="2962850"/>
              <a:ext cx="9675" cy="9700"/>
            </a:xfrm>
            <a:custGeom>
              <a:avLst/>
              <a:gdLst/>
              <a:ahLst/>
              <a:cxnLst/>
              <a:rect l="l" t="t" r="r" b="b"/>
              <a:pathLst>
                <a:path w="387" h="388" extrusionOk="0">
                  <a:moveTo>
                    <a:pt x="194" y="1"/>
                  </a:moveTo>
                  <a:cubicBezTo>
                    <a:pt x="87" y="1"/>
                    <a:pt x="0" y="87"/>
                    <a:pt x="0" y="193"/>
                  </a:cubicBezTo>
                  <a:cubicBezTo>
                    <a:pt x="0" y="299"/>
                    <a:pt x="87" y="387"/>
                    <a:pt x="194" y="387"/>
                  </a:cubicBezTo>
                  <a:cubicBezTo>
                    <a:pt x="300" y="387"/>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6437750" y="2901775"/>
              <a:ext cx="12950" cy="9675"/>
            </a:xfrm>
            <a:custGeom>
              <a:avLst/>
              <a:gdLst/>
              <a:ahLst/>
              <a:cxnLst/>
              <a:rect l="l" t="t" r="r" b="b"/>
              <a:pathLst>
                <a:path w="518" h="387" extrusionOk="0">
                  <a:moveTo>
                    <a:pt x="259" y="1"/>
                  </a:moveTo>
                  <a:cubicBezTo>
                    <a:pt x="209" y="1"/>
                    <a:pt x="160" y="19"/>
                    <a:pt x="122" y="56"/>
                  </a:cubicBezTo>
                  <a:cubicBezTo>
                    <a:pt x="1" y="179"/>
                    <a:pt x="87" y="387"/>
                    <a:pt x="258" y="387"/>
                  </a:cubicBezTo>
                  <a:cubicBezTo>
                    <a:pt x="431" y="387"/>
                    <a:pt x="518" y="179"/>
                    <a:pt x="396" y="56"/>
                  </a:cubicBezTo>
                  <a:cubicBezTo>
                    <a:pt x="358" y="19"/>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6500475" y="2840675"/>
              <a:ext cx="9650" cy="9700"/>
            </a:xfrm>
            <a:custGeom>
              <a:avLst/>
              <a:gdLst/>
              <a:ahLst/>
              <a:cxnLst/>
              <a:rect l="l" t="t" r="r" b="b"/>
              <a:pathLst>
                <a:path w="386" h="388" extrusionOk="0">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592075" y="2749075"/>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653150" y="2688025"/>
              <a:ext cx="9650" cy="9650"/>
            </a:xfrm>
            <a:custGeom>
              <a:avLst/>
              <a:gdLst/>
              <a:ahLst/>
              <a:cxnLst/>
              <a:rect l="l" t="t" r="r" b="b"/>
              <a:pathLst>
                <a:path w="386" h="386" extrusionOk="0">
                  <a:moveTo>
                    <a:pt x="193" y="1"/>
                  </a:moveTo>
                  <a:cubicBezTo>
                    <a:pt x="87" y="1"/>
                    <a:pt x="1" y="87"/>
                    <a:pt x="1" y="193"/>
                  </a:cubicBezTo>
                  <a:cubicBezTo>
                    <a:pt x="1" y="300"/>
                    <a:pt x="87" y="386"/>
                    <a:pt x="193" y="386"/>
                  </a:cubicBezTo>
                  <a:cubicBezTo>
                    <a:pt x="299" y="386"/>
                    <a:pt x="386" y="300"/>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683650" y="2657500"/>
              <a:ext cx="9700" cy="9650"/>
            </a:xfrm>
            <a:custGeom>
              <a:avLst/>
              <a:gdLst/>
              <a:ahLst/>
              <a:cxnLst/>
              <a:rect l="l" t="t" r="r" b="b"/>
              <a:pathLst>
                <a:path w="388" h="386" extrusionOk="0">
                  <a:moveTo>
                    <a:pt x="195" y="0"/>
                  </a:moveTo>
                  <a:cubicBezTo>
                    <a:pt x="87" y="0"/>
                    <a:pt x="1" y="87"/>
                    <a:pt x="1" y="193"/>
                  </a:cubicBezTo>
                  <a:cubicBezTo>
                    <a:pt x="1" y="299"/>
                    <a:pt x="87" y="385"/>
                    <a:pt x="195" y="385"/>
                  </a:cubicBezTo>
                  <a:cubicBezTo>
                    <a:pt x="301" y="385"/>
                    <a:pt x="388" y="299"/>
                    <a:pt x="388" y="193"/>
                  </a:cubicBezTo>
                  <a:cubicBezTo>
                    <a:pt x="388"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6714200" y="2626950"/>
              <a:ext cx="9700" cy="9675"/>
            </a:xfrm>
            <a:custGeom>
              <a:avLst/>
              <a:gdLst/>
              <a:ahLst/>
              <a:cxnLst/>
              <a:rect l="l" t="t" r="r" b="b"/>
              <a:pathLst>
                <a:path w="388" h="387" extrusionOk="0">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6744750" y="2596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561525" y="2779625"/>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1" y="387"/>
                    <a:pt x="387" y="301"/>
                    <a:pt x="387" y="193"/>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6437825" y="2961275"/>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497250" y="2900200"/>
              <a:ext cx="12950" cy="9675"/>
            </a:xfrm>
            <a:custGeom>
              <a:avLst/>
              <a:gdLst/>
              <a:ahLst/>
              <a:cxnLst/>
              <a:rect l="l" t="t" r="r" b="b"/>
              <a:pathLst>
                <a:path w="518" h="387" extrusionOk="0">
                  <a:moveTo>
                    <a:pt x="259" y="0"/>
                  </a:moveTo>
                  <a:cubicBezTo>
                    <a:pt x="210" y="0"/>
                    <a:pt x="160" y="19"/>
                    <a:pt x="123" y="57"/>
                  </a:cubicBezTo>
                  <a:cubicBezTo>
                    <a:pt x="1" y="178"/>
                    <a:pt x="87" y="386"/>
                    <a:pt x="260" y="386"/>
                  </a:cubicBezTo>
                  <a:cubicBezTo>
                    <a:pt x="431" y="386"/>
                    <a:pt x="517" y="178"/>
                    <a:pt x="396" y="57"/>
                  </a:cubicBezTo>
                  <a:cubicBezTo>
                    <a:pt x="358" y="19"/>
                    <a:pt x="309"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559975" y="2839125"/>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651575" y="2747525"/>
              <a:ext cx="9675" cy="9700"/>
            </a:xfrm>
            <a:custGeom>
              <a:avLst/>
              <a:gdLst/>
              <a:ahLst/>
              <a:cxnLst/>
              <a:rect l="l" t="t" r="r" b="b"/>
              <a:pathLst>
                <a:path w="387" h="388" extrusionOk="0">
                  <a:moveTo>
                    <a:pt x="194" y="1"/>
                  </a:moveTo>
                  <a:cubicBezTo>
                    <a:pt x="86" y="1"/>
                    <a:pt x="0" y="87"/>
                    <a:pt x="0" y="193"/>
                  </a:cubicBezTo>
                  <a:cubicBezTo>
                    <a:pt x="0" y="299"/>
                    <a:pt x="86" y="387"/>
                    <a:pt x="194" y="387"/>
                  </a:cubicBezTo>
                  <a:cubicBezTo>
                    <a:pt x="300" y="387"/>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6407275" y="299180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6468325" y="2930725"/>
              <a:ext cx="9700" cy="9675"/>
            </a:xfrm>
            <a:custGeom>
              <a:avLst/>
              <a:gdLst/>
              <a:ahLst/>
              <a:cxnLst/>
              <a:rect l="l" t="t" r="r" b="b"/>
              <a:pathLst>
                <a:path w="388" h="387" extrusionOk="0">
                  <a:moveTo>
                    <a:pt x="195" y="0"/>
                  </a:moveTo>
                  <a:cubicBezTo>
                    <a:pt x="89" y="0"/>
                    <a:pt x="1" y="88"/>
                    <a:pt x="1" y="194"/>
                  </a:cubicBezTo>
                  <a:cubicBezTo>
                    <a:pt x="1" y="301"/>
                    <a:pt x="89" y="387"/>
                    <a:pt x="195" y="387"/>
                  </a:cubicBezTo>
                  <a:cubicBezTo>
                    <a:pt x="301" y="387"/>
                    <a:pt x="387" y="301"/>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529425" y="2869675"/>
              <a:ext cx="9675" cy="9675"/>
            </a:xfrm>
            <a:custGeom>
              <a:avLst/>
              <a:gdLst/>
              <a:ahLst/>
              <a:cxnLst/>
              <a:rect l="l" t="t" r="r" b="b"/>
              <a:pathLst>
                <a:path w="387" h="387" extrusionOk="0">
                  <a:moveTo>
                    <a:pt x="193" y="0"/>
                  </a:moveTo>
                  <a:cubicBezTo>
                    <a:pt x="87" y="0"/>
                    <a:pt x="0" y="87"/>
                    <a:pt x="0" y="193"/>
                  </a:cubicBezTo>
                  <a:cubicBezTo>
                    <a:pt x="0" y="300"/>
                    <a:pt x="87" y="387"/>
                    <a:pt x="193" y="387"/>
                  </a:cubicBezTo>
                  <a:cubicBezTo>
                    <a:pt x="301" y="387"/>
                    <a:pt x="387" y="300"/>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6621025" y="2778075"/>
              <a:ext cx="9675" cy="9650"/>
            </a:xfrm>
            <a:custGeom>
              <a:avLst/>
              <a:gdLst/>
              <a:ahLst/>
              <a:cxnLst/>
              <a:rect l="l" t="t" r="r" b="b"/>
              <a:pathLst>
                <a:path w="387" h="386" extrusionOk="0">
                  <a:moveTo>
                    <a:pt x="194" y="1"/>
                  </a:moveTo>
                  <a:cubicBezTo>
                    <a:pt x="88" y="1"/>
                    <a:pt x="0" y="87"/>
                    <a:pt x="0" y="193"/>
                  </a:cubicBezTo>
                  <a:cubicBezTo>
                    <a:pt x="0" y="299"/>
                    <a:pt x="88"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6682100" y="2717000"/>
              <a:ext cx="9700" cy="9675"/>
            </a:xfrm>
            <a:custGeom>
              <a:avLst/>
              <a:gdLst/>
              <a:ahLst/>
              <a:cxnLst/>
              <a:rect l="l" t="t" r="r" b="b"/>
              <a:pathLst>
                <a:path w="388" h="387" extrusionOk="0">
                  <a:moveTo>
                    <a:pt x="193" y="0"/>
                  </a:moveTo>
                  <a:cubicBezTo>
                    <a:pt x="87" y="0"/>
                    <a:pt x="1" y="86"/>
                    <a:pt x="1" y="193"/>
                  </a:cubicBezTo>
                  <a:cubicBezTo>
                    <a:pt x="1" y="300"/>
                    <a:pt x="87" y="387"/>
                    <a:pt x="193" y="387"/>
                  </a:cubicBezTo>
                  <a:cubicBezTo>
                    <a:pt x="301" y="387"/>
                    <a:pt x="387" y="300"/>
                    <a:pt x="387" y="193"/>
                  </a:cubicBezTo>
                  <a:cubicBezTo>
                    <a:pt x="387" y="86"/>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6712650" y="26864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741575" y="2655925"/>
              <a:ext cx="12900" cy="9675"/>
            </a:xfrm>
            <a:custGeom>
              <a:avLst/>
              <a:gdLst/>
              <a:ahLst/>
              <a:cxnLst/>
              <a:rect l="l" t="t" r="r" b="b"/>
              <a:pathLst>
                <a:path w="516" h="387" extrusionOk="0">
                  <a:moveTo>
                    <a:pt x="258" y="0"/>
                  </a:moveTo>
                  <a:cubicBezTo>
                    <a:pt x="209" y="0"/>
                    <a:pt x="159" y="19"/>
                    <a:pt x="121" y="57"/>
                  </a:cubicBezTo>
                  <a:cubicBezTo>
                    <a:pt x="0" y="178"/>
                    <a:pt x="87" y="386"/>
                    <a:pt x="258" y="386"/>
                  </a:cubicBezTo>
                  <a:cubicBezTo>
                    <a:pt x="431" y="386"/>
                    <a:pt x="516" y="178"/>
                    <a:pt x="394" y="57"/>
                  </a:cubicBezTo>
                  <a:cubicBezTo>
                    <a:pt x="356" y="19"/>
                    <a:pt x="307"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6773750" y="2625350"/>
              <a:ext cx="9650" cy="9700"/>
            </a:xfrm>
            <a:custGeom>
              <a:avLst/>
              <a:gdLst/>
              <a:ahLst/>
              <a:cxnLst/>
              <a:rect l="l" t="t" r="r" b="b"/>
              <a:pathLst>
                <a:path w="386" h="388" extrusionOk="0">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6590525" y="2808575"/>
              <a:ext cx="9650" cy="9700"/>
            </a:xfrm>
            <a:custGeom>
              <a:avLst/>
              <a:gdLst/>
              <a:ahLst/>
              <a:cxnLst/>
              <a:rect l="l" t="t" r="r" b="b"/>
              <a:pathLst>
                <a:path w="386" h="388" extrusionOk="0">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6465150" y="2990250"/>
              <a:ext cx="12950" cy="9700"/>
            </a:xfrm>
            <a:custGeom>
              <a:avLst/>
              <a:gdLst/>
              <a:ahLst/>
              <a:cxnLst/>
              <a:rect l="l" t="t" r="r" b="b"/>
              <a:pathLst>
                <a:path w="518" h="388" extrusionOk="0">
                  <a:moveTo>
                    <a:pt x="259" y="0"/>
                  </a:moveTo>
                  <a:cubicBezTo>
                    <a:pt x="209" y="0"/>
                    <a:pt x="160" y="19"/>
                    <a:pt x="122" y="57"/>
                  </a:cubicBezTo>
                  <a:cubicBezTo>
                    <a:pt x="1" y="178"/>
                    <a:pt x="87" y="387"/>
                    <a:pt x="260" y="387"/>
                  </a:cubicBezTo>
                  <a:cubicBezTo>
                    <a:pt x="431" y="387"/>
                    <a:pt x="517" y="178"/>
                    <a:pt x="396" y="57"/>
                  </a:cubicBezTo>
                  <a:cubicBezTo>
                    <a:pt x="358" y="19"/>
                    <a:pt x="309"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6527875" y="2929175"/>
              <a:ext cx="9650" cy="9675"/>
            </a:xfrm>
            <a:custGeom>
              <a:avLst/>
              <a:gdLst/>
              <a:ahLst/>
              <a:cxnLst/>
              <a:rect l="l" t="t" r="r" b="b"/>
              <a:pathLst>
                <a:path w="386" h="387" extrusionOk="0">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6588925" y="2868125"/>
              <a:ext cx="9675" cy="9650"/>
            </a:xfrm>
            <a:custGeom>
              <a:avLst/>
              <a:gdLst/>
              <a:ahLst/>
              <a:cxnLst/>
              <a:rect l="l" t="t" r="r" b="b"/>
              <a:pathLst>
                <a:path w="387" h="386" extrusionOk="0">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6680550" y="2776475"/>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299" y="387"/>
                    <a:pt x="387" y="301"/>
                    <a:pt x="387" y="195"/>
                  </a:cubicBezTo>
                  <a:cubicBezTo>
                    <a:pt x="387"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436225" y="3020800"/>
              <a:ext cx="9700" cy="9650"/>
            </a:xfrm>
            <a:custGeom>
              <a:avLst/>
              <a:gdLst/>
              <a:ahLst/>
              <a:cxnLst/>
              <a:rect l="l" t="t" r="r" b="b"/>
              <a:pathLst>
                <a:path w="388" h="386" extrusionOk="0">
                  <a:moveTo>
                    <a:pt x="195" y="1"/>
                  </a:moveTo>
                  <a:cubicBezTo>
                    <a:pt x="87" y="1"/>
                    <a:pt x="1" y="87"/>
                    <a:pt x="1" y="193"/>
                  </a:cubicBezTo>
                  <a:cubicBezTo>
                    <a:pt x="1" y="299"/>
                    <a:pt x="87" y="386"/>
                    <a:pt x="195" y="386"/>
                  </a:cubicBezTo>
                  <a:cubicBezTo>
                    <a:pt x="301" y="386"/>
                    <a:pt x="388" y="299"/>
                    <a:pt x="388" y="193"/>
                  </a:cubicBezTo>
                  <a:cubicBezTo>
                    <a:pt x="388"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497325" y="2959700"/>
              <a:ext cx="9700" cy="9700"/>
            </a:xfrm>
            <a:custGeom>
              <a:avLst/>
              <a:gdLst/>
              <a:ahLst/>
              <a:cxnLst/>
              <a:rect l="l" t="t" r="r" b="b"/>
              <a:pathLst>
                <a:path w="388" h="388" extrusionOk="0">
                  <a:moveTo>
                    <a:pt x="193" y="1"/>
                  </a:moveTo>
                  <a:cubicBezTo>
                    <a:pt x="87" y="1"/>
                    <a:pt x="1" y="87"/>
                    <a:pt x="1" y="194"/>
                  </a:cubicBezTo>
                  <a:cubicBezTo>
                    <a:pt x="1" y="301"/>
                    <a:pt x="87" y="388"/>
                    <a:pt x="193" y="388"/>
                  </a:cubicBezTo>
                  <a:cubicBezTo>
                    <a:pt x="301" y="388"/>
                    <a:pt x="387" y="301"/>
                    <a:pt x="387" y="194"/>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6558375" y="2898625"/>
              <a:ext cx="9700" cy="9675"/>
            </a:xfrm>
            <a:custGeom>
              <a:avLst/>
              <a:gdLst/>
              <a:ahLst/>
              <a:cxnLst/>
              <a:rect l="l" t="t" r="r" b="b"/>
              <a:pathLst>
                <a:path w="388" h="387" extrusionOk="0">
                  <a:moveTo>
                    <a:pt x="195" y="0"/>
                  </a:moveTo>
                  <a:cubicBezTo>
                    <a:pt x="88" y="0"/>
                    <a:pt x="1" y="87"/>
                    <a:pt x="1" y="194"/>
                  </a:cubicBezTo>
                  <a:cubicBezTo>
                    <a:pt x="1" y="301"/>
                    <a:pt x="88"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6650000" y="2807025"/>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6709425" y="2745950"/>
              <a:ext cx="12950" cy="9675"/>
            </a:xfrm>
            <a:custGeom>
              <a:avLst/>
              <a:gdLst/>
              <a:ahLst/>
              <a:cxnLst/>
              <a:rect l="l" t="t" r="r" b="b"/>
              <a:pathLst>
                <a:path w="518" h="387" extrusionOk="0">
                  <a:moveTo>
                    <a:pt x="260" y="1"/>
                  </a:moveTo>
                  <a:cubicBezTo>
                    <a:pt x="211" y="1"/>
                    <a:pt x="161" y="20"/>
                    <a:pt x="124" y="58"/>
                  </a:cubicBezTo>
                  <a:cubicBezTo>
                    <a:pt x="1" y="179"/>
                    <a:pt x="87" y="387"/>
                    <a:pt x="260" y="387"/>
                  </a:cubicBezTo>
                  <a:cubicBezTo>
                    <a:pt x="431" y="387"/>
                    <a:pt x="518" y="179"/>
                    <a:pt x="396" y="58"/>
                  </a:cubicBezTo>
                  <a:cubicBezTo>
                    <a:pt x="359" y="20"/>
                    <a:pt x="309"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741600" y="2715425"/>
              <a:ext cx="9700" cy="9650"/>
            </a:xfrm>
            <a:custGeom>
              <a:avLst/>
              <a:gdLst/>
              <a:ahLst/>
              <a:cxnLst/>
              <a:rect l="l" t="t" r="r" b="b"/>
              <a:pathLst>
                <a:path w="388" h="386" extrusionOk="0">
                  <a:moveTo>
                    <a:pt x="195" y="1"/>
                  </a:moveTo>
                  <a:cubicBezTo>
                    <a:pt x="87" y="1"/>
                    <a:pt x="1" y="87"/>
                    <a:pt x="1" y="193"/>
                  </a:cubicBezTo>
                  <a:cubicBezTo>
                    <a:pt x="1" y="299"/>
                    <a:pt x="87" y="386"/>
                    <a:pt x="195" y="386"/>
                  </a:cubicBezTo>
                  <a:cubicBezTo>
                    <a:pt x="301" y="386"/>
                    <a:pt x="387" y="299"/>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6772150" y="2684900"/>
              <a:ext cx="9700" cy="9650"/>
            </a:xfrm>
            <a:custGeom>
              <a:avLst/>
              <a:gdLst/>
              <a:ahLst/>
              <a:cxnLst/>
              <a:rect l="l" t="t" r="r" b="b"/>
              <a:pathLst>
                <a:path w="388" h="386" extrusionOk="0">
                  <a:moveTo>
                    <a:pt x="193" y="0"/>
                  </a:moveTo>
                  <a:cubicBezTo>
                    <a:pt x="87" y="0"/>
                    <a:pt x="0" y="86"/>
                    <a:pt x="0" y="193"/>
                  </a:cubicBezTo>
                  <a:cubicBezTo>
                    <a:pt x="0" y="299"/>
                    <a:pt x="87" y="385"/>
                    <a:pt x="193" y="385"/>
                  </a:cubicBezTo>
                  <a:cubicBezTo>
                    <a:pt x="301" y="385"/>
                    <a:pt x="387" y="299"/>
                    <a:pt x="387" y="193"/>
                  </a:cubicBezTo>
                  <a:cubicBezTo>
                    <a:pt x="387" y="86"/>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802700" y="2654350"/>
              <a:ext cx="9675" cy="9675"/>
            </a:xfrm>
            <a:custGeom>
              <a:avLst/>
              <a:gdLst/>
              <a:ahLst/>
              <a:cxnLst/>
              <a:rect l="l" t="t" r="r" b="b"/>
              <a:pathLst>
                <a:path w="387" h="387" extrusionOk="0">
                  <a:moveTo>
                    <a:pt x="193" y="0"/>
                  </a:moveTo>
                  <a:cubicBezTo>
                    <a:pt x="87" y="0"/>
                    <a:pt x="0" y="87"/>
                    <a:pt x="0" y="193"/>
                  </a:cubicBezTo>
                  <a:cubicBezTo>
                    <a:pt x="0" y="300"/>
                    <a:pt x="87" y="387"/>
                    <a:pt x="193" y="387"/>
                  </a:cubicBezTo>
                  <a:cubicBezTo>
                    <a:pt x="300" y="387"/>
                    <a:pt x="387" y="300"/>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6617825" y="2837550"/>
              <a:ext cx="12950" cy="9700"/>
            </a:xfrm>
            <a:custGeom>
              <a:avLst/>
              <a:gdLst/>
              <a:ahLst/>
              <a:cxnLst/>
              <a:rect l="l" t="t" r="r" b="b"/>
              <a:pathLst>
                <a:path w="518" h="388" extrusionOk="0">
                  <a:moveTo>
                    <a:pt x="259" y="1"/>
                  </a:moveTo>
                  <a:cubicBezTo>
                    <a:pt x="210" y="1"/>
                    <a:pt x="160" y="20"/>
                    <a:pt x="122" y="58"/>
                  </a:cubicBezTo>
                  <a:cubicBezTo>
                    <a:pt x="1" y="179"/>
                    <a:pt x="87" y="388"/>
                    <a:pt x="260" y="388"/>
                  </a:cubicBezTo>
                  <a:cubicBezTo>
                    <a:pt x="431" y="388"/>
                    <a:pt x="518" y="179"/>
                    <a:pt x="397" y="58"/>
                  </a:cubicBezTo>
                  <a:cubicBezTo>
                    <a:pt x="359" y="20"/>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6495775" y="3019200"/>
              <a:ext cx="9650" cy="9700"/>
            </a:xfrm>
            <a:custGeom>
              <a:avLst/>
              <a:gdLst/>
              <a:ahLst/>
              <a:cxnLst/>
              <a:rect l="l" t="t" r="r" b="b"/>
              <a:pathLst>
                <a:path w="386" h="388" extrusionOk="0">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6556825" y="2958150"/>
              <a:ext cx="9675" cy="9650"/>
            </a:xfrm>
            <a:custGeom>
              <a:avLst/>
              <a:gdLst/>
              <a:ahLst/>
              <a:cxnLst/>
              <a:rect l="l" t="t" r="r" b="b"/>
              <a:pathLst>
                <a:path w="387" h="386" extrusionOk="0">
                  <a:moveTo>
                    <a:pt x="194" y="1"/>
                  </a:moveTo>
                  <a:cubicBezTo>
                    <a:pt x="87" y="1"/>
                    <a:pt x="0" y="87"/>
                    <a:pt x="0" y="193"/>
                  </a:cubicBezTo>
                  <a:cubicBezTo>
                    <a:pt x="0" y="299"/>
                    <a:pt x="87" y="386"/>
                    <a:pt x="194" y="386"/>
                  </a:cubicBezTo>
                  <a:cubicBezTo>
                    <a:pt x="301" y="386"/>
                    <a:pt x="387" y="299"/>
                    <a:pt x="387" y="193"/>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617900" y="2897075"/>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707875" y="2805450"/>
              <a:ext cx="12950" cy="9675"/>
            </a:xfrm>
            <a:custGeom>
              <a:avLst/>
              <a:gdLst/>
              <a:ahLst/>
              <a:cxnLst/>
              <a:rect l="l" t="t" r="r" b="b"/>
              <a:pathLst>
                <a:path w="518" h="387" extrusionOk="0">
                  <a:moveTo>
                    <a:pt x="259" y="1"/>
                  </a:moveTo>
                  <a:cubicBezTo>
                    <a:pt x="210" y="1"/>
                    <a:pt x="161" y="20"/>
                    <a:pt x="123" y="58"/>
                  </a:cubicBezTo>
                  <a:cubicBezTo>
                    <a:pt x="1" y="179"/>
                    <a:pt x="87" y="387"/>
                    <a:pt x="260" y="387"/>
                  </a:cubicBezTo>
                  <a:cubicBezTo>
                    <a:pt x="431" y="387"/>
                    <a:pt x="518" y="179"/>
                    <a:pt x="396" y="58"/>
                  </a:cubicBezTo>
                  <a:cubicBezTo>
                    <a:pt x="358" y="20"/>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6465225" y="3049750"/>
              <a:ext cx="9650" cy="9700"/>
            </a:xfrm>
            <a:custGeom>
              <a:avLst/>
              <a:gdLst/>
              <a:ahLst/>
              <a:cxnLst/>
              <a:rect l="l" t="t" r="r" b="b"/>
              <a:pathLst>
                <a:path w="386" h="388" extrusionOk="0">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526275" y="2988675"/>
              <a:ext cx="9700" cy="9675"/>
            </a:xfrm>
            <a:custGeom>
              <a:avLst/>
              <a:gdLst/>
              <a:ahLst/>
              <a:cxnLst/>
              <a:rect l="l" t="t" r="r" b="b"/>
              <a:pathLst>
                <a:path w="388" h="387" extrusionOk="0">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6587375" y="2927625"/>
              <a:ext cx="9675" cy="9675"/>
            </a:xfrm>
            <a:custGeom>
              <a:avLst/>
              <a:gdLst/>
              <a:ahLst/>
              <a:cxnLst/>
              <a:rect l="l" t="t" r="r" b="b"/>
              <a:pathLst>
                <a:path w="387" h="387" extrusionOk="0">
                  <a:moveTo>
                    <a:pt x="193" y="0"/>
                  </a:moveTo>
                  <a:cubicBezTo>
                    <a:pt x="87" y="0"/>
                    <a:pt x="0" y="86"/>
                    <a:pt x="0" y="193"/>
                  </a:cubicBezTo>
                  <a:cubicBezTo>
                    <a:pt x="0" y="300"/>
                    <a:pt x="87"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6677325" y="2836000"/>
              <a:ext cx="12950" cy="9675"/>
            </a:xfrm>
            <a:custGeom>
              <a:avLst/>
              <a:gdLst/>
              <a:ahLst/>
              <a:cxnLst/>
              <a:rect l="l" t="t" r="r" b="b"/>
              <a:pathLst>
                <a:path w="518" h="387" extrusionOk="0">
                  <a:moveTo>
                    <a:pt x="259" y="1"/>
                  </a:moveTo>
                  <a:cubicBezTo>
                    <a:pt x="210" y="1"/>
                    <a:pt x="161" y="19"/>
                    <a:pt x="124" y="57"/>
                  </a:cubicBezTo>
                  <a:cubicBezTo>
                    <a:pt x="1" y="179"/>
                    <a:pt x="87" y="386"/>
                    <a:pt x="260" y="386"/>
                  </a:cubicBezTo>
                  <a:cubicBezTo>
                    <a:pt x="431" y="386"/>
                    <a:pt x="518" y="179"/>
                    <a:pt x="396" y="57"/>
                  </a:cubicBezTo>
                  <a:cubicBezTo>
                    <a:pt x="359" y="19"/>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6740050" y="2774925"/>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6770600" y="2744375"/>
              <a:ext cx="9675" cy="9700"/>
            </a:xfrm>
            <a:custGeom>
              <a:avLst/>
              <a:gdLst/>
              <a:ahLst/>
              <a:cxnLst/>
              <a:rect l="l" t="t" r="r" b="b"/>
              <a:pathLst>
                <a:path w="387" h="388" extrusionOk="0">
                  <a:moveTo>
                    <a:pt x="193" y="1"/>
                  </a:moveTo>
                  <a:cubicBezTo>
                    <a:pt x="87" y="1"/>
                    <a:pt x="0" y="87"/>
                    <a:pt x="0" y="193"/>
                  </a:cubicBezTo>
                  <a:cubicBezTo>
                    <a:pt x="0" y="301"/>
                    <a:pt x="87" y="388"/>
                    <a:pt x="193" y="388"/>
                  </a:cubicBezTo>
                  <a:cubicBezTo>
                    <a:pt x="299" y="388"/>
                    <a:pt x="387" y="301"/>
                    <a:pt x="387" y="193"/>
                  </a:cubicBezTo>
                  <a:cubicBezTo>
                    <a:pt x="387"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6801150" y="2713850"/>
              <a:ext cx="9650" cy="9675"/>
            </a:xfrm>
            <a:custGeom>
              <a:avLst/>
              <a:gdLst/>
              <a:ahLst/>
              <a:cxnLst/>
              <a:rect l="l" t="t" r="r" b="b"/>
              <a:pathLst>
                <a:path w="386" h="387" extrusionOk="0">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6831650" y="2683325"/>
              <a:ext cx="9675" cy="9650"/>
            </a:xfrm>
            <a:custGeom>
              <a:avLst/>
              <a:gdLst/>
              <a:ahLst/>
              <a:cxnLst/>
              <a:rect l="l" t="t" r="r" b="b"/>
              <a:pathLst>
                <a:path w="387" h="386" extrusionOk="0">
                  <a:moveTo>
                    <a:pt x="194" y="1"/>
                  </a:moveTo>
                  <a:cubicBezTo>
                    <a:pt x="87" y="1"/>
                    <a:pt x="0" y="87"/>
                    <a:pt x="0" y="193"/>
                  </a:cubicBezTo>
                  <a:cubicBezTo>
                    <a:pt x="0" y="300"/>
                    <a:pt x="87" y="386"/>
                    <a:pt x="194" y="386"/>
                  </a:cubicBezTo>
                  <a:cubicBezTo>
                    <a:pt x="301" y="386"/>
                    <a:pt x="387" y="300"/>
                    <a:pt x="387" y="193"/>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648450" y="2866525"/>
              <a:ext cx="9650" cy="9700"/>
            </a:xfrm>
            <a:custGeom>
              <a:avLst/>
              <a:gdLst/>
              <a:ahLst/>
              <a:cxnLst/>
              <a:rect l="l" t="t" r="r" b="b"/>
              <a:pathLst>
                <a:path w="386" h="388" extrusionOk="0">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6524725" y="3048200"/>
              <a:ext cx="9700" cy="9650"/>
            </a:xfrm>
            <a:custGeom>
              <a:avLst/>
              <a:gdLst/>
              <a:ahLst/>
              <a:cxnLst/>
              <a:rect l="l" t="t" r="r" b="b"/>
              <a:pathLst>
                <a:path w="388" h="386" extrusionOk="0">
                  <a:moveTo>
                    <a:pt x="193" y="0"/>
                  </a:moveTo>
                  <a:cubicBezTo>
                    <a:pt x="87" y="0"/>
                    <a:pt x="0" y="87"/>
                    <a:pt x="0" y="193"/>
                  </a:cubicBezTo>
                  <a:cubicBezTo>
                    <a:pt x="0" y="299"/>
                    <a:pt x="87" y="386"/>
                    <a:pt x="193" y="386"/>
                  </a:cubicBezTo>
                  <a:cubicBezTo>
                    <a:pt x="301" y="386"/>
                    <a:pt x="387" y="299"/>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6585825" y="2987100"/>
              <a:ext cx="9650" cy="9700"/>
            </a:xfrm>
            <a:custGeom>
              <a:avLst/>
              <a:gdLst/>
              <a:ahLst/>
              <a:cxnLst/>
              <a:rect l="l" t="t" r="r" b="b"/>
              <a:pathLst>
                <a:path w="386" h="388" extrusionOk="0">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6646875" y="2926050"/>
              <a:ext cx="9675" cy="9650"/>
            </a:xfrm>
            <a:custGeom>
              <a:avLst/>
              <a:gdLst/>
              <a:ahLst/>
              <a:cxnLst/>
              <a:rect l="l" t="t" r="r" b="b"/>
              <a:pathLst>
                <a:path w="387" h="386" extrusionOk="0">
                  <a:moveTo>
                    <a:pt x="194" y="1"/>
                  </a:moveTo>
                  <a:cubicBezTo>
                    <a:pt x="86" y="1"/>
                    <a:pt x="0" y="87"/>
                    <a:pt x="0" y="193"/>
                  </a:cubicBezTo>
                  <a:cubicBezTo>
                    <a:pt x="0" y="300"/>
                    <a:pt x="86"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6736875" y="2834425"/>
              <a:ext cx="12900" cy="9700"/>
            </a:xfrm>
            <a:custGeom>
              <a:avLst/>
              <a:gdLst/>
              <a:ahLst/>
              <a:cxnLst/>
              <a:rect l="l" t="t" r="r" b="b"/>
              <a:pathLst>
                <a:path w="516" h="388" extrusionOk="0">
                  <a:moveTo>
                    <a:pt x="258" y="1"/>
                  </a:moveTo>
                  <a:cubicBezTo>
                    <a:pt x="209" y="1"/>
                    <a:pt x="159" y="20"/>
                    <a:pt x="122" y="57"/>
                  </a:cubicBezTo>
                  <a:cubicBezTo>
                    <a:pt x="0" y="179"/>
                    <a:pt x="87" y="387"/>
                    <a:pt x="258" y="387"/>
                  </a:cubicBezTo>
                  <a:cubicBezTo>
                    <a:pt x="431" y="387"/>
                    <a:pt x="516" y="179"/>
                    <a:pt x="394" y="57"/>
                  </a:cubicBezTo>
                  <a:cubicBezTo>
                    <a:pt x="356" y="20"/>
                    <a:pt x="307" y="1"/>
                    <a:pt x="25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6494175" y="3078700"/>
              <a:ext cx="9700" cy="9700"/>
            </a:xfrm>
            <a:custGeom>
              <a:avLst/>
              <a:gdLst/>
              <a:ahLst/>
              <a:cxnLst/>
              <a:rect l="l" t="t" r="r" b="b"/>
              <a:pathLst>
                <a:path w="388" h="388" extrusionOk="0">
                  <a:moveTo>
                    <a:pt x="195" y="1"/>
                  </a:moveTo>
                  <a:cubicBezTo>
                    <a:pt x="87" y="1"/>
                    <a:pt x="1" y="89"/>
                    <a:pt x="1" y="195"/>
                  </a:cubicBezTo>
                  <a:cubicBezTo>
                    <a:pt x="1" y="301"/>
                    <a:pt x="87" y="387"/>
                    <a:pt x="195" y="387"/>
                  </a:cubicBezTo>
                  <a:cubicBezTo>
                    <a:pt x="301" y="387"/>
                    <a:pt x="387" y="301"/>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6555275" y="301765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6616350" y="2956575"/>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6707950" y="2864975"/>
              <a:ext cx="9700" cy="9675"/>
            </a:xfrm>
            <a:custGeom>
              <a:avLst/>
              <a:gdLst/>
              <a:ahLst/>
              <a:cxnLst/>
              <a:rect l="l" t="t" r="r" b="b"/>
              <a:pathLst>
                <a:path w="388" h="387" extrusionOk="0">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6769050" y="2803875"/>
              <a:ext cx="9650" cy="9700"/>
            </a:xfrm>
            <a:custGeom>
              <a:avLst/>
              <a:gdLst/>
              <a:ahLst/>
              <a:cxnLst/>
              <a:rect l="l" t="t" r="r" b="b"/>
              <a:pathLst>
                <a:path w="386" h="388" extrusionOk="0">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797925" y="2773350"/>
              <a:ext cx="12950" cy="9675"/>
            </a:xfrm>
            <a:custGeom>
              <a:avLst/>
              <a:gdLst/>
              <a:ahLst/>
              <a:cxnLst/>
              <a:rect l="l" t="t" r="r" b="b"/>
              <a:pathLst>
                <a:path w="518" h="387" extrusionOk="0">
                  <a:moveTo>
                    <a:pt x="259" y="1"/>
                  </a:moveTo>
                  <a:cubicBezTo>
                    <a:pt x="209" y="1"/>
                    <a:pt x="160" y="20"/>
                    <a:pt x="123" y="58"/>
                  </a:cubicBezTo>
                  <a:cubicBezTo>
                    <a:pt x="0" y="179"/>
                    <a:pt x="87" y="387"/>
                    <a:pt x="259" y="387"/>
                  </a:cubicBezTo>
                  <a:cubicBezTo>
                    <a:pt x="431" y="387"/>
                    <a:pt x="517" y="179"/>
                    <a:pt x="396" y="58"/>
                  </a:cubicBezTo>
                  <a:cubicBezTo>
                    <a:pt x="358" y="20"/>
                    <a:pt x="308"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6830100" y="2742825"/>
              <a:ext cx="9675" cy="9650"/>
            </a:xfrm>
            <a:custGeom>
              <a:avLst/>
              <a:gdLst/>
              <a:ahLst/>
              <a:cxnLst/>
              <a:rect l="l" t="t" r="r" b="b"/>
              <a:pathLst>
                <a:path w="387" h="386" extrusionOk="0">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6860650" y="2712300"/>
              <a:ext cx="9675" cy="9675"/>
            </a:xfrm>
            <a:custGeom>
              <a:avLst/>
              <a:gdLst/>
              <a:ahLst/>
              <a:cxnLst/>
              <a:rect l="l" t="t" r="r" b="b"/>
              <a:pathLst>
                <a:path w="387" h="387" extrusionOk="0">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6677400" y="2895525"/>
              <a:ext cx="9700" cy="9675"/>
            </a:xfrm>
            <a:custGeom>
              <a:avLst/>
              <a:gdLst/>
              <a:ahLst/>
              <a:cxnLst/>
              <a:rect l="l" t="t" r="r" b="b"/>
              <a:pathLst>
                <a:path w="388" h="387" extrusionOk="0">
                  <a:moveTo>
                    <a:pt x="193" y="0"/>
                  </a:moveTo>
                  <a:cubicBezTo>
                    <a:pt x="87" y="0"/>
                    <a:pt x="1" y="87"/>
                    <a:pt x="1" y="193"/>
                  </a:cubicBezTo>
                  <a:cubicBezTo>
                    <a:pt x="1" y="299"/>
                    <a:pt x="87" y="387"/>
                    <a:pt x="193" y="387"/>
                  </a:cubicBezTo>
                  <a:cubicBezTo>
                    <a:pt x="301" y="387"/>
                    <a:pt x="387" y="299"/>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6552050" y="3077175"/>
              <a:ext cx="12950" cy="9675"/>
            </a:xfrm>
            <a:custGeom>
              <a:avLst/>
              <a:gdLst/>
              <a:ahLst/>
              <a:cxnLst/>
              <a:rect l="l" t="t" r="r" b="b"/>
              <a:pathLst>
                <a:path w="518" h="387" extrusionOk="0">
                  <a:moveTo>
                    <a:pt x="260" y="0"/>
                  </a:moveTo>
                  <a:cubicBezTo>
                    <a:pt x="210" y="0"/>
                    <a:pt x="161" y="19"/>
                    <a:pt x="123" y="57"/>
                  </a:cubicBezTo>
                  <a:cubicBezTo>
                    <a:pt x="0" y="178"/>
                    <a:pt x="87" y="386"/>
                    <a:pt x="260" y="386"/>
                  </a:cubicBezTo>
                  <a:cubicBezTo>
                    <a:pt x="431" y="386"/>
                    <a:pt x="517" y="178"/>
                    <a:pt x="396" y="57"/>
                  </a:cubicBezTo>
                  <a:cubicBezTo>
                    <a:pt x="358" y="19"/>
                    <a:pt x="309"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614775" y="3016100"/>
              <a:ext cx="9675" cy="9650"/>
            </a:xfrm>
            <a:custGeom>
              <a:avLst/>
              <a:gdLst/>
              <a:ahLst/>
              <a:cxnLst/>
              <a:rect l="l" t="t" r="r" b="b"/>
              <a:pathLst>
                <a:path w="387" h="386" extrusionOk="0">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6675850" y="2955025"/>
              <a:ext cx="9700" cy="9675"/>
            </a:xfrm>
            <a:custGeom>
              <a:avLst/>
              <a:gdLst/>
              <a:ahLst/>
              <a:cxnLst/>
              <a:rect l="l" t="t" r="r" b="b"/>
              <a:pathLst>
                <a:path w="388" h="387" extrusionOk="0">
                  <a:moveTo>
                    <a:pt x="193" y="0"/>
                  </a:moveTo>
                  <a:cubicBezTo>
                    <a:pt x="87" y="0"/>
                    <a:pt x="1" y="86"/>
                    <a:pt x="1" y="193"/>
                  </a:cubicBezTo>
                  <a:cubicBezTo>
                    <a:pt x="1" y="300"/>
                    <a:pt x="87" y="387"/>
                    <a:pt x="193" y="387"/>
                  </a:cubicBezTo>
                  <a:cubicBezTo>
                    <a:pt x="299" y="387"/>
                    <a:pt x="387" y="300"/>
                    <a:pt x="387" y="193"/>
                  </a:cubicBezTo>
                  <a:cubicBezTo>
                    <a:pt x="387" y="86"/>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6767450" y="2863425"/>
              <a:ext cx="9700" cy="9650"/>
            </a:xfrm>
            <a:custGeom>
              <a:avLst/>
              <a:gdLst/>
              <a:ahLst/>
              <a:cxnLst/>
              <a:rect l="l" t="t" r="r" b="b"/>
              <a:pathLst>
                <a:path w="388" h="386" extrusionOk="0">
                  <a:moveTo>
                    <a:pt x="193" y="0"/>
                  </a:moveTo>
                  <a:cubicBezTo>
                    <a:pt x="87" y="0"/>
                    <a:pt x="1" y="87"/>
                    <a:pt x="1" y="193"/>
                  </a:cubicBezTo>
                  <a:cubicBezTo>
                    <a:pt x="1" y="299"/>
                    <a:pt x="87" y="385"/>
                    <a:pt x="193" y="385"/>
                  </a:cubicBezTo>
                  <a:cubicBezTo>
                    <a:pt x="301" y="385"/>
                    <a:pt x="387" y="299"/>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6523175" y="3107700"/>
              <a:ext cx="9650" cy="9675"/>
            </a:xfrm>
            <a:custGeom>
              <a:avLst/>
              <a:gdLst/>
              <a:ahLst/>
              <a:cxnLst/>
              <a:rect l="l" t="t" r="r" b="b"/>
              <a:pathLst>
                <a:path w="386" h="387" extrusionOk="0">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6584225" y="304660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6645300" y="298555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6736900" y="2893925"/>
              <a:ext cx="9700" cy="9700"/>
            </a:xfrm>
            <a:custGeom>
              <a:avLst/>
              <a:gdLst/>
              <a:ahLst/>
              <a:cxnLst/>
              <a:rect l="l" t="t" r="r" b="b"/>
              <a:pathLst>
                <a:path w="388" h="388" extrusionOk="0">
                  <a:moveTo>
                    <a:pt x="195" y="0"/>
                  </a:moveTo>
                  <a:cubicBezTo>
                    <a:pt x="87" y="0"/>
                    <a:pt x="1" y="87"/>
                    <a:pt x="1" y="195"/>
                  </a:cubicBezTo>
                  <a:cubicBezTo>
                    <a:pt x="1" y="301"/>
                    <a:pt x="87" y="387"/>
                    <a:pt x="195" y="387"/>
                  </a:cubicBezTo>
                  <a:cubicBezTo>
                    <a:pt x="301" y="387"/>
                    <a:pt x="387" y="301"/>
                    <a:pt x="387" y="195"/>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6798000" y="2832875"/>
              <a:ext cx="9675" cy="9650"/>
            </a:xfrm>
            <a:custGeom>
              <a:avLst/>
              <a:gdLst/>
              <a:ahLst/>
              <a:cxnLst/>
              <a:rect l="l" t="t" r="r" b="b"/>
              <a:pathLst>
                <a:path w="387" h="386" extrusionOk="0">
                  <a:moveTo>
                    <a:pt x="193" y="0"/>
                  </a:moveTo>
                  <a:cubicBezTo>
                    <a:pt x="87" y="0"/>
                    <a:pt x="0" y="87"/>
                    <a:pt x="0" y="193"/>
                  </a:cubicBezTo>
                  <a:cubicBezTo>
                    <a:pt x="0" y="299"/>
                    <a:pt x="87" y="385"/>
                    <a:pt x="193" y="385"/>
                  </a:cubicBezTo>
                  <a:cubicBezTo>
                    <a:pt x="300" y="385"/>
                    <a:pt x="387" y="299"/>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6828550" y="2802325"/>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299" y="387"/>
                    <a:pt x="387" y="301"/>
                    <a:pt x="387" y="193"/>
                  </a:cubicBezTo>
                  <a:cubicBezTo>
                    <a:pt x="387"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6859075" y="2771775"/>
              <a:ext cx="9650" cy="9700"/>
            </a:xfrm>
            <a:custGeom>
              <a:avLst/>
              <a:gdLst/>
              <a:ahLst/>
              <a:cxnLst/>
              <a:rect l="l" t="t" r="r" b="b"/>
              <a:pathLst>
                <a:path w="386" h="388" extrusionOk="0">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887950" y="2741250"/>
              <a:ext cx="12950" cy="9675"/>
            </a:xfrm>
            <a:custGeom>
              <a:avLst/>
              <a:gdLst/>
              <a:ahLst/>
              <a:cxnLst/>
              <a:rect l="l" t="t" r="r" b="b"/>
              <a:pathLst>
                <a:path w="518" h="387" extrusionOk="0">
                  <a:moveTo>
                    <a:pt x="260" y="1"/>
                  </a:moveTo>
                  <a:cubicBezTo>
                    <a:pt x="210" y="1"/>
                    <a:pt x="161" y="20"/>
                    <a:pt x="124" y="58"/>
                  </a:cubicBezTo>
                  <a:cubicBezTo>
                    <a:pt x="1" y="179"/>
                    <a:pt x="87" y="387"/>
                    <a:pt x="260" y="387"/>
                  </a:cubicBezTo>
                  <a:cubicBezTo>
                    <a:pt x="431" y="387"/>
                    <a:pt x="518" y="179"/>
                    <a:pt x="397" y="58"/>
                  </a:cubicBezTo>
                  <a:cubicBezTo>
                    <a:pt x="359" y="20"/>
                    <a:pt x="309"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6704775" y="2924500"/>
              <a:ext cx="12900" cy="9650"/>
            </a:xfrm>
            <a:custGeom>
              <a:avLst/>
              <a:gdLst/>
              <a:ahLst/>
              <a:cxnLst/>
              <a:rect l="l" t="t" r="r" b="b"/>
              <a:pathLst>
                <a:path w="516" h="386" extrusionOk="0">
                  <a:moveTo>
                    <a:pt x="258" y="0"/>
                  </a:moveTo>
                  <a:cubicBezTo>
                    <a:pt x="209" y="0"/>
                    <a:pt x="159" y="19"/>
                    <a:pt x="122" y="57"/>
                  </a:cubicBezTo>
                  <a:cubicBezTo>
                    <a:pt x="0" y="178"/>
                    <a:pt x="85" y="386"/>
                    <a:pt x="258" y="386"/>
                  </a:cubicBezTo>
                  <a:cubicBezTo>
                    <a:pt x="429" y="386"/>
                    <a:pt x="516" y="178"/>
                    <a:pt x="394" y="57"/>
                  </a:cubicBezTo>
                  <a:cubicBezTo>
                    <a:pt x="357" y="19"/>
                    <a:pt x="307"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6582675" y="3106150"/>
              <a:ext cx="9675" cy="9675"/>
            </a:xfrm>
            <a:custGeom>
              <a:avLst/>
              <a:gdLst/>
              <a:ahLst/>
              <a:cxnLst/>
              <a:rect l="l" t="t" r="r" b="b"/>
              <a:pathLst>
                <a:path w="387" h="387" extrusionOk="0">
                  <a:moveTo>
                    <a:pt x="193" y="0"/>
                  </a:moveTo>
                  <a:cubicBezTo>
                    <a:pt x="87" y="0"/>
                    <a:pt x="0" y="87"/>
                    <a:pt x="0" y="193"/>
                  </a:cubicBezTo>
                  <a:cubicBezTo>
                    <a:pt x="0" y="299"/>
                    <a:pt x="87" y="387"/>
                    <a:pt x="193" y="387"/>
                  </a:cubicBezTo>
                  <a:cubicBezTo>
                    <a:pt x="300" y="387"/>
                    <a:pt x="387" y="299"/>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6642125" y="3045075"/>
              <a:ext cx="12900" cy="9675"/>
            </a:xfrm>
            <a:custGeom>
              <a:avLst/>
              <a:gdLst/>
              <a:ahLst/>
              <a:cxnLst/>
              <a:rect l="l" t="t" r="r" b="b"/>
              <a:pathLst>
                <a:path w="516" h="387" extrusionOk="0">
                  <a:moveTo>
                    <a:pt x="258" y="0"/>
                  </a:moveTo>
                  <a:cubicBezTo>
                    <a:pt x="209" y="0"/>
                    <a:pt x="160" y="19"/>
                    <a:pt x="122" y="56"/>
                  </a:cubicBezTo>
                  <a:cubicBezTo>
                    <a:pt x="1" y="179"/>
                    <a:pt x="85" y="386"/>
                    <a:pt x="258" y="386"/>
                  </a:cubicBezTo>
                  <a:cubicBezTo>
                    <a:pt x="430" y="386"/>
                    <a:pt x="516" y="179"/>
                    <a:pt x="395" y="56"/>
                  </a:cubicBezTo>
                  <a:cubicBezTo>
                    <a:pt x="357" y="19"/>
                    <a:pt x="308"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6704800" y="2983975"/>
              <a:ext cx="9700" cy="9675"/>
            </a:xfrm>
            <a:custGeom>
              <a:avLst/>
              <a:gdLst/>
              <a:ahLst/>
              <a:cxnLst/>
              <a:rect l="l" t="t" r="r" b="b"/>
              <a:pathLst>
                <a:path w="388" h="387" extrusionOk="0">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6796450" y="2892375"/>
              <a:ext cx="9650" cy="9675"/>
            </a:xfrm>
            <a:custGeom>
              <a:avLst/>
              <a:gdLst/>
              <a:ahLst/>
              <a:cxnLst/>
              <a:rect l="l" t="t" r="r" b="b"/>
              <a:pathLst>
                <a:path w="386" h="387" extrusionOk="0">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6552125" y="3136675"/>
              <a:ext cx="9675" cy="9675"/>
            </a:xfrm>
            <a:custGeom>
              <a:avLst/>
              <a:gdLst/>
              <a:ahLst/>
              <a:cxnLst/>
              <a:rect l="l" t="t" r="r" b="b"/>
              <a:pathLst>
                <a:path w="387" h="387" extrusionOk="0">
                  <a:moveTo>
                    <a:pt x="194" y="1"/>
                  </a:moveTo>
                  <a:cubicBezTo>
                    <a:pt x="87" y="1"/>
                    <a:pt x="0" y="87"/>
                    <a:pt x="0" y="194"/>
                  </a:cubicBezTo>
                  <a:cubicBezTo>
                    <a:pt x="0" y="300"/>
                    <a:pt x="87" y="386"/>
                    <a:pt x="194" y="386"/>
                  </a:cubicBezTo>
                  <a:cubicBezTo>
                    <a:pt x="301" y="386"/>
                    <a:pt x="387" y="300"/>
                    <a:pt x="387" y="194"/>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613225" y="3075600"/>
              <a:ext cx="9650" cy="9675"/>
            </a:xfrm>
            <a:custGeom>
              <a:avLst/>
              <a:gdLst/>
              <a:ahLst/>
              <a:cxnLst/>
              <a:rect l="l" t="t" r="r" b="b"/>
              <a:pathLst>
                <a:path w="386" h="387" extrusionOk="0">
                  <a:moveTo>
                    <a:pt x="193" y="0"/>
                  </a:moveTo>
                  <a:cubicBezTo>
                    <a:pt x="86" y="0"/>
                    <a:pt x="0" y="87"/>
                    <a:pt x="0" y="193"/>
                  </a:cubicBezTo>
                  <a:cubicBezTo>
                    <a:pt x="0" y="301"/>
                    <a:pt x="86"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6672625" y="3014525"/>
              <a:ext cx="12950" cy="9675"/>
            </a:xfrm>
            <a:custGeom>
              <a:avLst/>
              <a:gdLst/>
              <a:ahLst/>
              <a:cxnLst/>
              <a:rect l="l" t="t" r="r" b="b"/>
              <a:pathLst>
                <a:path w="518" h="387" extrusionOk="0">
                  <a:moveTo>
                    <a:pt x="260" y="1"/>
                  </a:moveTo>
                  <a:cubicBezTo>
                    <a:pt x="210" y="1"/>
                    <a:pt x="161" y="20"/>
                    <a:pt x="124" y="58"/>
                  </a:cubicBezTo>
                  <a:cubicBezTo>
                    <a:pt x="1" y="179"/>
                    <a:pt x="87" y="386"/>
                    <a:pt x="260" y="386"/>
                  </a:cubicBezTo>
                  <a:cubicBezTo>
                    <a:pt x="431" y="386"/>
                    <a:pt x="518" y="179"/>
                    <a:pt x="397" y="58"/>
                  </a:cubicBezTo>
                  <a:cubicBezTo>
                    <a:pt x="359" y="20"/>
                    <a:pt x="309"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6765900" y="2922925"/>
              <a:ext cx="9675" cy="9675"/>
            </a:xfrm>
            <a:custGeom>
              <a:avLst/>
              <a:gdLst/>
              <a:ahLst/>
              <a:cxnLst/>
              <a:rect l="l" t="t" r="r" b="b"/>
              <a:pathLst>
                <a:path w="387" h="387" extrusionOk="0">
                  <a:moveTo>
                    <a:pt x="193" y="0"/>
                  </a:moveTo>
                  <a:cubicBezTo>
                    <a:pt x="87" y="0"/>
                    <a:pt x="0" y="87"/>
                    <a:pt x="0" y="193"/>
                  </a:cubicBezTo>
                  <a:cubicBezTo>
                    <a:pt x="0" y="300"/>
                    <a:pt x="87" y="387"/>
                    <a:pt x="193" y="387"/>
                  </a:cubicBezTo>
                  <a:cubicBezTo>
                    <a:pt x="299" y="387"/>
                    <a:pt x="387" y="300"/>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6826950" y="2861825"/>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6857500" y="2831325"/>
              <a:ext cx="9675" cy="9650"/>
            </a:xfrm>
            <a:custGeom>
              <a:avLst/>
              <a:gdLst/>
              <a:ahLst/>
              <a:cxnLst/>
              <a:rect l="l" t="t" r="r" b="b"/>
              <a:pathLst>
                <a:path w="387" h="386" extrusionOk="0">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6888025" y="2800775"/>
              <a:ext cx="9700" cy="9650"/>
            </a:xfrm>
            <a:custGeom>
              <a:avLst/>
              <a:gdLst/>
              <a:ahLst/>
              <a:cxnLst/>
              <a:rect l="l" t="t" r="r" b="b"/>
              <a:pathLst>
                <a:path w="388" h="386" extrusionOk="0">
                  <a:moveTo>
                    <a:pt x="193" y="1"/>
                  </a:moveTo>
                  <a:cubicBezTo>
                    <a:pt x="87" y="1"/>
                    <a:pt x="1" y="87"/>
                    <a:pt x="1" y="193"/>
                  </a:cubicBezTo>
                  <a:cubicBezTo>
                    <a:pt x="1" y="299"/>
                    <a:pt x="87" y="386"/>
                    <a:pt x="193" y="386"/>
                  </a:cubicBezTo>
                  <a:cubicBezTo>
                    <a:pt x="301" y="386"/>
                    <a:pt x="388" y="299"/>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6916950" y="2770225"/>
              <a:ext cx="12900" cy="9700"/>
            </a:xfrm>
            <a:custGeom>
              <a:avLst/>
              <a:gdLst/>
              <a:ahLst/>
              <a:cxnLst/>
              <a:rect l="l" t="t" r="r" b="b"/>
              <a:pathLst>
                <a:path w="516" h="388" extrusionOk="0">
                  <a:moveTo>
                    <a:pt x="258" y="0"/>
                  </a:moveTo>
                  <a:cubicBezTo>
                    <a:pt x="209" y="0"/>
                    <a:pt x="160" y="19"/>
                    <a:pt x="122" y="57"/>
                  </a:cubicBezTo>
                  <a:cubicBezTo>
                    <a:pt x="1" y="178"/>
                    <a:pt x="85" y="387"/>
                    <a:pt x="258" y="387"/>
                  </a:cubicBezTo>
                  <a:cubicBezTo>
                    <a:pt x="430" y="387"/>
                    <a:pt x="516" y="178"/>
                    <a:pt x="395" y="57"/>
                  </a:cubicBezTo>
                  <a:cubicBezTo>
                    <a:pt x="357" y="19"/>
                    <a:pt x="308"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6735350" y="2953450"/>
              <a:ext cx="9700" cy="9650"/>
            </a:xfrm>
            <a:custGeom>
              <a:avLst/>
              <a:gdLst/>
              <a:ahLst/>
              <a:cxnLst/>
              <a:rect l="l" t="t" r="r" b="b"/>
              <a:pathLst>
                <a:path w="388" h="386" extrusionOk="0">
                  <a:moveTo>
                    <a:pt x="193" y="1"/>
                  </a:moveTo>
                  <a:cubicBezTo>
                    <a:pt x="87" y="1"/>
                    <a:pt x="1" y="87"/>
                    <a:pt x="1" y="193"/>
                  </a:cubicBezTo>
                  <a:cubicBezTo>
                    <a:pt x="1" y="300"/>
                    <a:pt x="87" y="386"/>
                    <a:pt x="193" y="386"/>
                  </a:cubicBezTo>
                  <a:cubicBezTo>
                    <a:pt x="301" y="386"/>
                    <a:pt x="387" y="300"/>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6611650" y="3135100"/>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672700" y="3074000"/>
              <a:ext cx="9700" cy="9700"/>
            </a:xfrm>
            <a:custGeom>
              <a:avLst/>
              <a:gdLst/>
              <a:ahLst/>
              <a:cxnLst/>
              <a:rect l="l" t="t" r="r" b="b"/>
              <a:pathLst>
                <a:path w="388" h="388" extrusionOk="0">
                  <a:moveTo>
                    <a:pt x="193" y="1"/>
                  </a:moveTo>
                  <a:cubicBezTo>
                    <a:pt x="87" y="1"/>
                    <a:pt x="1" y="89"/>
                    <a:pt x="1" y="195"/>
                  </a:cubicBezTo>
                  <a:cubicBezTo>
                    <a:pt x="1" y="301"/>
                    <a:pt x="87" y="387"/>
                    <a:pt x="193" y="387"/>
                  </a:cubicBezTo>
                  <a:cubicBezTo>
                    <a:pt x="301" y="387"/>
                    <a:pt x="387" y="301"/>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6732175" y="3012975"/>
              <a:ext cx="12900" cy="9675"/>
            </a:xfrm>
            <a:custGeom>
              <a:avLst/>
              <a:gdLst/>
              <a:ahLst/>
              <a:cxnLst/>
              <a:rect l="l" t="t" r="r" b="b"/>
              <a:pathLst>
                <a:path w="516" h="387" extrusionOk="0">
                  <a:moveTo>
                    <a:pt x="258" y="0"/>
                  </a:moveTo>
                  <a:cubicBezTo>
                    <a:pt x="209" y="0"/>
                    <a:pt x="159" y="19"/>
                    <a:pt x="122" y="56"/>
                  </a:cubicBezTo>
                  <a:cubicBezTo>
                    <a:pt x="0" y="177"/>
                    <a:pt x="87" y="386"/>
                    <a:pt x="258" y="386"/>
                  </a:cubicBezTo>
                  <a:cubicBezTo>
                    <a:pt x="431" y="386"/>
                    <a:pt x="516" y="177"/>
                    <a:pt x="394" y="56"/>
                  </a:cubicBezTo>
                  <a:cubicBezTo>
                    <a:pt x="356" y="19"/>
                    <a:pt x="307"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6825400" y="2921350"/>
              <a:ext cx="9675" cy="9650"/>
            </a:xfrm>
            <a:custGeom>
              <a:avLst/>
              <a:gdLst/>
              <a:ahLst/>
              <a:cxnLst/>
              <a:rect l="l" t="t" r="r" b="b"/>
              <a:pathLst>
                <a:path w="387" h="386" extrusionOk="0">
                  <a:moveTo>
                    <a:pt x="194" y="1"/>
                  </a:moveTo>
                  <a:cubicBezTo>
                    <a:pt x="87" y="1"/>
                    <a:pt x="0" y="87"/>
                    <a:pt x="0" y="193"/>
                  </a:cubicBezTo>
                  <a:cubicBezTo>
                    <a:pt x="0" y="300"/>
                    <a:pt x="87"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6581125" y="3165650"/>
              <a:ext cx="9650" cy="9675"/>
            </a:xfrm>
            <a:custGeom>
              <a:avLst/>
              <a:gdLst/>
              <a:ahLst/>
              <a:cxnLst/>
              <a:rect l="l" t="t" r="r" b="b"/>
              <a:pathLst>
                <a:path w="386" h="387" extrusionOk="0">
                  <a:moveTo>
                    <a:pt x="193" y="0"/>
                  </a:moveTo>
                  <a:cubicBezTo>
                    <a:pt x="86" y="0"/>
                    <a:pt x="0" y="86"/>
                    <a:pt x="0" y="193"/>
                  </a:cubicBezTo>
                  <a:cubicBezTo>
                    <a:pt x="0" y="300"/>
                    <a:pt x="86" y="387"/>
                    <a:pt x="193" y="387"/>
                  </a:cubicBezTo>
                  <a:cubicBezTo>
                    <a:pt x="299" y="387"/>
                    <a:pt x="385" y="300"/>
                    <a:pt x="385" y="193"/>
                  </a:cubicBezTo>
                  <a:cubicBezTo>
                    <a:pt x="385" y="86"/>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6640525" y="3104575"/>
              <a:ext cx="12950" cy="9675"/>
            </a:xfrm>
            <a:custGeom>
              <a:avLst/>
              <a:gdLst/>
              <a:ahLst/>
              <a:cxnLst/>
              <a:rect l="l" t="t" r="r" b="b"/>
              <a:pathLst>
                <a:path w="518" h="387" extrusionOk="0">
                  <a:moveTo>
                    <a:pt x="260" y="0"/>
                  </a:moveTo>
                  <a:cubicBezTo>
                    <a:pt x="210" y="0"/>
                    <a:pt x="161" y="19"/>
                    <a:pt x="124" y="57"/>
                  </a:cubicBezTo>
                  <a:cubicBezTo>
                    <a:pt x="1" y="178"/>
                    <a:pt x="87" y="386"/>
                    <a:pt x="260" y="386"/>
                  </a:cubicBezTo>
                  <a:cubicBezTo>
                    <a:pt x="431" y="386"/>
                    <a:pt x="518" y="178"/>
                    <a:pt x="397" y="57"/>
                  </a:cubicBezTo>
                  <a:cubicBezTo>
                    <a:pt x="359" y="19"/>
                    <a:pt x="309"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6703250" y="3043500"/>
              <a:ext cx="9700" cy="9650"/>
            </a:xfrm>
            <a:custGeom>
              <a:avLst/>
              <a:gdLst/>
              <a:ahLst/>
              <a:cxnLst/>
              <a:rect l="l" t="t" r="r" b="b"/>
              <a:pathLst>
                <a:path w="388" h="386" extrusionOk="0">
                  <a:moveTo>
                    <a:pt x="193" y="1"/>
                  </a:moveTo>
                  <a:cubicBezTo>
                    <a:pt x="87" y="1"/>
                    <a:pt x="1" y="87"/>
                    <a:pt x="1" y="193"/>
                  </a:cubicBezTo>
                  <a:cubicBezTo>
                    <a:pt x="1" y="299"/>
                    <a:pt x="87" y="386"/>
                    <a:pt x="193" y="386"/>
                  </a:cubicBezTo>
                  <a:cubicBezTo>
                    <a:pt x="301" y="386"/>
                    <a:pt x="387" y="299"/>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6794850" y="2951875"/>
              <a:ext cx="9675" cy="9675"/>
            </a:xfrm>
            <a:custGeom>
              <a:avLst/>
              <a:gdLst/>
              <a:ahLst/>
              <a:cxnLst/>
              <a:rect l="l" t="t" r="r" b="b"/>
              <a:pathLst>
                <a:path w="387"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855950" y="2890825"/>
              <a:ext cx="9675" cy="9675"/>
            </a:xfrm>
            <a:custGeom>
              <a:avLst/>
              <a:gdLst/>
              <a:ahLst/>
              <a:cxnLst/>
              <a:rect l="l" t="t" r="r" b="b"/>
              <a:pathLst>
                <a:path w="387" h="387" extrusionOk="0">
                  <a:moveTo>
                    <a:pt x="193" y="0"/>
                  </a:moveTo>
                  <a:cubicBezTo>
                    <a:pt x="86" y="0"/>
                    <a:pt x="0" y="87"/>
                    <a:pt x="0" y="193"/>
                  </a:cubicBezTo>
                  <a:cubicBezTo>
                    <a:pt x="0" y="299"/>
                    <a:pt x="86" y="387"/>
                    <a:pt x="193" y="387"/>
                  </a:cubicBezTo>
                  <a:cubicBezTo>
                    <a:pt x="300" y="387"/>
                    <a:pt x="387" y="299"/>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6886475" y="2860275"/>
              <a:ext cx="9650" cy="9675"/>
            </a:xfrm>
            <a:custGeom>
              <a:avLst/>
              <a:gdLst/>
              <a:ahLst/>
              <a:cxnLst/>
              <a:rect l="l" t="t" r="r" b="b"/>
              <a:pathLst>
                <a:path w="386" h="387" extrusionOk="0">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6917000" y="2829725"/>
              <a:ext cx="9675" cy="9700"/>
            </a:xfrm>
            <a:custGeom>
              <a:avLst/>
              <a:gdLst/>
              <a:ahLst/>
              <a:cxnLst/>
              <a:rect l="l" t="t" r="r" b="b"/>
              <a:pathLst>
                <a:path w="387" h="388" extrusionOk="0">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947525" y="2799175"/>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6764350" y="2982400"/>
              <a:ext cx="9650" cy="9700"/>
            </a:xfrm>
            <a:custGeom>
              <a:avLst/>
              <a:gdLst/>
              <a:ahLst/>
              <a:cxnLst/>
              <a:rect l="l" t="t" r="r" b="b"/>
              <a:pathLst>
                <a:path w="386" h="388" extrusionOk="0">
                  <a:moveTo>
                    <a:pt x="193" y="1"/>
                  </a:moveTo>
                  <a:cubicBezTo>
                    <a:pt x="87" y="1"/>
                    <a:pt x="0" y="87"/>
                    <a:pt x="0" y="193"/>
                  </a:cubicBezTo>
                  <a:cubicBezTo>
                    <a:pt x="0" y="301"/>
                    <a:pt x="87" y="388"/>
                    <a:pt x="193" y="388"/>
                  </a:cubicBezTo>
                  <a:cubicBezTo>
                    <a:pt x="299" y="388"/>
                    <a:pt x="385" y="301"/>
                    <a:pt x="385" y="193"/>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640600" y="3164075"/>
              <a:ext cx="9700" cy="9650"/>
            </a:xfrm>
            <a:custGeom>
              <a:avLst/>
              <a:gdLst/>
              <a:ahLst/>
              <a:cxnLst/>
              <a:rect l="l" t="t" r="r" b="b"/>
              <a:pathLst>
                <a:path w="388" h="386" extrusionOk="0">
                  <a:moveTo>
                    <a:pt x="193" y="1"/>
                  </a:moveTo>
                  <a:cubicBezTo>
                    <a:pt x="87" y="1"/>
                    <a:pt x="1" y="87"/>
                    <a:pt x="1" y="193"/>
                  </a:cubicBezTo>
                  <a:cubicBezTo>
                    <a:pt x="1" y="300"/>
                    <a:pt x="87" y="386"/>
                    <a:pt x="193" y="386"/>
                  </a:cubicBezTo>
                  <a:cubicBezTo>
                    <a:pt x="301" y="386"/>
                    <a:pt x="388" y="300"/>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6701700" y="3103000"/>
              <a:ext cx="9650" cy="9675"/>
            </a:xfrm>
            <a:custGeom>
              <a:avLst/>
              <a:gdLst/>
              <a:ahLst/>
              <a:cxnLst/>
              <a:rect l="l" t="t" r="r" b="b"/>
              <a:pathLst>
                <a:path w="386" h="387" extrusionOk="0">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6762750" y="304190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6854350" y="2950325"/>
              <a:ext cx="9675" cy="9675"/>
            </a:xfrm>
            <a:custGeom>
              <a:avLst/>
              <a:gdLst/>
              <a:ahLst/>
              <a:cxnLst/>
              <a:rect l="l" t="t" r="r" b="b"/>
              <a:pathLst>
                <a:path w="387" h="387" extrusionOk="0">
                  <a:moveTo>
                    <a:pt x="194" y="0"/>
                  </a:moveTo>
                  <a:cubicBezTo>
                    <a:pt x="88" y="0"/>
                    <a:pt x="0" y="86"/>
                    <a:pt x="0" y="193"/>
                  </a:cubicBezTo>
                  <a:cubicBezTo>
                    <a:pt x="0" y="300"/>
                    <a:pt x="88" y="387"/>
                    <a:pt x="194" y="387"/>
                  </a:cubicBezTo>
                  <a:cubicBezTo>
                    <a:pt x="301" y="387"/>
                    <a:pt x="387" y="300"/>
                    <a:pt x="387" y="193"/>
                  </a:cubicBezTo>
                  <a:cubicBezTo>
                    <a:pt x="387" y="86"/>
                    <a:pt x="301"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6608450" y="3194600"/>
              <a:ext cx="12925" cy="9675"/>
            </a:xfrm>
            <a:custGeom>
              <a:avLst/>
              <a:gdLst/>
              <a:ahLst/>
              <a:cxnLst/>
              <a:rect l="l" t="t" r="r" b="b"/>
              <a:pathLst>
                <a:path w="517" h="387" extrusionOk="0">
                  <a:moveTo>
                    <a:pt x="258" y="1"/>
                  </a:moveTo>
                  <a:cubicBezTo>
                    <a:pt x="209" y="1"/>
                    <a:pt x="159" y="20"/>
                    <a:pt x="121" y="58"/>
                  </a:cubicBezTo>
                  <a:cubicBezTo>
                    <a:pt x="0" y="179"/>
                    <a:pt x="86" y="387"/>
                    <a:pt x="259" y="387"/>
                  </a:cubicBezTo>
                  <a:cubicBezTo>
                    <a:pt x="431" y="387"/>
                    <a:pt x="517" y="179"/>
                    <a:pt x="396" y="58"/>
                  </a:cubicBezTo>
                  <a:cubicBezTo>
                    <a:pt x="358" y="20"/>
                    <a:pt x="308" y="1"/>
                    <a:pt x="25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6671150" y="3133550"/>
              <a:ext cx="9700" cy="9675"/>
            </a:xfrm>
            <a:custGeom>
              <a:avLst/>
              <a:gdLst/>
              <a:ahLst/>
              <a:cxnLst/>
              <a:rect l="l" t="t" r="r" b="b"/>
              <a:pathLst>
                <a:path w="388" h="387" extrusionOk="0">
                  <a:moveTo>
                    <a:pt x="193" y="0"/>
                  </a:moveTo>
                  <a:cubicBezTo>
                    <a:pt x="87" y="0"/>
                    <a:pt x="1" y="87"/>
                    <a:pt x="1" y="193"/>
                  </a:cubicBezTo>
                  <a:cubicBezTo>
                    <a:pt x="1" y="300"/>
                    <a:pt x="87" y="387"/>
                    <a:pt x="193" y="387"/>
                  </a:cubicBezTo>
                  <a:cubicBezTo>
                    <a:pt x="299" y="387"/>
                    <a:pt x="387" y="300"/>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6732200" y="3072450"/>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6822200" y="2980850"/>
              <a:ext cx="12925" cy="9700"/>
            </a:xfrm>
            <a:custGeom>
              <a:avLst/>
              <a:gdLst/>
              <a:ahLst/>
              <a:cxnLst/>
              <a:rect l="l" t="t" r="r" b="b"/>
              <a:pathLst>
                <a:path w="517" h="388" extrusionOk="0">
                  <a:moveTo>
                    <a:pt x="259" y="0"/>
                  </a:moveTo>
                  <a:cubicBezTo>
                    <a:pt x="209" y="0"/>
                    <a:pt x="160" y="19"/>
                    <a:pt x="122" y="57"/>
                  </a:cubicBezTo>
                  <a:cubicBezTo>
                    <a:pt x="1" y="178"/>
                    <a:pt x="86" y="387"/>
                    <a:pt x="259" y="387"/>
                  </a:cubicBezTo>
                  <a:cubicBezTo>
                    <a:pt x="430" y="387"/>
                    <a:pt x="516" y="178"/>
                    <a:pt x="395" y="57"/>
                  </a:cubicBezTo>
                  <a:cubicBezTo>
                    <a:pt x="357"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6884900" y="2919775"/>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915425" y="2889225"/>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6944350" y="2858700"/>
              <a:ext cx="12950" cy="9675"/>
            </a:xfrm>
            <a:custGeom>
              <a:avLst/>
              <a:gdLst/>
              <a:ahLst/>
              <a:cxnLst/>
              <a:rect l="l" t="t" r="r" b="b"/>
              <a:pathLst>
                <a:path w="518" h="387" extrusionOk="0">
                  <a:moveTo>
                    <a:pt x="259" y="1"/>
                  </a:moveTo>
                  <a:cubicBezTo>
                    <a:pt x="209" y="1"/>
                    <a:pt x="160" y="19"/>
                    <a:pt x="122" y="57"/>
                  </a:cubicBezTo>
                  <a:cubicBezTo>
                    <a:pt x="1" y="179"/>
                    <a:pt x="87" y="386"/>
                    <a:pt x="258" y="386"/>
                  </a:cubicBezTo>
                  <a:cubicBezTo>
                    <a:pt x="431" y="386"/>
                    <a:pt x="517" y="179"/>
                    <a:pt x="395" y="57"/>
                  </a:cubicBezTo>
                  <a:cubicBezTo>
                    <a:pt x="358" y="19"/>
                    <a:pt x="308"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6976525" y="2828175"/>
              <a:ext cx="9650" cy="9650"/>
            </a:xfrm>
            <a:custGeom>
              <a:avLst/>
              <a:gdLst/>
              <a:ahLst/>
              <a:cxnLst/>
              <a:rect l="l" t="t" r="r" b="b"/>
              <a:pathLst>
                <a:path w="386" h="386" extrusionOk="0">
                  <a:moveTo>
                    <a:pt x="193" y="0"/>
                  </a:moveTo>
                  <a:cubicBezTo>
                    <a:pt x="87" y="0"/>
                    <a:pt x="0" y="87"/>
                    <a:pt x="0" y="193"/>
                  </a:cubicBezTo>
                  <a:cubicBezTo>
                    <a:pt x="0" y="299"/>
                    <a:pt x="87" y="386"/>
                    <a:pt x="193" y="386"/>
                  </a:cubicBezTo>
                  <a:cubicBezTo>
                    <a:pt x="299" y="386"/>
                    <a:pt x="386" y="299"/>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6793300" y="3011400"/>
              <a:ext cx="9675" cy="9650"/>
            </a:xfrm>
            <a:custGeom>
              <a:avLst/>
              <a:gdLst/>
              <a:ahLst/>
              <a:cxnLst/>
              <a:rect l="l" t="t" r="r" b="b"/>
              <a:pathLst>
                <a:path w="387" h="386" extrusionOk="0">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6669575" y="3193050"/>
              <a:ext cx="9675" cy="9675"/>
            </a:xfrm>
            <a:custGeom>
              <a:avLst/>
              <a:gdLst/>
              <a:ahLst/>
              <a:cxnLst/>
              <a:rect l="l" t="t" r="r" b="b"/>
              <a:pathLst>
                <a:path w="387" h="387" extrusionOk="0">
                  <a:moveTo>
                    <a:pt x="194" y="0"/>
                  </a:moveTo>
                  <a:cubicBezTo>
                    <a:pt x="86" y="0"/>
                    <a:pt x="0" y="86"/>
                    <a:pt x="0" y="193"/>
                  </a:cubicBezTo>
                  <a:cubicBezTo>
                    <a:pt x="0" y="300"/>
                    <a:pt x="86" y="387"/>
                    <a:pt x="194" y="387"/>
                  </a:cubicBezTo>
                  <a:cubicBezTo>
                    <a:pt x="300" y="387"/>
                    <a:pt x="387" y="300"/>
                    <a:pt x="387" y="193"/>
                  </a:cubicBezTo>
                  <a:cubicBezTo>
                    <a:pt x="387" y="86"/>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6730650" y="3131950"/>
              <a:ext cx="9700" cy="9700"/>
            </a:xfrm>
            <a:custGeom>
              <a:avLst/>
              <a:gdLst/>
              <a:ahLst/>
              <a:cxnLst/>
              <a:rect l="l" t="t" r="r" b="b"/>
              <a:pathLst>
                <a:path w="388" h="388" extrusionOk="0">
                  <a:moveTo>
                    <a:pt x="193" y="1"/>
                  </a:moveTo>
                  <a:cubicBezTo>
                    <a:pt x="87" y="1"/>
                    <a:pt x="1" y="88"/>
                    <a:pt x="1" y="195"/>
                  </a:cubicBezTo>
                  <a:cubicBezTo>
                    <a:pt x="1" y="301"/>
                    <a:pt x="87" y="387"/>
                    <a:pt x="193" y="387"/>
                  </a:cubicBezTo>
                  <a:cubicBezTo>
                    <a:pt x="301" y="387"/>
                    <a:pt x="387" y="301"/>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6791750" y="3070900"/>
              <a:ext cx="9650" cy="9700"/>
            </a:xfrm>
            <a:custGeom>
              <a:avLst/>
              <a:gdLst/>
              <a:ahLst/>
              <a:cxnLst/>
              <a:rect l="l" t="t" r="r" b="b"/>
              <a:pathLst>
                <a:path w="386" h="388" extrusionOk="0">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883325" y="2979275"/>
              <a:ext cx="9700" cy="9675"/>
            </a:xfrm>
            <a:custGeom>
              <a:avLst/>
              <a:gdLst/>
              <a:ahLst/>
              <a:cxnLst/>
              <a:rect l="l" t="t" r="r" b="b"/>
              <a:pathLst>
                <a:path w="388" h="387" extrusionOk="0">
                  <a:moveTo>
                    <a:pt x="194" y="0"/>
                  </a:moveTo>
                  <a:cubicBezTo>
                    <a:pt x="87" y="0"/>
                    <a:pt x="1" y="88"/>
                    <a:pt x="1" y="194"/>
                  </a:cubicBezTo>
                  <a:cubicBezTo>
                    <a:pt x="1" y="300"/>
                    <a:pt x="87" y="387"/>
                    <a:pt x="194" y="387"/>
                  </a:cubicBezTo>
                  <a:cubicBezTo>
                    <a:pt x="301" y="387"/>
                    <a:pt x="388" y="300"/>
                    <a:pt x="388" y="194"/>
                  </a:cubicBezTo>
                  <a:cubicBezTo>
                    <a:pt x="388" y="88"/>
                    <a:pt x="301"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6639050" y="3223575"/>
              <a:ext cx="9650" cy="9700"/>
            </a:xfrm>
            <a:custGeom>
              <a:avLst/>
              <a:gdLst/>
              <a:ahLst/>
              <a:cxnLst/>
              <a:rect l="l" t="t" r="r" b="b"/>
              <a:pathLst>
                <a:path w="386" h="388" extrusionOk="0">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700100" y="31625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6761200" y="3101450"/>
              <a:ext cx="9675" cy="9650"/>
            </a:xfrm>
            <a:custGeom>
              <a:avLst/>
              <a:gdLst/>
              <a:ahLst/>
              <a:cxnLst/>
              <a:rect l="l" t="t" r="r" b="b"/>
              <a:pathLst>
                <a:path w="387" h="386" extrusionOk="0">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6852800" y="300980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6912250" y="2948750"/>
              <a:ext cx="12950" cy="9650"/>
            </a:xfrm>
            <a:custGeom>
              <a:avLst/>
              <a:gdLst/>
              <a:ahLst/>
              <a:cxnLst/>
              <a:rect l="l" t="t" r="r" b="b"/>
              <a:pathLst>
                <a:path w="518" h="386" extrusionOk="0">
                  <a:moveTo>
                    <a:pt x="259" y="0"/>
                  </a:moveTo>
                  <a:cubicBezTo>
                    <a:pt x="209" y="0"/>
                    <a:pt x="160" y="19"/>
                    <a:pt x="122" y="57"/>
                  </a:cubicBezTo>
                  <a:cubicBezTo>
                    <a:pt x="1" y="178"/>
                    <a:pt x="87" y="386"/>
                    <a:pt x="258" y="386"/>
                  </a:cubicBezTo>
                  <a:cubicBezTo>
                    <a:pt x="431" y="386"/>
                    <a:pt x="517" y="178"/>
                    <a:pt x="395" y="57"/>
                  </a:cubicBezTo>
                  <a:cubicBezTo>
                    <a:pt x="358"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6944425" y="2918225"/>
              <a:ext cx="9650" cy="9675"/>
            </a:xfrm>
            <a:custGeom>
              <a:avLst/>
              <a:gdLst/>
              <a:ahLst/>
              <a:cxnLst/>
              <a:rect l="l" t="t" r="r" b="b"/>
              <a:pathLst>
                <a:path w="386" h="387" extrusionOk="0">
                  <a:moveTo>
                    <a:pt x="193" y="0"/>
                  </a:moveTo>
                  <a:cubicBezTo>
                    <a:pt x="87" y="0"/>
                    <a:pt x="1" y="87"/>
                    <a:pt x="1" y="193"/>
                  </a:cubicBezTo>
                  <a:cubicBezTo>
                    <a:pt x="1" y="300"/>
                    <a:pt x="87" y="387"/>
                    <a:pt x="193" y="387"/>
                  </a:cubicBezTo>
                  <a:cubicBezTo>
                    <a:pt x="299" y="387"/>
                    <a:pt x="386" y="300"/>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6974925" y="2887675"/>
              <a:ext cx="9700" cy="9675"/>
            </a:xfrm>
            <a:custGeom>
              <a:avLst/>
              <a:gdLst/>
              <a:ahLst/>
              <a:cxnLst/>
              <a:rect l="l" t="t" r="r" b="b"/>
              <a:pathLst>
                <a:path w="388" h="387" extrusionOk="0">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005475" y="2857125"/>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6822250" y="30403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6698550" y="3222000"/>
              <a:ext cx="9700" cy="9675"/>
            </a:xfrm>
            <a:custGeom>
              <a:avLst/>
              <a:gdLst/>
              <a:ahLst/>
              <a:cxnLst/>
              <a:rect l="l" t="t" r="r" b="b"/>
              <a:pathLst>
                <a:path w="388" h="387" extrusionOk="0">
                  <a:moveTo>
                    <a:pt x="193" y="0"/>
                  </a:moveTo>
                  <a:cubicBezTo>
                    <a:pt x="87" y="0"/>
                    <a:pt x="1" y="88"/>
                    <a:pt x="1" y="194"/>
                  </a:cubicBezTo>
                  <a:cubicBezTo>
                    <a:pt x="1" y="300"/>
                    <a:pt x="87" y="387"/>
                    <a:pt x="193" y="387"/>
                  </a:cubicBezTo>
                  <a:cubicBezTo>
                    <a:pt x="301" y="387"/>
                    <a:pt x="387" y="300"/>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6759600" y="3160950"/>
              <a:ext cx="9700" cy="9675"/>
            </a:xfrm>
            <a:custGeom>
              <a:avLst/>
              <a:gdLst/>
              <a:ahLst/>
              <a:cxnLst/>
              <a:rect l="l" t="t" r="r" b="b"/>
              <a:pathLst>
                <a:path w="388" h="387" extrusionOk="0">
                  <a:moveTo>
                    <a:pt x="195" y="0"/>
                  </a:moveTo>
                  <a:cubicBezTo>
                    <a:pt x="89" y="0"/>
                    <a:pt x="1" y="87"/>
                    <a:pt x="1" y="193"/>
                  </a:cubicBezTo>
                  <a:cubicBezTo>
                    <a:pt x="1" y="300"/>
                    <a:pt x="89" y="387"/>
                    <a:pt x="195" y="387"/>
                  </a:cubicBezTo>
                  <a:cubicBezTo>
                    <a:pt x="301" y="387"/>
                    <a:pt x="387" y="300"/>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6820700" y="30998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6912300" y="3008250"/>
              <a:ext cx="9675" cy="9700"/>
            </a:xfrm>
            <a:custGeom>
              <a:avLst/>
              <a:gdLst/>
              <a:ahLst/>
              <a:cxnLst/>
              <a:rect l="l" t="t" r="r" b="b"/>
              <a:pathLst>
                <a:path w="387" h="388" extrusionOk="0">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6666375" y="3252550"/>
              <a:ext cx="12950" cy="9675"/>
            </a:xfrm>
            <a:custGeom>
              <a:avLst/>
              <a:gdLst/>
              <a:ahLst/>
              <a:cxnLst/>
              <a:rect l="l" t="t" r="r" b="b"/>
              <a:pathLst>
                <a:path w="518" h="387" extrusionOk="0">
                  <a:moveTo>
                    <a:pt x="259" y="1"/>
                  </a:moveTo>
                  <a:cubicBezTo>
                    <a:pt x="210" y="1"/>
                    <a:pt x="160" y="20"/>
                    <a:pt x="122" y="58"/>
                  </a:cubicBezTo>
                  <a:cubicBezTo>
                    <a:pt x="1" y="179"/>
                    <a:pt x="87" y="386"/>
                    <a:pt x="258" y="386"/>
                  </a:cubicBezTo>
                  <a:cubicBezTo>
                    <a:pt x="431" y="386"/>
                    <a:pt x="518" y="179"/>
                    <a:pt x="396" y="58"/>
                  </a:cubicBezTo>
                  <a:cubicBezTo>
                    <a:pt x="358" y="20"/>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6729100" y="3191475"/>
              <a:ext cx="9650" cy="9650"/>
            </a:xfrm>
            <a:custGeom>
              <a:avLst/>
              <a:gdLst/>
              <a:ahLst/>
              <a:cxnLst/>
              <a:rect l="l" t="t" r="r" b="b"/>
              <a:pathLst>
                <a:path w="386" h="386" extrusionOk="0">
                  <a:moveTo>
                    <a:pt x="193" y="1"/>
                  </a:moveTo>
                  <a:cubicBezTo>
                    <a:pt x="87" y="1"/>
                    <a:pt x="0" y="87"/>
                    <a:pt x="0" y="193"/>
                  </a:cubicBezTo>
                  <a:cubicBezTo>
                    <a:pt x="0" y="300"/>
                    <a:pt x="87" y="386"/>
                    <a:pt x="193" y="386"/>
                  </a:cubicBezTo>
                  <a:cubicBezTo>
                    <a:pt x="299" y="386"/>
                    <a:pt x="386" y="300"/>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6790150" y="3130400"/>
              <a:ext cx="9700" cy="9675"/>
            </a:xfrm>
            <a:custGeom>
              <a:avLst/>
              <a:gdLst/>
              <a:ahLst/>
              <a:cxnLst/>
              <a:rect l="l" t="t" r="r" b="b"/>
              <a:pathLst>
                <a:path w="388" h="387" extrusionOk="0">
                  <a:moveTo>
                    <a:pt x="195" y="0"/>
                  </a:moveTo>
                  <a:cubicBezTo>
                    <a:pt x="87" y="0"/>
                    <a:pt x="1" y="87"/>
                    <a:pt x="1" y="194"/>
                  </a:cubicBezTo>
                  <a:cubicBezTo>
                    <a:pt x="1"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6880150" y="3038775"/>
              <a:ext cx="12925" cy="9675"/>
            </a:xfrm>
            <a:custGeom>
              <a:avLst/>
              <a:gdLst/>
              <a:ahLst/>
              <a:cxnLst/>
              <a:rect l="l" t="t" r="r" b="b"/>
              <a:pathLst>
                <a:path w="517" h="387" extrusionOk="0">
                  <a:moveTo>
                    <a:pt x="258" y="1"/>
                  </a:moveTo>
                  <a:cubicBezTo>
                    <a:pt x="209" y="1"/>
                    <a:pt x="160" y="20"/>
                    <a:pt x="122" y="58"/>
                  </a:cubicBezTo>
                  <a:cubicBezTo>
                    <a:pt x="1" y="179"/>
                    <a:pt x="87" y="387"/>
                    <a:pt x="258" y="387"/>
                  </a:cubicBezTo>
                  <a:cubicBezTo>
                    <a:pt x="431" y="387"/>
                    <a:pt x="516" y="179"/>
                    <a:pt x="395" y="58"/>
                  </a:cubicBezTo>
                  <a:cubicBezTo>
                    <a:pt x="357" y="20"/>
                    <a:pt x="308" y="1"/>
                    <a:pt x="25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6942825" y="2977725"/>
              <a:ext cx="9700" cy="9675"/>
            </a:xfrm>
            <a:custGeom>
              <a:avLst/>
              <a:gdLst/>
              <a:ahLst/>
              <a:cxnLst/>
              <a:rect l="l" t="t" r="r" b="b"/>
              <a:pathLst>
                <a:path w="388" h="387" extrusionOk="0">
                  <a:moveTo>
                    <a:pt x="195" y="0"/>
                  </a:moveTo>
                  <a:cubicBezTo>
                    <a:pt x="87" y="0"/>
                    <a:pt x="1" y="86"/>
                    <a:pt x="1" y="193"/>
                  </a:cubicBezTo>
                  <a:cubicBezTo>
                    <a:pt x="1" y="300"/>
                    <a:pt x="87" y="387"/>
                    <a:pt x="195" y="387"/>
                  </a:cubicBezTo>
                  <a:cubicBezTo>
                    <a:pt x="301" y="387"/>
                    <a:pt x="387" y="300"/>
                    <a:pt x="387" y="193"/>
                  </a:cubicBezTo>
                  <a:cubicBezTo>
                    <a:pt x="387" y="86"/>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6973375" y="2947175"/>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002300" y="2916650"/>
              <a:ext cx="12950" cy="9675"/>
            </a:xfrm>
            <a:custGeom>
              <a:avLst/>
              <a:gdLst/>
              <a:ahLst/>
              <a:cxnLst/>
              <a:rect l="l" t="t" r="r" b="b"/>
              <a:pathLst>
                <a:path w="518" h="387" extrusionOk="0">
                  <a:moveTo>
                    <a:pt x="259" y="0"/>
                  </a:moveTo>
                  <a:cubicBezTo>
                    <a:pt x="209" y="0"/>
                    <a:pt x="159" y="19"/>
                    <a:pt x="122" y="57"/>
                  </a:cubicBezTo>
                  <a:cubicBezTo>
                    <a:pt x="0" y="178"/>
                    <a:pt x="87" y="386"/>
                    <a:pt x="258" y="386"/>
                  </a:cubicBezTo>
                  <a:cubicBezTo>
                    <a:pt x="431" y="386"/>
                    <a:pt x="517" y="178"/>
                    <a:pt x="394" y="57"/>
                  </a:cubicBezTo>
                  <a:cubicBezTo>
                    <a:pt x="357"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034475" y="2886125"/>
              <a:ext cx="9675" cy="9675"/>
            </a:xfrm>
            <a:custGeom>
              <a:avLst/>
              <a:gdLst/>
              <a:ahLst/>
              <a:cxnLst/>
              <a:rect l="l" t="t" r="r" b="b"/>
              <a:pathLst>
                <a:path w="387" h="387" extrusionOk="0">
                  <a:moveTo>
                    <a:pt x="193" y="0"/>
                  </a:moveTo>
                  <a:cubicBezTo>
                    <a:pt x="87" y="0"/>
                    <a:pt x="0" y="87"/>
                    <a:pt x="0" y="193"/>
                  </a:cubicBezTo>
                  <a:cubicBezTo>
                    <a:pt x="0" y="299"/>
                    <a:pt x="87" y="387"/>
                    <a:pt x="193" y="387"/>
                  </a:cubicBezTo>
                  <a:cubicBezTo>
                    <a:pt x="299" y="387"/>
                    <a:pt x="387" y="299"/>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6851250" y="3069350"/>
              <a:ext cx="9675" cy="9650"/>
            </a:xfrm>
            <a:custGeom>
              <a:avLst/>
              <a:gdLst/>
              <a:ahLst/>
              <a:cxnLst/>
              <a:rect l="l" t="t" r="r" b="b"/>
              <a:pathLst>
                <a:path w="387" h="386" extrusionOk="0">
                  <a:moveTo>
                    <a:pt x="193" y="0"/>
                  </a:moveTo>
                  <a:cubicBezTo>
                    <a:pt x="86" y="0"/>
                    <a:pt x="0" y="87"/>
                    <a:pt x="0" y="193"/>
                  </a:cubicBezTo>
                  <a:cubicBezTo>
                    <a:pt x="0" y="299"/>
                    <a:pt x="86" y="385"/>
                    <a:pt x="193" y="385"/>
                  </a:cubicBezTo>
                  <a:cubicBezTo>
                    <a:pt x="300" y="385"/>
                    <a:pt x="387" y="299"/>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6727500" y="3250975"/>
              <a:ext cx="9700" cy="9700"/>
            </a:xfrm>
            <a:custGeom>
              <a:avLst/>
              <a:gdLst/>
              <a:ahLst/>
              <a:cxnLst/>
              <a:rect l="l" t="t" r="r" b="b"/>
              <a:pathLst>
                <a:path w="388" h="388" extrusionOk="0">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6788600" y="31899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6848050" y="3128825"/>
              <a:ext cx="12925" cy="9700"/>
            </a:xfrm>
            <a:custGeom>
              <a:avLst/>
              <a:gdLst/>
              <a:ahLst/>
              <a:cxnLst/>
              <a:rect l="l" t="t" r="r" b="b"/>
              <a:pathLst>
                <a:path w="517" h="388" extrusionOk="0">
                  <a:moveTo>
                    <a:pt x="258" y="0"/>
                  </a:moveTo>
                  <a:cubicBezTo>
                    <a:pt x="209" y="0"/>
                    <a:pt x="160" y="19"/>
                    <a:pt x="122" y="57"/>
                  </a:cubicBezTo>
                  <a:cubicBezTo>
                    <a:pt x="1" y="179"/>
                    <a:pt x="86" y="388"/>
                    <a:pt x="258" y="388"/>
                  </a:cubicBezTo>
                  <a:cubicBezTo>
                    <a:pt x="430" y="388"/>
                    <a:pt x="516" y="179"/>
                    <a:pt x="395" y="57"/>
                  </a:cubicBezTo>
                  <a:cubicBezTo>
                    <a:pt x="357" y="19"/>
                    <a:pt x="308"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6941275" y="303720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6697000" y="3281525"/>
              <a:ext cx="9650" cy="9700"/>
            </a:xfrm>
            <a:custGeom>
              <a:avLst/>
              <a:gdLst/>
              <a:ahLst/>
              <a:cxnLst/>
              <a:rect l="l" t="t" r="r" b="b"/>
              <a:pathLst>
                <a:path w="386" h="388" extrusionOk="0">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6756425" y="3220450"/>
              <a:ext cx="12950" cy="9675"/>
            </a:xfrm>
            <a:custGeom>
              <a:avLst/>
              <a:gdLst/>
              <a:ahLst/>
              <a:cxnLst/>
              <a:rect l="l" t="t" r="r" b="b"/>
              <a:pathLst>
                <a:path w="518" h="387" extrusionOk="0">
                  <a:moveTo>
                    <a:pt x="259" y="1"/>
                  </a:moveTo>
                  <a:cubicBezTo>
                    <a:pt x="209" y="1"/>
                    <a:pt x="160" y="20"/>
                    <a:pt x="122" y="58"/>
                  </a:cubicBezTo>
                  <a:cubicBezTo>
                    <a:pt x="0" y="179"/>
                    <a:pt x="87" y="387"/>
                    <a:pt x="260" y="387"/>
                  </a:cubicBezTo>
                  <a:cubicBezTo>
                    <a:pt x="431" y="387"/>
                    <a:pt x="517" y="179"/>
                    <a:pt x="396" y="58"/>
                  </a:cubicBezTo>
                  <a:cubicBezTo>
                    <a:pt x="358" y="20"/>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6819150" y="3159375"/>
              <a:ext cx="9650" cy="9650"/>
            </a:xfrm>
            <a:custGeom>
              <a:avLst/>
              <a:gdLst/>
              <a:ahLst/>
              <a:cxnLst/>
              <a:rect l="l" t="t" r="r" b="b"/>
              <a:pathLst>
                <a:path w="386" h="386" extrusionOk="0">
                  <a:moveTo>
                    <a:pt x="193" y="1"/>
                  </a:moveTo>
                  <a:cubicBezTo>
                    <a:pt x="87" y="1"/>
                    <a:pt x="0" y="87"/>
                    <a:pt x="0" y="193"/>
                  </a:cubicBezTo>
                  <a:cubicBezTo>
                    <a:pt x="0" y="300"/>
                    <a:pt x="87" y="386"/>
                    <a:pt x="193" y="386"/>
                  </a:cubicBezTo>
                  <a:cubicBezTo>
                    <a:pt x="299" y="386"/>
                    <a:pt x="385" y="300"/>
                    <a:pt x="385" y="193"/>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6910725" y="3067750"/>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8" y="301"/>
                    <a:pt x="388" y="195"/>
                  </a:cubicBezTo>
                  <a:cubicBezTo>
                    <a:pt x="388"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6971825" y="3006700"/>
              <a:ext cx="9650" cy="9650"/>
            </a:xfrm>
            <a:custGeom>
              <a:avLst/>
              <a:gdLst/>
              <a:ahLst/>
              <a:cxnLst/>
              <a:rect l="l" t="t" r="r" b="b"/>
              <a:pathLst>
                <a:path w="386" h="386" extrusionOk="0">
                  <a:moveTo>
                    <a:pt x="193" y="1"/>
                  </a:moveTo>
                  <a:cubicBezTo>
                    <a:pt x="87" y="1"/>
                    <a:pt x="1" y="87"/>
                    <a:pt x="1" y="193"/>
                  </a:cubicBezTo>
                  <a:cubicBezTo>
                    <a:pt x="1" y="299"/>
                    <a:pt x="87" y="386"/>
                    <a:pt x="193" y="386"/>
                  </a:cubicBezTo>
                  <a:cubicBezTo>
                    <a:pt x="299" y="386"/>
                    <a:pt x="386" y="299"/>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7002325" y="2976150"/>
              <a:ext cx="9700" cy="9650"/>
            </a:xfrm>
            <a:custGeom>
              <a:avLst/>
              <a:gdLst/>
              <a:ahLst/>
              <a:cxnLst/>
              <a:rect l="l" t="t" r="r" b="b"/>
              <a:pathLst>
                <a:path w="388" h="386" extrusionOk="0">
                  <a:moveTo>
                    <a:pt x="195" y="1"/>
                  </a:moveTo>
                  <a:cubicBezTo>
                    <a:pt x="89" y="1"/>
                    <a:pt x="1" y="87"/>
                    <a:pt x="1" y="193"/>
                  </a:cubicBezTo>
                  <a:cubicBezTo>
                    <a:pt x="1" y="299"/>
                    <a:pt x="89" y="386"/>
                    <a:pt x="195" y="386"/>
                  </a:cubicBezTo>
                  <a:cubicBezTo>
                    <a:pt x="301" y="386"/>
                    <a:pt x="387" y="299"/>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032875" y="2945625"/>
              <a:ext cx="9700" cy="9675"/>
            </a:xfrm>
            <a:custGeom>
              <a:avLst/>
              <a:gdLst/>
              <a:ahLst/>
              <a:cxnLst/>
              <a:rect l="l" t="t" r="r" b="b"/>
              <a:pathLst>
                <a:path w="388" h="387" extrusionOk="0">
                  <a:moveTo>
                    <a:pt x="195" y="0"/>
                  </a:moveTo>
                  <a:cubicBezTo>
                    <a:pt x="87" y="0"/>
                    <a:pt x="1" y="87"/>
                    <a:pt x="1" y="193"/>
                  </a:cubicBezTo>
                  <a:cubicBezTo>
                    <a:pt x="1" y="300"/>
                    <a:pt x="87" y="387"/>
                    <a:pt x="195" y="387"/>
                  </a:cubicBezTo>
                  <a:cubicBezTo>
                    <a:pt x="301" y="387"/>
                    <a:pt x="387" y="300"/>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7063425" y="2915075"/>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6880200" y="3098300"/>
              <a:ext cx="9675" cy="9675"/>
            </a:xfrm>
            <a:custGeom>
              <a:avLst/>
              <a:gdLst/>
              <a:ahLst/>
              <a:cxnLst/>
              <a:rect l="l" t="t" r="r" b="b"/>
              <a:pathLst>
                <a:path w="387" h="387" extrusionOk="0">
                  <a:moveTo>
                    <a:pt x="194" y="0"/>
                  </a:moveTo>
                  <a:cubicBezTo>
                    <a:pt x="87" y="0"/>
                    <a:pt x="0" y="87"/>
                    <a:pt x="0" y="193"/>
                  </a:cubicBezTo>
                  <a:cubicBezTo>
                    <a:pt x="0" y="301"/>
                    <a:pt x="87" y="387"/>
                    <a:pt x="194" y="387"/>
                  </a:cubicBezTo>
                  <a:cubicBezTo>
                    <a:pt x="300" y="387"/>
                    <a:pt x="387" y="301"/>
                    <a:pt x="387" y="193"/>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6756500" y="3279975"/>
              <a:ext cx="9675" cy="9650"/>
            </a:xfrm>
            <a:custGeom>
              <a:avLst/>
              <a:gdLst/>
              <a:ahLst/>
              <a:cxnLst/>
              <a:rect l="l" t="t" r="r" b="b"/>
              <a:pathLst>
                <a:path w="387" h="386" extrusionOk="0">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6815925" y="3218875"/>
              <a:ext cx="12950" cy="9700"/>
            </a:xfrm>
            <a:custGeom>
              <a:avLst/>
              <a:gdLst/>
              <a:ahLst/>
              <a:cxnLst/>
              <a:rect l="l" t="t" r="r" b="b"/>
              <a:pathLst>
                <a:path w="518" h="388" extrusionOk="0">
                  <a:moveTo>
                    <a:pt x="259" y="0"/>
                  </a:moveTo>
                  <a:cubicBezTo>
                    <a:pt x="209" y="0"/>
                    <a:pt x="160" y="19"/>
                    <a:pt x="123" y="57"/>
                  </a:cubicBezTo>
                  <a:cubicBezTo>
                    <a:pt x="0" y="178"/>
                    <a:pt x="87" y="387"/>
                    <a:pt x="260" y="387"/>
                  </a:cubicBezTo>
                  <a:cubicBezTo>
                    <a:pt x="431" y="387"/>
                    <a:pt x="517" y="178"/>
                    <a:pt x="396" y="57"/>
                  </a:cubicBezTo>
                  <a:cubicBezTo>
                    <a:pt x="358"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6878650" y="31578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6970225" y="3066200"/>
              <a:ext cx="9700" cy="9700"/>
            </a:xfrm>
            <a:custGeom>
              <a:avLst/>
              <a:gdLst/>
              <a:ahLst/>
              <a:cxnLst/>
              <a:rect l="l" t="t" r="r" b="b"/>
              <a:pathLst>
                <a:path w="388" h="388" extrusionOk="0">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6725950" y="3310475"/>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6787050" y="3249425"/>
              <a:ext cx="9650" cy="9700"/>
            </a:xfrm>
            <a:custGeom>
              <a:avLst/>
              <a:gdLst/>
              <a:ahLst/>
              <a:cxnLst/>
              <a:rect l="l" t="t" r="r" b="b"/>
              <a:pathLst>
                <a:path w="386" h="388" extrusionOk="0">
                  <a:moveTo>
                    <a:pt x="193" y="1"/>
                  </a:moveTo>
                  <a:cubicBezTo>
                    <a:pt x="87" y="1"/>
                    <a:pt x="0" y="87"/>
                    <a:pt x="0" y="193"/>
                  </a:cubicBezTo>
                  <a:cubicBezTo>
                    <a:pt x="0" y="299"/>
                    <a:pt x="87" y="387"/>
                    <a:pt x="193" y="387"/>
                  </a:cubicBezTo>
                  <a:cubicBezTo>
                    <a:pt x="299" y="387"/>
                    <a:pt x="385" y="299"/>
                    <a:pt x="385" y="193"/>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846475" y="3188350"/>
              <a:ext cx="12925" cy="9675"/>
            </a:xfrm>
            <a:custGeom>
              <a:avLst/>
              <a:gdLst/>
              <a:ahLst/>
              <a:cxnLst/>
              <a:rect l="l" t="t" r="r" b="b"/>
              <a:pathLst>
                <a:path w="517" h="387" extrusionOk="0">
                  <a:moveTo>
                    <a:pt x="259" y="0"/>
                  </a:moveTo>
                  <a:cubicBezTo>
                    <a:pt x="209" y="0"/>
                    <a:pt x="160" y="19"/>
                    <a:pt x="123" y="56"/>
                  </a:cubicBezTo>
                  <a:cubicBezTo>
                    <a:pt x="0" y="179"/>
                    <a:pt x="86" y="387"/>
                    <a:pt x="259" y="387"/>
                  </a:cubicBezTo>
                  <a:cubicBezTo>
                    <a:pt x="431" y="387"/>
                    <a:pt x="517" y="179"/>
                    <a:pt x="396" y="56"/>
                  </a:cubicBezTo>
                  <a:cubicBezTo>
                    <a:pt x="358"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6939725" y="3096750"/>
              <a:ext cx="9650" cy="9650"/>
            </a:xfrm>
            <a:custGeom>
              <a:avLst/>
              <a:gdLst/>
              <a:ahLst/>
              <a:cxnLst/>
              <a:rect l="l" t="t" r="r" b="b"/>
              <a:pathLst>
                <a:path w="386" h="386" extrusionOk="0">
                  <a:moveTo>
                    <a:pt x="193" y="0"/>
                  </a:moveTo>
                  <a:cubicBezTo>
                    <a:pt x="87" y="0"/>
                    <a:pt x="1" y="87"/>
                    <a:pt x="1" y="193"/>
                  </a:cubicBezTo>
                  <a:cubicBezTo>
                    <a:pt x="1" y="299"/>
                    <a:pt x="87" y="385"/>
                    <a:pt x="193" y="385"/>
                  </a:cubicBezTo>
                  <a:cubicBezTo>
                    <a:pt x="299" y="385"/>
                    <a:pt x="386" y="299"/>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7000775" y="3035650"/>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7031325" y="3005100"/>
              <a:ext cx="9675" cy="9700"/>
            </a:xfrm>
            <a:custGeom>
              <a:avLst/>
              <a:gdLst/>
              <a:ahLst/>
              <a:cxnLst/>
              <a:rect l="l" t="t" r="r" b="b"/>
              <a:pathLst>
                <a:path w="387" h="388" extrusionOk="0">
                  <a:moveTo>
                    <a:pt x="193" y="1"/>
                  </a:moveTo>
                  <a:cubicBezTo>
                    <a:pt x="87" y="1"/>
                    <a:pt x="0" y="87"/>
                    <a:pt x="0" y="195"/>
                  </a:cubicBezTo>
                  <a:cubicBezTo>
                    <a:pt x="0" y="301"/>
                    <a:pt x="87" y="388"/>
                    <a:pt x="193" y="388"/>
                  </a:cubicBezTo>
                  <a:cubicBezTo>
                    <a:pt x="301" y="388"/>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7061875" y="2974600"/>
              <a:ext cx="9675" cy="9650"/>
            </a:xfrm>
            <a:custGeom>
              <a:avLst/>
              <a:gdLst/>
              <a:ahLst/>
              <a:cxnLst/>
              <a:rect l="l" t="t" r="r" b="b"/>
              <a:pathLst>
                <a:path w="387" h="386" extrusionOk="0">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7092400" y="2944050"/>
              <a:ext cx="9650" cy="9650"/>
            </a:xfrm>
            <a:custGeom>
              <a:avLst/>
              <a:gdLst/>
              <a:ahLst/>
              <a:cxnLst/>
              <a:rect l="l" t="t" r="r" b="b"/>
              <a:pathLst>
                <a:path w="386" h="386" extrusionOk="0">
                  <a:moveTo>
                    <a:pt x="193" y="1"/>
                  </a:moveTo>
                  <a:cubicBezTo>
                    <a:pt x="87" y="1"/>
                    <a:pt x="1" y="87"/>
                    <a:pt x="1" y="193"/>
                  </a:cubicBezTo>
                  <a:cubicBezTo>
                    <a:pt x="1" y="300"/>
                    <a:pt x="87" y="386"/>
                    <a:pt x="193" y="386"/>
                  </a:cubicBezTo>
                  <a:cubicBezTo>
                    <a:pt x="300" y="386"/>
                    <a:pt x="386" y="300"/>
                    <a:pt x="386" y="193"/>
                  </a:cubicBezTo>
                  <a:cubicBezTo>
                    <a:pt x="386"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6909175" y="3127250"/>
              <a:ext cx="9650" cy="9700"/>
            </a:xfrm>
            <a:custGeom>
              <a:avLst/>
              <a:gdLst/>
              <a:ahLst/>
              <a:cxnLst/>
              <a:rect l="l" t="t" r="r" b="b"/>
              <a:pathLst>
                <a:path w="386" h="388" extrusionOk="0">
                  <a:moveTo>
                    <a:pt x="193" y="1"/>
                  </a:moveTo>
                  <a:cubicBezTo>
                    <a:pt x="87" y="1"/>
                    <a:pt x="1" y="88"/>
                    <a:pt x="1" y="195"/>
                  </a:cubicBezTo>
                  <a:cubicBezTo>
                    <a:pt x="1" y="301"/>
                    <a:pt x="87" y="387"/>
                    <a:pt x="193" y="387"/>
                  </a:cubicBezTo>
                  <a:cubicBezTo>
                    <a:pt x="299" y="387"/>
                    <a:pt x="386" y="301"/>
                    <a:pt x="386" y="195"/>
                  </a:cubicBezTo>
                  <a:cubicBezTo>
                    <a:pt x="386" y="88"/>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6783825" y="3308900"/>
              <a:ext cx="12950" cy="9725"/>
            </a:xfrm>
            <a:custGeom>
              <a:avLst/>
              <a:gdLst/>
              <a:ahLst/>
              <a:cxnLst/>
              <a:rect l="l" t="t" r="r" b="b"/>
              <a:pathLst>
                <a:path w="518" h="389" extrusionOk="0">
                  <a:moveTo>
                    <a:pt x="259" y="1"/>
                  </a:moveTo>
                  <a:cubicBezTo>
                    <a:pt x="209" y="1"/>
                    <a:pt x="160" y="20"/>
                    <a:pt x="122" y="58"/>
                  </a:cubicBezTo>
                  <a:cubicBezTo>
                    <a:pt x="0" y="180"/>
                    <a:pt x="87" y="388"/>
                    <a:pt x="258" y="388"/>
                  </a:cubicBezTo>
                  <a:cubicBezTo>
                    <a:pt x="431" y="388"/>
                    <a:pt x="517" y="180"/>
                    <a:pt x="396" y="58"/>
                  </a:cubicBezTo>
                  <a:cubicBezTo>
                    <a:pt x="358" y="20"/>
                    <a:pt x="308"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6846550" y="3247825"/>
              <a:ext cx="9675" cy="9700"/>
            </a:xfrm>
            <a:custGeom>
              <a:avLst/>
              <a:gdLst/>
              <a:ahLst/>
              <a:cxnLst/>
              <a:rect l="l" t="t" r="r" b="b"/>
              <a:pathLst>
                <a:path w="387" h="388" extrusionOk="0">
                  <a:moveTo>
                    <a:pt x="193" y="1"/>
                  </a:moveTo>
                  <a:cubicBezTo>
                    <a:pt x="87" y="1"/>
                    <a:pt x="0" y="87"/>
                    <a:pt x="0" y="195"/>
                  </a:cubicBezTo>
                  <a:cubicBezTo>
                    <a:pt x="0" y="301"/>
                    <a:pt x="87" y="388"/>
                    <a:pt x="193" y="388"/>
                  </a:cubicBezTo>
                  <a:cubicBezTo>
                    <a:pt x="300" y="388"/>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6907600" y="3186775"/>
              <a:ext cx="9675" cy="9650"/>
            </a:xfrm>
            <a:custGeom>
              <a:avLst/>
              <a:gdLst/>
              <a:ahLst/>
              <a:cxnLst/>
              <a:rect l="l" t="t" r="r" b="b"/>
              <a:pathLst>
                <a:path w="387" h="386" extrusionOk="0">
                  <a:moveTo>
                    <a:pt x="194" y="1"/>
                  </a:moveTo>
                  <a:cubicBezTo>
                    <a:pt x="88" y="1"/>
                    <a:pt x="0" y="87"/>
                    <a:pt x="0" y="193"/>
                  </a:cubicBezTo>
                  <a:cubicBezTo>
                    <a:pt x="0" y="300"/>
                    <a:pt x="88"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6999225" y="30951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6754900" y="3339475"/>
              <a:ext cx="9700" cy="9650"/>
            </a:xfrm>
            <a:custGeom>
              <a:avLst/>
              <a:gdLst/>
              <a:ahLst/>
              <a:cxnLst/>
              <a:rect l="l" t="t" r="r" b="b"/>
              <a:pathLst>
                <a:path w="388" h="386" extrusionOk="0">
                  <a:moveTo>
                    <a:pt x="195" y="0"/>
                  </a:moveTo>
                  <a:cubicBezTo>
                    <a:pt x="89" y="0"/>
                    <a:pt x="1" y="87"/>
                    <a:pt x="1" y="193"/>
                  </a:cubicBezTo>
                  <a:cubicBezTo>
                    <a:pt x="1" y="299"/>
                    <a:pt x="89" y="385"/>
                    <a:pt x="195" y="385"/>
                  </a:cubicBezTo>
                  <a:cubicBezTo>
                    <a:pt x="301" y="385"/>
                    <a:pt x="387" y="299"/>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6816000" y="3278375"/>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6877075" y="3217300"/>
              <a:ext cx="9650" cy="9675"/>
            </a:xfrm>
            <a:custGeom>
              <a:avLst/>
              <a:gdLst/>
              <a:ahLst/>
              <a:cxnLst/>
              <a:rect l="l" t="t" r="r" b="b"/>
              <a:pathLst>
                <a:path w="386" h="387" extrusionOk="0">
                  <a:moveTo>
                    <a:pt x="193" y="0"/>
                  </a:moveTo>
                  <a:cubicBezTo>
                    <a:pt x="87" y="0"/>
                    <a:pt x="1" y="88"/>
                    <a:pt x="1" y="194"/>
                  </a:cubicBezTo>
                  <a:cubicBezTo>
                    <a:pt x="1" y="300"/>
                    <a:pt x="87" y="387"/>
                    <a:pt x="193" y="387"/>
                  </a:cubicBezTo>
                  <a:cubicBezTo>
                    <a:pt x="300" y="387"/>
                    <a:pt x="386" y="300"/>
                    <a:pt x="386" y="194"/>
                  </a:cubicBezTo>
                  <a:cubicBezTo>
                    <a:pt x="386"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6968675" y="3125700"/>
              <a:ext cx="9700" cy="9675"/>
            </a:xfrm>
            <a:custGeom>
              <a:avLst/>
              <a:gdLst/>
              <a:ahLst/>
              <a:cxnLst/>
              <a:rect l="l" t="t" r="r" b="b"/>
              <a:pathLst>
                <a:path w="388" h="387" extrusionOk="0">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029775" y="3064650"/>
              <a:ext cx="9650" cy="9650"/>
            </a:xfrm>
            <a:custGeom>
              <a:avLst/>
              <a:gdLst/>
              <a:ahLst/>
              <a:cxnLst/>
              <a:rect l="l" t="t" r="r" b="b"/>
              <a:pathLst>
                <a:path w="386" h="386" extrusionOk="0">
                  <a:moveTo>
                    <a:pt x="193" y="0"/>
                  </a:moveTo>
                  <a:cubicBezTo>
                    <a:pt x="87" y="0"/>
                    <a:pt x="0" y="87"/>
                    <a:pt x="0" y="193"/>
                  </a:cubicBezTo>
                  <a:cubicBezTo>
                    <a:pt x="0" y="299"/>
                    <a:pt x="87" y="385"/>
                    <a:pt x="193" y="385"/>
                  </a:cubicBezTo>
                  <a:cubicBezTo>
                    <a:pt x="299" y="385"/>
                    <a:pt x="385" y="299"/>
                    <a:pt x="385" y="193"/>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060325" y="3034100"/>
              <a:ext cx="9650" cy="9700"/>
            </a:xfrm>
            <a:custGeom>
              <a:avLst/>
              <a:gdLst/>
              <a:ahLst/>
              <a:cxnLst/>
              <a:rect l="l" t="t" r="r" b="b"/>
              <a:pathLst>
                <a:path w="386" h="388" extrusionOk="0">
                  <a:moveTo>
                    <a:pt x="193" y="1"/>
                  </a:moveTo>
                  <a:cubicBezTo>
                    <a:pt x="86" y="1"/>
                    <a:pt x="0" y="87"/>
                    <a:pt x="0" y="193"/>
                  </a:cubicBezTo>
                  <a:cubicBezTo>
                    <a:pt x="0" y="299"/>
                    <a:pt x="86" y="387"/>
                    <a:pt x="193" y="387"/>
                  </a:cubicBezTo>
                  <a:cubicBezTo>
                    <a:pt x="299" y="387"/>
                    <a:pt x="385" y="299"/>
                    <a:pt x="385" y="193"/>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090825" y="300355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119725" y="2973025"/>
              <a:ext cx="12950" cy="9675"/>
            </a:xfrm>
            <a:custGeom>
              <a:avLst/>
              <a:gdLst/>
              <a:ahLst/>
              <a:cxnLst/>
              <a:rect l="l" t="t" r="r" b="b"/>
              <a:pathLst>
                <a:path w="518" h="387" extrusionOk="0">
                  <a:moveTo>
                    <a:pt x="259" y="0"/>
                  </a:moveTo>
                  <a:cubicBezTo>
                    <a:pt x="210" y="0"/>
                    <a:pt x="160" y="19"/>
                    <a:pt x="122" y="56"/>
                  </a:cubicBezTo>
                  <a:cubicBezTo>
                    <a:pt x="1" y="179"/>
                    <a:pt x="87" y="387"/>
                    <a:pt x="259" y="387"/>
                  </a:cubicBezTo>
                  <a:cubicBezTo>
                    <a:pt x="431" y="387"/>
                    <a:pt x="518" y="179"/>
                    <a:pt x="397" y="56"/>
                  </a:cubicBezTo>
                  <a:cubicBezTo>
                    <a:pt x="359" y="19"/>
                    <a:pt x="309"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6936500" y="3156225"/>
              <a:ext cx="12950" cy="9700"/>
            </a:xfrm>
            <a:custGeom>
              <a:avLst/>
              <a:gdLst/>
              <a:ahLst/>
              <a:cxnLst/>
              <a:rect l="l" t="t" r="r" b="b"/>
              <a:pathLst>
                <a:path w="518" h="388" extrusionOk="0">
                  <a:moveTo>
                    <a:pt x="259" y="0"/>
                  </a:moveTo>
                  <a:cubicBezTo>
                    <a:pt x="210" y="0"/>
                    <a:pt x="161" y="19"/>
                    <a:pt x="124" y="57"/>
                  </a:cubicBezTo>
                  <a:cubicBezTo>
                    <a:pt x="1" y="180"/>
                    <a:pt x="87" y="388"/>
                    <a:pt x="260" y="388"/>
                  </a:cubicBezTo>
                  <a:cubicBezTo>
                    <a:pt x="431" y="388"/>
                    <a:pt x="518" y="180"/>
                    <a:pt x="396" y="57"/>
                  </a:cubicBezTo>
                  <a:cubicBezTo>
                    <a:pt x="358" y="19"/>
                    <a:pt x="309"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2"/>
          <p:cNvGrpSpPr/>
          <p:nvPr/>
        </p:nvGrpSpPr>
        <p:grpSpPr>
          <a:xfrm>
            <a:off x="6513030" y="4379548"/>
            <a:ext cx="1136960" cy="1115243"/>
            <a:chOff x="5930025" y="3771375"/>
            <a:chExt cx="668800" cy="656025"/>
          </a:xfrm>
        </p:grpSpPr>
        <p:sp>
          <p:nvSpPr>
            <p:cNvPr id="251" name="Google Shape;251;p2"/>
            <p:cNvSpPr/>
            <p:nvPr/>
          </p:nvSpPr>
          <p:spPr>
            <a:xfrm>
              <a:off x="6046675" y="4331700"/>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6067350" y="4331700"/>
              <a:ext cx="18250" cy="15650"/>
            </a:xfrm>
            <a:custGeom>
              <a:avLst/>
              <a:gdLst/>
              <a:ahLst/>
              <a:cxnLst/>
              <a:rect l="l" t="t" r="r" b="b"/>
              <a:pathLst>
                <a:path w="730" h="626" extrusionOk="0">
                  <a:moveTo>
                    <a:pt x="418" y="1"/>
                  </a:moveTo>
                  <a:cubicBezTo>
                    <a:pt x="140" y="1"/>
                    <a:pt x="1" y="337"/>
                    <a:pt x="198" y="534"/>
                  </a:cubicBezTo>
                  <a:cubicBezTo>
                    <a:pt x="261" y="597"/>
                    <a:pt x="339" y="625"/>
                    <a:pt x="415" y="625"/>
                  </a:cubicBezTo>
                  <a:cubicBezTo>
                    <a:pt x="575" y="625"/>
                    <a:pt x="730" y="501"/>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093325" y="43317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61166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6139975" y="43317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6160650" y="4331700"/>
              <a:ext cx="18300" cy="15650"/>
            </a:xfrm>
            <a:custGeom>
              <a:avLst/>
              <a:gdLst/>
              <a:ahLst/>
              <a:cxnLst/>
              <a:rect l="l" t="t" r="r" b="b"/>
              <a:pathLst>
                <a:path w="732" h="626" extrusionOk="0">
                  <a:moveTo>
                    <a:pt x="419" y="1"/>
                  </a:moveTo>
                  <a:cubicBezTo>
                    <a:pt x="140" y="1"/>
                    <a:pt x="1" y="337"/>
                    <a:pt x="198" y="534"/>
                  </a:cubicBezTo>
                  <a:cubicBezTo>
                    <a:pt x="261" y="597"/>
                    <a:pt x="339" y="625"/>
                    <a:pt x="416" y="625"/>
                  </a:cubicBezTo>
                  <a:cubicBezTo>
                    <a:pt x="577" y="625"/>
                    <a:pt x="731" y="501"/>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6186625" y="43317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62099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233275" y="4331700"/>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625660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62799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63032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6323950" y="4331700"/>
              <a:ext cx="18300" cy="15625"/>
            </a:xfrm>
            <a:custGeom>
              <a:avLst/>
              <a:gdLst/>
              <a:ahLst/>
              <a:cxnLst/>
              <a:rect l="l" t="t" r="r" b="b"/>
              <a:pathLst>
                <a:path w="732" h="625" extrusionOk="0">
                  <a:moveTo>
                    <a:pt x="419" y="1"/>
                  </a:moveTo>
                  <a:cubicBezTo>
                    <a:pt x="140" y="1"/>
                    <a:pt x="1" y="337"/>
                    <a:pt x="198" y="533"/>
                  </a:cubicBezTo>
                  <a:cubicBezTo>
                    <a:pt x="261" y="596"/>
                    <a:pt x="340" y="625"/>
                    <a:pt x="417" y="625"/>
                  </a:cubicBezTo>
                  <a:cubicBezTo>
                    <a:pt x="577" y="625"/>
                    <a:pt x="731" y="501"/>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6349900" y="433170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63732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6396600" y="433170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641990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6443250" y="433170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6466550" y="433170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6023325" y="431170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6046675" y="4311700"/>
              <a:ext cx="15625" cy="15625"/>
            </a:xfrm>
            <a:custGeom>
              <a:avLst/>
              <a:gdLst/>
              <a:ahLst/>
              <a:cxnLst/>
              <a:rect l="l" t="t" r="r" b="b"/>
              <a:pathLst>
                <a:path w="625" h="625" extrusionOk="0">
                  <a:moveTo>
                    <a:pt x="312" y="0"/>
                  </a:moveTo>
                  <a:cubicBezTo>
                    <a:pt x="139" y="0"/>
                    <a:pt x="0" y="140"/>
                    <a:pt x="0" y="313"/>
                  </a:cubicBezTo>
                  <a:cubicBezTo>
                    <a:pt x="0" y="485"/>
                    <a:pt x="139"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6067350" y="4311700"/>
              <a:ext cx="18250" cy="15650"/>
            </a:xfrm>
            <a:custGeom>
              <a:avLst/>
              <a:gdLst/>
              <a:ahLst/>
              <a:cxnLst/>
              <a:rect l="l" t="t" r="r" b="b"/>
              <a:pathLst>
                <a:path w="730" h="626" extrusionOk="0">
                  <a:moveTo>
                    <a:pt x="418" y="0"/>
                  </a:moveTo>
                  <a:cubicBezTo>
                    <a:pt x="140" y="0"/>
                    <a:pt x="1" y="337"/>
                    <a:pt x="198" y="534"/>
                  </a:cubicBezTo>
                  <a:cubicBezTo>
                    <a:pt x="261" y="597"/>
                    <a:pt x="339" y="625"/>
                    <a:pt x="415" y="625"/>
                  </a:cubicBezTo>
                  <a:cubicBezTo>
                    <a:pt x="575" y="625"/>
                    <a:pt x="730" y="500"/>
                    <a:pt x="730" y="313"/>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6093325" y="431170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61166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6139975" y="431170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6160650" y="4311700"/>
              <a:ext cx="18300" cy="15650"/>
            </a:xfrm>
            <a:custGeom>
              <a:avLst/>
              <a:gdLst/>
              <a:ahLst/>
              <a:cxnLst/>
              <a:rect l="l" t="t" r="r" b="b"/>
              <a:pathLst>
                <a:path w="732" h="626" extrusionOk="0">
                  <a:moveTo>
                    <a:pt x="419" y="0"/>
                  </a:moveTo>
                  <a:cubicBezTo>
                    <a:pt x="140" y="0"/>
                    <a:pt x="1" y="337"/>
                    <a:pt x="198" y="534"/>
                  </a:cubicBezTo>
                  <a:cubicBezTo>
                    <a:pt x="261" y="597"/>
                    <a:pt x="339" y="625"/>
                    <a:pt x="416" y="625"/>
                  </a:cubicBezTo>
                  <a:cubicBezTo>
                    <a:pt x="577" y="625"/>
                    <a:pt x="731" y="500"/>
                    <a:pt x="731" y="313"/>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6186625" y="431170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6067350" y="4351725"/>
              <a:ext cx="18250" cy="15650"/>
            </a:xfrm>
            <a:custGeom>
              <a:avLst/>
              <a:gdLst/>
              <a:ahLst/>
              <a:cxnLst/>
              <a:rect l="l" t="t" r="r" b="b"/>
              <a:pathLst>
                <a:path w="730" h="626" extrusionOk="0">
                  <a:moveTo>
                    <a:pt x="418" y="0"/>
                  </a:moveTo>
                  <a:cubicBezTo>
                    <a:pt x="140" y="0"/>
                    <a:pt x="1" y="337"/>
                    <a:pt x="198" y="534"/>
                  </a:cubicBezTo>
                  <a:cubicBezTo>
                    <a:pt x="261" y="597"/>
                    <a:pt x="339" y="625"/>
                    <a:pt x="416" y="625"/>
                  </a:cubicBezTo>
                  <a:cubicBezTo>
                    <a:pt x="576" y="625"/>
                    <a:pt x="730" y="501"/>
                    <a:pt x="730" y="312"/>
                  </a:cubicBezTo>
                  <a:cubicBezTo>
                    <a:pt x="730" y="139"/>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6093325" y="4351725"/>
              <a:ext cx="15625" cy="15625"/>
            </a:xfrm>
            <a:custGeom>
              <a:avLst/>
              <a:gdLst/>
              <a:ahLst/>
              <a:cxnLst/>
              <a:rect l="l" t="t" r="r" b="b"/>
              <a:pathLst>
                <a:path w="625" h="625" extrusionOk="0">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61166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4" y="625"/>
                    <a:pt x="625" y="485"/>
                    <a:pt x="625" y="312"/>
                  </a:cubicBezTo>
                  <a:cubicBezTo>
                    <a:pt x="625" y="139"/>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6139975" y="4351725"/>
              <a:ext cx="15625" cy="15625"/>
            </a:xfrm>
            <a:custGeom>
              <a:avLst/>
              <a:gdLst/>
              <a:ahLst/>
              <a:cxnLst/>
              <a:rect l="l" t="t" r="r" b="b"/>
              <a:pathLst>
                <a:path w="625" h="625" extrusionOk="0">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6160650" y="4351725"/>
              <a:ext cx="18300" cy="15650"/>
            </a:xfrm>
            <a:custGeom>
              <a:avLst/>
              <a:gdLst/>
              <a:ahLst/>
              <a:cxnLst/>
              <a:rect l="l" t="t" r="r" b="b"/>
              <a:pathLst>
                <a:path w="732" h="626" extrusionOk="0">
                  <a:moveTo>
                    <a:pt x="419" y="0"/>
                  </a:moveTo>
                  <a:cubicBezTo>
                    <a:pt x="140" y="0"/>
                    <a:pt x="1" y="337"/>
                    <a:pt x="198" y="534"/>
                  </a:cubicBezTo>
                  <a:cubicBezTo>
                    <a:pt x="261" y="597"/>
                    <a:pt x="340" y="625"/>
                    <a:pt x="417" y="625"/>
                  </a:cubicBezTo>
                  <a:cubicBezTo>
                    <a:pt x="577" y="625"/>
                    <a:pt x="731" y="501"/>
                    <a:pt x="731" y="312"/>
                  </a:cubicBezTo>
                  <a:cubicBezTo>
                    <a:pt x="731" y="139"/>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6186625" y="4351725"/>
              <a:ext cx="15625" cy="15625"/>
            </a:xfrm>
            <a:custGeom>
              <a:avLst/>
              <a:gdLst/>
              <a:ahLst/>
              <a:cxnLst/>
              <a:rect l="l" t="t" r="r" b="b"/>
              <a:pathLst>
                <a:path w="625" h="625" extrusionOk="0">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62099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6233275" y="4351725"/>
              <a:ext cx="15625" cy="15625"/>
            </a:xfrm>
            <a:custGeom>
              <a:avLst/>
              <a:gdLst/>
              <a:ahLst/>
              <a:cxnLst/>
              <a:rect l="l" t="t" r="r" b="b"/>
              <a:pathLst>
                <a:path w="625" h="625" extrusionOk="0">
                  <a:moveTo>
                    <a:pt x="312" y="0"/>
                  </a:moveTo>
                  <a:cubicBezTo>
                    <a:pt x="141" y="0"/>
                    <a:pt x="0" y="139"/>
                    <a:pt x="0" y="312"/>
                  </a:cubicBezTo>
                  <a:cubicBezTo>
                    <a:pt x="0" y="485"/>
                    <a:pt x="141" y="625"/>
                    <a:pt x="312" y="625"/>
                  </a:cubicBezTo>
                  <a:cubicBezTo>
                    <a:pt x="485" y="625"/>
                    <a:pt x="625" y="485"/>
                    <a:pt x="625" y="312"/>
                  </a:cubicBezTo>
                  <a:cubicBezTo>
                    <a:pt x="625" y="139"/>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625660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62799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4" y="625"/>
                    <a:pt x="625" y="485"/>
                    <a:pt x="625" y="312"/>
                  </a:cubicBezTo>
                  <a:cubicBezTo>
                    <a:pt x="625" y="139"/>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63032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6323950" y="4351725"/>
              <a:ext cx="18300" cy="15650"/>
            </a:xfrm>
            <a:custGeom>
              <a:avLst/>
              <a:gdLst/>
              <a:ahLst/>
              <a:cxnLst/>
              <a:rect l="l" t="t" r="r" b="b"/>
              <a:pathLst>
                <a:path w="732" h="626" extrusionOk="0">
                  <a:moveTo>
                    <a:pt x="419" y="0"/>
                  </a:moveTo>
                  <a:cubicBezTo>
                    <a:pt x="140" y="0"/>
                    <a:pt x="1" y="337"/>
                    <a:pt x="198" y="534"/>
                  </a:cubicBezTo>
                  <a:cubicBezTo>
                    <a:pt x="261" y="597"/>
                    <a:pt x="340" y="625"/>
                    <a:pt x="416" y="625"/>
                  </a:cubicBezTo>
                  <a:cubicBezTo>
                    <a:pt x="577" y="625"/>
                    <a:pt x="731" y="501"/>
                    <a:pt x="731" y="312"/>
                  </a:cubicBezTo>
                  <a:cubicBezTo>
                    <a:pt x="731" y="139"/>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6349900" y="4351725"/>
              <a:ext cx="15650" cy="15625"/>
            </a:xfrm>
            <a:custGeom>
              <a:avLst/>
              <a:gdLst/>
              <a:ahLst/>
              <a:cxnLst/>
              <a:rect l="l" t="t" r="r" b="b"/>
              <a:pathLst>
                <a:path w="626" h="625" extrusionOk="0">
                  <a:moveTo>
                    <a:pt x="313" y="0"/>
                  </a:moveTo>
                  <a:cubicBezTo>
                    <a:pt x="142" y="0"/>
                    <a:pt x="1" y="139"/>
                    <a:pt x="1" y="312"/>
                  </a:cubicBezTo>
                  <a:cubicBezTo>
                    <a:pt x="1" y="485"/>
                    <a:pt x="142"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63732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6396600" y="4351725"/>
              <a:ext cx="15625" cy="15625"/>
            </a:xfrm>
            <a:custGeom>
              <a:avLst/>
              <a:gdLst/>
              <a:ahLst/>
              <a:cxnLst/>
              <a:rect l="l" t="t" r="r" b="b"/>
              <a:pathLst>
                <a:path w="625" h="625" extrusionOk="0">
                  <a:moveTo>
                    <a:pt x="313" y="0"/>
                  </a:moveTo>
                  <a:cubicBezTo>
                    <a:pt x="140" y="0"/>
                    <a:pt x="0" y="139"/>
                    <a:pt x="0" y="312"/>
                  </a:cubicBezTo>
                  <a:cubicBezTo>
                    <a:pt x="0" y="485"/>
                    <a:pt x="140" y="625"/>
                    <a:pt x="313" y="625"/>
                  </a:cubicBezTo>
                  <a:cubicBezTo>
                    <a:pt x="484" y="625"/>
                    <a:pt x="625" y="485"/>
                    <a:pt x="625" y="312"/>
                  </a:cubicBezTo>
                  <a:cubicBezTo>
                    <a:pt x="625" y="139"/>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641990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6443250" y="4351725"/>
              <a:ext cx="15625" cy="15625"/>
            </a:xfrm>
            <a:custGeom>
              <a:avLst/>
              <a:gdLst/>
              <a:ahLst/>
              <a:cxnLst/>
              <a:rect l="l" t="t" r="r" b="b"/>
              <a:pathLst>
                <a:path w="625" h="625" extrusionOk="0">
                  <a:moveTo>
                    <a:pt x="313" y="0"/>
                  </a:moveTo>
                  <a:cubicBezTo>
                    <a:pt x="140" y="0"/>
                    <a:pt x="0" y="139"/>
                    <a:pt x="0" y="312"/>
                  </a:cubicBezTo>
                  <a:cubicBezTo>
                    <a:pt x="0" y="485"/>
                    <a:pt x="140" y="625"/>
                    <a:pt x="313" y="625"/>
                  </a:cubicBezTo>
                  <a:cubicBezTo>
                    <a:pt x="485" y="625"/>
                    <a:pt x="625" y="485"/>
                    <a:pt x="625" y="312"/>
                  </a:cubicBezTo>
                  <a:cubicBezTo>
                    <a:pt x="625" y="139"/>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62099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6233275" y="4311700"/>
              <a:ext cx="15625" cy="15625"/>
            </a:xfrm>
            <a:custGeom>
              <a:avLst/>
              <a:gdLst/>
              <a:ahLst/>
              <a:cxnLst/>
              <a:rect l="l" t="t" r="r" b="b"/>
              <a:pathLst>
                <a:path w="625" h="625" extrusionOk="0">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625660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2799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63032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6323950" y="4311700"/>
              <a:ext cx="18300" cy="15625"/>
            </a:xfrm>
            <a:custGeom>
              <a:avLst/>
              <a:gdLst/>
              <a:ahLst/>
              <a:cxnLst/>
              <a:rect l="l" t="t" r="r" b="b"/>
              <a:pathLst>
                <a:path w="732" h="625" extrusionOk="0">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6349900" y="4311700"/>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63732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6396600" y="431170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641990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6443250" y="431170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6466550" y="4311700"/>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487275" y="4311700"/>
              <a:ext cx="18250" cy="15650"/>
            </a:xfrm>
            <a:custGeom>
              <a:avLst/>
              <a:gdLst/>
              <a:ahLst/>
              <a:cxnLst/>
              <a:rect l="l" t="t" r="r" b="b"/>
              <a:pathLst>
                <a:path w="730" h="626" extrusionOk="0">
                  <a:moveTo>
                    <a:pt x="418" y="0"/>
                  </a:moveTo>
                  <a:cubicBezTo>
                    <a:pt x="139" y="0"/>
                    <a:pt x="1" y="337"/>
                    <a:pt x="196" y="534"/>
                  </a:cubicBezTo>
                  <a:cubicBezTo>
                    <a:pt x="260" y="597"/>
                    <a:pt x="338" y="625"/>
                    <a:pt x="415" y="625"/>
                  </a:cubicBezTo>
                  <a:cubicBezTo>
                    <a:pt x="575" y="625"/>
                    <a:pt x="730" y="500"/>
                    <a:pt x="730" y="313"/>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5999975" y="4291675"/>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6023325" y="42916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6046675" y="4291675"/>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6067350" y="4291675"/>
              <a:ext cx="18250" cy="15675"/>
            </a:xfrm>
            <a:custGeom>
              <a:avLst/>
              <a:gdLst/>
              <a:ahLst/>
              <a:cxnLst/>
              <a:rect l="l" t="t" r="r" b="b"/>
              <a:pathLst>
                <a:path w="730" h="627" extrusionOk="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6093325" y="42916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61166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6139975" y="42916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6160650" y="4291675"/>
              <a:ext cx="18300" cy="15675"/>
            </a:xfrm>
            <a:custGeom>
              <a:avLst/>
              <a:gdLst/>
              <a:ahLst/>
              <a:cxnLst/>
              <a:rect l="l" t="t" r="r" b="b"/>
              <a:pathLst>
                <a:path w="732" h="627" extrusionOk="0">
                  <a:moveTo>
                    <a:pt x="419" y="1"/>
                  </a:moveTo>
                  <a:cubicBezTo>
                    <a:pt x="140" y="1"/>
                    <a:pt x="1" y="337"/>
                    <a:pt x="198" y="534"/>
                  </a:cubicBezTo>
                  <a:cubicBezTo>
                    <a:pt x="261" y="598"/>
                    <a:pt x="340" y="626"/>
                    <a:pt x="417" y="626"/>
                  </a:cubicBezTo>
                  <a:cubicBezTo>
                    <a:pt x="577" y="626"/>
                    <a:pt x="731" y="502"/>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6186625" y="42916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62099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6233275" y="429167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625660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62799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63032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6323950" y="4291675"/>
              <a:ext cx="18300" cy="15675"/>
            </a:xfrm>
            <a:custGeom>
              <a:avLst/>
              <a:gdLst/>
              <a:ahLst/>
              <a:cxnLst/>
              <a:rect l="l" t="t" r="r" b="b"/>
              <a:pathLst>
                <a:path w="732" h="627" extrusionOk="0">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6349900" y="42916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63732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6396600" y="42916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641990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6443250" y="42916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6466550" y="42916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6487275" y="4291675"/>
              <a:ext cx="18250" cy="15675"/>
            </a:xfrm>
            <a:custGeom>
              <a:avLst/>
              <a:gdLst/>
              <a:ahLst/>
              <a:cxnLst/>
              <a:rect l="l" t="t" r="r" b="b"/>
              <a:pathLst>
                <a:path w="730" h="627" extrusionOk="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6513250" y="42916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999975" y="4271675"/>
              <a:ext cx="15650" cy="15650"/>
            </a:xfrm>
            <a:custGeom>
              <a:avLst/>
              <a:gdLst/>
              <a:ahLst/>
              <a:cxnLst/>
              <a:rect l="l" t="t" r="r" b="b"/>
              <a:pathLst>
                <a:path w="626" h="626" extrusionOk="0">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6023325" y="4271675"/>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6046675" y="4271675"/>
              <a:ext cx="15625" cy="15650"/>
            </a:xfrm>
            <a:custGeom>
              <a:avLst/>
              <a:gdLst/>
              <a:ahLst/>
              <a:cxnLst/>
              <a:rect l="l" t="t" r="r" b="b"/>
              <a:pathLst>
                <a:path w="625" h="626" extrusionOk="0">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6067350" y="4271675"/>
              <a:ext cx="18250" cy="15625"/>
            </a:xfrm>
            <a:custGeom>
              <a:avLst/>
              <a:gdLst/>
              <a:ahLst/>
              <a:cxnLst/>
              <a:rect l="l" t="t" r="r" b="b"/>
              <a:pathLst>
                <a:path w="730" h="625" extrusionOk="0">
                  <a:moveTo>
                    <a:pt x="418" y="1"/>
                  </a:moveTo>
                  <a:cubicBezTo>
                    <a:pt x="140" y="1"/>
                    <a:pt x="1" y="337"/>
                    <a:pt x="198" y="533"/>
                  </a:cubicBezTo>
                  <a:cubicBezTo>
                    <a:pt x="261" y="596"/>
                    <a:pt x="339" y="625"/>
                    <a:pt x="416" y="625"/>
                  </a:cubicBezTo>
                  <a:cubicBezTo>
                    <a:pt x="576" y="625"/>
                    <a:pt x="730" y="500"/>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6093325" y="4271675"/>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61166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139975" y="4271675"/>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6160650" y="4271675"/>
              <a:ext cx="18300" cy="15625"/>
            </a:xfrm>
            <a:custGeom>
              <a:avLst/>
              <a:gdLst/>
              <a:ahLst/>
              <a:cxnLst/>
              <a:rect l="l" t="t" r="r" b="b"/>
              <a:pathLst>
                <a:path w="732" h="625" extrusionOk="0">
                  <a:moveTo>
                    <a:pt x="419" y="1"/>
                  </a:moveTo>
                  <a:cubicBezTo>
                    <a:pt x="140" y="1"/>
                    <a:pt x="1" y="337"/>
                    <a:pt x="198" y="533"/>
                  </a:cubicBezTo>
                  <a:cubicBezTo>
                    <a:pt x="262" y="596"/>
                    <a:pt x="340" y="625"/>
                    <a:pt x="417" y="625"/>
                  </a:cubicBezTo>
                  <a:cubicBezTo>
                    <a:pt x="577" y="625"/>
                    <a:pt x="731" y="500"/>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6186625" y="4271675"/>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62099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6233275" y="4271675"/>
              <a:ext cx="15625" cy="15650"/>
            </a:xfrm>
            <a:custGeom>
              <a:avLst/>
              <a:gdLst/>
              <a:ahLst/>
              <a:cxnLst/>
              <a:rect l="l" t="t" r="r" b="b"/>
              <a:pathLst>
                <a:path w="625" h="626" extrusionOk="0">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25660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62799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63032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6323950" y="4271675"/>
              <a:ext cx="18300" cy="15625"/>
            </a:xfrm>
            <a:custGeom>
              <a:avLst/>
              <a:gdLst/>
              <a:ahLst/>
              <a:cxnLst/>
              <a:rect l="l" t="t" r="r" b="b"/>
              <a:pathLst>
                <a:path w="732" h="625" extrusionOk="0">
                  <a:moveTo>
                    <a:pt x="419" y="1"/>
                  </a:moveTo>
                  <a:cubicBezTo>
                    <a:pt x="140" y="1"/>
                    <a:pt x="1" y="336"/>
                    <a:pt x="198" y="533"/>
                  </a:cubicBezTo>
                  <a:cubicBezTo>
                    <a:pt x="261" y="596"/>
                    <a:pt x="340" y="625"/>
                    <a:pt x="417" y="625"/>
                  </a:cubicBezTo>
                  <a:cubicBezTo>
                    <a:pt x="577" y="625"/>
                    <a:pt x="731" y="500"/>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6349900" y="4271675"/>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63732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6396600" y="4271675"/>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641990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6443250" y="4271675"/>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6466550" y="4271675"/>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6487275" y="4271675"/>
              <a:ext cx="18250" cy="15625"/>
            </a:xfrm>
            <a:custGeom>
              <a:avLst/>
              <a:gdLst/>
              <a:ahLst/>
              <a:cxnLst/>
              <a:rect l="l" t="t" r="r" b="b"/>
              <a:pathLst>
                <a:path w="730" h="625" extrusionOk="0">
                  <a:moveTo>
                    <a:pt x="418" y="1"/>
                  </a:moveTo>
                  <a:cubicBezTo>
                    <a:pt x="139" y="1"/>
                    <a:pt x="1" y="337"/>
                    <a:pt x="196" y="533"/>
                  </a:cubicBezTo>
                  <a:cubicBezTo>
                    <a:pt x="260" y="596"/>
                    <a:pt x="339" y="625"/>
                    <a:pt x="415" y="625"/>
                  </a:cubicBezTo>
                  <a:cubicBezTo>
                    <a:pt x="576" y="625"/>
                    <a:pt x="730" y="500"/>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6513250" y="4271675"/>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5976675"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999975" y="4251675"/>
              <a:ext cx="15650" cy="15625"/>
            </a:xfrm>
            <a:custGeom>
              <a:avLst/>
              <a:gdLst/>
              <a:ahLst/>
              <a:cxnLst/>
              <a:rect l="l" t="t" r="r" b="b"/>
              <a:pathLst>
                <a:path w="626" h="625" extrusionOk="0">
                  <a:moveTo>
                    <a:pt x="313" y="0"/>
                  </a:moveTo>
                  <a:cubicBezTo>
                    <a:pt x="141" y="0"/>
                    <a:pt x="1" y="140"/>
                    <a:pt x="1" y="312"/>
                  </a:cubicBezTo>
                  <a:cubicBezTo>
                    <a:pt x="1" y="484"/>
                    <a:pt x="141"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6023325"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6046675" y="4251675"/>
              <a:ext cx="15625" cy="15625"/>
            </a:xfrm>
            <a:custGeom>
              <a:avLst/>
              <a:gdLst/>
              <a:ahLst/>
              <a:cxnLst/>
              <a:rect l="l" t="t" r="r" b="b"/>
              <a:pathLst>
                <a:path w="625" h="625" extrusionOk="0">
                  <a:moveTo>
                    <a:pt x="312" y="0"/>
                  </a:moveTo>
                  <a:cubicBezTo>
                    <a:pt x="139" y="0"/>
                    <a:pt x="0" y="140"/>
                    <a:pt x="0" y="312"/>
                  </a:cubicBezTo>
                  <a:cubicBezTo>
                    <a:pt x="0" y="484"/>
                    <a:pt x="139"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6067350" y="4251675"/>
              <a:ext cx="18250" cy="15625"/>
            </a:xfrm>
            <a:custGeom>
              <a:avLst/>
              <a:gdLst/>
              <a:ahLst/>
              <a:cxnLst/>
              <a:rect l="l" t="t" r="r" b="b"/>
              <a:pathLst>
                <a:path w="730" h="625" extrusionOk="0">
                  <a:moveTo>
                    <a:pt x="418" y="0"/>
                  </a:moveTo>
                  <a:cubicBezTo>
                    <a:pt x="140" y="0"/>
                    <a:pt x="1" y="337"/>
                    <a:pt x="198" y="532"/>
                  </a:cubicBezTo>
                  <a:cubicBezTo>
                    <a:pt x="261" y="596"/>
                    <a:pt x="339" y="625"/>
                    <a:pt x="416" y="625"/>
                  </a:cubicBezTo>
                  <a:cubicBezTo>
                    <a:pt x="576" y="625"/>
                    <a:pt x="730" y="500"/>
                    <a:pt x="730" y="312"/>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6093325" y="4251675"/>
              <a:ext cx="15625" cy="15625"/>
            </a:xfrm>
            <a:custGeom>
              <a:avLst/>
              <a:gdLst/>
              <a:ahLst/>
              <a:cxnLst/>
              <a:rect l="l" t="t" r="r" b="b"/>
              <a:pathLst>
                <a:path w="625" h="625" extrusionOk="0">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61166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4" y="625"/>
                    <a:pt x="625" y="484"/>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6139975" y="4251675"/>
              <a:ext cx="15625" cy="15625"/>
            </a:xfrm>
            <a:custGeom>
              <a:avLst/>
              <a:gdLst/>
              <a:ahLst/>
              <a:cxnLst/>
              <a:rect l="l" t="t" r="r" b="b"/>
              <a:pathLst>
                <a:path w="625" h="625" extrusionOk="0">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6160650" y="4251675"/>
              <a:ext cx="18300" cy="15625"/>
            </a:xfrm>
            <a:custGeom>
              <a:avLst/>
              <a:gdLst/>
              <a:ahLst/>
              <a:cxnLst/>
              <a:rect l="l" t="t" r="r" b="b"/>
              <a:pathLst>
                <a:path w="732" h="625" extrusionOk="0">
                  <a:moveTo>
                    <a:pt x="419" y="0"/>
                  </a:moveTo>
                  <a:cubicBezTo>
                    <a:pt x="140" y="0"/>
                    <a:pt x="1" y="337"/>
                    <a:pt x="198" y="532"/>
                  </a:cubicBezTo>
                  <a:cubicBezTo>
                    <a:pt x="262" y="596"/>
                    <a:pt x="340" y="625"/>
                    <a:pt x="417" y="625"/>
                  </a:cubicBezTo>
                  <a:cubicBezTo>
                    <a:pt x="577" y="625"/>
                    <a:pt x="731" y="500"/>
                    <a:pt x="731" y="312"/>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6186625" y="4251675"/>
              <a:ext cx="15625" cy="15625"/>
            </a:xfrm>
            <a:custGeom>
              <a:avLst/>
              <a:gdLst/>
              <a:ahLst/>
              <a:cxnLst/>
              <a:rect l="l" t="t" r="r" b="b"/>
              <a:pathLst>
                <a:path w="625" h="625" extrusionOk="0">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62099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6233275" y="4251675"/>
              <a:ext cx="15625" cy="15625"/>
            </a:xfrm>
            <a:custGeom>
              <a:avLst/>
              <a:gdLst/>
              <a:ahLst/>
              <a:cxnLst/>
              <a:rect l="l" t="t" r="r" b="b"/>
              <a:pathLst>
                <a:path w="625" h="625" extrusionOk="0">
                  <a:moveTo>
                    <a:pt x="312" y="0"/>
                  </a:moveTo>
                  <a:cubicBezTo>
                    <a:pt x="141" y="0"/>
                    <a:pt x="0" y="140"/>
                    <a:pt x="0" y="312"/>
                  </a:cubicBezTo>
                  <a:cubicBezTo>
                    <a:pt x="0" y="484"/>
                    <a:pt x="141"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625660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62799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4" y="625"/>
                    <a:pt x="625" y="484"/>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63032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6323950" y="4251675"/>
              <a:ext cx="18300" cy="15625"/>
            </a:xfrm>
            <a:custGeom>
              <a:avLst/>
              <a:gdLst/>
              <a:ahLst/>
              <a:cxnLst/>
              <a:rect l="l" t="t" r="r" b="b"/>
              <a:pathLst>
                <a:path w="732" h="625" extrusionOk="0">
                  <a:moveTo>
                    <a:pt x="419" y="0"/>
                  </a:moveTo>
                  <a:cubicBezTo>
                    <a:pt x="140" y="0"/>
                    <a:pt x="1" y="335"/>
                    <a:pt x="198" y="532"/>
                  </a:cubicBezTo>
                  <a:cubicBezTo>
                    <a:pt x="261" y="596"/>
                    <a:pt x="340" y="625"/>
                    <a:pt x="417" y="625"/>
                  </a:cubicBezTo>
                  <a:cubicBezTo>
                    <a:pt x="577" y="625"/>
                    <a:pt x="731" y="500"/>
                    <a:pt x="731" y="312"/>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6349900" y="4251675"/>
              <a:ext cx="15650" cy="15625"/>
            </a:xfrm>
            <a:custGeom>
              <a:avLst/>
              <a:gdLst/>
              <a:ahLst/>
              <a:cxnLst/>
              <a:rect l="l" t="t" r="r" b="b"/>
              <a:pathLst>
                <a:path w="626" h="625" extrusionOk="0">
                  <a:moveTo>
                    <a:pt x="313" y="0"/>
                  </a:moveTo>
                  <a:cubicBezTo>
                    <a:pt x="142" y="0"/>
                    <a:pt x="1" y="140"/>
                    <a:pt x="1" y="312"/>
                  </a:cubicBezTo>
                  <a:cubicBezTo>
                    <a:pt x="1" y="484"/>
                    <a:pt x="142"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63732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6396600"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4" y="625"/>
                    <a:pt x="625" y="484"/>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641990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6443250"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6466550" y="4251675"/>
              <a:ext cx="15650" cy="15625"/>
            </a:xfrm>
            <a:custGeom>
              <a:avLst/>
              <a:gdLst/>
              <a:ahLst/>
              <a:cxnLst/>
              <a:rect l="l" t="t" r="r" b="b"/>
              <a:pathLst>
                <a:path w="626" h="625" extrusionOk="0">
                  <a:moveTo>
                    <a:pt x="313" y="0"/>
                  </a:moveTo>
                  <a:cubicBezTo>
                    <a:pt x="142" y="0"/>
                    <a:pt x="1" y="140"/>
                    <a:pt x="1" y="312"/>
                  </a:cubicBezTo>
                  <a:cubicBezTo>
                    <a:pt x="1" y="484"/>
                    <a:pt x="142"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6487275" y="4251675"/>
              <a:ext cx="18250" cy="15625"/>
            </a:xfrm>
            <a:custGeom>
              <a:avLst/>
              <a:gdLst/>
              <a:ahLst/>
              <a:cxnLst/>
              <a:rect l="l" t="t" r="r" b="b"/>
              <a:pathLst>
                <a:path w="730" h="625" extrusionOk="0">
                  <a:moveTo>
                    <a:pt x="418" y="0"/>
                  </a:moveTo>
                  <a:cubicBezTo>
                    <a:pt x="139" y="0"/>
                    <a:pt x="1" y="337"/>
                    <a:pt x="196" y="532"/>
                  </a:cubicBezTo>
                  <a:cubicBezTo>
                    <a:pt x="260" y="596"/>
                    <a:pt x="339" y="625"/>
                    <a:pt x="415" y="625"/>
                  </a:cubicBezTo>
                  <a:cubicBezTo>
                    <a:pt x="576" y="625"/>
                    <a:pt x="730" y="500"/>
                    <a:pt x="730" y="312"/>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6513250" y="4251675"/>
              <a:ext cx="15625" cy="15625"/>
            </a:xfrm>
            <a:custGeom>
              <a:avLst/>
              <a:gdLst/>
              <a:ahLst/>
              <a:cxnLst/>
              <a:rect l="l" t="t" r="r" b="b"/>
              <a:pathLst>
                <a:path w="625" h="625" extrusionOk="0">
                  <a:moveTo>
                    <a:pt x="312" y="0"/>
                  </a:moveTo>
                  <a:cubicBezTo>
                    <a:pt x="140" y="0"/>
                    <a:pt x="0" y="140"/>
                    <a:pt x="0" y="312"/>
                  </a:cubicBezTo>
                  <a:cubicBezTo>
                    <a:pt x="0" y="484"/>
                    <a:pt x="140" y="625"/>
                    <a:pt x="312" y="625"/>
                  </a:cubicBezTo>
                  <a:cubicBezTo>
                    <a:pt x="484" y="625"/>
                    <a:pt x="625" y="484"/>
                    <a:pt x="625" y="312"/>
                  </a:cubicBezTo>
                  <a:cubicBezTo>
                    <a:pt x="625" y="140"/>
                    <a:pt x="484"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5976675"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5999975" y="4231650"/>
              <a:ext cx="15650" cy="15650"/>
            </a:xfrm>
            <a:custGeom>
              <a:avLst/>
              <a:gdLst/>
              <a:ahLst/>
              <a:cxnLst/>
              <a:rect l="l" t="t" r="r" b="b"/>
              <a:pathLst>
                <a:path w="626" h="626" extrusionOk="0">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6023325"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046675" y="4231650"/>
              <a:ext cx="15625" cy="15650"/>
            </a:xfrm>
            <a:custGeom>
              <a:avLst/>
              <a:gdLst/>
              <a:ahLst/>
              <a:cxnLst/>
              <a:rect l="l" t="t" r="r" b="b"/>
              <a:pathLst>
                <a:path w="625" h="626" extrusionOk="0">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067350" y="4231650"/>
              <a:ext cx="18250" cy="15650"/>
            </a:xfrm>
            <a:custGeom>
              <a:avLst/>
              <a:gdLst/>
              <a:ahLst/>
              <a:cxnLst/>
              <a:rect l="l" t="t" r="r" b="b"/>
              <a:pathLst>
                <a:path w="730" h="626" extrusionOk="0">
                  <a:moveTo>
                    <a:pt x="418" y="1"/>
                  </a:moveTo>
                  <a:cubicBezTo>
                    <a:pt x="140" y="1"/>
                    <a:pt x="1" y="336"/>
                    <a:pt x="198" y="533"/>
                  </a:cubicBezTo>
                  <a:cubicBezTo>
                    <a:pt x="261" y="597"/>
                    <a:pt x="339" y="625"/>
                    <a:pt x="416" y="625"/>
                  </a:cubicBezTo>
                  <a:cubicBezTo>
                    <a:pt x="576" y="625"/>
                    <a:pt x="730" y="501"/>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6093325" y="423165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61166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6139975" y="423165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6160650" y="4231650"/>
              <a:ext cx="18300" cy="15650"/>
            </a:xfrm>
            <a:custGeom>
              <a:avLst/>
              <a:gdLst/>
              <a:ahLst/>
              <a:cxnLst/>
              <a:rect l="l" t="t" r="r" b="b"/>
              <a:pathLst>
                <a:path w="732" h="626" extrusionOk="0">
                  <a:moveTo>
                    <a:pt x="419" y="1"/>
                  </a:moveTo>
                  <a:cubicBezTo>
                    <a:pt x="140" y="1"/>
                    <a:pt x="1" y="336"/>
                    <a:pt x="198" y="533"/>
                  </a:cubicBezTo>
                  <a:cubicBezTo>
                    <a:pt x="262" y="597"/>
                    <a:pt x="340" y="625"/>
                    <a:pt x="417" y="625"/>
                  </a:cubicBezTo>
                  <a:cubicBezTo>
                    <a:pt x="577" y="625"/>
                    <a:pt x="731" y="501"/>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186625" y="423165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62099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233275" y="4231650"/>
              <a:ext cx="15625" cy="15650"/>
            </a:xfrm>
            <a:custGeom>
              <a:avLst/>
              <a:gdLst/>
              <a:ahLst/>
              <a:cxnLst/>
              <a:rect l="l" t="t" r="r" b="b"/>
              <a:pathLst>
                <a:path w="625" h="626" extrusionOk="0">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25660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2799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63032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6323950" y="4231650"/>
              <a:ext cx="18300" cy="15650"/>
            </a:xfrm>
            <a:custGeom>
              <a:avLst/>
              <a:gdLst/>
              <a:ahLst/>
              <a:cxnLst/>
              <a:rect l="l" t="t" r="r" b="b"/>
              <a:pathLst>
                <a:path w="732" h="626" extrusionOk="0">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6349900" y="423165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63732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6396600"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641990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6443250"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6466550" y="423165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6487275" y="4231650"/>
              <a:ext cx="18250" cy="15650"/>
            </a:xfrm>
            <a:custGeom>
              <a:avLst/>
              <a:gdLst/>
              <a:ahLst/>
              <a:cxnLst/>
              <a:rect l="l" t="t" r="r" b="b"/>
              <a:pathLst>
                <a:path w="730" h="626" extrusionOk="0">
                  <a:moveTo>
                    <a:pt x="418" y="1"/>
                  </a:moveTo>
                  <a:cubicBezTo>
                    <a:pt x="139" y="1"/>
                    <a:pt x="1" y="336"/>
                    <a:pt x="196" y="533"/>
                  </a:cubicBezTo>
                  <a:cubicBezTo>
                    <a:pt x="260" y="597"/>
                    <a:pt x="339" y="625"/>
                    <a:pt x="415" y="625"/>
                  </a:cubicBezTo>
                  <a:cubicBezTo>
                    <a:pt x="576" y="625"/>
                    <a:pt x="730" y="501"/>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6513250" y="423165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953325" y="4211650"/>
              <a:ext cx="15650" cy="15600"/>
            </a:xfrm>
            <a:custGeom>
              <a:avLst/>
              <a:gdLst/>
              <a:ahLst/>
              <a:cxnLst/>
              <a:rect l="l" t="t" r="r" b="b"/>
              <a:pathLst>
                <a:path w="626" h="624" extrusionOk="0">
                  <a:moveTo>
                    <a:pt x="313" y="0"/>
                  </a:moveTo>
                  <a:cubicBezTo>
                    <a:pt x="141" y="0"/>
                    <a:pt x="0" y="140"/>
                    <a:pt x="0" y="313"/>
                  </a:cubicBezTo>
                  <a:cubicBezTo>
                    <a:pt x="0" y="484"/>
                    <a:pt x="141"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5976675"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5999975" y="4211650"/>
              <a:ext cx="15650" cy="15600"/>
            </a:xfrm>
            <a:custGeom>
              <a:avLst/>
              <a:gdLst/>
              <a:ahLst/>
              <a:cxnLst/>
              <a:rect l="l" t="t" r="r" b="b"/>
              <a:pathLst>
                <a:path w="626" h="624" extrusionOk="0">
                  <a:moveTo>
                    <a:pt x="313" y="0"/>
                  </a:moveTo>
                  <a:cubicBezTo>
                    <a:pt x="141" y="0"/>
                    <a:pt x="1" y="140"/>
                    <a:pt x="1" y="313"/>
                  </a:cubicBezTo>
                  <a:cubicBezTo>
                    <a:pt x="1" y="484"/>
                    <a:pt x="141"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6023325"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6046675" y="4211650"/>
              <a:ext cx="15625" cy="15600"/>
            </a:xfrm>
            <a:custGeom>
              <a:avLst/>
              <a:gdLst/>
              <a:ahLst/>
              <a:cxnLst/>
              <a:rect l="l" t="t" r="r" b="b"/>
              <a:pathLst>
                <a:path w="625" h="624" extrusionOk="0">
                  <a:moveTo>
                    <a:pt x="312" y="0"/>
                  </a:moveTo>
                  <a:cubicBezTo>
                    <a:pt x="139" y="0"/>
                    <a:pt x="0" y="140"/>
                    <a:pt x="0" y="313"/>
                  </a:cubicBezTo>
                  <a:cubicBezTo>
                    <a:pt x="0" y="484"/>
                    <a:pt x="139"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6067350" y="4211650"/>
              <a:ext cx="18250" cy="15625"/>
            </a:xfrm>
            <a:custGeom>
              <a:avLst/>
              <a:gdLst/>
              <a:ahLst/>
              <a:cxnLst/>
              <a:rect l="l" t="t" r="r" b="b"/>
              <a:pathLst>
                <a:path w="730" h="625" extrusionOk="0">
                  <a:moveTo>
                    <a:pt x="418" y="0"/>
                  </a:moveTo>
                  <a:cubicBezTo>
                    <a:pt x="140" y="0"/>
                    <a:pt x="1" y="335"/>
                    <a:pt x="198" y="533"/>
                  </a:cubicBezTo>
                  <a:cubicBezTo>
                    <a:pt x="261" y="596"/>
                    <a:pt x="339" y="625"/>
                    <a:pt x="416" y="625"/>
                  </a:cubicBezTo>
                  <a:cubicBezTo>
                    <a:pt x="576" y="625"/>
                    <a:pt x="730" y="500"/>
                    <a:pt x="730" y="313"/>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6093325"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61166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4" y="623"/>
                    <a:pt x="625" y="484"/>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6139975"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160650" y="4211650"/>
              <a:ext cx="18300" cy="15625"/>
            </a:xfrm>
            <a:custGeom>
              <a:avLst/>
              <a:gdLst/>
              <a:ahLst/>
              <a:cxnLst/>
              <a:rect l="l" t="t" r="r" b="b"/>
              <a:pathLst>
                <a:path w="732" h="625" extrusionOk="0">
                  <a:moveTo>
                    <a:pt x="419" y="0"/>
                  </a:moveTo>
                  <a:cubicBezTo>
                    <a:pt x="140" y="0"/>
                    <a:pt x="1" y="335"/>
                    <a:pt x="198" y="533"/>
                  </a:cubicBezTo>
                  <a:cubicBezTo>
                    <a:pt x="262" y="596"/>
                    <a:pt x="340" y="625"/>
                    <a:pt x="417" y="625"/>
                  </a:cubicBezTo>
                  <a:cubicBezTo>
                    <a:pt x="577" y="625"/>
                    <a:pt x="731" y="500"/>
                    <a:pt x="731" y="313"/>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186625"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2099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233275" y="4211650"/>
              <a:ext cx="15625" cy="15600"/>
            </a:xfrm>
            <a:custGeom>
              <a:avLst/>
              <a:gdLst/>
              <a:ahLst/>
              <a:cxnLst/>
              <a:rect l="l" t="t" r="r" b="b"/>
              <a:pathLst>
                <a:path w="625" h="624" extrusionOk="0">
                  <a:moveTo>
                    <a:pt x="312" y="0"/>
                  </a:moveTo>
                  <a:cubicBezTo>
                    <a:pt x="141" y="0"/>
                    <a:pt x="0" y="140"/>
                    <a:pt x="0" y="313"/>
                  </a:cubicBezTo>
                  <a:cubicBezTo>
                    <a:pt x="0" y="484"/>
                    <a:pt x="141"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625660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2799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4" y="623"/>
                    <a:pt x="625" y="484"/>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63032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6323950" y="4211650"/>
              <a:ext cx="18300" cy="15625"/>
            </a:xfrm>
            <a:custGeom>
              <a:avLst/>
              <a:gdLst/>
              <a:ahLst/>
              <a:cxnLst/>
              <a:rect l="l" t="t" r="r" b="b"/>
              <a:pathLst>
                <a:path w="732" h="625" extrusionOk="0">
                  <a:moveTo>
                    <a:pt x="422" y="0"/>
                  </a:moveTo>
                  <a:cubicBezTo>
                    <a:pt x="421" y="0"/>
                    <a:pt x="420" y="0"/>
                    <a:pt x="419" y="0"/>
                  </a:cubicBezTo>
                  <a:cubicBezTo>
                    <a:pt x="418" y="0"/>
                    <a:pt x="418" y="0"/>
                    <a:pt x="417" y="0"/>
                  </a:cubicBezTo>
                  <a:cubicBezTo>
                    <a:pt x="139" y="0"/>
                    <a:pt x="1" y="336"/>
                    <a:pt x="198" y="533"/>
                  </a:cubicBezTo>
                  <a:cubicBezTo>
                    <a:pt x="261" y="596"/>
                    <a:pt x="340" y="625"/>
                    <a:pt x="417" y="625"/>
                  </a:cubicBezTo>
                  <a:cubicBezTo>
                    <a:pt x="577" y="625"/>
                    <a:pt x="731" y="500"/>
                    <a:pt x="731" y="313"/>
                  </a:cubicBezTo>
                  <a:cubicBezTo>
                    <a:pt x="731" y="141"/>
                    <a:pt x="593" y="0"/>
                    <a:pt x="42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6349900" y="4211650"/>
              <a:ext cx="15650" cy="15600"/>
            </a:xfrm>
            <a:custGeom>
              <a:avLst/>
              <a:gdLst/>
              <a:ahLst/>
              <a:cxnLst/>
              <a:rect l="l" t="t" r="r" b="b"/>
              <a:pathLst>
                <a:path w="626" h="624" extrusionOk="0">
                  <a:moveTo>
                    <a:pt x="313" y="0"/>
                  </a:moveTo>
                  <a:cubicBezTo>
                    <a:pt x="142" y="0"/>
                    <a:pt x="1" y="140"/>
                    <a:pt x="1" y="313"/>
                  </a:cubicBezTo>
                  <a:cubicBezTo>
                    <a:pt x="1" y="484"/>
                    <a:pt x="142"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63732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396600"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4" y="623"/>
                    <a:pt x="625" y="484"/>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641990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443250"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6466550" y="4211650"/>
              <a:ext cx="15650" cy="15600"/>
            </a:xfrm>
            <a:custGeom>
              <a:avLst/>
              <a:gdLst/>
              <a:ahLst/>
              <a:cxnLst/>
              <a:rect l="l" t="t" r="r" b="b"/>
              <a:pathLst>
                <a:path w="626" h="624" extrusionOk="0">
                  <a:moveTo>
                    <a:pt x="313" y="0"/>
                  </a:moveTo>
                  <a:cubicBezTo>
                    <a:pt x="142" y="0"/>
                    <a:pt x="1" y="140"/>
                    <a:pt x="1" y="313"/>
                  </a:cubicBezTo>
                  <a:cubicBezTo>
                    <a:pt x="1" y="484"/>
                    <a:pt x="142"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487275" y="4211650"/>
              <a:ext cx="18250" cy="15625"/>
            </a:xfrm>
            <a:custGeom>
              <a:avLst/>
              <a:gdLst/>
              <a:ahLst/>
              <a:cxnLst/>
              <a:rect l="l" t="t" r="r" b="b"/>
              <a:pathLst>
                <a:path w="730" h="625" extrusionOk="0">
                  <a:moveTo>
                    <a:pt x="418" y="0"/>
                  </a:moveTo>
                  <a:cubicBezTo>
                    <a:pt x="139" y="0"/>
                    <a:pt x="1" y="335"/>
                    <a:pt x="196" y="533"/>
                  </a:cubicBezTo>
                  <a:cubicBezTo>
                    <a:pt x="260" y="596"/>
                    <a:pt x="339" y="625"/>
                    <a:pt x="415" y="625"/>
                  </a:cubicBezTo>
                  <a:cubicBezTo>
                    <a:pt x="576" y="625"/>
                    <a:pt x="730" y="500"/>
                    <a:pt x="730" y="313"/>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513250"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4" y="623"/>
                    <a:pt x="625" y="484"/>
                    <a:pt x="625" y="313"/>
                  </a:cubicBezTo>
                  <a:cubicBezTo>
                    <a:pt x="625" y="140"/>
                    <a:pt x="484"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5953325" y="4191600"/>
              <a:ext cx="15650" cy="15650"/>
            </a:xfrm>
            <a:custGeom>
              <a:avLst/>
              <a:gdLst/>
              <a:ahLst/>
              <a:cxnLst/>
              <a:rect l="l" t="t" r="r" b="b"/>
              <a:pathLst>
                <a:path w="626" h="626" extrusionOk="0">
                  <a:moveTo>
                    <a:pt x="313" y="1"/>
                  </a:moveTo>
                  <a:cubicBezTo>
                    <a:pt x="141" y="1"/>
                    <a:pt x="0" y="142"/>
                    <a:pt x="0" y="313"/>
                  </a:cubicBezTo>
                  <a:cubicBezTo>
                    <a:pt x="0" y="486"/>
                    <a:pt x="141"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5976675"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5999975" y="4191600"/>
              <a:ext cx="15650" cy="15650"/>
            </a:xfrm>
            <a:custGeom>
              <a:avLst/>
              <a:gdLst/>
              <a:ahLst/>
              <a:cxnLst/>
              <a:rect l="l" t="t" r="r" b="b"/>
              <a:pathLst>
                <a:path w="626" h="626" extrusionOk="0">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023325"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6046675" y="4191600"/>
              <a:ext cx="15625" cy="15650"/>
            </a:xfrm>
            <a:custGeom>
              <a:avLst/>
              <a:gdLst/>
              <a:ahLst/>
              <a:cxnLst/>
              <a:rect l="l" t="t" r="r" b="b"/>
              <a:pathLst>
                <a:path w="625" h="626" extrusionOk="0">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6067350" y="4191600"/>
              <a:ext cx="18250" cy="15675"/>
            </a:xfrm>
            <a:custGeom>
              <a:avLst/>
              <a:gdLst/>
              <a:ahLst/>
              <a:cxnLst/>
              <a:rect l="l" t="t" r="r" b="b"/>
              <a:pathLst>
                <a:path w="730" h="627" extrusionOk="0">
                  <a:moveTo>
                    <a:pt x="418" y="1"/>
                  </a:moveTo>
                  <a:cubicBezTo>
                    <a:pt x="140" y="1"/>
                    <a:pt x="1" y="337"/>
                    <a:pt x="198" y="534"/>
                  </a:cubicBezTo>
                  <a:cubicBezTo>
                    <a:pt x="261" y="598"/>
                    <a:pt x="339" y="626"/>
                    <a:pt x="416" y="626"/>
                  </a:cubicBezTo>
                  <a:cubicBezTo>
                    <a:pt x="576" y="626"/>
                    <a:pt x="730" y="502"/>
                    <a:pt x="730" y="313"/>
                  </a:cubicBezTo>
                  <a:cubicBezTo>
                    <a:pt x="730" y="142"/>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6093325"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61166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6139975"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6160650" y="4191600"/>
              <a:ext cx="18300" cy="15675"/>
            </a:xfrm>
            <a:custGeom>
              <a:avLst/>
              <a:gdLst/>
              <a:ahLst/>
              <a:cxnLst/>
              <a:rect l="l" t="t" r="r" b="b"/>
              <a:pathLst>
                <a:path w="732" h="627" extrusionOk="0">
                  <a:moveTo>
                    <a:pt x="419" y="1"/>
                  </a:moveTo>
                  <a:cubicBezTo>
                    <a:pt x="140" y="1"/>
                    <a:pt x="1" y="337"/>
                    <a:pt x="198" y="534"/>
                  </a:cubicBezTo>
                  <a:cubicBezTo>
                    <a:pt x="262" y="598"/>
                    <a:pt x="340" y="626"/>
                    <a:pt x="417" y="626"/>
                  </a:cubicBezTo>
                  <a:cubicBezTo>
                    <a:pt x="577" y="626"/>
                    <a:pt x="731" y="502"/>
                    <a:pt x="731" y="313"/>
                  </a:cubicBezTo>
                  <a:cubicBezTo>
                    <a:pt x="731" y="142"/>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186625"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2099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233275" y="4191600"/>
              <a:ext cx="15625" cy="15650"/>
            </a:xfrm>
            <a:custGeom>
              <a:avLst/>
              <a:gdLst/>
              <a:ahLst/>
              <a:cxnLst/>
              <a:rect l="l" t="t" r="r" b="b"/>
              <a:pathLst>
                <a:path w="625" h="626" extrusionOk="0">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625660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2799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63032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6323950" y="4191600"/>
              <a:ext cx="18300" cy="15675"/>
            </a:xfrm>
            <a:custGeom>
              <a:avLst/>
              <a:gdLst/>
              <a:ahLst/>
              <a:cxnLst/>
              <a:rect l="l" t="t" r="r" b="b"/>
              <a:pathLst>
                <a:path w="732" h="627" extrusionOk="0">
                  <a:moveTo>
                    <a:pt x="419" y="1"/>
                  </a:moveTo>
                  <a:cubicBezTo>
                    <a:pt x="140" y="1"/>
                    <a:pt x="1" y="337"/>
                    <a:pt x="198" y="534"/>
                  </a:cubicBezTo>
                  <a:cubicBezTo>
                    <a:pt x="261" y="598"/>
                    <a:pt x="340" y="626"/>
                    <a:pt x="416" y="626"/>
                  </a:cubicBezTo>
                  <a:cubicBezTo>
                    <a:pt x="577" y="626"/>
                    <a:pt x="731" y="502"/>
                    <a:pt x="731" y="313"/>
                  </a:cubicBezTo>
                  <a:cubicBezTo>
                    <a:pt x="731" y="142"/>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6349900" y="4191600"/>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3732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6396600"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41990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443250"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466550" y="4191600"/>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6487275" y="4191600"/>
              <a:ext cx="18250" cy="15675"/>
            </a:xfrm>
            <a:custGeom>
              <a:avLst/>
              <a:gdLst/>
              <a:ahLst/>
              <a:cxnLst/>
              <a:rect l="l" t="t" r="r" b="b"/>
              <a:pathLst>
                <a:path w="730" h="627" extrusionOk="0">
                  <a:moveTo>
                    <a:pt x="418" y="1"/>
                  </a:moveTo>
                  <a:cubicBezTo>
                    <a:pt x="139" y="1"/>
                    <a:pt x="1" y="337"/>
                    <a:pt x="196" y="534"/>
                  </a:cubicBezTo>
                  <a:cubicBezTo>
                    <a:pt x="260" y="598"/>
                    <a:pt x="338" y="626"/>
                    <a:pt x="415" y="626"/>
                  </a:cubicBezTo>
                  <a:cubicBezTo>
                    <a:pt x="576" y="626"/>
                    <a:pt x="730" y="502"/>
                    <a:pt x="730" y="313"/>
                  </a:cubicBezTo>
                  <a:cubicBezTo>
                    <a:pt x="730" y="142"/>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6513250"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5953325" y="4171600"/>
              <a:ext cx="15650" cy="15625"/>
            </a:xfrm>
            <a:custGeom>
              <a:avLst/>
              <a:gdLst/>
              <a:ahLst/>
              <a:cxnLst/>
              <a:rect l="l" t="t" r="r" b="b"/>
              <a:pathLst>
                <a:path w="626" h="625" extrusionOk="0">
                  <a:moveTo>
                    <a:pt x="313" y="0"/>
                  </a:moveTo>
                  <a:cubicBezTo>
                    <a:pt x="141" y="0"/>
                    <a:pt x="0" y="140"/>
                    <a:pt x="0" y="312"/>
                  </a:cubicBezTo>
                  <a:cubicBezTo>
                    <a:pt x="0" y="485"/>
                    <a:pt x="141"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5976675"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5999975" y="4171600"/>
              <a:ext cx="15650" cy="15625"/>
            </a:xfrm>
            <a:custGeom>
              <a:avLst/>
              <a:gdLst/>
              <a:ahLst/>
              <a:cxnLst/>
              <a:rect l="l" t="t" r="r" b="b"/>
              <a:pathLst>
                <a:path w="626" h="625" extrusionOk="0">
                  <a:moveTo>
                    <a:pt x="313" y="0"/>
                  </a:moveTo>
                  <a:cubicBezTo>
                    <a:pt x="141" y="0"/>
                    <a:pt x="1" y="140"/>
                    <a:pt x="1" y="312"/>
                  </a:cubicBezTo>
                  <a:cubicBezTo>
                    <a:pt x="1" y="485"/>
                    <a:pt x="141"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6023325"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046675" y="4171600"/>
              <a:ext cx="15625" cy="15625"/>
            </a:xfrm>
            <a:custGeom>
              <a:avLst/>
              <a:gdLst/>
              <a:ahLst/>
              <a:cxnLst/>
              <a:rect l="l" t="t" r="r" b="b"/>
              <a:pathLst>
                <a:path w="625" h="625" extrusionOk="0">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067350" y="4171600"/>
              <a:ext cx="18250" cy="15675"/>
            </a:xfrm>
            <a:custGeom>
              <a:avLst/>
              <a:gdLst/>
              <a:ahLst/>
              <a:cxnLst/>
              <a:rect l="l" t="t" r="r" b="b"/>
              <a:pathLst>
                <a:path w="730" h="627" extrusionOk="0">
                  <a:moveTo>
                    <a:pt x="418" y="0"/>
                  </a:moveTo>
                  <a:cubicBezTo>
                    <a:pt x="140" y="0"/>
                    <a:pt x="1" y="337"/>
                    <a:pt x="198" y="534"/>
                  </a:cubicBezTo>
                  <a:cubicBezTo>
                    <a:pt x="261" y="598"/>
                    <a:pt x="339" y="626"/>
                    <a:pt x="416" y="626"/>
                  </a:cubicBezTo>
                  <a:cubicBezTo>
                    <a:pt x="576" y="626"/>
                    <a:pt x="730" y="501"/>
                    <a:pt x="730" y="312"/>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093325"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1166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6139975"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6160650" y="4171600"/>
              <a:ext cx="18300" cy="15675"/>
            </a:xfrm>
            <a:custGeom>
              <a:avLst/>
              <a:gdLst/>
              <a:ahLst/>
              <a:cxnLst/>
              <a:rect l="l" t="t" r="r" b="b"/>
              <a:pathLst>
                <a:path w="732" h="627" extrusionOk="0">
                  <a:moveTo>
                    <a:pt x="419" y="0"/>
                  </a:moveTo>
                  <a:cubicBezTo>
                    <a:pt x="140" y="0"/>
                    <a:pt x="1" y="337"/>
                    <a:pt x="198" y="534"/>
                  </a:cubicBezTo>
                  <a:cubicBezTo>
                    <a:pt x="262" y="598"/>
                    <a:pt x="340" y="626"/>
                    <a:pt x="417" y="626"/>
                  </a:cubicBezTo>
                  <a:cubicBezTo>
                    <a:pt x="577" y="626"/>
                    <a:pt x="731" y="501"/>
                    <a:pt x="731" y="312"/>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6186625"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2099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6233275" y="4171600"/>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625660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62799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63032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6323950" y="4171600"/>
              <a:ext cx="18300" cy="15675"/>
            </a:xfrm>
            <a:custGeom>
              <a:avLst/>
              <a:gdLst/>
              <a:ahLst/>
              <a:cxnLst/>
              <a:rect l="l" t="t" r="r" b="b"/>
              <a:pathLst>
                <a:path w="732" h="627" extrusionOk="0">
                  <a:moveTo>
                    <a:pt x="419" y="0"/>
                  </a:moveTo>
                  <a:cubicBezTo>
                    <a:pt x="140" y="0"/>
                    <a:pt x="1" y="337"/>
                    <a:pt x="198" y="534"/>
                  </a:cubicBezTo>
                  <a:cubicBezTo>
                    <a:pt x="261" y="598"/>
                    <a:pt x="340" y="626"/>
                    <a:pt x="416" y="626"/>
                  </a:cubicBezTo>
                  <a:cubicBezTo>
                    <a:pt x="577" y="626"/>
                    <a:pt x="731" y="501"/>
                    <a:pt x="731" y="312"/>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6349900" y="4171600"/>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3732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6396600"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641990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6443250"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6466550" y="4171600"/>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6487275" y="4171600"/>
              <a:ext cx="18250" cy="15675"/>
            </a:xfrm>
            <a:custGeom>
              <a:avLst/>
              <a:gdLst/>
              <a:ahLst/>
              <a:cxnLst/>
              <a:rect l="l" t="t" r="r" b="b"/>
              <a:pathLst>
                <a:path w="730" h="627" extrusionOk="0">
                  <a:moveTo>
                    <a:pt x="418" y="0"/>
                  </a:moveTo>
                  <a:cubicBezTo>
                    <a:pt x="139" y="0"/>
                    <a:pt x="1" y="337"/>
                    <a:pt x="196" y="534"/>
                  </a:cubicBezTo>
                  <a:cubicBezTo>
                    <a:pt x="260" y="598"/>
                    <a:pt x="338" y="626"/>
                    <a:pt x="415" y="626"/>
                  </a:cubicBezTo>
                  <a:cubicBezTo>
                    <a:pt x="576" y="626"/>
                    <a:pt x="730" y="501"/>
                    <a:pt x="730" y="312"/>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6513250"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4" y="625"/>
                    <a:pt x="625" y="485"/>
                    <a:pt x="625" y="312"/>
                  </a:cubicBezTo>
                  <a:cubicBezTo>
                    <a:pt x="625" y="140"/>
                    <a:pt x="484"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5953325" y="4151575"/>
              <a:ext cx="15650" cy="15650"/>
            </a:xfrm>
            <a:custGeom>
              <a:avLst/>
              <a:gdLst/>
              <a:ahLst/>
              <a:cxnLst/>
              <a:rect l="l" t="t" r="r" b="b"/>
              <a:pathLst>
                <a:path w="626" h="626" extrusionOk="0">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5976675"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5930025"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5999975" y="4151575"/>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6023325"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046675" y="4151575"/>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6067350" y="4151575"/>
              <a:ext cx="18250" cy="15675"/>
            </a:xfrm>
            <a:custGeom>
              <a:avLst/>
              <a:gdLst/>
              <a:ahLst/>
              <a:cxnLst/>
              <a:rect l="l" t="t" r="r" b="b"/>
              <a:pathLst>
                <a:path w="730" h="627" extrusionOk="0">
                  <a:moveTo>
                    <a:pt x="418" y="1"/>
                  </a:moveTo>
                  <a:cubicBezTo>
                    <a:pt x="140" y="1"/>
                    <a:pt x="1" y="337"/>
                    <a:pt x="198" y="534"/>
                  </a:cubicBezTo>
                  <a:cubicBezTo>
                    <a:pt x="261" y="598"/>
                    <a:pt x="339" y="627"/>
                    <a:pt x="416" y="627"/>
                  </a:cubicBezTo>
                  <a:cubicBezTo>
                    <a:pt x="576" y="627"/>
                    <a:pt x="730" y="502"/>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6093325"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61166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139975"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6160650" y="4151575"/>
              <a:ext cx="18300" cy="15675"/>
            </a:xfrm>
            <a:custGeom>
              <a:avLst/>
              <a:gdLst/>
              <a:ahLst/>
              <a:cxnLst/>
              <a:rect l="l" t="t" r="r" b="b"/>
              <a:pathLst>
                <a:path w="732" h="627" extrusionOk="0">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6186625"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62099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6233275" y="415157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625660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62799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63032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6323950" y="4151575"/>
              <a:ext cx="18300" cy="15675"/>
            </a:xfrm>
            <a:custGeom>
              <a:avLst/>
              <a:gdLst/>
              <a:ahLst/>
              <a:cxnLst/>
              <a:rect l="l" t="t" r="r" b="b"/>
              <a:pathLst>
                <a:path w="732" h="627" extrusionOk="0">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6349900" y="41515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63732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6396600"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641990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6443250"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6466550" y="41515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6487275" y="4151575"/>
              <a:ext cx="18250" cy="15675"/>
            </a:xfrm>
            <a:custGeom>
              <a:avLst/>
              <a:gdLst/>
              <a:ahLst/>
              <a:cxnLst/>
              <a:rect l="l" t="t" r="r" b="b"/>
              <a:pathLst>
                <a:path w="730" h="627" extrusionOk="0">
                  <a:moveTo>
                    <a:pt x="418" y="1"/>
                  </a:moveTo>
                  <a:cubicBezTo>
                    <a:pt x="139" y="1"/>
                    <a:pt x="1" y="337"/>
                    <a:pt x="196" y="534"/>
                  </a:cubicBezTo>
                  <a:cubicBezTo>
                    <a:pt x="260" y="598"/>
                    <a:pt x="338" y="627"/>
                    <a:pt x="415" y="627"/>
                  </a:cubicBezTo>
                  <a:cubicBezTo>
                    <a:pt x="576" y="627"/>
                    <a:pt x="730" y="502"/>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6513250"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5930025"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953325" y="4131575"/>
              <a:ext cx="15650" cy="15625"/>
            </a:xfrm>
            <a:custGeom>
              <a:avLst/>
              <a:gdLst/>
              <a:ahLst/>
              <a:cxnLst/>
              <a:rect l="l" t="t" r="r" b="b"/>
              <a:pathLst>
                <a:path w="626" h="625" extrusionOk="0">
                  <a:moveTo>
                    <a:pt x="313" y="0"/>
                  </a:moveTo>
                  <a:cubicBezTo>
                    <a:pt x="141" y="0"/>
                    <a:pt x="0" y="140"/>
                    <a:pt x="0" y="313"/>
                  </a:cubicBezTo>
                  <a:cubicBezTo>
                    <a:pt x="0" y="486"/>
                    <a:pt x="141"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5976675"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5999975" y="4131575"/>
              <a:ext cx="15650" cy="15625"/>
            </a:xfrm>
            <a:custGeom>
              <a:avLst/>
              <a:gdLst/>
              <a:ahLst/>
              <a:cxnLst/>
              <a:rect l="l" t="t" r="r" b="b"/>
              <a:pathLst>
                <a:path w="626" h="625" extrusionOk="0">
                  <a:moveTo>
                    <a:pt x="313" y="0"/>
                  </a:moveTo>
                  <a:cubicBezTo>
                    <a:pt x="141" y="0"/>
                    <a:pt x="1" y="140"/>
                    <a:pt x="1" y="313"/>
                  </a:cubicBezTo>
                  <a:cubicBezTo>
                    <a:pt x="1" y="486"/>
                    <a:pt x="141"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6023325"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6046675" y="4131575"/>
              <a:ext cx="15625" cy="15625"/>
            </a:xfrm>
            <a:custGeom>
              <a:avLst/>
              <a:gdLst/>
              <a:ahLst/>
              <a:cxnLst/>
              <a:rect l="l" t="t" r="r" b="b"/>
              <a:pathLst>
                <a:path w="625" h="625" extrusionOk="0">
                  <a:moveTo>
                    <a:pt x="312" y="0"/>
                  </a:moveTo>
                  <a:cubicBezTo>
                    <a:pt x="139" y="0"/>
                    <a:pt x="0" y="140"/>
                    <a:pt x="0" y="313"/>
                  </a:cubicBezTo>
                  <a:cubicBezTo>
                    <a:pt x="0" y="486"/>
                    <a:pt x="139"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6067350" y="4131575"/>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3"/>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093325"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61166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6139975"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6160650" y="4131575"/>
              <a:ext cx="18300" cy="15650"/>
            </a:xfrm>
            <a:custGeom>
              <a:avLst/>
              <a:gdLst/>
              <a:ahLst/>
              <a:cxnLst/>
              <a:rect l="l" t="t" r="r" b="b"/>
              <a:pathLst>
                <a:path w="732" h="626" extrusionOk="0">
                  <a:moveTo>
                    <a:pt x="419" y="0"/>
                  </a:moveTo>
                  <a:cubicBezTo>
                    <a:pt x="140" y="0"/>
                    <a:pt x="1" y="337"/>
                    <a:pt x="198" y="534"/>
                  </a:cubicBezTo>
                  <a:cubicBezTo>
                    <a:pt x="261" y="597"/>
                    <a:pt x="340" y="626"/>
                    <a:pt x="417" y="626"/>
                  </a:cubicBezTo>
                  <a:cubicBezTo>
                    <a:pt x="577" y="626"/>
                    <a:pt x="731" y="501"/>
                    <a:pt x="731" y="313"/>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6186625"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62099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6233275" y="4131575"/>
              <a:ext cx="15625" cy="15625"/>
            </a:xfrm>
            <a:custGeom>
              <a:avLst/>
              <a:gdLst/>
              <a:ahLst/>
              <a:cxnLst/>
              <a:rect l="l" t="t" r="r" b="b"/>
              <a:pathLst>
                <a:path w="625" h="625" extrusionOk="0">
                  <a:moveTo>
                    <a:pt x="312" y="0"/>
                  </a:moveTo>
                  <a:cubicBezTo>
                    <a:pt x="141" y="0"/>
                    <a:pt x="0" y="140"/>
                    <a:pt x="0" y="313"/>
                  </a:cubicBezTo>
                  <a:cubicBezTo>
                    <a:pt x="0" y="486"/>
                    <a:pt x="141"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625660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62799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63032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6323950" y="4131575"/>
              <a:ext cx="18300" cy="15650"/>
            </a:xfrm>
            <a:custGeom>
              <a:avLst/>
              <a:gdLst/>
              <a:ahLst/>
              <a:cxnLst/>
              <a:rect l="l" t="t" r="r" b="b"/>
              <a:pathLst>
                <a:path w="732" h="626" extrusionOk="0">
                  <a:moveTo>
                    <a:pt x="419" y="0"/>
                  </a:moveTo>
                  <a:cubicBezTo>
                    <a:pt x="140" y="0"/>
                    <a:pt x="1" y="337"/>
                    <a:pt x="198" y="534"/>
                  </a:cubicBezTo>
                  <a:cubicBezTo>
                    <a:pt x="261" y="597"/>
                    <a:pt x="340" y="626"/>
                    <a:pt x="416" y="626"/>
                  </a:cubicBezTo>
                  <a:cubicBezTo>
                    <a:pt x="577" y="626"/>
                    <a:pt x="731" y="501"/>
                    <a:pt x="731" y="313"/>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6349900" y="4131575"/>
              <a:ext cx="15650" cy="15625"/>
            </a:xfrm>
            <a:custGeom>
              <a:avLst/>
              <a:gdLst/>
              <a:ahLst/>
              <a:cxnLst/>
              <a:rect l="l" t="t" r="r" b="b"/>
              <a:pathLst>
                <a:path w="626" h="625" extrusionOk="0">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63732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6396600"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641990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6443250"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6466550" y="4131575"/>
              <a:ext cx="15650" cy="15625"/>
            </a:xfrm>
            <a:custGeom>
              <a:avLst/>
              <a:gdLst/>
              <a:ahLst/>
              <a:cxnLst/>
              <a:rect l="l" t="t" r="r" b="b"/>
              <a:pathLst>
                <a:path w="626" h="625" extrusionOk="0">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6487275" y="4131575"/>
              <a:ext cx="18250" cy="15650"/>
            </a:xfrm>
            <a:custGeom>
              <a:avLst/>
              <a:gdLst/>
              <a:ahLst/>
              <a:cxnLst/>
              <a:rect l="l" t="t" r="r" b="b"/>
              <a:pathLst>
                <a:path w="730" h="626" extrusionOk="0">
                  <a:moveTo>
                    <a:pt x="418" y="0"/>
                  </a:moveTo>
                  <a:cubicBezTo>
                    <a:pt x="139" y="0"/>
                    <a:pt x="1" y="337"/>
                    <a:pt x="196" y="534"/>
                  </a:cubicBezTo>
                  <a:cubicBezTo>
                    <a:pt x="260" y="597"/>
                    <a:pt x="338" y="626"/>
                    <a:pt x="415" y="626"/>
                  </a:cubicBezTo>
                  <a:cubicBezTo>
                    <a:pt x="576" y="626"/>
                    <a:pt x="730" y="501"/>
                    <a:pt x="730" y="313"/>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6513250"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4" y="625"/>
                    <a:pt x="625" y="486"/>
                    <a:pt x="625" y="313"/>
                  </a:cubicBezTo>
                  <a:cubicBezTo>
                    <a:pt x="625" y="140"/>
                    <a:pt x="484"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5930025"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5953325" y="4111575"/>
              <a:ext cx="15650" cy="15625"/>
            </a:xfrm>
            <a:custGeom>
              <a:avLst/>
              <a:gdLst/>
              <a:ahLst/>
              <a:cxnLst/>
              <a:rect l="l" t="t" r="r" b="b"/>
              <a:pathLst>
                <a:path w="626" h="625" extrusionOk="0">
                  <a:moveTo>
                    <a:pt x="313" y="0"/>
                  </a:moveTo>
                  <a:cubicBezTo>
                    <a:pt x="141" y="0"/>
                    <a:pt x="0" y="140"/>
                    <a:pt x="0" y="312"/>
                  </a:cubicBezTo>
                  <a:cubicBezTo>
                    <a:pt x="0" y="485"/>
                    <a:pt x="141"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5976675"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5999975" y="4111575"/>
              <a:ext cx="15650" cy="15625"/>
            </a:xfrm>
            <a:custGeom>
              <a:avLst/>
              <a:gdLst/>
              <a:ahLst/>
              <a:cxnLst/>
              <a:rect l="l" t="t" r="r" b="b"/>
              <a:pathLst>
                <a:path w="626" h="625" extrusionOk="0">
                  <a:moveTo>
                    <a:pt x="313" y="0"/>
                  </a:moveTo>
                  <a:cubicBezTo>
                    <a:pt x="141" y="0"/>
                    <a:pt x="1" y="140"/>
                    <a:pt x="1" y="312"/>
                  </a:cubicBezTo>
                  <a:cubicBezTo>
                    <a:pt x="1" y="485"/>
                    <a:pt x="141"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023325"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6046675" y="4111575"/>
              <a:ext cx="15625" cy="15625"/>
            </a:xfrm>
            <a:custGeom>
              <a:avLst/>
              <a:gdLst/>
              <a:ahLst/>
              <a:cxnLst/>
              <a:rect l="l" t="t" r="r" b="b"/>
              <a:pathLst>
                <a:path w="625" h="625" extrusionOk="0">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6067350" y="4111575"/>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2"/>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6093325"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61166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6139975"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6160650" y="4111575"/>
              <a:ext cx="18300" cy="15650"/>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2"/>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6186625"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62099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6233275" y="4111575"/>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625660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62799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63032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6323950" y="4111575"/>
              <a:ext cx="18300" cy="15650"/>
            </a:xfrm>
            <a:custGeom>
              <a:avLst/>
              <a:gdLst/>
              <a:ahLst/>
              <a:cxnLst/>
              <a:rect l="l" t="t" r="r" b="b"/>
              <a:pathLst>
                <a:path w="732" h="626" extrusionOk="0">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6349900" y="4111575"/>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63732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6396600"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641990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6443250"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6466550" y="4111575"/>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6487275" y="4111575"/>
              <a:ext cx="18250" cy="15650"/>
            </a:xfrm>
            <a:custGeom>
              <a:avLst/>
              <a:gdLst/>
              <a:ahLst/>
              <a:cxnLst/>
              <a:rect l="l" t="t" r="r" b="b"/>
              <a:pathLst>
                <a:path w="730" h="626" extrusionOk="0">
                  <a:moveTo>
                    <a:pt x="418" y="0"/>
                  </a:moveTo>
                  <a:cubicBezTo>
                    <a:pt x="139" y="0"/>
                    <a:pt x="1" y="337"/>
                    <a:pt x="196" y="534"/>
                  </a:cubicBezTo>
                  <a:cubicBezTo>
                    <a:pt x="260" y="597"/>
                    <a:pt x="338" y="626"/>
                    <a:pt x="415" y="626"/>
                  </a:cubicBezTo>
                  <a:cubicBezTo>
                    <a:pt x="576" y="626"/>
                    <a:pt x="730" y="501"/>
                    <a:pt x="730" y="312"/>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6513250"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4" y="625"/>
                    <a:pt x="625" y="485"/>
                    <a:pt x="625" y="312"/>
                  </a:cubicBezTo>
                  <a:cubicBezTo>
                    <a:pt x="625" y="140"/>
                    <a:pt x="484"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5930025"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5953325" y="4091550"/>
              <a:ext cx="15650" cy="15650"/>
            </a:xfrm>
            <a:custGeom>
              <a:avLst/>
              <a:gdLst/>
              <a:ahLst/>
              <a:cxnLst/>
              <a:rect l="l" t="t" r="r" b="b"/>
              <a:pathLst>
                <a:path w="626" h="626" extrusionOk="0">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5976675"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5999975" y="4091550"/>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6023325"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6046675" y="4091550"/>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6067350" y="4091550"/>
              <a:ext cx="18250" cy="15650"/>
            </a:xfrm>
            <a:custGeom>
              <a:avLst/>
              <a:gdLst/>
              <a:ahLst/>
              <a:cxnLst/>
              <a:rect l="l" t="t" r="r" b="b"/>
              <a:pathLst>
                <a:path w="730" h="626" extrusionOk="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6093325"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61166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6139975"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6160650" y="4091550"/>
              <a:ext cx="18300" cy="15650"/>
            </a:xfrm>
            <a:custGeom>
              <a:avLst/>
              <a:gdLst/>
              <a:ahLst/>
              <a:cxnLst/>
              <a:rect l="l" t="t" r="r" b="b"/>
              <a:pathLst>
                <a:path w="732" h="626" extrusionOk="0">
                  <a:moveTo>
                    <a:pt x="419" y="1"/>
                  </a:moveTo>
                  <a:cubicBezTo>
                    <a:pt x="140" y="1"/>
                    <a:pt x="1" y="337"/>
                    <a:pt x="198" y="534"/>
                  </a:cubicBezTo>
                  <a:cubicBezTo>
                    <a:pt x="261" y="598"/>
                    <a:pt x="340" y="626"/>
                    <a:pt x="417" y="626"/>
                  </a:cubicBezTo>
                  <a:cubicBezTo>
                    <a:pt x="577" y="626"/>
                    <a:pt x="731" y="502"/>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6186625"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62099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6233275" y="4091550"/>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625660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62799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63032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6323950" y="4091550"/>
              <a:ext cx="18300" cy="15650"/>
            </a:xfrm>
            <a:custGeom>
              <a:avLst/>
              <a:gdLst/>
              <a:ahLst/>
              <a:cxnLst/>
              <a:rect l="l" t="t" r="r" b="b"/>
              <a:pathLst>
                <a:path w="732" h="626" extrusionOk="0">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6349900" y="409155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63732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6396600"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641990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6443250"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6466550" y="409155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6487275" y="4091550"/>
              <a:ext cx="18250" cy="15650"/>
            </a:xfrm>
            <a:custGeom>
              <a:avLst/>
              <a:gdLst/>
              <a:ahLst/>
              <a:cxnLst/>
              <a:rect l="l" t="t" r="r" b="b"/>
              <a:pathLst>
                <a:path w="730" h="626" extrusionOk="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6513250"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5930025"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5953325" y="4071550"/>
              <a:ext cx="15650" cy="15625"/>
            </a:xfrm>
            <a:custGeom>
              <a:avLst/>
              <a:gdLst/>
              <a:ahLst/>
              <a:cxnLst/>
              <a:rect l="l" t="t" r="r" b="b"/>
              <a:pathLst>
                <a:path w="626" h="625" extrusionOk="0">
                  <a:moveTo>
                    <a:pt x="313" y="0"/>
                  </a:moveTo>
                  <a:cubicBezTo>
                    <a:pt x="141" y="0"/>
                    <a:pt x="0" y="140"/>
                    <a:pt x="0" y="313"/>
                  </a:cubicBezTo>
                  <a:cubicBezTo>
                    <a:pt x="0" y="485"/>
                    <a:pt x="141"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5976675"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5999975" y="4071550"/>
              <a:ext cx="15650" cy="15625"/>
            </a:xfrm>
            <a:custGeom>
              <a:avLst/>
              <a:gdLst/>
              <a:ahLst/>
              <a:cxnLst/>
              <a:rect l="l" t="t" r="r" b="b"/>
              <a:pathLst>
                <a:path w="626" h="625" extrusionOk="0">
                  <a:moveTo>
                    <a:pt x="313" y="0"/>
                  </a:moveTo>
                  <a:cubicBezTo>
                    <a:pt x="141" y="0"/>
                    <a:pt x="1" y="140"/>
                    <a:pt x="1" y="313"/>
                  </a:cubicBezTo>
                  <a:cubicBezTo>
                    <a:pt x="1" y="485"/>
                    <a:pt x="141"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6023325"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6046675" y="4071550"/>
              <a:ext cx="15625" cy="15625"/>
            </a:xfrm>
            <a:custGeom>
              <a:avLst/>
              <a:gdLst/>
              <a:ahLst/>
              <a:cxnLst/>
              <a:rect l="l" t="t" r="r" b="b"/>
              <a:pathLst>
                <a:path w="625" h="625" extrusionOk="0">
                  <a:moveTo>
                    <a:pt x="312" y="0"/>
                  </a:moveTo>
                  <a:cubicBezTo>
                    <a:pt x="139" y="0"/>
                    <a:pt x="0" y="140"/>
                    <a:pt x="0" y="313"/>
                  </a:cubicBezTo>
                  <a:cubicBezTo>
                    <a:pt x="0" y="485"/>
                    <a:pt x="139"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6067350" y="4071550"/>
              <a:ext cx="18250" cy="15650"/>
            </a:xfrm>
            <a:custGeom>
              <a:avLst/>
              <a:gdLst/>
              <a:ahLst/>
              <a:cxnLst/>
              <a:rect l="l" t="t" r="r" b="b"/>
              <a:pathLst>
                <a:path w="730" h="626" extrusionOk="0">
                  <a:moveTo>
                    <a:pt x="418" y="0"/>
                  </a:moveTo>
                  <a:cubicBezTo>
                    <a:pt x="140" y="0"/>
                    <a:pt x="1" y="337"/>
                    <a:pt x="198" y="534"/>
                  </a:cubicBezTo>
                  <a:cubicBezTo>
                    <a:pt x="261" y="597"/>
                    <a:pt x="339" y="625"/>
                    <a:pt x="415" y="625"/>
                  </a:cubicBezTo>
                  <a:cubicBezTo>
                    <a:pt x="575" y="625"/>
                    <a:pt x="730" y="501"/>
                    <a:pt x="730" y="313"/>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6093325"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61166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6139975"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6160650" y="4071550"/>
              <a:ext cx="18300" cy="15650"/>
            </a:xfrm>
            <a:custGeom>
              <a:avLst/>
              <a:gdLst/>
              <a:ahLst/>
              <a:cxnLst/>
              <a:rect l="l" t="t" r="r" b="b"/>
              <a:pathLst>
                <a:path w="732" h="626" extrusionOk="0">
                  <a:moveTo>
                    <a:pt x="419" y="0"/>
                  </a:moveTo>
                  <a:cubicBezTo>
                    <a:pt x="140" y="0"/>
                    <a:pt x="1" y="337"/>
                    <a:pt x="198" y="534"/>
                  </a:cubicBezTo>
                  <a:cubicBezTo>
                    <a:pt x="261" y="597"/>
                    <a:pt x="339" y="625"/>
                    <a:pt x="416" y="625"/>
                  </a:cubicBezTo>
                  <a:cubicBezTo>
                    <a:pt x="577" y="625"/>
                    <a:pt x="731" y="501"/>
                    <a:pt x="731" y="313"/>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6186625"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62099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6233275" y="4071550"/>
              <a:ext cx="15625" cy="15625"/>
            </a:xfrm>
            <a:custGeom>
              <a:avLst/>
              <a:gdLst/>
              <a:ahLst/>
              <a:cxnLst/>
              <a:rect l="l" t="t" r="r" b="b"/>
              <a:pathLst>
                <a:path w="625" h="625" extrusionOk="0">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625660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62799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63032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6323950" y="4071550"/>
              <a:ext cx="18300" cy="15625"/>
            </a:xfrm>
            <a:custGeom>
              <a:avLst/>
              <a:gdLst/>
              <a:ahLst/>
              <a:cxnLst/>
              <a:rect l="l" t="t" r="r" b="b"/>
              <a:pathLst>
                <a:path w="732" h="625" extrusionOk="0">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6349900" y="4071550"/>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63732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6396600"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641990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6443250"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6466550" y="4071550"/>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6487275" y="4071550"/>
              <a:ext cx="18250" cy="15650"/>
            </a:xfrm>
            <a:custGeom>
              <a:avLst/>
              <a:gdLst/>
              <a:ahLst/>
              <a:cxnLst/>
              <a:rect l="l" t="t" r="r" b="b"/>
              <a:pathLst>
                <a:path w="730" h="626" extrusionOk="0">
                  <a:moveTo>
                    <a:pt x="418" y="0"/>
                  </a:moveTo>
                  <a:cubicBezTo>
                    <a:pt x="139" y="0"/>
                    <a:pt x="1" y="337"/>
                    <a:pt x="196" y="534"/>
                  </a:cubicBezTo>
                  <a:cubicBezTo>
                    <a:pt x="260" y="597"/>
                    <a:pt x="338" y="625"/>
                    <a:pt x="415" y="625"/>
                  </a:cubicBezTo>
                  <a:cubicBezTo>
                    <a:pt x="575" y="625"/>
                    <a:pt x="730" y="501"/>
                    <a:pt x="730" y="313"/>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6513250"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4" y="625"/>
                    <a:pt x="625" y="485"/>
                    <a:pt x="625" y="313"/>
                  </a:cubicBezTo>
                  <a:cubicBezTo>
                    <a:pt x="625" y="140"/>
                    <a:pt x="484"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5930025"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5953325" y="4051525"/>
              <a:ext cx="15650" cy="15650"/>
            </a:xfrm>
            <a:custGeom>
              <a:avLst/>
              <a:gdLst/>
              <a:ahLst/>
              <a:cxnLst/>
              <a:rect l="l" t="t" r="r" b="b"/>
              <a:pathLst>
                <a:path w="626" h="626" extrusionOk="0">
                  <a:moveTo>
                    <a:pt x="313" y="1"/>
                  </a:moveTo>
                  <a:cubicBezTo>
                    <a:pt x="141" y="1"/>
                    <a:pt x="0" y="140"/>
                    <a:pt x="0" y="313"/>
                  </a:cubicBezTo>
                  <a:cubicBezTo>
                    <a:pt x="0" y="486"/>
                    <a:pt x="141"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5976675"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5999975" y="4051525"/>
              <a:ext cx="15650" cy="15650"/>
            </a:xfrm>
            <a:custGeom>
              <a:avLst/>
              <a:gdLst/>
              <a:ahLst/>
              <a:cxnLst/>
              <a:rect l="l" t="t" r="r" b="b"/>
              <a:pathLst>
                <a:path w="626" h="626" extrusionOk="0">
                  <a:moveTo>
                    <a:pt x="313" y="1"/>
                  </a:moveTo>
                  <a:cubicBezTo>
                    <a:pt x="141" y="1"/>
                    <a:pt x="1" y="140"/>
                    <a:pt x="1" y="313"/>
                  </a:cubicBezTo>
                  <a:cubicBezTo>
                    <a:pt x="1" y="486"/>
                    <a:pt x="141"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6023325"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6046675" y="4051525"/>
              <a:ext cx="15625" cy="15650"/>
            </a:xfrm>
            <a:custGeom>
              <a:avLst/>
              <a:gdLst/>
              <a:ahLst/>
              <a:cxnLst/>
              <a:rect l="l" t="t" r="r" b="b"/>
              <a:pathLst>
                <a:path w="625" h="626" extrusionOk="0">
                  <a:moveTo>
                    <a:pt x="312" y="1"/>
                  </a:moveTo>
                  <a:cubicBezTo>
                    <a:pt x="139" y="1"/>
                    <a:pt x="0" y="140"/>
                    <a:pt x="0" y="313"/>
                  </a:cubicBezTo>
                  <a:cubicBezTo>
                    <a:pt x="0" y="486"/>
                    <a:pt x="139"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6067350" y="4051525"/>
              <a:ext cx="18250" cy="15650"/>
            </a:xfrm>
            <a:custGeom>
              <a:avLst/>
              <a:gdLst/>
              <a:ahLst/>
              <a:cxnLst/>
              <a:rect l="l" t="t" r="r" b="b"/>
              <a:pathLst>
                <a:path w="730" h="626" extrusionOk="0">
                  <a:moveTo>
                    <a:pt x="418" y="1"/>
                  </a:moveTo>
                  <a:cubicBezTo>
                    <a:pt x="140" y="1"/>
                    <a:pt x="1" y="336"/>
                    <a:pt x="198" y="533"/>
                  </a:cubicBezTo>
                  <a:cubicBezTo>
                    <a:pt x="261" y="597"/>
                    <a:pt x="339" y="625"/>
                    <a:pt x="416" y="625"/>
                  </a:cubicBezTo>
                  <a:cubicBezTo>
                    <a:pt x="576" y="625"/>
                    <a:pt x="730" y="501"/>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6093325"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61166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4" y="626"/>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6139975"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6160650" y="4051525"/>
              <a:ext cx="18300" cy="15650"/>
            </a:xfrm>
            <a:custGeom>
              <a:avLst/>
              <a:gdLst/>
              <a:ahLst/>
              <a:cxnLst/>
              <a:rect l="l" t="t" r="r" b="b"/>
              <a:pathLst>
                <a:path w="732" h="626" extrusionOk="0">
                  <a:moveTo>
                    <a:pt x="419" y="1"/>
                  </a:moveTo>
                  <a:cubicBezTo>
                    <a:pt x="140" y="1"/>
                    <a:pt x="1" y="336"/>
                    <a:pt x="198" y="533"/>
                  </a:cubicBezTo>
                  <a:cubicBezTo>
                    <a:pt x="262" y="597"/>
                    <a:pt x="340" y="625"/>
                    <a:pt x="417" y="625"/>
                  </a:cubicBezTo>
                  <a:cubicBezTo>
                    <a:pt x="577" y="625"/>
                    <a:pt x="731" y="501"/>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6186625"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62099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6233275" y="4051525"/>
              <a:ext cx="15625" cy="15650"/>
            </a:xfrm>
            <a:custGeom>
              <a:avLst/>
              <a:gdLst/>
              <a:ahLst/>
              <a:cxnLst/>
              <a:rect l="l" t="t" r="r" b="b"/>
              <a:pathLst>
                <a:path w="625" h="626" extrusionOk="0">
                  <a:moveTo>
                    <a:pt x="312" y="1"/>
                  </a:moveTo>
                  <a:cubicBezTo>
                    <a:pt x="141" y="1"/>
                    <a:pt x="0" y="140"/>
                    <a:pt x="0" y="313"/>
                  </a:cubicBezTo>
                  <a:cubicBezTo>
                    <a:pt x="0" y="486"/>
                    <a:pt x="141"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625660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62799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4" y="626"/>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63032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6323950" y="4051525"/>
              <a:ext cx="18300" cy="15650"/>
            </a:xfrm>
            <a:custGeom>
              <a:avLst/>
              <a:gdLst/>
              <a:ahLst/>
              <a:cxnLst/>
              <a:rect l="l" t="t" r="r" b="b"/>
              <a:pathLst>
                <a:path w="732" h="626" extrusionOk="0">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6349900" y="4051525"/>
              <a:ext cx="15650" cy="15650"/>
            </a:xfrm>
            <a:custGeom>
              <a:avLst/>
              <a:gdLst/>
              <a:ahLst/>
              <a:cxnLst/>
              <a:rect l="l" t="t" r="r" b="b"/>
              <a:pathLst>
                <a:path w="626" h="626" extrusionOk="0">
                  <a:moveTo>
                    <a:pt x="313" y="1"/>
                  </a:moveTo>
                  <a:cubicBezTo>
                    <a:pt x="142" y="1"/>
                    <a:pt x="1" y="140"/>
                    <a:pt x="1" y="313"/>
                  </a:cubicBezTo>
                  <a:cubicBezTo>
                    <a:pt x="1" y="486"/>
                    <a:pt x="142"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63732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6396600"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4" y="626"/>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641990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6443250"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6466550" y="4051525"/>
              <a:ext cx="15650" cy="15650"/>
            </a:xfrm>
            <a:custGeom>
              <a:avLst/>
              <a:gdLst/>
              <a:ahLst/>
              <a:cxnLst/>
              <a:rect l="l" t="t" r="r" b="b"/>
              <a:pathLst>
                <a:path w="626" h="626" extrusionOk="0">
                  <a:moveTo>
                    <a:pt x="313" y="1"/>
                  </a:moveTo>
                  <a:cubicBezTo>
                    <a:pt x="142" y="1"/>
                    <a:pt x="1" y="140"/>
                    <a:pt x="1" y="313"/>
                  </a:cubicBezTo>
                  <a:cubicBezTo>
                    <a:pt x="1" y="486"/>
                    <a:pt x="142"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6487275" y="4051525"/>
              <a:ext cx="18250" cy="15650"/>
            </a:xfrm>
            <a:custGeom>
              <a:avLst/>
              <a:gdLst/>
              <a:ahLst/>
              <a:cxnLst/>
              <a:rect l="l" t="t" r="r" b="b"/>
              <a:pathLst>
                <a:path w="730" h="626" extrusionOk="0">
                  <a:moveTo>
                    <a:pt x="418" y="1"/>
                  </a:moveTo>
                  <a:cubicBezTo>
                    <a:pt x="139" y="1"/>
                    <a:pt x="1" y="336"/>
                    <a:pt x="196" y="533"/>
                  </a:cubicBezTo>
                  <a:cubicBezTo>
                    <a:pt x="260" y="597"/>
                    <a:pt x="339" y="625"/>
                    <a:pt x="415" y="625"/>
                  </a:cubicBezTo>
                  <a:cubicBezTo>
                    <a:pt x="576" y="625"/>
                    <a:pt x="730" y="501"/>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6513250"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4" y="626"/>
                    <a:pt x="625" y="486"/>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5953325" y="4031525"/>
              <a:ext cx="15650" cy="15650"/>
            </a:xfrm>
            <a:custGeom>
              <a:avLst/>
              <a:gdLst/>
              <a:ahLst/>
              <a:cxnLst/>
              <a:rect l="l" t="t" r="r" b="b"/>
              <a:pathLst>
                <a:path w="626" h="626" extrusionOk="0">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5976675"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5930025"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5999975" y="4031525"/>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6023325"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6046675" y="4031525"/>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6067350" y="4031525"/>
              <a:ext cx="18250" cy="15625"/>
            </a:xfrm>
            <a:custGeom>
              <a:avLst/>
              <a:gdLst/>
              <a:ahLst/>
              <a:cxnLst/>
              <a:rect l="l" t="t" r="r" b="b"/>
              <a:pathLst>
                <a:path w="730" h="625" extrusionOk="0">
                  <a:moveTo>
                    <a:pt x="418" y="1"/>
                  </a:moveTo>
                  <a:cubicBezTo>
                    <a:pt x="140" y="1"/>
                    <a:pt x="1" y="337"/>
                    <a:pt x="198" y="533"/>
                  </a:cubicBezTo>
                  <a:cubicBezTo>
                    <a:pt x="261" y="596"/>
                    <a:pt x="339" y="625"/>
                    <a:pt x="416" y="625"/>
                  </a:cubicBezTo>
                  <a:cubicBezTo>
                    <a:pt x="576" y="625"/>
                    <a:pt x="730" y="500"/>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6093325"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61166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6139975"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6160650" y="4031525"/>
              <a:ext cx="18300" cy="15625"/>
            </a:xfrm>
            <a:custGeom>
              <a:avLst/>
              <a:gdLst/>
              <a:ahLst/>
              <a:cxnLst/>
              <a:rect l="l" t="t" r="r" b="b"/>
              <a:pathLst>
                <a:path w="732" h="625" extrusionOk="0">
                  <a:moveTo>
                    <a:pt x="419" y="1"/>
                  </a:moveTo>
                  <a:cubicBezTo>
                    <a:pt x="140" y="1"/>
                    <a:pt x="1" y="337"/>
                    <a:pt x="198" y="533"/>
                  </a:cubicBezTo>
                  <a:cubicBezTo>
                    <a:pt x="262" y="596"/>
                    <a:pt x="340" y="625"/>
                    <a:pt x="417" y="625"/>
                  </a:cubicBezTo>
                  <a:cubicBezTo>
                    <a:pt x="577" y="625"/>
                    <a:pt x="731" y="500"/>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6186625"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62099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6233275" y="403152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625660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62799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63032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6323950" y="4031525"/>
              <a:ext cx="18300" cy="15625"/>
            </a:xfrm>
            <a:custGeom>
              <a:avLst/>
              <a:gdLst/>
              <a:ahLst/>
              <a:cxnLst/>
              <a:rect l="l" t="t" r="r" b="b"/>
              <a:pathLst>
                <a:path w="732" h="625" extrusionOk="0">
                  <a:moveTo>
                    <a:pt x="419" y="1"/>
                  </a:moveTo>
                  <a:cubicBezTo>
                    <a:pt x="140" y="1"/>
                    <a:pt x="1" y="337"/>
                    <a:pt x="198" y="533"/>
                  </a:cubicBezTo>
                  <a:cubicBezTo>
                    <a:pt x="261" y="596"/>
                    <a:pt x="340" y="625"/>
                    <a:pt x="417" y="625"/>
                  </a:cubicBezTo>
                  <a:cubicBezTo>
                    <a:pt x="577" y="625"/>
                    <a:pt x="731" y="500"/>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6349900" y="40315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63732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6396600"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641990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6443250"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6466550" y="40315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6487275" y="4031525"/>
              <a:ext cx="18250" cy="15625"/>
            </a:xfrm>
            <a:custGeom>
              <a:avLst/>
              <a:gdLst/>
              <a:ahLst/>
              <a:cxnLst/>
              <a:rect l="l" t="t" r="r" b="b"/>
              <a:pathLst>
                <a:path w="730" h="625" extrusionOk="0">
                  <a:moveTo>
                    <a:pt x="418" y="1"/>
                  </a:moveTo>
                  <a:cubicBezTo>
                    <a:pt x="139" y="1"/>
                    <a:pt x="1" y="337"/>
                    <a:pt x="196" y="533"/>
                  </a:cubicBezTo>
                  <a:cubicBezTo>
                    <a:pt x="260" y="596"/>
                    <a:pt x="339" y="625"/>
                    <a:pt x="415" y="625"/>
                  </a:cubicBezTo>
                  <a:cubicBezTo>
                    <a:pt x="576" y="625"/>
                    <a:pt x="730" y="500"/>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6513250"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5953325" y="4011525"/>
              <a:ext cx="15650" cy="15625"/>
            </a:xfrm>
            <a:custGeom>
              <a:avLst/>
              <a:gdLst/>
              <a:ahLst/>
              <a:cxnLst/>
              <a:rect l="l" t="t" r="r" b="b"/>
              <a:pathLst>
                <a:path w="626" h="625" extrusionOk="0">
                  <a:moveTo>
                    <a:pt x="313" y="0"/>
                  </a:moveTo>
                  <a:cubicBezTo>
                    <a:pt x="141" y="0"/>
                    <a:pt x="0" y="140"/>
                    <a:pt x="0" y="313"/>
                  </a:cubicBezTo>
                  <a:cubicBezTo>
                    <a:pt x="0" y="484"/>
                    <a:pt x="141"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5976675"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5999975" y="4011525"/>
              <a:ext cx="15650" cy="15625"/>
            </a:xfrm>
            <a:custGeom>
              <a:avLst/>
              <a:gdLst/>
              <a:ahLst/>
              <a:cxnLst/>
              <a:rect l="l" t="t" r="r" b="b"/>
              <a:pathLst>
                <a:path w="626" h="625" extrusionOk="0">
                  <a:moveTo>
                    <a:pt x="313" y="0"/>
                  </a:moveTo>
                  <a:cubicBezTo>
                    <a:pt x="141" y="0"/>
                    <a:pt x="1" y="140"/>
                    <a:pt x="1" y="313"/>
                  </a:cubicBezTo>
                  <a:cubicBezTo>
                    <a:pt x="1" y="484"/>
                    <a:pt x="141"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6023325"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6046675" y="4011525"/>
              <a:ext cx="15625" cy="15625"/>
            </a:xfrm>
            <a:custGeom>
              <a:avLst/>
              <a:gdLst/>
              <a:ahLst/>
              <a:cxnLst/>
              <a:rect l="l" t="t" r="r" b="b"/>
              <a:pathLst>
                <a:path w="625" h="625" extrusionOk="0">
                  <a:moveTo>
                    <a:pt x="312" y="0"/>
                  </a:moveTo>
                  <a:cubicBezTo>
                    <a:pt x="139" y="0"/>
                    <a:pt x="0" y="140"/>
                    <a:pt x="0" y="313"/>
                  </a:cubicBezTo>
                  <a:cubicBezTo>
                    <a:pt x="0" y="484"/>
                    <a:pt x="139"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6067350" y="4011525"/>
              <a:ext cx="18250" cy="15625"/>
            </a:xfrm>
            <a:custGeom>
              <a:avLst/>
              <a:gdLst/>
              <a:ahLst/>
              <a:cxnLst/>
              <a:rect l="l" t="t" r="r" b="b"/>
              <a:pathLst>
                <a:path w="730" h="625" extrusionOk="0">
                  <a:moveTo>
                    <a:pt x="418" y="0"/>
                  </a:moveTo>
                  <a:cubicBezTo>
                    <a:pt x="140" y="0"/>
                    <a:pt x="1" y="337"/>
                    <a:pt x="198" y="532"/>
                  </a:cubicBezTo>
                  <a:cubicBezTo>
                    <a:pt x="261" y="596"/>
                    <a:pt x="339" y="625"/>
                    <a:pt x="416" y="625"/>
                  </a:cubicBezTo>
                  <a:cubicBezTo>
                    <a:pt x="576" y="625"/>
                    <a:pt x="730" y="500"/>
                    <a:pt x="730" y="313"/>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6093325"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61166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4" y="625"/>
                    <a:pt x="625" y="484"/>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6139975"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6160650" y="4011525"/>
              <a:ext cx="18300" cy="15625"/>
            </a:xfrm>
            <a:custGeom>
              <a:avLst/>
              <a:gdLst/>
              <a:ahLst/>
              <a:cxnLst/>
              <a:rect l="l" t="t" r="r" b="b"/>
              <a:pathLst>
                <a:path w="732" h="625" extrusionOk="0">
                  <a:moveTo>
                    <a:pt x="419" y="0"/>
                  </a:moveTo>
                  <a:cubicBezTo>
                    <a:pt x="140" y="0"/>
                    <a:pt x="1" y="337"/>
                    <a:pt x="198" y="532"/>
                  </a:cubicBezTo>
                  <a:cubicBezTo>
                    <a:pt x="262" y="596"/>
                    <a:pt x="340" y="625"/>
                    <a:pt x="417" y="625"/>
                  </a:cubicBezTo>
                  <a:cubicBezTo>
                    <a:pt x="577" y="625"/>
                    <a:pt x="731" y="500"/>
                    <a:pt x="731" y="313"/>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6186625"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62099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6233275" y="4011525"/>
              <a:ext cx="15625" cy="15625"/>
            </a:xfrm>
            <a:custGeom>
              <a:avLst/>
              <a:gdLst/>
              <a:ahLst/>
              <a:cxnLst/>
              <a:rect l="l" t="t" r="r" b="b"/>
              <a:pathLst>
                <a:path w="625" h="625" extrusionOk="0">
                  <a:moveTo>
                    <a:pt x="312" y="0"/>
                  </a:moveTo>
                  <a:cubicBezTo>
                    <a:pt x="141" y="0"/>
                    <a:pt x="0" y="140"/>
                    <a:pt x="0" y="313"/>
                  </a:cubicBezTo>
                  <a:cubicBezTo>
                    <a:pt x="0" y="484"/>
                    <a:pt x="141"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625660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62799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4" y="625"/>
                    <a:pt x="625" y="484"/>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63032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6323950" y="4011525"/>
              <a:ext cx="18300" cy="15625"/>
            </a:xfrm>
            <a:custGeom>
              <a:avLst/>
              <a:gdLst/>
              <a:ahLst/>
              <a:cxnLst/>
              <a:rect l="l" t="t" r="r" b="b"/>
              <a:pathLst>
                <a:path w="732" h="625" extrusionOk="0">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6349900" y="4011525"/>
              <a:ext cx="15650" cy="15625"/>
            </a:xfrm>
            <a:custGeom>
              <a:avLst/>
              <a:gdLst/>
              <a:ahLst/>
              <a:cxnLst/>
              <a:rect l="l" t="t" r="r" b="b"/>
              <a:pathLst>
                <a:path w="626" h="625" extrusionOk="0">
                  <a:moveTo>
                    <a:pt x="313" y="0"/>
                  </a:moveTo>
                  <a:cubicBezTo>
                    <a:pt x="142" y="0"/>
                    <a:pt x="1" y="140"/>
                    <a:pt x="1" y="313"/>
                  </a:cubicBezTo>
                  <a:cubicBezTo>
                    <a:pt x="1" y="484"/>
                    <a:pt x="142"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63732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6396600"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4" y="625"/>
                    <a:pt x="625" y="484"/>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641990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6443250"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6466550" y="4011525"/>
              <a:ext cx="15650" cy="15625"/>
            </a:xfrm>
            <a:custGeom>
              <a:avLst/>
              <a:gdLst/>
              <a:ahLst/>
              <a:cxnLst/>
              <a:rect l="l" t="t" r="r" b="b"/>
              <a:pathLst>
                <a:path w="626" h="625" extrusionOk="0">
                  <a:moveTo>
                    <a:pt x="313" y="0"/>
                  </a:moveTo>
                  <a:cubicBezTo>
                    <a:pt x="142" y="0"/>
                    <a:pt x="1" y="140"/>
                    <a:pt x="1" y="313"/>
                  </a:cubicBezTo>
                  <a:cubicBezTo>
                    <a:pt x="1" y="484"/>
                    <a:pt x="142"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6487275" y="4011525"/>
              <a:ext cx="18250" cy="15625"/>
            </a:xfrm>
            <a:custGeom>
              <a:avLst/>
              <a:gdLst/>
              <a:ahLst/>
              <a:cxnLst/>
              <a:rect l="l" t="t" r="r" b="b"/>
              <a:pathLst>
                <a:path w="730" h="625" extrusionOk="0">
                  <a:moveTo>
                    <a:pt x="418" y="0"/>
                  </a:moveTo>
                  <a:cubicBezTo>
                    <a:pt x="139" y="0"/>
                    <a:pt x="1" y="337"/>
                    <a:pt x="196" y="532"/>
                  </a:cubicBezTo>
                  <a:cubicBezTo>
                    <a:pt x="260" y="596"/>
                    <a:pt x="339" y="625"/>
                    <a:pt x="415" y="625"/>
                  </a:cubicBezTo>
                  <a:cubicBezTo>
                    <a:pt x="576" y="625"/>
                    <a:pt x="730" y="500"/>
                    <a:pt x="730" y="313"/>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6513250"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4" y="625"/>
                    <a:pt x="625" y="484"/>
                    <a:pt x="625" y="313"/>
                  </a:cubicBezTo>
                  <a:cubicBezTo>
                    <a:pt x="625" y="140"/>
                    <a:pt x="484"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5953325" y="3991500"/>
              <a:ext cx="15650" cy="15650"/>
            </a:xfrm>
            <a:custGeom>
              <a:avLst/>
              <a:gdLst/>
              <a:ahLst/>
              <a:cxnLst/>
              <a:rect l="l" t="t" r="r" b="b"/>
              <a:pathLst>
                <a:path w="626" h="626" extrusionOk="0">
                  <a:moveTo>
                    <a:pt x="313" y="1"/>
                  </a:moveTo>
                  <a:cubicBezTo>
                    <a:pt x="141" y="1"/>
                    <a:pt x="0" y="140"/>
                    <a:pt x="0" y="313"/>
                  </a:cubicBezTo>
                  <a:cubicBezTo>
                    <a:pt x="0"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5976675"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5999975" y="3991500"/>
              <a:ext cx="15650" cy="15650"/>
            </a:xfrm>
            <a:custGeom>
              <a:avLst/>
              <a:gdLst/>
              <a:ahLst/>
              <a:cxnLst/>
              <a:rect l="l" t="t" r="r" b="b"/>
              <a:pathLst>
                <a:path w="626" h="626" extrusionOk="0">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6023325"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6046675" y="3991500"/>
              <a:ext cx="15625" cy="15650"/>
            </a:xfrm>
            <a:custGeom>
              <a:avLst/>
              <a:gdLst/>
              <a:ahLst/>
              <a:cxnLst/>
              <a:rect l="l" t="t" r="r" b="b"/>
              <a:pathLst>
                <a:path w="625" h="626" extrusionOk="0">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6067350" y="3991500"/>
              <a:ext cx="18250" cy="15650"/>
            </a:xfrm>
            <a:custGeom>
              <a:avLst/>
              <a:gdLst/>
              <a:ahLst/>
              <a:cxnLst/>
              <a:rect l="l" t="t" r="r" b="b"/>
              <a:pathLst>
                <a:path w="730" h="626" extrusionOk="0">
                  <a:moveTo>
                    <a:pt x="418" y="1"/>
                  </a:moveTo>
                  <a:cubicBezTo>
                    <a:pt x="140" y="1"/>
                    <a:pt x="1" y="337"/>
                    <a:pt x="198" y="533"/>
                  </a:cubicBezTo>
                  <a:cubicBezTo>
                    <a:pt x="261" y="597"/>
                    <a:pt x="339" y="625"/>
                    <a:pt x="416" y="625"/>
                  </a:cubicBezTo>
                  <a:cubicBezTo>
                    <a:pt x="576" y="625"/>
                    <a:pt x="730" y="501"/>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6093325"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61166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6139975"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6160650" y="3991500"/>
              <a:ext cx="18300" cy="15650"/>
            </a:xfrm>
            <a:custGeom>
              <a:avLst/>
              <a:gdLst/>
              <a:ahLst/>
              <a:cxnLst/>
              <a:rect l="l" t="t" r="r" b="b"/>
              <a:pathLst>
                <a:path w="732" h="626" extrusionOk="0">
                  <a:moveTo>
                    <a:pt x="419" y="1"/>
                  </a:moveTo>
                  <a:cubicBezTo>
                    <a:pt x="140" y="1"/>
                    <a:pt x="1" y="337"/>
                    <a:pt x="198" y="533"/>
                  </a:cubicBezTo>
                  <a:cubicBezTo>
                    <a:pt x="262" y="597"/>
                    <a:pt x="340" y="625"/>
                    <a:pt x="417" y="625"/>
                  </a:cubicBezTo>
                  <a:cubicBezTo>
                    <a:pt x="577" y="625"/>
                    <a:pt x="731" y="501"/>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6186625"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62099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6233275" y="3991500"/>
              <a:ext cx="15625" cy="15650"/>
            </a:xfrm>
            <a:custGeom>
              <a:avLst/>
              <a:gdLst/>
              <a:ahLst/>
              <a:cxnLst/>
              <a:rect l="l" t="t" r="r" b="b"/>
              <a:pathLst>
                <a:path w="625" h="626" extrusionOk="0">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625660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62799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63032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6323950" y="3991500"/>
              <a:ext cx="18300" cy="15650"/>
            </a:xfrm>
            <a:custGeom>
              <a:avLst/>
              <a:gdLst/>
              <a:ahLst/>
              <a:cxnLst/>
              <a:rect l="l" t="t" r="r" b="b"/>
              <a:pathLst>
                <a:path w="732" h="626" extrusionOk="0">
                  <a:moveTo>
                    <a:pt x="419" y="1"/>
                  </a:moveTo>
                  <a:cubicBezTo>
                    <a:pt x="140" y="1"/>
                    <a:pt x="1" y="336"/>
                    <a:pt x="198" y="533"/>
                  </a:cubicBezTo>
                  <a:cubicBezTo>
                    <a:pt x="261" y="597"/>
                    <a:pt x="340" y="625"/>
                    <a:pt x="417" y="625"/>
                  </a:cubicBezTo>
                  <a:cubicBezTo>
                    <a:pt x="577" y="625"/>
                    <a:pt x="731" y="501"/>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6349900" y="399150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63732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6396600"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641990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6443250"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6466550" y="399150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6487275" y="3991500"/>
              <a:ext cx="18250" cy="15650"/>
            </a:xfrm>
            <a:custGeom>
              <a:avLst/>
              <a:gdLst/>
              <a:ahLst/>
              <a:cxnLst/>
              <a:rect l="l" t="t" r="r" b="b"/>
              <a:pathLst>
                <a:path w="730" h="626" extrusionOk="0">
                  <a:moveTo>
                    <a:pt x="418" y="1"/>
                  </a:moveTo>
                  <a:cubicBezTo>
                    <a:pt x="139" y="1"/>
                    <a:pt x="1" y="337"/>
                    <a:pt x="196" y="533"/>
                  </a:cubicBezTo>
                  <a:cubicBezTo>
                    <a:pt x="260" y="597"/>
                    <a:pt x="339" y="625"/>
                    <a:pt x="415" y="625"/>
                  </a:cubicBezTo>
                  <a:cubicBezTo>
                    <a:pt x="576" y="625"/>
                    <a:pt x="730" y="501"/>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6513250"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5953325" y="3971500"/>
              <a:ext cx="15650" cy="15650"/>
            </a:xfrm>
            <a:custGeom>
              <a:avLst/>
              <a:gdLst/>
              <a:ahLst/>
              <a:cxnLst/>
              <a:rect l="l" t="t" r="r" b="b"/>
              <a:pathLst>
                <a:path w="626" h="626" extrusionOk="0">
                  <a:moveTo>
                    <a:pt x="313" y="1"/>
                  </a:moveTo>
                  <a:cubicBezTo>
                    <a:pt x="141" y="1"/>
                    <a:pt x="0" y="140"/>
                    <a:pt x="0" y="313"/>
                  </a:cubicBezTo>
                  <a:cubicBezTo>
                    <a:pt x="0"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5976675"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5999975" y="3971500"/>
              <a:ext cx="15650" cy="15650"/>
            </a:xfrm>
            <a:custGeom>
              <a:avLst/>
              <a:gdLst/>
              <a:ahLst/>
              <a:cxnLst/>
              <a:rect l="l" t="t" r="r" b="b"/>
              <a:pathLst>
                <a:path w="626" h="626" extrusionOk="0">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6023325"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6046675" y="3971500"/>
              <a:ext cx="15625" cy="15650"/>
            </a:xfrm>
            <a:custGeom>
              <a:avLst/>
              <a:gdLst/>
              <a:ahLst/>
              <a:cxnLst/>
              <a:rect l="l" t="t" r="r" b="b"/>
              <a:pathLst>
                <a:path w="625" h="626" extrusionOk="0">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6067350" y="3971475"/>
              <a:ext cx="18250" cy="15650"/>
            </a:xfrm>
            <a:custGeom>
              <a:avLst/>
              <a:gdLst/>
              <a:ahLst/>
              <a:cxnLst/>
              <a:rect l="l" t="t" r="r" b="b"/>
              <a:pathLst>
                <a:path w="730" h="626" extrusionOk="0">
                  <a:moveTo>
                    <a:pt x="418" y="0"/>
                  </a:moveTo>
                  <a:cubicBezTo>
                    <a:pt x="140" y="0"/>
                    <a:pt x="1" y="337"/>
                    <a:pt x="198" y="534"/>
                  </a:cubicBezTo>
                  <a:cubicBezTo>
                    <a:pt x="261" y="597"/>
                    <a:pt x="339" y="625"/>
                    <a:pt x="416" y="625"/>
                  </a:cubicBezTo>
                  <a:cubicBezTo>
                    <a:pt x="576" y="625"/>
                    <a:pt x="730" y="501"/>
                    <a:pt x="730" y="312"/>
                  </a:cubicBezTo>
                  <a:cubicBezTo>
                    <a:pt x="730" y="139"/>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6093325"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61166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6139975"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6160650" y="3971475"/>
              <a:ext cx="18300" cy="15650"/>
            </a:xfrm>
            <a:custGeom>
              <a:avLst/>
              <a:gdLst/>
              <a:ahLst/>
              <a:cxnLst/>
              <a:rect l="l" t="t" r="r" b="b"/>
              <a:pathLst>
                <a:path w="732" h="626" extrusionOk="0">
                  <a:moveTo>
                    <a:pt x="419" y="0"/>
                  </a:moveTo>
                  <a:cubicBezTo>
                    <a:pt x="140" y="0"/>
                    <a:pt x="1" y="337"/>
                    <a:pt x="198" y="534"/>
                  </a:cubicBezTo>
                  <a:cubicBezTo>
                    <a:pt x="261" y="597"/>
                    <a:pt x="340" y="625"/>
                    <a:pt x="417" y="625"/>
                  </a:cubicBezTo>
                  <a:cubicBezTo>
                    <a:pt x="577" y="625"/>
                    <a:pt x="731" y="501"/>
                    <a:pt x="731" y="312"/>
                  </a:cubicBezTo>
                  <a:cubicBezTo>
                    <a:pt x="731" y="139"/>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6186625"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62099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6233275" y="3971500"/>
              <a:ext cx="15625" cy="15650"/>
            </a:xfrm>
            <a:custGeom>
              <a:avLst/>
              <a:gdLst/>
              <a:ahLst/>
              <a:cxnLst/>
              <a:rect l="l" t="t" r="r" b="b"/>
              <a:pathLst>
                <a:path w="625" h="626" extrusionOk="0">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625660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62799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63032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6323950" y="3971475"/>
              <a:ext cx="18300" cy="15650"/>
            </a:xfrm>
            <a:custGeom>
              <a:avLst/>
              <a:gdLst/>
              <a:ahLst/>
              <a:cxnLst/>
              <a:rect l="l" t="t" r="r" b="b"/>
              <a:pathLst>
                <a:path w="732" h="626" extrusionOk="0">
                  <a:moveTo>
                    <a:pt x="419" y="0"/>
                  </a:moveTo>
                  <a:cubicBezTo>
                    <a:pt x="140" y="0"/>
                    <a:pt x="1" y="337"/>
                    <a:pt x="198" y="534"/>
                  </a:cubicBezTo>
                  <a:cubicBezTo>
                    <a:pt x="261" y="597"/>
                    <a:pt x="340" y="625"/>
                    <a:pt x="416" y="625"/>
                  </a:cubicBezTo>
                  <a:cubicBezTo>
                    <a:pt x="577" y="625"/>
                    <a:pt x="731" y="501"/>
                    <a:pt x="731" y="312"/>
                  </a:cubicBezTo>
                  <a:cubicBezTo>
                    <a:pt x="731" y="139"/>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6349900" y="397150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63732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6396600"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641990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6443250"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6466550" y="397150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6487275" y="3971475"/>
              <a:ext cx="18250" cy="15650"/>
            </a:xfrm>
            <a:custGeom>
              <a:avLst/>
              <a:gdLst/>
              <a:ahLst/>
              <a:cxnLst/>
              <a:rect l="l" t="t" r="r" b="b"/>
              <a:pathLst>
                <a:path w="730" h="626" extrusionOk="0">
                  <a:moveTo>
                    <a:pt x="418" y="0"/>
                  </a:moveTo>
                  <a:cubicBezTo>
                    <a:pt x="139" y="0"/>
                    <a:pt x="1" y="337"/>
                    <a:pt x="196" y="534"/>
                  </a:cubicBezTo>
                  <a:cubicBezTo>
                    <a:pt x="260" y="597"/>
                    <a:pt x="338" y="625"/>
                    <a:pt x="415" y="625"/>
                  </a:cubicBezTo>
                  <a:cubicBezTo>
                    <a:pt x="576" y="625"/>
                    <a:pt x="730" y="501"/>
                    <a:pt x="730" y="312"/>
                  </a:cubicBezTo>
                  <a:cubicBezTo>
                    <a:pt x="730" y="139"/>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6513250"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5976675"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5999975" y="3951450"/>
              <a:ext cx="15650" cy="15650"/>
            </a:xfrm>
            <a:custGeom>
              <a:avLst/>
              <a:gdLst/>
              <a:ahLst/>
              <a:cxnLst/>
              <a:rect l="l" t="t" r="r" b="b"/>
              <a:pathLst>
                <a:path w="626" h="626" extrusionOk="0">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6023325"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6046675" y="3951450"/>
              <a:ext cx="15625" cy="15650"/>
            </a:xfrm>
            <a:custGeom>
              <a:avLst/>
              <a:gdLst/>
              <a:ahLst/>
              <a:cxnLst/>
              <a:rect l="l" t="t" r="r" b="b"/>
              <a:pathLst>
                <a:path w="625" h="626" extrusionOk="0">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6067350" y="3951500"/>
              <a:ext cx="18250" cy="15625"/>
            </a:xfrm>
            <a:custGeom>
              <a:avLst/>
              <a:gdLst/>
              <a:ahLst/>
              <a:cxnLst/>
              <a:rect l="l" t="t" r="r" b="b"/>
              <a:pathLst>
                <a:path w="730" h="625" extrusionOk="0">
                  <a:moveTo>
                    <a:pt x="418" y="0"/>
                  </a:moveTo>
                  <a:cubicBezTo>
                    <a:pt x="140" y="0"/>
                    <a:pt x="1" y="335"/>
                    <a:pt x="198" y="532"/>
                  </a:cubicBezTo>
                  <a:cubicBezTo>
                    <a:pt x="261" y="596"/>
                    <a:pt x="339" y="625"/>
                    <a:pt x="416" y="625"/>
                  </a:cubicBezTo>
                  <a:cubicBezTo>
                    <a:pt x="576" y="625"/>
                    <a:pt x="730" y="500"/>
                    <a:pt x="730" y="312"/>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6093325" y="395145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61166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6139975" y="395145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6160650" y="3951500"/>
              <a:ext cx="18300" cy="15625"/>
            </a:xfrm>
            <a:custGeom>
              <a:avLst/>
              <a:gdLst/>
              <a:ahLst/>
              <a:cxnLst/>
              <a:rect l="l" t="t" r="r" b="b"/>
              <a:pathLst>
                <a:path w="732" h="625" extrusionOk="0">
                  <a:moveTo>
                    <a:pt x="419" y="0"/>
                  </a:moveTo>
                  <a:cubicBezTo>
                    <a:pt x="140" y="0"/>
                    <a:pt x="1" y="335"/>
                    <a:pt x="198" y="532"/>
                  </a:cubicBezTo>
                  <a:cubicBezTo>
                    <a:pt x="262" y="596"/>
                    <a:pt x="340" y="625"/>
                    <a:pt x="417" y="625"/>
                  </a:cubicBezTo>
                  <a:cubicBezTo>
                    <a:pt x="577" y="625"/>
                    <a:pt x="731" y="500"/>
                    <a:pt x="731" y="312"/>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6186625" y="395145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62099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6233275" y="3951450"/>
              <a:ext cx="15625" cy="15650"/>
            </a:xfrm>
            <a:custGeom>
              <a:avLst/>
              <a:gdLst/>
              <a:ahLst/>
              <a:cxnLst/>
              <a:rect l="l" t="t" r="r" b="b"/>
              <a:pathLst>
                <a:path w="625" h="626" extrusionOk="0">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625660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62799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63032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6323950" y="3951500"/>
              <a:ext cx="18300" cy="15625"/>
            </a:xfrm>
            <a:custGeom>
              <a:avLst/>
              <a:gdLst/>
              <a:ahLst/>
              <a:cxnLst/>
              <a:rect l="l" t="t" r="r" b="b"/>
              <a:pathLst>
                <a:path w="732" h="625" extrusionOk="0">
                  <a:moveTo>
                    <a:pt x="422" y="0"/>
                  </a:moveTo>
                  <a:cubicBezTo>
                    <a:pt x="421" y="0"/>
                    <a:pt x="420" y="0"/>
                    <a:pt x="419" y="0"/>
                  </a:cubicBezTo>
                  <a:cubicBezTo>
                    <a:pt x="418" y="0"/>
                    <a:pt x="418" y="0"/>
                    <a:pt x="417" y="0"/>
                  </a:cubicBezTo>
                  <a:cubicBezTo>
                    <a:pt x="139" y="0"/>
                    <a:pt x="1" y="336"/>
                    <a:pt x="198" y="532"/>
                  </a:cubicBezTo>
                  <a:cubicBezTo>
                    <a:pt x="261" y="596"/>
                    <a:pt x="340" y="625"/>
                    <a:pt x="417" y="625"/>
                  </a:cubicBezTo>
                  <a:cubicBezTo>
                    <a:pt x="577" y="625"/>
                    <a:pt x="731" y="500"/>
                    <a:pt x="731" y="312"/>
                  </a:cubicBezTo>
                  <a:cubicBezTo>
                    <a:pt x="731" y="141"/>
                    <a:pt x="593" y="0"/>
                    <a:pt x="42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6349900" y="3951450"/>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63732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6396600"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641990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6443250"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6466550" y="3951450"/>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6487275" y="3951500"/>
              <a:ext cx="18250" cy="15625"/>
            </a:xfrm>
            <a:custGeom>
              <a:avLst/>
              <a:gdLst/>
              <a:ahLst/>
              <a:cxnLst/>
              <a:rect l="l" t="t" r="r" b="b"/>
              <a:pathLst>
                <a:path w="730" h="625" extrusionOk="0">
                  <a:moveTo>
                    <a:pt x="418" y="0"/>
                  </a:moveTo>
                  <a:cubicBezTo>
                    <a:pt x="139" y="0"/>
                    <a:pt x="1" y="335"/>
                    <a:pt x="196" y="532"/>
                  </a:cubicBezTo>
                  <a:cubicBezTo>
                    <a:pt x="260" y="596"/>
                    <a:pt x="339" y="625"/>
                    <a:pt x="415" y="625"/>
                  </a:cubicBezTo>
                  <a:cubicBezTo>
                    <a:pt x="576" y="625"/>
                    <a:pt x="730" y="500"/>
                    <a:pt x="730" y="312"/>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6513250" y="395145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5976675"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5999975" y="3931450"/>
              <a:ext cx="15650" cy="15625"/>
            </a:xfrm>
            <a:custGeom>
              <a:avLst/>
              <a:gdLst/>
              <a:ahLst/>
              <a:cxnLst/>
              <a:rect l="l" t="t" r="r" b="b"/>
              <a:pathLst>
                <a:path w="626" h="625" extrusionOk="0">
                  <a:moveTo>
                    <a:pt x="313" y="0"/>
                  </a:moveTo>
                  <a:cubicBezTo>
                    <a:pt x="141" y="0"/>
                    <a:pt x="1" y="141"/>
                    <a:pt x="1" y="313"/>
                  </a:cubicBezTo>
                  <a:cubicBezTo>
                    <a:pt x="1" y="485"/>
                    <a:pt x="141"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6023325"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6046675" y="3931450"/>
              <a:ext cx="15625" cy="15625"/>
            </a:xfrm>
            <a:custGeom>
              <a:avLst/>
              <a:gdLst/>
              <a:ahLst/>
              <a:cxnLst/>
              <a:rect l="l" t="t" r="r" b="b"/>
              <a:pathLst>
                <a:path w="625" h="625" extrusionOk="0">
                  <a:moveTo>
                    <a:pt x="312" y="0"/>
                  </a:moveTo>
                  <a:cubicBezTo>
                    <a:pt x="139" y="0"/>
                    <a:pt x="0" y="141"/>
                    <a:pt x="0" y="313"/>
                  </a:cubicBezTo>
                  <a:cubicBezTo>
                    <a:pt x="0" y="485"/>
                    <a:pt x="139"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6067350" y="3931450"/>
              <a:ext cx="18250" cy="15675"/>
            </a:xfrm>
            <a:custGeom>
              <a:avLst/>
              <a:gdLst/>
              <a:ahLst/>
              <a:cxnLst/>
              <a:rect l="l" t="t" r="r" b="b"/>
              <a:pathLst>
                <a:path w="730" h="627" extrusionOk="0">
                  <a:moveTo>
                    <a:pt x="418" y="0"/>
                  </a:moveTo>
                  <a:cubicBezTo>
                    <a:pt x="140" y="0"/>
                    <a:pt x="1" y="337"/>
                    <a:pt x="198" y="534"/>
                  </a:cubicBezTo>
                  <a:cubicBezTo>
                    <a:pt x="261" y="598"/>
                    <a:pt x="339" y="626"/>
                    <a:pt x="416" y="626"/>
                  </a:cubicBezTo>
                  <a:cubicBezTo>
                    <a:pt x="576" y="626"/>
                    <a:pt x="730" y="501"/>
                    <a:pt x="730" y="313"/>
                  </a:cubicBezTo>
                  <a:cubicBezTo>
                    <a:pt x="730" y="141"/>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6093325" y="3931450"/>
              <a:ext cx="15625" cy="15625"/>
            </a:xfrm>
            <a:custGeom>
              <a:avLst/>
              <a:gdLst/>
              <a:ahLst/>
              <a:cxnLst/>
              <a:rect l="l" t="t" r="r" b="b"/>
              <a:pathLst>
                <a:path w="625" h="625" extrusionOk="0">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61166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4" y="625"/>
                    <a:pt x="625" y="485"/>
                    <a:pt x="625" y="313"/>
                  </a:cubicBezTo>
                  <a:cubicBezTo>
                    <a:pt x="625" y="141"/>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6139975" y="3931450"/>
              <a:ext cx="15625" cy="15625"/>
            </a:xfrm>
            <a:custGeom>
              <a:avLst/>
              <a:gdLst/>
              <a:ahLst/>
              <a:cxnLst/>
              <a:rect l="l" t="t" r="r" b="b"/>
              <a:pathLst>
                <a:path w="625" h="625" extrusionOk="0">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6160650" y="3931450"/>
              <a:ext cx="18300" cy="15675"/>
            </a:xfrm>
            <a:custGeom>
              <a:avLst/>
              <a:gdLst/>
              <a:ahLst/>
              <a:cxnLst/>
              <a:rect l="l" t="t" r="r" b="b"/>
              <a:pathLst>
                <a:path w="732" h="627" extrusionOk="0">
                  <a:moveTo>
                    <a:pt x="419" y="0"/>
                  </a:moveTo>
                  <a:cubicBezTo>
                    <a:pt x="140" y="0"/>
                    <a:pt x="1" y="337"/>
                    <a:pt x="198" y="534"/>
                  </a:cubicBezTo>
                  <a:cubicBezTo>
                    <a:pt x="262" y="598"/>
                    <a:pt x="340" y="626"/>
                    <a:pt x="417" y="626"/>
                  </a:cubicBezTo>
                  <a:cubicBezTo>
                    <a:pt x="577" y="626"/>
                    <a:pt x="731" y="501"/>
                    <a:pt x="731" y="313"/>
                  </a:cubicBezTo>
                  <a:cubicBezTo>
                    <a:pt x="731" y="141"/>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6186625" y="3931450"/>
              <a:ext cx="15625" cy="15625"/>
            </a:xfrm>
            <a:custGeom>
              <a:avLst/>
              <a:gdLst/>
              <a:ahLst/>
              <a:cxnLst/>
              <a:rect l="l" t="t" r="r" b="b"/>
              <a:pathLst>
                <a:path w="625" h="625" extrusionOk="0">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62099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6233275" y="3931450"/>
              <a:ext cx="15625" cy="15625"/>
            </a:xfrm>
            <a:custGeom>
              <a:avLst/>
              <a:gdLst/>
              <a:ahLst/>
              <a:cxnLst/>
              <a:rect l="l" t="t" r="r" b="b"/>
              <a:pathLst>
                <a:path w="625" h="625" extrusionOk="0">
                  <a:moveTo>
                    <a:pt x="312" y="0"/>
                  </a:moveTo>
                  <a:cubicBezTo>
                    <a:pt x="141" y="0"/>
                    <a:pt x="0" y="141"/>
                    <a:pt x="0" y="313"/>
                  </a:cubicBezTo>
                  <a:cubicBezTo>
                    <a:pt x="0" y="485"/>
                    <a:pt x="141"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625660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62799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4" y="625"/>
                    <a:pt x="625" y="485"/>
                    <a:pt x="625" y="313"/>
                  </a:cubicBezTo>
                  <a:cubicBezTo>
                    <a:pt x="625" y="141"/>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63032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6323950" y="3931450"/>
              <a:ext cx="18300" cy="15675"/>
            </a:xfrm>
            <a:custGeom>
              <a:avLst/>
              <a:gdLst/>
              <a:ahLst/>
              <a:cxnLst/>
              <a:rect l="l" t="t" r="r" b="b"/>
              <a:pathLst>
                <a:path w="732" h="627" extrusionOk="0">
                  <a:moveTo>
                    <a:pt x="419" y="0"/>
                  </a:moveTo>
                  <a:cubicBezTo>
                    <a:pt x="140" y="0"/>
                    <a:pt x="1" y="337"/>
                    <a:pt x="198" y="534"/>
                  </a:cubicBezTo>
                  <a:cubicBezTo>
                    <a:pt x="261" y="598"/>
                    <a:pt x="340" y="626"/>
                    <a:pt x="416" y="626"/>
                  </a:cubicBezTo>
                  <a:cubicBezTo>
                    <a:pt x="577" y="626"/>
                    <a:pt x="731" y="501"/>
                    <a:pt x="731" y="313"/>
                  </a:cubicBezTo>
                  <a:cubicBezTo>
                    <a:pt x="731" y="141"/>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6349900" y="3931450"/>
              <a:ext cx="15650" cy="15625"/>
            </a:xfrm>
            <a:custGeom>
              <a:avLst/>
              <a:gdLst/>
              <a:ahLst/>
              <a:cxnLst/>
              <a:rect l="l" t="t" r="r" b="b"/>
              <a:pathLst>
                <a:path w="626" h="625" extrusionOk="0">
                  <a:moveTo>
                    <a:pt x="313" y="0"/>
                  </a:moveTo>
                  <a:cubicBezTo>
                    <a:pt x="142" y="0"/>
                    <a:pt x="1" y="141"/>
                    <a:pt x="1" y="313"/>
                  </a:cubicBezTo>
                  <a:cubicBezTo>
                    <a:pt x="1" y="485"/>
                    <a:pt x="142"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63732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6396600"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4" y="625"/>
                    <a:pt x="625" y="485"/>
                    <a:pt x="625" y="313"/>
                  </a:cubicBezTo>
                  <a:cubicBezTo>
                    <a:pt x="625" y="141"/>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641990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6443250"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6466550" y="3931450"/>
              <a:ext cx="15650" cy="15625"/>
            </a:xfrm>
            <a:custGeom>
              <a:avLst/>
              <a:gdLst/>
              <a:ahLst/>
              <a:cxnLst/>
              <a:rect l="l" t="t" r="r" b="b"/>
              <a:pathLst>
                <a:path w="626" h="625" extrusionOk="0">
                  <a:moveTo>
                    <a:pt x="313" y="0"/>
                  </a:moveTo>
                  <a:cubicBezTo>
                    <a:pt x="142" y="0"/>
                    <a:pt x="1" y="141"/>
                    <a:pt x="1" y="313"/>
                  </a:cubicBezTo>
                  <a:cubicBezTo>
                    <a:pt x="1" y="485"/>
                    <a:pt x="142"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6487275" y="3931450"/>
              <a:ext cx="18250" cy="15675"/>
            </a:xfrm>
            <a:custGeom>
              <a:avLst/>
              <a:gdLst/>
              <a:ahLst/>
              <a:cxnLst/>
              <a:rect l="l" t="t" r="r" b="b"/>
              <a:pathLst>
                <a:path w="730" h="627" extrusionOk="0">
                  <a:moveTo>
                    <a:pt x="418" y="0"/>
                  </a:moveTo>
                  <a:cubicBezTo>
                    <a:pt x="139" y="0"/>
                    <a:pt x="1" y="337"/>
                    <a:pt x="196" y="534"/>
                  </a:cubicBezTo>
                  <a:cubicBezTo>
                    <a:pt x="260" y="598"/>
                    <a:pt x="338" y="626"/>
                    <a:pt x="415" y="626"/>
                  </a:cubicBezTo>
                  <a:cubicBezTo>
                    <a:pt x="576" y="626"/>
                    <a:pt x="730" y="501"/>
                    <a:pt x="730" y="313"/>
                  </a:cubicBezTo>
                  <a:cubicBezTo>
                    <a:pt x="730" y="141"/>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6513250" y="3931450"/>
              <a:ext cx="15625" cy="15625"/>
            </a:xfrm>
            <a:custGeom>
              <a:avLst/>
              <a:gdLst/>
              <a:ahLst/>
              <a:cxnLst/>
              <a:rect l="l" t="t" r="r" b="b"/>
              <a:pathLst>
                <a:path w="625" h="625" extrusionOk="0">
                  <a:moveTo>
                    <a:pt x="312" y="0"/>
                  </a:moveTo>
                  <a:cubicBezTo>
                    <a:pt x="140" y="0"/>
                    <a:pt x="0" y="141"/>
                    <a:pt x="0" y="313"/>
                  </a:cubicBezTo>
                  <a:cubicBezTo>
                    <a:pt x="0" y="485"/>
                    <a:pt x="140" y="625"/>
                    <a:pt x="312" y="625"/>
                  </a:cubicBezTo>
                  <a:cubicBezTo>
                    <a:pt x="484" y="625"/>
                    <a:pt x="625" y="485"/>
                    <a:pt x="625" y="313"/>
                  </a:cubicBezTo>
                  <a:cubicBezTo>
                    <a:pt x="625" y="141"/>
                    <a:pt x="484"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5999975" y="3911425"/>
              <a:ext cx="15650" cy="15650"/>
            </a:xfrm>
            <a:custGeom>
              <a:avLst/>
              <a:gdLst/>
              <a:ahLst/>
              <a:cxnLst/>
              <a:rect l="l" t="t" r="r" b="b"/>
              <a:pathLst>
                <a:path w="626" h="626" extrusionOk="0">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6023325" y="3911425"/>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6046675" y="3911425"/>
              <a:ext cx="15625" cy="15650"/>
            </a:xfrm>
            <a:custGeom>
              <a:avLst/>
              <a:gdLst/>
              <a:ahLst/>
              <a:cxnLst/>
              <a:rect l="l" t="t" r="r" b="b"/>
              <a:pathLst>
                <a:path w="625" h="626" extrusionOk="0">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6067350" y="3911425"/>
              <a:ext cx="18250" cy="15675"/>
            </a:xfrm>
            <a:custGeom>
              <a:avLst/>
              <a:gdLst/>
              <a:ahLst/>
              <a:cxnLst/>
              <a:rect l="l" t="t" r="r" b="b"/>
              <a:pathLst>
                <a:path w="730" h="627" extrusionOk="0">
                  <a:moveTo>
                    <a:pt x="418" y="1"/>
                  </a:moveTo>
                  <a:cubicBezTo>
                    <a:pt x="140" y="1"/>
                    <a:pt x="1" y="337"/>
                    <a:pt x="198" y="534"/>
                  </a:cubicBezTo>
                  <a:cubicBezTo>
                    <a:pt x="261" y="598"/>
                    <a:pt x="339" y="627"/>
                    <a:pt x="416" y="627"/>
                  </a:cubicBezTo>
                  <a:cubicBezTo>
                    <a:pt x="576" y="627"/>
                    <a:pt x="730" y="502"/>
                    <a:pt x="730" y="313"/>
                  </a:cubicBezTo>
                  <a:cubicBezTo>
                    <a:pt x="730" y="142"/>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6093325" y="3911425"/>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61166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6139975" y="3911425"/>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6160650" y="3911425"/>
              <a:ext cx="18300" cy="15675"/>
            </a:xfrm>
            <a:custGeom>
              <a:avLst/>
              <a:gdLst/>
              <a:ahLst/>
              <a:cxnLst/>
              <a:rect l="l" t="t" r="r" b="b"/>
              <a:pathLst>
                <a:path w="732" h="627" extrusionOk="0">
                  <a:moveTo>
                    <a:pt x="419" y="1"/>
                  </a:moveTo>
                  <a:cubicBezTo>
                    <a:pt x="140" y="1"/>
                    <a:pt x="1" y="337"/>
                    <a:pt x="198" y="534"/>
                  </a:cubicBezTo>
                  <a:cubicBezTo>
                    <a:pt x="262" y="598"/>
                    <a:pt x="340" y="627"/>
                    <a:pt x="417" y="627"/>
                  </a:cubicBezTo>
                  <a:cubicBezTo>
                    <a:pt x="577" y="627"/>
                    <a:pt x="731" y="502"/>
                    <a:pt x="731" y="313"/>
                  </a:cubicBezTo>
                  <a:cubicBezTo>
                    <a:pt x="731" y="142"/>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6186625" y="3911425"/>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62099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6233275" y="3911425"/>
              <a:ext cx="15625" cy="15650"/>
            </a:xfrm>
            <a:custGeom>
              <a:avLst/>
              <a:gdLst/>
              <a:ahLst/>
              <a:cxnLst/>
              <a:rect l="l" t="t" r="r" b="b"/>
              <a:pathLst>
                <a:path w="625" h="626" extrusionOk="0">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625660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62799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63032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6323950" y="3911425"/>
              <a:ext cx="18300" cy="15675"/>
            </a:xfrm>
            <a:custGeom>
              <a:avLst/>
              <a:gdLst/>
              <a:ahLst/>
              <a:cxnLst/>
              <a:rect l="l" t="t" r="r" b="b"/>
              <a:pathLst>
                <a:path w="732" h="627" extrusionOk="0">
                  <a:moveTo>
                    <a:pt x="419" y="1"/>
                  </a:moveTo>
                  <a:cubicBezTo>
                    <a:pt x="140" y="1"/>
                    <a:pt x="1" y="337"/>
                    <a:pt x="198" y="534"/>
                  </a:cubicBezTo>
                  <a:cubicBezTo>
                    <a:pt x="261" y="598"/>
                    <a:pt x="340" y="627"/>
                    <a:pt x="416" y="627"/>
                  </a:cubicBezTo>
                  <a:cubicBezTo>
                    <a:pt x="577" y="627"/>
                    <a:pt x="731" y="502"/>
                    <a:pt x="731" y="313"/>
                  </a:cubicBezTo>
                  <a:cubicBezTo>
                    <a:pt x="731" y="142"/>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6349900" y="3911425"/>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63732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6396600" y="3911425"/>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641990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6443250" y="3911425"/>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6466550" y="3911425"/>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6487275" y="3911425"/>
              <a:ext cx="18250" cy="15675"/>
            </a:xfrm>
            <a:custGeom>
              <a:avLst/>
              <a:gdLst/>
              <a:ahLst/>
              <a:cxnLst/>
              <a:rect l="l" t="t" r="r" b="b"/>
              <a:pathLst>
                <a:path w="730" h="627" extrusionOk="0">
                  <a:moveTo>
                    <a:pt x="418" y="1"/>
                  </a:moveTo>
                  <a:cubicBezTo>
                    <a:pt x="139" y="1"/>
                    <a:pt x="1" y="337"/>
                    <a:pt x="196" y="534"/>
                  </a:cubicBezTo>
                  <a:cubicBezTo>
                    <a:pt x="260" y="598"/>
                    <a:pt x="338" y="627"/>
                    <a:pt x="415" y="627"/>
                  </a:cubicBezTo>
                  <a:cubicBezTo>
                    <a:pt x="576" y="627"/>
                    <a:pt x="730" y="502"/>
                    <a:pt x="730" y="313"/>
                  </a:cubicBezTo>
                  <a:cubicBezTo>
                    <a:pt x="730" y="142"/>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6513250" y="3911425"/>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5999975" y="3891425"/>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6023325" y="38914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6046675" y="3891425"/>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6067350" y="3891425"/>
              <a:ext cx="18250" cy="15675"/>
            </a:xfrm>
            <a:custGeom>
              <a:avLst/>
              <a:gdLst/>
              <a:ahLst/>
              <a:cxnLst/>
              <a:rect l="l" t="t" r="r" b="b"/>
              <a:pathLst>
                <a:path w="730" h="627" extrusionOk="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6093325" y="38914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61166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6139975" y="38914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6160650" y="3891425"/>
              <a:ext cx="18300" cy="15675"/>
            </a:xfrm>
            <a:custGeom>
              <a:avLst/>
              <a:gdLst/>
              <a:ahLst/>
              <a:cxnLst/>
              <a:rect l="l" t="t" r="r" b="b"/>
              <a:pathLst>
                <a:path w="732" h="627" extrusionOk="0">
                  <a:moveTo>
                    <a:pt x="419" y="1"/>
                  </a:moveTo>
                  <a:cubicBezTo>
                    <a:pt x="140" y="1"/>
                    <a:pt x="1" y="337"/>
                    <a:pt x="198" y="534"/>
                  </a:cubicBezTo>
                  <a:cubicBezTo>
                    <a:pt x="262" y="598"/>
                    <a:pt x="340" y="626"/>
                    <a:pt x="417" y="626"/>
                  </a:cubicBezTo>
                  <a:cubicBezTo>
                    <a:pt x="577" y="626"/>
                    <a:pt x="731" y="502"/>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6186625" y="38914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62099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6233275" y="389142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625660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62799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63032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6323950" y="3891425"/>
              <a:ext cx="18300" cy="15675"/>
            </a:xfrm>
            <a:custGeom>
              <a:avLst/>
              <a:gdLst/>
              <a:ahLst/>
              <a:cxnLst/>
              <a:rect l="l" t="t" r="r" b="b"/>
              <a:pathLst>
                <a:path w="732" h="627" extrusionOk="0">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6349900" y="38914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63732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6396600" y="38914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641990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6443250" y="38914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6466550" y="38914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6487275" y="3891425"/>
              <a:ext cx="18250" cy="15675"/>
            </a:xfrm>
            <a:custGeom>
              <a:avLst/>
              <a:gdLst/>
              <a:ahLst/>
              <a:cxnLst/>
              <a:rect l="l" t="t" r="r" b="b"/>
              <a:pathLst>
                <a:path w="730" h="627" extrusionOk="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6513250" y="38914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6023325" y="387142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6046675" y="3871425"/>
              <a:ext cx="15625" cy="15625"/>
            </a:xfrm>
            <a:custGeom>
              <a:avLst/>
              <a:gdLst/>
              <a:ahLst/>
              <a:cxnLst/>
              <a:rect l="l" t="t" r="r" b="b"/>
              <a:pathLst>
                <a:path w="625" h="625" extrusionOk="0">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6067350" y="3871425"/>
              <a:ext cx="18250" cy="15675"/>
            </a:xfrm>
            <a:custGeom>
              <a:avLst/>
              <a:gdLst/>
              <a:ahLst/>
              <a:cxnLst/>
              <a:rect l="l" t="t" r="r" b="b"/>
              <a:pathLst>
                <a:path w="730" h="627" extrusionOk="0">
                  <a:moveTo>
                    <a:pt x="418" y="0"/>
                  </a:moveTo>
                  <a:cubicBezTo>
                    <a:pt x="140" y="0"/>
                    <a:pt x="1" y="337"/>
                    <a:pt x="198" y="534"/>
                  </a:cubicBezTo>
                  <a:cubicBezTo>
                    <a:pt x="261" y="597"/>
                    <a:pt x="339" y="626"/>
                    <a:pt x="416" y="626"/>
                  </a:cubicBezTo>
                  <a:cubicBezTo>
                    <a:pt x="576" y="626"/>
                    <a:pt x="730" y="501"/>
                    <a:pt x="730" y="312"/>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6093325" y="387142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61166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6139975" y="387142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6160650" y="3871425"/>
              <a:ext cx="18300" cy="15675"/>
            </a:xfrm>
            <a:custGeom>
              <a:avLst/>
              <a:gdLst/>
              <a:ahLst/>
              <a:cxnLst/>
              <a:rect l="l" t="t" r="r" b="b"/>
              <a:pathLst>
                <a:path w="732" h="627" extrusionOk="0">
                  <a:moveTo>
                    <a:pt x="419" y="0"/>
                  </a:moveTo>
                  <a:cubicBezTo>
                    <a:pt x="140" y="0"/>
                    <a:pt x="1" y="337"/>
                    <a:pt x="198" y="534"/>
                  </a:cubicBezTo>
                  <a:cubicBezTo>
                    <a:pt x="262" y="597"/>
                    <a:pt x="340" y="626"/>
                    <a:pt x="417" y="626"/>
                  </a:cubicBezTo>
                  <a:cubicBezTo>
                    <a:pt x="577" y="626"/>
                    <a:pt x="731" y="501"/>
                    <a:pt x="731" y="312"/>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6186625" y="387142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62099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6233275" y="3871425"/>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625660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62799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63032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6323950" y="3871425"/>
              <a:ext cx="18300" cy="15675"/>
            </a:xfrm>
            <a:custGeom>
              <a:avLst/>
              <a:gdLst/>
              <a:ahLst/>
              <a:cxnLst/>
              <a:rect l="l" t="t" r="r" b="b"/>
              <a:pathLst>
                <a:path w="732" h="627" extrusionOk="0">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6349900" y="3871425"/>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63732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6396600" y="387142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641990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6443250" y="387142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6466550" y="3871425"/>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6487275" y="3871425"/>
              <a:ext cx="18250" cy="15675"/>
            </a:xfrm>
            <a:custGeom>
              <a:avLst/>
              <a:gdLst/>
              <a:ahLst/>
              <a:cxnLst/>
              <a:rect l="l" t="t" r="r" b="b"/>
              <a:pathLst>
                <a:path w="730" h="627" extrusionOk="0">
                  <a:moveTo>
                    <a:pt x="418" y="0"/>
                  </a:moveTo>
                  <a:cubicBezTo>
                    <a:pt x="139" y="0"/>
                    <a:pt x="1" y="337"/>
                    <a:pt x="196" y="534"/>
                  </a:cubicBezTo>
                  <a:cubicBezTo>
                    <a:pt x="260" y="597"/>
                    <a:pt x="338" y="626"/>
                    <a:pt x="415" y="626"/>
                  </a:cubicBezTo>
                  <a:cubicBezTo>
                    <a:pt x="576" y="626"/>
                    <a:pt x="730" y="501"/>
                    <a:pt x="730" y="312"/>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6046675" y="3851400"/>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6067350" y="3851400"/>
              <a:ext cx="18250" cy="15675"/>
            </a:xfrm>
            <a:custGeom>
              <a:avLst/>
              <a:gdLst/>
              <a:ahLst/>
              <a:cxnLst/>
              <a:rect l="l" t="t" r="r" b="b"/>
              <a:pathLst>
                <a:path w="730" h="627" extrusionOk="0">
                  <a:moveTo>
                    <a:pt x="418" y="1"/>
                  </a:moveTo>
                  <a:cubicBezTo>
                    <a:pt x="140" y="1"/>
                    <a:pt x="1" y="337"/>
                    <a:pt x="198" y="534"/>
                  </a:cubicBezTo>
                  <a:cubicBezTo>
                    <a:pt x="261" y="598"/>
                    <a:pt x="339" y="627"/>
                    <a:pt x="416" y="627"/>
                  </a:cubicBezTo>
                  <a:cubicBezTo>
                    <a:pt x="576" y="627"/>
                    <a:pt x="730" y="502"/>
                    <a:pt x="730" y="313"/>
                  </a:cubicBezTo>
                  <a:cubicBezTo>
                    <a:pt x="730" y="140"/>
                    <a:pt x="590"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6093325" y="38514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61166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6139975" y="38514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6160650" y="3851400"/>
              <a:ext cx="18300" cy="15675"/>
            </a:xfrm>
            <a:custGeom>
              <a:avLst/>
              <a:gdLst/>
              <a:ahLst/>
              <a:cxnLst/>
              <a:rect l="l" t="t" r="r" b="b"/>
              <a:pathLst>
                <a:path w="732" h="627" extrusionOk="0">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6186625" y="38514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62099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6233275" y="3851400"/>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625660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62799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63032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6323950" y="3851400"/>
              <a:ext cx="18300" cy="15675"/>
            </a:xfrm>
            <a:custGeom>
              <a:avLst/>
              <a:gdLst/>
              <a:ahLst/>
              <a:cxnLst/>
              <a:rect l="l" t="t" r="r" b="b"/>
              <a:pathLst>
                <a:path w="732" h="627" extrusionOk="0">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6349900" y="385140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63732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6396600" y="385140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641990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6443250" y="385140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6466550" y="385140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6067350" y="3831400"/>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3"/>
                  </a:cubicBezTo>
                  <a:cubicBezTo>
                    <a:pt x="730" y="140"/>
                    <a:pt x="590"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6093325" y="3831400"/>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61166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6139975" y="3831400"/>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6160650" y="3831400"/>
              <a:ext cx="18300" cy="15650"/>
            </a:xfrm>
            <a:custGeom>
              <a:avLst/>
              <a:gdLst/>
              <a:ahLst/>
              <a:cxnLst/>
              <a:rect l="l" t="t" r="r" b="b"/>
              <a:pathLst>
                <a:path w="732" h="626" extrusionOk="0">
                  <a:moveTo>
                    <a:pt x="419" y="0"/>
                  </a:moveTo>
                  <a:cubicBezTo>
                    <a:pt x="140" y="0"/>
                    <a:pt x="1" y="337"/>
                    <a:pt x="198" y="534"/>
                  </a:cubicBezTo>
                  <a:cubicBezTo>
                    <a:pt x="261" y="597"/>
                    <a:pt x="340" y="626"/>
                    <a:pt x="417" y="626"/>
                  </a:cubicBezTo>
                  <a:cubicBezTo>
                    <a:pt x="577" y="626"/>
                    <a:pt x="731" y="501"/>
                    <a:pt x="731" y="313"/>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6186625" y="3831400"/>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62099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6233275" y="3831400"/>
              <a:ext cx="15625" cy="15625"/>
            </a:xfrm>
            <a:custGeom>
              <a:avLst/>
              <a:gdLst/>
              <a:ahLst/>
              <a:cxnLst/>
              <a:rect l="l" t="t" r="r" b="b"/>
              <a:pathLst>
                <a:path w="625" h="625" extrusionOk="0">
                  <a:moveTo>
                    <a:pt x="312" y="0"/>
                  </a:moveTo>
                  <a:cubicBezTo>
                    <a:pt x="141" y="0"/>
                    <a:pt x="0" y="140"/>
                    <a:pt x="0" y="313"/>
                  </a:cubicBezTo>
                  <a:cubicBezTo>
                    <a:pt x="0" y="486"/>
                    <a:pt x="141"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625660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62799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63032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6323950" y="3831400"/>
              <a:ext cx="18300" cy="15650"/>
            </a:xfrm>
            <a:custGeom>
              <a:avLst/>
              <a:gdLst/>
              <a:ahLst/>
              <a:cxnLst/>
              <a:rect l="l" t="t" r="r" b="b"/>
              <a:pathLst>
                <a:path w="732" h="626" extrusionOk="0">
                  <a:moveTo>
                    <a:pt x="419" y="0"/>
                  </a:moveTo>
                  <a:cubicBezTo>
                    <a:pt x="140" y="0"/>
                    <a:pt x="1" y="337"/>
                    <a:pt x="198" y="534"/>
                  </a:cubicBezTo>
                  <a:cubicBezTo>
                    <a:pt x="261" y="597"/>
                    <a:pt x="340" y="626"/>
                    <a:pt x="416" y="626"/>
                  </a:cubicBezTo>
                  <a:cubicBezTo>
                    <a:pt x="577" y="626"/>
                    <a:pt x="731" y="501"/>
                    <a:pt x="731" y="313"/>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6349900" y="3831400"/>
              <a:ext cx="15650" cy="15625"/>
            </a:xfrm>
            <a:custGeom>
              <a:avLst/>
              <a:gdLst/>
              <a:ahLst/>
              <a:cxnLst/>
              <a:rect l="l" t="t" r="r" b="b"/>
              <a:pathLst>
                <a:path w="626" h="625" extrusionOk="0">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63732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6396600" y="3831400"/>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641990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6443250" y="3831400"/>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6093325" y="38114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61166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6139975" y="38114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6160650" y="3811400"/>
              <a:ext cx="18300" cy="15650"/>
            </a:xfrm>
            <a:custGeom>
              <a:avLst/>
              <a:gdLst/>
              <a:ahLst/>
              <a:cxnLst/>
              <a:rect l="l" t="t" r="r" b="b"/>
              <a:pathLst>
                <a:path w="732" h="626" extrusionOk="0">
                  <a:moveTo>
                    <a:pt x="419" y="0"/>
                  </a:moveTo>
                  <a:cubicBezTo>
                    <a:pt x="140" y="0"/>
                    <a:pt x="1" y="337"/>
                    <a:pt x="198" y="534"/>
                  </a:cubicBezTo>
                  <a:cubicBezTo>
                    <a:pt x="261" y="597"/>
                    <a:pt x="340" y="625"/>
                    <a:pt x="417" y="625"/>
                  </a:cubicBezTo>
                  <a:cubicBezTo>
                    <a:pt x="577" y="625"/>
                    <a:pt x="731" y="501"/>
                    <a:pt x="731" y="312"/>
                  </a:cubicBezTo>
                  <a:cubicBezTo>
                    <a:pt x="731" y="140"/>
                    <a:pt x="590"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6186625" y="38114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62099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6233275" y="3811400"/>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625660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62799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63032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6323950" y="3811400"/>
              <a:ext cx="18300" cy="15650"/>
            </a:xfrm>
            <a:custGeom>
              <a:avLst/>
              <a:gdLst/>
              <a:ahLst/>
              <a:cxnLst/>
              <a:rect l="l" t="t" r="r" b="b"/>
              <a:pathLst>
                <a:path w="732" h="626" extrusionOk="0">
                  <a:moveTo>
                    <a:pt x="419" y="0"/>
                  </a:moveTo>
                  <a:cubicBezTo>
                    <a:pt x="140" y="0"/>
                    <a:pt x="1" y="337"/>
                    <a:pt x="198" y="534"/>
                  </a:cubicBezTo>
                  <a:cubicBezTo>
                    <a:pt x="261" y="597"/>
                    <a:pt x="340" y="625"/>
                    <a:pt x="416" y="625"/>
                  </a:cubicBezTo>
                  <a:cubicBezTo>
                    <a:pt x="577" y="625"/>
                    <a:pt x="731" y="501"/>
                    <a:pt x="731" y="312"/>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6349900" y="3811400"/>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63732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6396600" y="38114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641990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6139975" y="37913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6160650" y="3791375"/>
              <a:ext cx="18300" cy="15650"/>
            </a:xfrm>
            <a:custGeom>
              <a:avLst/>
              <a:gdLst/>
              <a:ahLst/>
              <a:cxnLst/>
              <a:rect l="l" t="t" r="r" b="b"/>
              <a:pathLst>
                <a:path w="732" h="626" extrusionOk="0">
                  <a:moveTo>
                    <a:pt x="419" y="1"/>
                  </a:moveTo>
                  <a:cubicBezTo>
                    <a:pt x="140" y="1"/>
                    <a:pt x="1" y="337"/>
                    <a:pt x="198" y="534"/>
                  </a:cubicBezTo>
                  <a:cubicBezTo>
                    <a:pt x="261" y="597"/>
                    <a:pt x="339" y="626"/>
                    <a:pt x="416" y="626"/>
                  </a:cubicBezTo>
                  <a:cubicBezTo>
                    <a:pt x="577" y="626"/>
                    <a:pt x="731" y="501"/>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6186625" y="37913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620995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6233275" y="379137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625660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627995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630325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6323950" y="3791375"/>
              <a:ext cx="18300" cy="15650"/>
            </a:xfrm>
            <a:custGeom>
              <a:avLst/>
              <a:gdLst/>
              <a:ahLst/>
              <a:cxnLst/>
              <a:rect l="l" t="t" r="r" b="b"/>
              <a:pathLst>
                <a:path w="732" h="626" extrusionOk="0">
                  <a:moveTo>
                    <a:pt x="419" y="1"/>
                  </a:moveTo>
                  <a:cubicBezTo>
                    <a:pt x="140" y="1"/>
                    <a:pt x="1" y="337"/>
                    <a:pt x="198" y="533"/>
                  </a:cubicBezTo>
                  <a:cubicBezTo>
                    <a:pt x="261" y="597"/>
                    <a:pt x="340" y="625"/>
                    <a:pt x="417" y="625"/>
                  </a:cubicBezTo>
                  <a:cubicBezTo>
                    <a:pt x="577" y="625"/>
                    <a:pt x="731" y="501"/>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6349900" y="37913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637325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6186625" y="3771375"/>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6209950" y="377137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6233275" y="3771375"/>
              <a:ext cx="15625" cy="15625"/>
            </a:xfrm>
            <a:custGeom>
              <a:avLst/>
              <a:gdLst/>
              <a:ahLst/>
              <a:cxnLst/>
              <a:rect l="l" t="t" r="r" b="b"/>
              <a:pathLst>
                <a:path w="625" h="625" extrusionOk="0">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6256600" y="377137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6279950" y="377137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6303250" y="377137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6323950" y="3771375"/>
              <a:ext cx="18300" cy="15625"/>
            </a:xfrm>
            <a:custGeom>
              <a:avLst/>
              <a:gdLst/>
              <a:ahLst/>
              <a:cxnLst/>
              <a:rect l="l" t="t" r="r" b="b"/>
              <a:pathLst>
                <a:path w="732" h="625" extrusionOk="0">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6139975" y="43917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6160650" y="4391725"/>
              <a:ext cx="18300" cy="15675"/>
            </a:xfrm>
            <a:custGeom>
              <a:avLst/>
              <a:gdLst/>
              <a:ahLst/>
              <a:cxnLst/>
              <a:rect l="l" t="t" r="r" b="b"/>
              <a:pathLst>
                <a:path w="732" h="627" extrusionOk="0">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6186625" y="43917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620995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6233275" y="439172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625660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627995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630325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6323950" y="4391725"/>
              <a:ext cx="18300" cy="15675"/>
            </a:xfrm>
            <a:custGeom>
              <a:avLst/>
              <a:gdLst/>
              <a:ahLst/>
              <a:cxnLst/>
              <a:rect l="l" t="t" r="r" b="b"/>
              <a:pathLst>
                <a:path w="732" h="627" extrusionOk="0">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6349900" y="43917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637325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6093325" y="4371725"/>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61166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6139975" y="4371725"/>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6160650" y="4371750"/>
              <a:ext cx="18300" cy="15650"/>
            </a:xfrm>
            <a:custGeom>
              <a:avLst/>
              <a:gdLst/>
              <a:ahLst/>
              <a:cxnLst/>
              <a:rect l="l" t="t" r="r" b="b"/>
              <a:pathLst>
                <a:path w="732" h="626" extrusionOk="0">
                  <a:moveTo>
                    <a:pt x="422" y="1"/>
                  </a:moveTo>
                  <a:cubicBezTo>
                    <a:pt x="421" y="1"/>
                    <a:pt x="420" y="1"/>
                    <a:pt x="419" y="1"/>
                  </a:cubicBezTo>
                  <a:cubicBezTo>
                    <a:pt x="140" y="1"/>
                    <a:pt x="1" y="336"/>
                    <a:pt x="198" y="533"/>
                  </a:cubicBezTo>
                  <a:cubicBezTo>
                    <a:pt x="262" y="597"/>
                    <a:pt x="340" y="625"/>
                    <a:pt x="417" y="625"/>
                  </a:cubicBezTo>
                  <a:cubicBezTo>
                    <a:pt x="577" y="625"/>
                    <a:pt x="731" y="501"/>
                    <a:pt x="731" y="313"/>
                  </a:cubicBezTo>
                  <a:cubicBezTo>
                    <a:pt x="731" y="141"/>
                    <a:pt x="592" y="1"/>
                    <a:pt x="42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6186625" y="4371725"/>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6186625" y="441175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6209950" y="441175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6233275" y="4411750"/>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6256600" y="441175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6279950" y="441175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6303250" y="441175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6323950" y="4411750"/>
              <a:ext cx="18300" cy="15650"/>
            </a:xfrm>
            <a:custGeom>
              <a:avLst/>
              <a:gdLst/>
              <a:ahLst/>
              <a:cxnLst/>
              <a:rect l="l" t="t" r="r" b="b"/>
              <a:pathLst>
                <a:path w="732" h="626" extrusionOk="0">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62099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6233275" y="4371725"/>
              <a:ext cx="15625" cy="15625"/>
            </a:xfrm>
            <a:custGeom>
              <a:avLst/>
              <a:gdLst/>
              <a:ahLst/>
              <a:cxnLst/>
              <a:rect l="l" t="t" r="r" b="b"/>
              <a:pathLst>
                <a:path w="625" h="625" extrusionOk="0">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625660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62799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63032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6323950" y="4371750"/>
              <a:ext cx="18300" cy="15650"/>
            </a:xfrm>
            <a:custGeom>
              <a:avLst/>
              <a:gdLst/>
              <a:ahLst/>
              <a:cxnLst/>
              <a:rect l="l" t="t" r="r" b="b"/>
              <a:pathLst>
                <a:path w="732" h="626" extrusionOk="0">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6349900" y="4371725"/>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63732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6396600" y="4371725"/>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641990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6536550"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6536550"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6536550"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6559900"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6536550"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6559900"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6536550"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6559900"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6536550"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6559900"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6580575" y="4151575"/>
              <a:ext cx="18250" cy="15675"/>
            </a:xfrm>
            <a:custGeom>
              <a:avLst/>
              <a:gdLst/>
              <a:ahLst/>
              <a:cxnLst/>
              <a:rect l="l" t="t" r="r" b="b"/>
              <a:pathLst>
                <a:path w="730" h="627" extrusionOk="0">
                  <a:moveTo>
                    <a:pt x="418" y="1"/>
                  </a:moveTo>
                  <a:cubicBezTo>
                    <a:pt x="140" y="1"/>
                    <a:pt x="1" y="337"/>
                    <a:pt x="198" y="534"/>
                  </a:cubicBezTo>
                  <a:cubicBezTo>
                    <a:pt x="261" y="598"/>
                    <a:pt x="339" y="627"/>
                    <a:pt x="416" y="627"/>
                  </a:cubicBezTo>
                  <a:cubicBezTo>
                    <a:pt x="576" y="627"/>
                    <a:pt x="730" y="502"/>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6536550"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6559900"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6580575" y="4131575"/>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3"/>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6536550"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6559900"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6580575" y="4111575"/>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2"/>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6536550"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6559900"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6580575" y="4091550"/>
              <a:ext cx="18250" cy="15650"/>
            </a:xfrm>
            <a:custGeom>
              <a:avLst/>
              <a:gdLst/>
              <a:ahLst/>
              <a:cxnLst/>
              <a:rect l="l" t="t" r="r" b="b"/>
              <a:pathLst>
                <a:path w="730" h="626" extrusionOk="0">
                  <a:moveTo>
                    <a:pt x="418" y="1"/>
                  </a:moveTo>
                  <a:cubicBezTo>
                    <a:pt x="140" y="1"/>
                    <a:pt x="1" y="337"/>
                    <a:pt x="198" y="534"/>
                  </a:cubicBezTo>
                  <a:cubicBezTo>
                    <a:pt x="261" y="598"/>
                    <a:pt x="339" y="626"/>
                    <a:pt x="416" y="626"/>
                  </a:cubicBezTo>
                  <a:cubicBezTo>
                    <a:pt x="576" y="626"/>
                    <a:pt x="730" y="502"/>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6536550"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6559900"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6580575" y="4071550"/>
              <a:ext cx="18250" cy="15625"/>
            </a:xfrm>
            <a:custGeom>
              <a:avLst/>
              <a:gdLst/>
              <a:ahLst/>
              <a:cxnLst/>
              <a:rect l="l" t="t" r="r" b="b"/>
              <a:pathLst>
                <a:path w="730" h="625" extrusionOk="0">
                  <a:moveTo>
                    <a:pt x="418" y="0"/>
                  </a:moveTo>
                  <a:cubicBezTo>
                    <a:pt x="140" y="0"/>
                    <a:pt x="1" y="337"/>
                    <a:pt x="198" y="532"/>
                  </a:cubicBezTo>
                  <a:cubicBezTo>
                    <a:pt x="261" y="596"/>
                    <a:pt x="339" y="625"/>
                    <a:pt x="416" y="625"/>
                  </a:cubicBezTo>
                  <a:cubicBezTo>
                    <a:pt x="576" y="625"/>
                    <a:pt x="730" y="500"/>
                    <a:pt x="730" y="313"/>
                  </a:cubicBezTo>
                  <a:cubicBezTo>
                    <a:pt x="730" y="140"/>
                    <a:pt x="591" y="0"/>
                    <a:pt x="41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6536550"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6559900"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6580600" y="4051525"/>
              <a:ext cx="18225" cy="15650"/>
            </a:xfrm>
            <a:custGeom>
              <a:avLst/>
              <a:gdLst/>
              <a:ahLst/>
              <a:cxnLst/>
              <a:rect l="l" t="t" r="r" b="b"/>
              <a:pathLst>
                <a:path w="729" h="626" extrusionOk="0">
                  <a:moveTo>
                    <a:pt x="419" y="1"/>
                  </a:moveTo>
                  <a:cubicBezTo>
                    <a:pt x="419" y="1"/>
                    <a:pt x="418" y="1"/>
                    <a:pt x="417" y="1"/>
                  </a:cubicBezTo>
                  <a:cubicBezTo>
                    <a:pt x="416" y="1"/>
                    <a:pt x="415" y="1"/>
                    <a:pt x="415" y="1"/>
                  </a:cubicBezTo>
                  <a:cubicBezTo>
                    <a:pt x="139" y="1"/>
                    <a:pt x="0" y="336"/>
                    <a:pt x="197" y="533"/>
                  </a:cubicBezTo>
                  <a:cubicBezTo>
                    <a:pt x="260" y="597"/>
                    <a:pt x="338" y="625"/>
                    <a:pt x="415" y="625"/>
                  </a:cubicBezTo>
                  <a:cubicBezTo>
                    <a:pt x="575" y="625"/>
                    <a:pt x="729" y="501"/>
                    <a:pt x="729" y="313"/>
                  </a:cubicBezTo>
                  <a:cubicBezTo>
                    <a:pt x="729" y="141"/>
                    <a:pt x="591" y="1"/>
                    <a:pt x="41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6536550"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6559900"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6580575" y="4031525"/>
              <a:ext cx="18250" cy="15625"/>
            </a:xfrm>
            <a:custGeom>
              <a:avLst/>
              <a:gdLst/>
              <a:ahLst/>
              <a:cxnLst/>
              <a:rect l="l" t="t" r="r" b="b"/>
              <a:pathLst>
                <a:path w="730" h="625" extrusionOk="0">
                  <a:moveTo>
                    <a:pt x="418" y="1"/>
                  </a:moveTo>
                  <a:cubicBezTo>
                    <a:pt x="140" y="1"/>
                    <a:pt x="1" y="337"/>
                    <a:pt x="198" y="533"/>
                  </a:cubicBezTo>
                  <a:cubicBezTo>
                    <a:pt x="261" y="596"/>
                    <a:pt x="339" y="625"/>
                    <a:pt x="416" y="625"/>
                  </a:cubicBezTo>
                  <a:cubicBezTo>
                    <a:pt x="576" y="625"/>
                    <a:pt x="730" y="500"/>
                    <a:pt x="730" y="313"/>
                  </a:cubicBezTo>
                  <a:cubicBezTo>
                    <a:pt x="730" y="140"/>
                    <a:pt x="591" y="1"/>
                    <a:pt x="41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6536550"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6559900"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6536550"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6559900"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6536550"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6559900"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6536550"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6536550"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2"/>
          <p:cNvGrpSpPr/>
          <p:nvPr/>
        </p:nvGrpSpPr>
        <p:grpSpPr>
          <a:xfrm>
            <a:off x="3490929" y="4281490"/>
            <a:ext cx="1490178" cy="21378"/>
            <a:chOff x="2940000" y="3484425"/>
            <a:chExt cx="876575" cy="12575"/>
          </a:xfrm>
        </p:grpSpPr>
        <p:sp>
          <p:nvSpPr>
            <p:cNvPr id="989" name="Google Shape;989;p2"/>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 name="Google Shape;1001;p2"/>
          <p:cNvSpPr/>
          <p:nvPr/>
        </p:nvSpPr>
        <p:spPr>
          <a:xfrm>
            <a:off x="4370697" y="4177725"/>
            <a:ext cx="3232040" cy="3232125"/>
          </a:xfrm>
          <a:custGeom>
            <a:avLst/>
            <a:gdLst/>
            <a:ahLst/>
            <a:cxnLst/>
            <a:rect l="l" t="t" r="r" b="b"/>
            <a:pathLst>
              <a:path w="76048" h="76050" extrusionOk="0">
                <a:moveTo>
                  <a:pt x="38024" y="210"/>
                </a:moveTo>
                <a:cubicBezTo>
                  <a:pt x="58874" y="210"/>
                  <a:pt x="75838" y="17174"/>
                  <a:pt x="75838" y="38024"/>
                </a:cubicBezTo>
                <a:cubicBezTo>
                  <a:pt x="75838" y="58876"/>
                  <a:pt x="58874" y="75840"/>
                  <a:pt x="38024" y="75840"/>
                </a:cubicBezTo>
                <a:cubicBezTo>
                  <a:pt x="17173" y="75840"/>
                  <a:pt x="209" y="58876"/>
                  <a:pt x="209" y="38024"/>
                </a:cubicBezTo>
                <a:cubicBezTo>
                  <a:pt x="209" y="17174"/>
                  <a:pt x="17173" y="210"/>
                  <a:pt x="38024" y="210"/>
                </a:cubicBezTo>
                <a:close/>
                <a:moveTo>
                  <a:pt x="38024" y="1"/>
                </a:moveTo>
                <a:cubicBezTo>
                  <a:pt x="17058" y="1"/>
                  <a:pt x="0" y="17059"/>
                  <a:pt x="0" y="38024"/>
                </a:cubicBezTo>
                <a:cubicBezTo>
                  <a:pt x="0" y="58992"/>
                  <a:pt x="17058" y="76049"/>
                  <a:pt x="38024" y="76049"/>
                </a:cubicBezTo>
                <a:cubicBezTo>
                  <a:pt x="58989" y="76049"/>
                  <a:pt x="76047" y="58992"/>
                  <a:pt x="76047" y="38024"/>
                </a:cubicBezTo>
                <a:cubicBezTo>
                  <a:pt x="76047" y="17059"/>
                  <a:pt x="58989" y="1"/>
                  <a:pt x="3802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3631386" y="4527363"/>
            <a:ext cx="1900005" cy="1900005"/>
          </a:xfrm>
          <a:custGeom>
            <a:avLst/>
            <a:gdLst/>
            <a:ahLst/>
            <a:cxnLst/>
            <a:rect l="l" t="t" r="r" b="b"/>
            <a:pathLst>
              <a:path w="44706" h="44706" extrusionOk="0">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 name="Google Shape;1003;p2"/>
          <p:cNvGrpSpPr/>
          <p:nvPr/>
        </p:nvGrpSpPr>
        <p:grpSpPr>
          <a:xfrm>
            <a:off x="1448644" y="4527366"/>
            <a:ext cx="3123368" cy="3058236"/>
            <a:chOff x="236475" y="527300"/>
            <a:chExt cx="1124525" cy="1101075"/>
          </a:xfrm>
        </p:grpSpPr>
        <p:sp>
          <p:nvSpPr>
            <p:cNvPr id="1004" name="Google Shape;1004;p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8" name="Google Shape;1738;p2"/>
          <p:cNvSpPr/>
          <p:nvPr/>
        </p:nvSpPr>
        <p:spPr>
          <a:xfrm>
            <a:off x="134148" y="432458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0" y="41908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652062" y="4589288"/>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244675" y="1453189"/>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678022" y="2230316"/>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3" name="Google Shape;1743;p2"/>
          <p:cNvGrpSpPr/>
          <p:nvPr/>
        </p:nvGrpSpPr>
        <p:grpSpPr>
          <a:xfrm>
            <a:off x="635480" y="2997806"/>
            <a:ext cx="1019815" cy="944312"/>
            <a:chOff x="2113525" y="2880575"/>
            <a:chExt cx="609500" cy="564375"/>
          </a:xfrm>
        </p:grpSpPr>
        <p:sp>
          <p:nvSpPr>
            <p:cNvPr id="1744" name="Google Shape;1744;p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2"/>
          <p:cNvGrpSpPr/>
          <p:nvPr/>
        </p:nvGrpSpPr>
        <p:grpSpPr>
          <a:xfrm>
            <a:off x="181799" y="1836767"/>
            <a:ext cx="349968" cy="2052568"/>
            <a:chOff x="1037125" y="2236325"/>
            <a:chExt cx="149100" cy="874475"/>
          </a:xfrm>
        </p:grpSpPr>
        <p:sp>
          <p:nvSpPr>
            <p:cNvPr id="1749" name="Google Shape;1749;p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5" name="Google Shape;1785;p2"/>
          <p:cNvSpPr/>
          <p:nvPr/>
        </p:nvSpPr>
        <p:spPr>
          <a:xfrm>
            <a:off x="531775" y="-48955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796150" y="-50686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7" name="Google Shape;1787;p2"/>
          <p:cNvGrpSpPr/>
          <p:nvPr/>
        </p:nvGrpSpPr>
        <p:grpSpPr>
          <a:xfrm>
            <a:off x="858989" y="-149437"/>
            <a:ext cx="1236640" cy="1210852"/>
            <a:chOff x="236475" y="527300"/>
            <a:chExt cx="1124525" cy="1101075"/>
          </a:xfrm>
        </p:grpSpPr>
        <p:sp>
          <p:nvSpPr>
            <p:cNvPr id="1788" name="Google Shape;1788;p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2" name="Google Shape;2522;p2"/>
          <p:cNvSpPr/>
          <p:nvPr/>
        </p:nvSpPr>
        <p:spPr>
          <a:xfrm>
            <a:off x="2492561" y="-1061662"/>
            <a:ext cx="1900005" cy="1900005"/>
          </a:xfrm>
          <a:custGeom>
            <a:avLst/>
            <a:gdLst/>
            <a:ahLst/>
            <a:cxnLst/>
            <a:rect l="l" t="t" r="r" b="b"/>
            <a:pathLst>
              <a:path w="44706" h="44706" extrusionOk="0">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3796563" y="285639"/>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5221247" y="223854"/>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5" name="Google Shape;2525;p2"/>
          <p:cNvGrpSpPr/>
          <p:nvPr/>
        </p:nvGrpSpPr>
        <p:grpSpPr>
          <a:xfrm>
            <a:off x="1655304" y="1607140"/>
            <a:ext cx="1490178" cy="21378"/>
            <a:chOff x="2940000" y="3484425"/>
            <a:chExt cx="876575" cy="12575"/>
          </a:xfrm>
        </p:grpSpPr>
        <p:sp>
          <p:nvSpPr>
            <p:cNvPr id="2526" name="Google Shape;2526;p2"/>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8" name="Google Shape;2538;p2"/>
          <p:cNvSpPr/>
          <p:nvPr/>
        </p:nvSpPr>
        <p:spPr>
          <a:xfrm>
            <a:off x="8421482" y="4766695"/>
            <a:ext cx="107096" cy="103087"/>
          </a:xfrm>
          <a:custGeom>
            <a:avLst/>
            <a:gdLst/>
            <a:ahLst/>
            <a:cxnLst/>
            <a:rect l="l" t="t" r="r" b="b"/>
            <a:pathLst>
              <a:path w="2324" h="2237" extrusionOk="0">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IG_NUMBER_1">
    <p:spTree>
      <p:nvGrpSpPr>
        <p:cNvPr id="1" name="Shape 5058"/>
        <p:cNvGrpSpPr/>
        <p:nvPr/>
      </p:nvGrpSpPr>
      <p:grpSpPr>
        <a:xfrm>
          <a:off x="0" y="0"/>
          <a:ext cx="0" cy="0"/>
          <a:chOff x="0" y="0"/>
          <a:chExt cx="0" cy="0"/>
        </a:xfrm>
      </p:grpSpPr>
      <p:sp>
        <p:nvSpPr>
          <p:cNvPr id="5059" name="Google Shape;5059;p14"/>
          <p:cNvSpPr txBox="1">
            <a:spLocks noGrp="1"/>
          </p:cNvSpPr>
          <p:nvPr>
            <p:ph type="title" hasCustomPrompt="1"/>
          </p:nvPr>
        </p:nvSpPr>
        <p:spPr>
          <a:xfrm>
            <a:off x="158725" y="810277"/>
            <a:ext cx="1320300" cy="541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5060" name="Google Shape;5060;p14"/>
          <p:cNvSpPr txBox="1">
            <a:spLocks noGrp="1"/>
          </p:cNvSpPr>
          <p:nvPr>
            <p:ph type="title" idx="2"/>
          </p:nvPr>
        </p:nvSpPr>
        <p:spPr>
          <a:xfrm>
            <a:off x="1642650" y="635805"/>
            <a:ext cx="2808000" cy="412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061" name="Google Shape;5061;p14"/>
          <p:cNvSpPr txBox="1">
            <a:spLocks noGrp="1"/>
          </p:cNvSpPr>
          <p:nvPr>
            <p:ph type="subTitle" idx="1"/>
          </p:nvPr>
        </p:nvSpPr>
        <p:spPr>
          <a:xfrm>
            <a:off x="1642650" y="969270"/>
            <a:ext cx="2464800" cy="54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062" name="Google Shape;5062;p14"/>
          <p:cNvSpPr txBox="1">
            <a:spLocks noGrp="1"/>
          </p:cNvSpPr>
          <p:nvPr>
            <p:ph type="title" idx="3" hasCustomPrompt="1"/>
          </p:nvPr>
        </p:nvSpPr>
        <p:spPr>
          <a:xfrm>
            <a:off x="158725" y="1913852"/>
            <a:ext cx="1320300" cy="541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5063" name="Google Shape;5063;p14"/>
          <p:cNvSpPr txBox="1">
            <a:spLocks noGrp="1"/>
          </p:cNvSpPr>
          <p:nvPr>
            <p:ph type="title" idx="4"/>
          </p:nvPr>
        </p:nvSpPr>
        <p:spPr>
          <a:xfrm>
            <a:off x="1642650" y="1739379"/>
            <a:ext cx="2808000" cy="412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064" name="Google Shape;5064;p14"/>
          <p:cNvSpPr txBox="1">
            <a:spLocks noGrp="1"/>
          </p:cNvSpPr>
          <p:nvPr>
            <p:ph type="subTitle" idx="5"/>
          </p:nvPr>
        </p:nvSpPr>
        <p:spPr>
          <a:xfrm>
            <a:off x="1642650" y="2072845"/>
            <a:ext cx="2464800" cy="54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065" name="Google Shape;5065;p14"/>
          <p:cNvSpPr txBox="1">
            <a:spLocks noGrp="1"/>
          </p:cNvSpPr>
          <p:nvPr>
            <p:ph type="title" idx="6" hasCustomPrompt="1"/>
          </p:nvPr>
        </p:nvSpPr>
        <p:spPr>
          <a:xfrm>
            <a:off x="158725" y="3017427"/>
            <a:ext cx="1320300" cy="541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5066" name="Google Shape;5066;p14"/>
          <p:cNvSpPr txBox="1">
            <a:spLocks noGrp="1"/>
          </p:cNvSpPr>
          <p:nvPr>
            <p:ph type="title" idx="7"/>
          </p:nvPr>
        </p:nvSpPr>
        <p:spPr>
          <a:xfrm>
            <a:off x="1642650" y="2842955"/>
            <a:ext cx="2808000" cy="412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067" name="Google Shape;5067;p14"/>
          <p:cNvSpPr txBox="1">
            <a:spLocks noGrp="1"/>
          </p:cNvSpPr>
          <p:nvPr>
            <p:ph type="subTitle" idx="8"/>
          </p:nvPr>
        </p:nvSpPr>
        <p:spPr>
          <a:xfrm>
            <a:off x="1642650" y="3176420"/>
            <a:ext cx="2464800" cy="54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068" name="Google Shape;5068;p14"/>
          <p:cNvSpPr txBox="1">
            <a:spLocks noGrp="1"/>
          </p:cNvSpPr>
          <p:nvPr>
            <p:ph type="title" idx="9" hasCustomPrompt="1"/>
          </p:nvPr>
        </p:nvSpPr>
        <p:spPr>
          <a:xfrm>
            <a:off x="4614421" y="1576143"/>
            <a:ext cx="1320300" cy="541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5069" name="Google Shape;5069;p14"/>
          <p:cNvSpPr txBox="1">
            <a:spLocks noGrp="1"/>
          </p:cNvSpPr>
          <p:nvPr>
            <p:ph type="title" idx="13"/>
          </p:nvPr>
        </p:nvSpPr>
        <p:spPr>
          <a:xfrm>
            <a:off x="6098346" y="1401670"/>
            <a:ext cx="2808000" cy="412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070" name="Google Shape;5070;p14"/>
          <p:cNvSpPr txBox="1">
            <a:spLocks noGrp="1"/>
          </p:cNvSpPr>
          <p:nvPr>
            <p:ph type="subTitle" idx="14"/>
          </p:nvPr>
        </p:nvSpPr>
        <p:spPr>
          <a:xfrm>
            <a:off x="6098346" y="1735136"/>
            <a:ext cx="2464800" cy="54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071" name="Google Shape;5071;p14"/>
          <p:cNvSpPr txBox="1">
            <a:spLocks noGrp="1"/>
          </p:cNvSpPr>
          <p:nvPr>
            <p:ph type="title" idx="15" hasCustomPrompt="1"/>
          </p:nvPr>
        </p:nvSpPr>
        <p:spPr>
          <a:xfrm>
            <a:off x="4614421" y="2679718"/>
            <a:ext cx="1320300" cy="541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5072" name="Google Shape;5072;p14"/>
          <p:cNvSpPr txBox="1">
            <a:spLocks noGrp="1"/>
          </p:cNvSpPr>
          <p:nvPr>
            <p:ph type="title" idx="16"/>
          </p:nvPr>
        </p:nvSpPr>
        <p:spPr>
          <a:xfrm>
            <a:off x="6098346" y="2505245"/>
            <a:ext cx="2808000" cy="412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073" name="Google Shape;5073;p14"/>
          <p:cNvSpPr txBox="1">
            <a:spLocks noGrp="1"/>
          </p:cNvSpPr>
          <p:nvPr>
            <p:ph type="subTitle" idx="17"/>
          </p:nvPr>
        </p:nvSpPr>
        <p:spPr>
          <a:xfrm>
            <a:off x="6098346" y="2838711"/>
            <a:ext cx="2464800" cy="54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074" name="Google Shape;5074;p14"/>
          <p:cNvSpPr txBox="1">
            <a:spLocks noGrp="1"/>
          </p:cNvSpPr>
          <p:nvPr>
            <p:ph type="title" idx="18" hasCustomPrompt="1"/>
          </p:nvPr>
        </p:nvSpPr>
        <p:spPr>
          <a:xfrm>
            <a:off x="4614421" y="3783293"/>
            <a:ext cx="1320300" cy="541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5075" name="Google Shape;5075;p14"/>
          <p:cNvSpPr txBox="1">
            <a:spLocks noGrp="1"/>
          </p:cNvSpPr>
          <p:nvPr>
            <p:ph type="title" idx="19"/>
          </p:nvPr>
        </p:nvSpPr>
        <p:spPr>
          <a:xfrm>
            <a:off x="6098346" y="3608820"/>
            <a:ext cx="2808000" cy="412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076" name="Google Shape;5076;p14"/>
          <p:cNvSpPr txBox="1">
            <a:spLocks noGrp="1"/>
          </p:cNvSpPr>
          <p:nvPr>
            <p:ph type="subTitle" idx="20"/>
          </p:nvPr>
        </p:nvSpPr>
        <p:spPr>
          <a:xfrm>
            <a:off x="6098346" y="3942286"/>
            <a:ext cx="2464800" cy="54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Two columns">
  <p:cSld name="TITLE_AND_BODY_1">
    <p:spTree>
      <p:nvGrpSpPr>
        <p:cNvPr id="1" name="Shape 5077"/>
        <p:cNvGrpSpPr/>
        <p:nvPr/>
      </p:nvGrpSpPr>
      <p:grpSpPr>
        <a:xfrm>
          <a:off x="0" y="0"/>
          <a:ext cx="0" cy="0"/>
          <a:chOff x="0" y="0"/>
          <a:chExt cx="0" cy="0"/>
        </a:xfrm>
      </p:grpSpPr>
      <p:sp>
        <p:nvSpPr>
          <p:cNvPr id="5078" name="Google Shape;5078;p15"/>
          <p:cNvSpPr/>
          <p:nvPr/>
        </p:nvSpPr>
        <p:spPr>
          <a:xfrm>
            <a:off x="4705950" y="1429175"/>
            <a:ext cx="4437900" cy="3379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5"/>
          <p:cNvSpPr/>
          <p:nvPr/>
        </p:nvSpPr>
        <p:spPr>
          <a:xfrm>
            <a:off x="0" y="1429175"/>
            <a:ext cx="4437900" cy="3379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5"/>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oppins"/>
              <a:buNone/>
              <a:defRPr sz="1800" b="1">
                <a:latin typeface="Poppins"/>
                <a:ea typeface="Poppins"/>
                <a:cs typeface="Poppins"/>
                <a:sym typeface="Poppins"/>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081" name="Google Shape;5081;p15"/>
          <p:cNvSpPr txBox="1">
            <a:spLocks noGrp="1"/>
          </p:cNvSpPr>
          <p:nvPr>
            <p:ph type="title" idx="2"/>
          </p:nvPr>
        </p:nvSpPr>
        <p:spPr>
          <a:xfrm>
            <a:off x="1055404" y="3313550"/>
            <a:ext cx="2327100" cy="638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082" name="Google Shape;5082;p15"/>
          <p:cNvSpPr txBox="1">
            <a:spLocks noGrp="1"/>
          </p:cNvSpPr>
          <p:nvPr>
            <p:ph type="subTitle" idx="1"/>
          </p:nvPr>
        </p:nvSpPr>
        <p:spPr>
          <a:xfrm>
            <a:off x="1055399" y="4024575"/>
            <a:ext cx="2327100" cy="54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83" name="Google Shape;5083;p15"/>
          <p:cNvSpPr txBox="1">
            <a:spLocks noGrp="1"/>
          </p:cNvSpPr>
          <p:nvPr>
            <p:ph type="title" idx="3"/>
          </p:nvPr>
        </p:nvSpPr>
        <p:spPr>
          <a:xfrm>
            <a:off x="5761362" y="3313550"/>
            <a:ext cx="2327100" cy="638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5084" name="Google Shape;5084;p15"/>
          <p:cNvSpPr txBox="1">
            <a:spLocks noGrp="1"/>
          </p:cNvSpPr>
          <p:nvPr>
            <p:ph type="subTitle" idx="4"/>
          </p:nvPr>
        </p:nvSpPr>
        <p:spPr>
          <a:xfrm>
            <a:off x="5761358" y="4024575"/>
            <a:ext cx="2327100" cy="54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400"/>
              <a:buNone/>
              <a:defRPr>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MAIN_POINT_1">
    <p:bg>
      <p:bgPr>
        <a:solidFill>
          <a:schemeClr val="accent1"/>
        </a:solidFill>
        <a:effectLst/>
      </p:bgPr>
    </p:bg>
    <p:spTree>
      <p:nvGrpSpPr>
        <p:cNvPr id="1" name="Shape 5085"/>
        <p:cNvGrpSpPr/>
        <p:nvPr/>
      </p:nvGrpSpPr>
      <p:grpSpPr>
        <a:xfrm>
          <a:off x="0" y="0"/>
          <a:ext cx="0" cy="0"/>
          <a:chOff x="0" y="0"/>
          <a:chExt cx="0" cy="0"/>
        </a:xfrm>
      </p:grpSpPr>
      <p:grpSp>
        <p:nvGrpSpPr>
          <p:cNvPr id="5086" name="Google Shape;5086;p16"/>
          <p:cNvGrpSpPr/>
          <p:nvPr/>
        </p:nvGrpSpPr>
        <p:grpSpPr>
          <a:xfrm>
            <a:off x="787213" y="130520"/>
            <a:ext cx="8163193" cy="5012975"/>
            <a:chOff x="787213" y="130520"/>
            <a:chExt cx="8163193" cy="5012975"/>
          </a:xfrm>
        </p:grpSpPr>
        <p:sp>
          <p:nvSpPr>
            <p:cNvPr id="5087" name="Google Shape;5087;p16"/>
            <p:cNvSpPr/>
            <p:nvPr/>
          </p:nvSpPr>
          <p:spPr>
            <a:xfrm rot="-5400000">
              <a:off x="7089981" y="4079075"/>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6"/>
            <p:cNvSpPr/>
            <p:nvPr/>
          </p:nvSpPr>
          <p:spPr>
            <a:xfrm>
              <a:off x="7050408" y="3650816"/>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6"/>
            <p:cNvSpPr/>
            <p:nvPr/>
          </p:nvSpPr>
          <p:spPr>
            <a:xfrm>
              <a:off x="7702470" y="4049266"/>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6"/>
            <p:cNvSpPr/>
            <p:nvPr/>
          </p:nvSpPr>
          <p:spPr>
            <a:xfrm rot="-5400000">
              <a:off x="844168" y="4109299"/>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6"/>
            <p:cNvSpPr/>
            <p:nvPr/>
          </p:nvSpPr>
          <p:spPr>
            <a:xfrm rot="-5400000">
              <a:off x="5857144" y="802969"/>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2" name="Google Shape;5092;p16"/>
            <p:cNvGrpSpPr/>
            <p:nvPr/>
          </p:nvGrpSpPr>
          <p:grpSpPr>
            <a:xfrm rot="-5400000">
              <a:off x="3654410" y="3725785"/>
              <a:ext cx="1019815" cy="944312"/>
              <a:chOff x="2113525" y="2880575"/>
              <a:chExt cx="609500" cy="564375"/>
            </a:xfrm>
          </p:grpSpPr>
          <p:sp>
            <p:nvSpPr>
              <p:cNvPr id="5093" name="Google Shape;5093;p16"/>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6"/>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6"/>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6"/>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7" name="Google Shape;5097;p16"/>
            <p:cNvGrpSpPr/>
            <p:nvPr/>
          </p:nvGrpSpPr>
          <p:grpSpPr>
            <a:xfrm rot="-5400000">
              <a:off x="7372398" y="-410563"/>
              <a:ext cx="349968" cy="2052568"/>
              <a:chOff x="1037125" y="2236325"/>
              <a:chExt cx="149100" cy="874475"/>
            </a:xfrm>
          </p:grpSpPr>
          <p:sp>
            <p:nvSpPr>
              <p:cNvPr id="5098" name="Google Shape;5098;p16"/>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6"/>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6"/>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6"/>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6"/>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6"/>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6"/>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6"/>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6"/>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6"/>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6"/>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6"/>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6"/>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6"/>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6"/>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6"/>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6"/>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6"/>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6"/>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6"/>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6"/>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6"/>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6"/>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6"/>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6"/>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6"/>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6"/>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6"/>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6"/>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6"/>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6"/>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6"/>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6"/>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6"/>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6"/>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6"/>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16"/>
            <p:cNvGrpSpPr/>
            <p:nvPr/>
          </p:nvGrpSpPr>
          <p:grpSpPr>
            <a:xfrm>
              <a:off x="787213" y="130520"/>
              <a:ext cx="1908398" cy="2002309"/>
              <a:chOff x="1978188" y="2669545"/>
              <a:chExt cx="1908398" cy="2002309"/>
            </a:xfrm>
          </p:grpSpPr>
          <p:sp>
            <p:nvSpPr>
              <p:cNvPr id="5135" name="Google Shape;5135;p16"/>
              <p:cNvSpPr/>
              <p:nvPr/>
            </p:nvSpPr>
            <p:spPr>
              <a:xfrm rot="-5400000">
                <a:off x="1995503" y="2780771"/>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6"/>
              <p:cNvSpPr/>
              <p:nvPr/>
            </p:nvSpPr>
            <p:spPr>
              <a:xfrm rot="-5400000">
                <a:off x="1931235" y="2716498"/>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7" name="Google Shape;5137;p16"/>
              <p:cNvGrpSpPr/>
              <p:nvPr/>
            </p:nvGrpSpPr>
            <p:grpSpPr>
              <a:xfrm rot="-5400000">
                <a:off x="2322724" y="3120894"/>
                <a:ext cx="1236640" cy="1210852"/>
                <a:chOff x="236475" y="527300"/>
                <a:chExt cx="1124525" cy="1101075"/>
              </a:xfrm>
            </p:grpSpPr>
            <p:sp>
              <p:nvSpPr>
                <p:cNvPr id="5138" name="Google Shape;5138;p16"/>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6"/>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6"/>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6"/>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6"/>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6"/>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6"/>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6"/>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6"/>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6"/>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6"/>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6"/>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6"/>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6"/>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6"/>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6"/>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6"/>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6"/>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6"/>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6"/>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6"/>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6"/>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6"/>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6"/>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6"/>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6"/>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6"/>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6"/>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6"/>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6"/>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6"/>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6"/>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6"/>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6"/>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6"/>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6"/>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6"/>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6"/>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6"/>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6"/>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6"/>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6"/>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6"/>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6"/>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6"/>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6"/>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6"/>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6"/>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6"/>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6"/>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6"/>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6"/>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6"/>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6"/>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6"/>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6"/>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6"/>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6"/>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6"/>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6"/>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6"/>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6"/>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6"/>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6"/>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6"/>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6"/>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6"/>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6"/>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6"/>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6"/>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6"/>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6"/>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6"/>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6"/>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6"/>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6"/>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6"/>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6"/>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6"/>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6"/>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6"/>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6"/>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6"/>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6"/>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6"/>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6"/>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6"/>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6"/>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6"/>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6"/>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6"/>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6"/>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6"/>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6"/>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6"/>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6"/>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6"/>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6"/>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6"/>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6"/>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6"/>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6"/>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6"/>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6"/>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6"/>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6"/>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6"/>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6"/>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6"/>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6"/>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6"/>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6"/>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6"/>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6"/>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6"/>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6"/>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6"/>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6"/>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6"/>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6"/>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6"/>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6"/>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6"/>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6"/>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6"/>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6"/>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6"/>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6"/>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6"/>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6"/>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6"/>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6"/>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6"/>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6"/>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6"/>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6"/>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6"/>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6"/>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6"/>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6"/>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6"/>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6"/>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6"/>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6"/>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6"/>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6"/>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6"/>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6"/>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6"/>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6"/>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6"/>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6"/>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6"/>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6"/>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6"/>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6"/>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6"/>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6"/>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6"/>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6"/>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6"/>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6"/>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6"/>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6"/>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6"/>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6"/>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6"/>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6"/>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6"/>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6"/>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6"/>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6"/>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6"/>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6"/>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6"/>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6"/>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6"/>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6"/>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6"/>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6"/>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6"/>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6"/>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6"/>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6"/>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6"/>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6"/>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6"/>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6"/>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6"/>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6"/>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6"/>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6"/>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6"/>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6"/>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6"/>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6"/>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6"/>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6"/>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6"/>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6"/>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6"/>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6"/>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6"/>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6"/>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6"/>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6"/>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6"/>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6"/>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6"/>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6"/>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6"/>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6"/>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6"/>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6"/>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6"/>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6"/>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6"/>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6"/>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6"/>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6"/>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6"/>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6"/>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6"/>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6"/>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6"/>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6"/>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6"/>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6"/>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6"/>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6"/>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6"/>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6"/>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6"/>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6"/>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6"/>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6"/>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6"/>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6"/>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6"/>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6"/>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6"/>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6"/>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6"/>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6"/>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6"/>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6"/>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6"/>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6"/>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6"/>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6"/>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6"/>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6"/>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6"/>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6"/>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6"/>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6"/>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6"/>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6"/>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6"/>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6"/>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6"/>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6"/>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6"/>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6"/>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6"/>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6"/>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6"/>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6"/>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6"/>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6"/>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6"/>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6"/>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6"/>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6"/>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6"/>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6"/>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6"/>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6"/>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6"/>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6"/>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6"/>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6"/>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6"/>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6"/>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6"/>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6"/>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6"/>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6"/>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6"/>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6"/>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6"/>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6"/>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6"/>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6"/>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6"/>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6"/>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6"/>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6"/>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6"/>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6"/>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6"/>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6"/>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6"/>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6"/>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6"/>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6"/>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6"/>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6"/>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6"/>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6"/>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6"/>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6"/>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6"/>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6"/>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6"/>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6"/>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6"/>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6"/>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6"/>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6"/>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6"/>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6"/>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6"/>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6"/>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6"/>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6"/>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6"/>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6"/>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6"/>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6"/>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6"/>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6"/>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6"/>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6"/>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6"/>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6"/>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6"/>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6"/>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6"/>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6"/>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6"/>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6"/>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6"/>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6"/>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6"/>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6"/>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6"/>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6"/>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6"/>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6"/>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6"/>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6"/>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6"/>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6"/>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6"/>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6"/>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6"/>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6"/>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6"/>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6"/>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6"/>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6"/>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6"/>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6"/>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6"/>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6"/>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6"/>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6"/>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6"/>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6"/>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6"/>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6"/>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6"/>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6"/>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6"/>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6"/>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6"/>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6"/>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6"/>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6"/>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6"/>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6"/>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6"/>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6"/>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6"/>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6"/>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6"/>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6"/>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6"/>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6"/>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6"/>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6"/>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6"/>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6"/>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6"/>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6"/>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6"/>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6"/>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6"/>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6"/>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6"/>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6"/>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6"/>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6"/>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6"/>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6"/>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6"/>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6"/>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6"/>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6"/>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6"/>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6"/>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6"/>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6"/>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6"/>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6"/>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6"/>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6"/>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6"/>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6"/>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6"/>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6"/>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6"/>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6"/>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6"/>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6"/>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6"/>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6"/>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6"/>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6"/>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6"/>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6"/>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6"/>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6"/>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6"/>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6"/>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6"/>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6"/>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6"/>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6"/>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6"/>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6"/>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6"/>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6"/>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6"/>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6"/>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6"/>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6"/>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6"/>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6"/>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6"/>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6"/>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6"/>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6"/>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6"/>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6"/>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6"/>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6"/>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6"/>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6"/>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6"/>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6"/>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6"/>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6"/>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6"/>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6"/>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6"/>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6"/>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6"/>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6"/>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6"/>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6"/>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6"/>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6"/>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6"/>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6"/>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6"/>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6"/>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6"/>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6"/>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6"/>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6"/>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6"/>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6"/>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6"/>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6"/>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6"/>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6"/>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6"/>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6"/>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6"/>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6"/>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6"/>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6"/>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6"/>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6"/>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6"/>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6"/>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6"/>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6"/>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6"/>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6"/>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6"/>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6"/>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6"/>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6"/>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6"/>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6"/>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6"/>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6"/>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6"/>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6"/>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6"/>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6"/>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6"/>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6"/>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6"/>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6"/>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6"/>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6"/>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6"/>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6"/>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6"/>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6"/>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6"/>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6"/>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6"/>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6"/>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6"/>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6"/>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6"/>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6"/>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6"/>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6"/>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6"/>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6"/>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6"/>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6"/>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6"/>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6"/>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6"/>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6"/>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6"/>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6"/>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6"/>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6"/>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6"/>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6"/>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6"/>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6"/>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6"/>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6"/>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6"/>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6"/>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6"/>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6"/>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6"/>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6"/>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6"/>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6"/>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6"/>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6"/>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6"/>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6"/>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6"/>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6"/>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6"/>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6"/>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6"/>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6"/>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6"/>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6"/>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6"/>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6"/>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6"/>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6"/>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6"/>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6"/>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6"/>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6"/>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6"/>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6"/>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6"/>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6"/>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6"/>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6"/>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6"/>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6"/>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6"/>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6"/>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6"/>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6"/>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6"/>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6"/>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6"/>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6"/>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6"/>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6"/>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6"/>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6"/>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6"/>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6"/>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6"/>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6"/>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6"/>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6"/>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6"/>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6"/>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6"/>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6"/>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6"/>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6"/>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6"/>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6"/>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6"/>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6"/>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6"/>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6"/>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6"/>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6"/>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6"/>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6"/>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6"/>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6"/>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6"/>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6"/>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6"/>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6"/>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6"/>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6"/>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6"/>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6"/>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6"/>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6"/>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6"/>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6"/>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6"/>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6"/>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6"/>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6"/>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6"/>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6"/>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6"/>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6"/>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6"/>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6"/>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6"/>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6"/>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6"/>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6"/>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6"/>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6"/>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6"/>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6"/>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6"/>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6"/>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6"/>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6"/>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6"/>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6"/>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6"/>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6"/>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6"/>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6"/>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6"/>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6"/>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6"/>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6"/>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6"/>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6"/>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6"/>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6"/>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6"/>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6"/>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6"/>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6"/>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6"/>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6"/>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6"/>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6"/>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6"/>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6"/>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6"/>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6"/>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6"/>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6"/>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6"/>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6"/>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6"/>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6"/>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6"/>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6"/>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6"/>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6"/>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6"/>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6"/>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6"/>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6"/>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6"/>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6"/>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6"/>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6"/>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6"/>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6"/>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6"/>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6"/>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6"/>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6"/>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6"/>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6"/>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6"/>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6"/>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6"/>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6"/>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6"/>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6"/>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6"/>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6"/>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6"/>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6"/>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6"/>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6"/>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6"/>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6"/>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6"/>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6"/>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6"/>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6"/>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6"/>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6"/>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6"/>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6"/>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6"/>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6"/>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872" name="Google Shape;5872;p16"/>
          <p:cNvSpPr/>
          <p:nvPr/>
        </p:nvSpPr>
        <p:spPr>
          <a:xfrm>
            <a:off x="-13350" y="1275750"/>
            <a:ext cx="9170700" cy="2592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6"/>
          <p:cNvSpPr txBox="1">
            <a:spLocks noGrp="1"/>
          </p:cNvSpPr>
          <p:nvPr>
            <p:ph type="title"/>
          </p:nvPr>
        </p:nvSpPr>
        <p:spPr>
          <a:xfrm>
            <a:off x="2622900" y="2942760"/>
            <a:ext cx="3898200" cy="3369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400"/>
              <a:buFont typeface="Poppins"/>
              <a:buNone/>
              <a:defRPr sz="1400">
                <a:solidFill>
                  <a:schemeClr val="lt1"/>
                </a:solidFill>
                <a:latin typeface="Poppins"/>
                <a:ea typeface="Poppins"/>
                <a:cs typeface="Poppins"/>
                <a:sym typeface="Poppins"/>
              </a:defRPr>
            </a:lvl1pPr>
            <a:lvl2pPr lvl="1" rtl="0">
              <a:spcBef>
                <a:spcPts val="0"/>
              </a:spcBef>
              <a:spcAft>
                <a:spcPts val="0"/>
              </a:spcAft>
              <a:buClr>
                <a:schemeClr val="lt1"/>
              </a:buClr>
              <a:buSzPts val="4800"/>
              <a:buNone/>
              <a:defRPr sz="4800">
                <a:solidFill>
                  <a:schemeClr val="lt1"/>
                </a:solidFill>
              </a:defRPr>
            </a:lvl2pPr>
            <a:lvl3pPr lvl="2" rtl="0">
              <a:spcBef>
                <a:spcPts val="0"/>
              </a:spcBef>
              <a:spcAft>
                <a:spcPts val="0"/>
              </a:spcAft>
              <a:buClr>
                <a:schemeClr val="lt1"/>
              </a:buClr>
              <a:buSzPts val="4800"/>
              <a:buNone/>
              <a:defRPr sz="4800">
                <a:solidFill>
                  <a:schemeClr val="lt1"/>
                </a:solidFill>
              </a:defRPr>
            </a:lvl3pPr>
            <a:lvl4pPr lvl="3" rtl="0">
              <a:spcBef>
                <a:spcPts val="0"/>
              </a:spcBef>
              <a:spcAft>
                <a:spcPts val="0"/>
              </a:spcAft>
              <a:buClr>
                <a:schemeClr val="lt1"/>
              </a:buClr>
              <a:buSzPts val="4800"/>
              <a:buNone/>
              <a:defRPr sz="4800">
                <a:solidFill>
                  <a:schemeClr val="lt1"/>
                </a:solidFill>
              </a:defRPr>
            </a:lvl4pPr>
            <a:lvl5pPr lvl="4" rtl="0">
              <a:spcBef>
                <a:spcPts val="0"/>
              </a:spcBef>
              <a:spcAft>
                <a:spcPts val="0"/>
              </a:spcAft>
              <a:buClr>
                <a:schemeClr val="lt1"/>
              </a:buClr>
              <a:buSzPts val="4800"/>
              <a:buNone/>
              <a:defRPr sz="4800">
                <a:solidFill>
                  <a:schemeClr val="lt1"/>
                </a:solidFill>
              </a:defRPr>
            </a:lvl5pPr>
            <a:lvl6pPr lvl="5" rtl="0">
              <a:spcBef>
                <a:spcPts val="0"/>
              </a:spcBef>
              <a:spcAft>
                <a:spcPts val="0"/>
              </a:spcAft>
              <a:buClr>
                <a:schemeClr val="lt1"/>
              </a:buClr>
              <a:buSzPts val="4800"/>
              <a:buNone/>
              <a:defRPr sz="4800">
                <a:solidFill>
                  <a:schemeClr val="lt1"/>
                </a:solidFill>
              </a:defRPr>
            </a:lvl6pPr>
            <a:lvl7pPr lvl="6" rtl="0">
              <a:spcBef>
                <a:spcPts val="0"/>
              </a:spcBef>
              <a:spcAft>
                <a:spcPts val="0"/>
              </a:spcAft>
              <a:buClr>
                <a:schemeClr val="lt1"/>
              </a:buClr>
              <a:buSzPts val="4800"/>
              <a:buNone/>
              <a:defRPr sz="4800">
                <a:solidFill>
                  <a:schemeClr val="lt1"/>
                </a:solidFill>
              </a:defRPr>
            </a:lvl7pPr>
            <a:lvl8pPr lvl="7" rtl="0">
              <a:spcBef>
                <a:spcPts val="0"/>
              </a:spcBef>
              <a:spcAft>
                <a:spcPts val="0"/>
              </a:spcAft>
              <a:buClr>
                <a:schemeClr val="lt1"/>
              </a:buClr>
              <a:buSzPts val="4800"/>
              <a:buNone/>
              <a:defRPr sz="4800">
                <a:solidFill>
                  <a:schemeClr val="lt1"/>
                </a:solidFill>
              </a:defRPr>
            </a:lvl8pPr>
            <a:lvl9pPr lvl="8" rtl="0">
              <a:spcBef>
                <a:spcPts val="0"/>
              </a:spcBef>
              <a:spcAft>
                <a:spcPts val="0"/>
              </a:spcAft>
              <a:buClr>
                <a:schemeClr val="lt1"/>
              </a:buClr>
              <a:buSzPts val="4800"/>
              <a:buNone/>
              <a:defRPr sz="4800">
                <a:solidFill>
                  <a:schemeClr val="lt1"/>
                </a:solidFill>
              </a:defRPr>
            </a:lvl9pPr>
          </a:lstStyle>
          <a:p>
            <a:endParaRPr/>
          </a:p>
        </p:txBody>
      </p:sp>
      <p:sp>
        <p:nvSpPr>
          <p:cNvPr id="5874" name="Google Shape;5874;p16"/>
          <p:cNvSpPr txBox="1">
            <a:spLocks noGrp="1"/>
          </p:cNvSpPr>
          <p:nvPr>
            <p:ph type="subTitle" idx="1"/>
          </p:nvPr>
        </p:nvSpPr>
        <p:spPr>
          <a:xfrm>
            <a:off x="1836750" y="1863848"/>
            <a:ext cx="5470500" cy="9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Poppins ExtraBold"/>
              <a:buNone/>
              <a:defRPr sz="1800">
                <a:solidFill>
                  <a:schemeClr val="lt1"/>
                </a:solidFill>
                <a:latin typeface="Poppins ExtraBold"/>
                <a:ea typeface="Poppins ExtraBold"/>
                <a:cs typeface="Poppins ExtraBold"/>
                <a:sym typeface="Poppins ExtraBold"/>
              </a:defRPr>
            </a:lvl1pPr>
            <a:lvl2pPr lvl="1"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2pPr>
            <a:lvl3pPr lvl="2"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3pPr>
            <a:lvl4pPr lvl="3"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4pPr>
            <a:lvl5pPr lvl="4"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5pPr>
            <a:lvl6pPr lvl="5"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6pPr>
            <a:lvl7pPr lvl="6"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7pPr>
            <a:lvl8pPr lvl="7"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8pPr>
            <a:lvl9pPr lvl="8"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ext">
  <p:cSld name="ONE_COLUMN_TEXT_1">
    <p:spTree>
      <p:nvGrpSpPr>
        <p:cNvPr id="1" name="Shape 5875"/>
        <p:cNvGrpSpPr/>
        <p:nvPr/>
      </p:nvGrpSpPr>
      <p:grpSpPr>
        <a:xfrm>
          <a:off x="0" y="0"/>
          <a:ext cx="0" cy="0"/>
          <a:chOff x="0" y="0"/>
          <a:chExt cx="0" cy="0"/>
        </a:xfrm>
      </p:grpSpPr>
      <p:sp>
        <p:nvSpPr>
          <p:cNvPr id="5876" name="Google Shape;5876;p17"/>
          <p:cNvSpPr txBox="1">
            <a:spLocks noGrp="1"/>
          </p:cNvSpPr>
          <p:nvPr>
            <p:ph type="title"/>
          </p:nvPr>
        </p:nvSpPr>
        <p:spPr>
          <a:xfrm>
            <a:off x="5563500" y="2355825"/>
            <a:ext cx="2808000" cy="7557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877" name="Google Shape;5877;p17"/>
          <p:cNvSpPr txBox="1">
            <a:spLocks noGrp="1"/>
          </p:cNvSpPr>
          <p:nvPr>
            <p:ph type="body" idx="1"/>
          </p:nvPr>
        </p:nvSpPr>
        <p:spPr>
          <a:xfrm>
            <a:off x="5563500" y="3189825"/>
            <a:ext cx="2808000" cy="1230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Text 1">
  <p:cSld name="ONE_COLUMN_TEXT_1_1">
    <p:spTree>
      <p:nvGrpSpPr>
        <p:cNvPr id="1" name="Shape 5878"/>
        <p:cNvGrpSpPr/>
        <p:nvPr/>
      </p:nvGrpSpPr>
      <p:grpSpPr>
        <a:xfrm>
          <a:off x="0" y="0"/>
          <a:ext cx="0" cy="0"/>
          <a:chOff x="0" y="0"/>
          <a:chExt cx="0" cy="0"/>
        </a:xfrm>
      </p:grpSpPr>
      <p:sp>
        <p:nvSpPr>
          <p:cNvPr id="5879" name="Google Shape;5879;p18"/>
          <p:cNvSpPr txBox="1">
            <a:spLocks noGrp="1"/>
          </p:cNvSpPr>
          <p:nvPr>
            <p:ph type="title"/>
          </p:nvPr>
        </p:nvSpPr>
        <p:spPr>
          <a:xfrm>
            <a:off x="762900" y="2355825"/>
            <a:ext cx="2808000" cy="755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880" name="Google Shape;5880;p18"/>
          <p:cNvSpPr txBox="1">
            <a:spLocks noGrp="1"/>
          </p:cNvSpPr>
          <p:nvPr>
            <p:ph type="body" idx="1"/>
          </p:nvPr>
        </p:nvSpPr>
        <p:spPr>
          <a:xfrm>
            <a:off x="762900" y="3189825"/>
            <a:ext cx="2808000" cy="1230300"/>
          </a:xfrm>
          <a:prstGeom prst="rect">
            <a:avLst/>
          </a:prstGeom>
        </p:spPr>
        <p:txBody>
          <a:bodyPr spcFirstLastPara="1" wrap="square" lIns="91425" tIns="91425" rIns="91425" bIns="91425" anchor="t" anchorCtr="0">
            <a:noAutofit/>
          </a:bodyPr>
          <a:lstStyle>
            <a:lvl1pPr marL="457200" lvl="0" indent="-317500" algn="r" rtl="0">
              <a:spcBef>
                <a:spcPts val="0"/>
              </a:spcBef>
              <a:spcAft>
                <a:spcPts val="0"/>
              </a:spcAft>
              <a:buSzPts val="1400"/>
              <a:buChar char="●"/>
              <a:defRPr/>
            </a:lvl1pPr>
            <a:lvl2pPr marL="914400" lvl="1" indent="-317500" algn="r" rtl="0">
              <a:spcBef>
                <a:spcPts val="1600"/>
              </a:spcBef>
              <a:spcAft>
                <a:spcPts val="0"/>
              </a:spcAft>
              <a:buSzPts val="1400"/>
              <a:buChar char="○"/>
              <a:defRPr/>
            </a:lvl2pPr>
            <a:lvl3pPr marL="1371600" lvl="2" indent="-317500" algn="r" rtl="0">
              <a:spcBef>
                <a:spcPts val="1600"/>
              </a:spcBef>
              <a:spcAft>
                <a:spcPts val="0"/>
              </a:spcAft>
              <a:buSzPts val="1400"/>
              <a:buChar char="■"/>
              <a:defRPr/>
            </a:lvl3pPr>
            <a:lvl4pPr marL="1828800" lvl="3" indent="-317500" algn="r" rtl="0">
              <a:spcBef>
                <a:spcPts val="1600"/>
              </a:spcBef>
              <a:spcAft>
                <a:spcPts val="0"/>
              </a:spcAft>
              <a:buSzPts val="1400"/>
              <a:buChar char="●"/>
              <a:defRPr/>
            </a:lvl4pPr>
            <a:lvl5pPr marL="2286000" lvl="4" indent="-317500" algn="r" rtl="0">
              <a:spcBef>
                <a:spcPts val="1600"/>
              </a:spcBef>
              <a:spcAft>
                <a:spcPts val="0"/>
              </a:spcAft>
              <a:buSzPts val="1400"/>
              <a:buChar char="○"/>
              <a:defRPr/>
            </a:lvl5pPr>
            <a:lvl6pPr marL="2743200" lvl="5" indent="-317500" algn="r" rtl="0">
              <a:spcBef>
                <a:spcPts val="1600"/>
              </a:spcBef>
              <a:spcAft>
                <a:spcPts val="0"/>
              </a:spcAft>
              <a:buSzPts val="1400"/>
              <a:buChar char="■"/>
              <a:defRPr/>
            </a:lvl6pPr>
            <a:lvl7pPr marL="3200400" lvl="6" indent="-317500" algn="r" rtl="0">
              <a:spcBef>
                <a:spcPts val="1600"/>
              </a:spcBef>
              <a:spcAft>
                <a:spcPts val="0"/>
              </a:spcAft>
              <a:buSzPts val="1400"/>
              <a:buChar char="●"/>
              <a:defRPr/>
            </a:lvl7pPr>
            <a:lvl8pPr marL="3657600" lvl="7" indent="-317500" algn="r" rtl="0">
              <a:spcBef>
                <a:spcPts val="1600"/>
              </a:spcBef>
              <a:spcAft>
                <a:spcPts val="0"/>
              </a:spcAft>
              <a:buSzPts val="1400"/>
              <a:buChar char="○"/>
              <a:defRPr/>
            </a:lvl8pPr>
            <a:lvl9pPr marL="4114800" lvl="8" indent="-317500" algn="r" rtl="0">
              <a:spcBef>
                <a:spcPts val="1600"/>
              </a:spcBef>
              <a:spcAft>
                <a:spcPts val="1600"/>
              </a:spcAft>
              <a:buSzPts val="1400"/>
              <a:buChar cha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Four Columns ">
  <p:cSld name="ONE_COLUMN_TEXT_2_1">
    <p:spTree>
      <p:nvGrpSpPr>
        <p:cNvPr id="1" name="Shape 5930"/>
        <p:cNvGrpSpPr/>
        <p:nvPr/>
      </p:nvGrpSpPr>
      <p:grpSpPr>
        <a:xfrm>
          <a:off x="0" y="0"/>
          <a:ext cx="0" cy="0"/>
          <a:chOff x="0" y="0"/>
          <a:chExt cx="0" cy="0"/>
        </a:xfrm>
      </p:grpSpPr>
      <p:sp>
        <p:nvSpPr>
          <p:cNvPr id="5931" name="Google Shape;5931;p20"/>
          <p:cNvSpPr txBox="1">
            <a:spLocks noGrp="1"/>
          </p:cNvSpPr>
          <p:nvPr>
            <p:ph type="title"/>
          </p:nvPr>
        </p:nvSpPr>
        <p:spPr>
          <a:xfrm>
            <a:off x="545050" y="2722525"/>
            <a:ext cx="1824000" cy="75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932" name="Google Shape;5932;p20"/>
          <p:cNvSpPr txBox="1">
            <a:spLocks noGrp="1"/>
          </p:cNvSpPr>
          <p:nvPr>
            <p:ph type="title" idx="2"/>
          </p:nvPr>
        </p:nvSpPr>
        <p:spPr>
          <a:xfrm>
            <a:off x="1698600" y="438450"/>
            <a:ext cx="574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oppins"/>
              <a:buNone/>
              <a:defRPr sz="1800" b="1">
                <a:latin typeface="Poppins"/>
                <a:ea typeface="Poppins"/>
                <a:cs typeface="Poppins"/>
                <a:sym typeface="Poppins"/>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933" name="Google Shape;5933;p20"/>
          <p:cNvSpPr txBox="1">
            <a:spLocks noGrp="1"/>
          </p:cNvSpPr>
          <p:nvPr>
            <p:ph type="subTitle" idx="1"/>
          </p:nvPr>
        </p:nvSpPr>
        <p:spPr>
          <a:xfrm>
            <a:off x="545050" y="3440725"/>
            <a:ext cx="1824000" cy="54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34" name="Google Shape;5934;p20"/>
          <p:cNvSpPr txBox="1">
            <a:spLocks noGrp="1"/>
          </p:cNvSpPr>
          <p:nvPr>
            <p:ph type="title" idx="3"/>
          </p:nvPr>
        </p:nvSpPr>
        <p:spPr>
          <a:xfrm>
            <a:off x="2621690" y="2722525"/>
            <a:ext cx="1824000" cy="75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935" name="Google Shape;5935;p20"/>
          <p:cNvSpPr txBox="1">
            <a:spLocks noGrp="1"/>
          </p:cNvSpPr>
          <p:nvPr>
            <p:ph type="subTitle" idx="4"/>
          </p:nvPr>
        </p:nvSpPr>
        <p:spPr>
          <a:xfrm>
            <a:off x="2621690" y="3440725"/>
            <a:ext cx="1824000" cy="54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36" name="Google Shape;5936;p20"/>
          <p:cNvSpPr txBox="1">
            <a:spLocks noGrp="1"/>
          </p:cNvSpPr>
          <p:nvPr>
            <p:ph type="title" idx="5"/>
          </p:nvPr>
        </p:nvSpPr>
        <p:spPr>
          <a:xfrm>
            <a:off x="4698330" y="2722525"/>
            <a:ext cx="1824000" cy="75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937" name="Google Shape;5937;p20"/>
          <p:cNvSpPr txBox="1">
            <a:spLocks noGrp="1"/>
          </p:cNvSpPr>
          <p:nvPr>
            <p:ph type="subTitle" idx="6"/>
          </p:nvPr>
        </p:nvSpPr>
        <p:spPr>
          <a:xfrm>
            <a:off x="4698330" y="3440725"/>
            <a:ext cx="1824000" cy="54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938" name="Google Shape;5938;p20"/>
          <p:cNvGrpSpPr/>
          <p:nvPr/>
        </p:nvGrpSpPr>
        <p:grpSpPr>
          <a:xfrm rot="5400000">
            <a:off x="7942737" y="3821317"/>
            <a:ext cx="349968" cy="2052568"/>
            <a:chOff x="1037125" y="2236325"/>
            <a:chExt cx="149100" cy="874475"/>
          </a:xfrm>
        </p:grpSpPr>
        <p:sp>
          <p:nvSpPr>
            <p:cNvPr id="5939" name="Google Shape;5939;p20"/>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0"/>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0"/>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0"/>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0"/>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0"/>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0"/>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0"/>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0"/>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0"/>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0"/>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0"/>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0"/>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0"/>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0"/>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0"/>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0"/>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0"/>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0"/>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0"/>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0"/>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0"/>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0"/>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0"/>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0"/>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0"/>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0"/>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20"/>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20"/>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0"/>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0"/>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0"/>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0"/>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0"/>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0"/>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0"/>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20"/>
          <p:cNvGrpSpPr/>
          <p:nvPr/>
        </p:nvGrpSpPr>
        <p:grpSpPr>
          <a:xfrm rot="1396384">
            <a:off x="-352462" y="-106016"/>
            <a:ext cx="1908331" cy="2002239"/>
            <a:chOff x="1978188" y="2669545"/>
            <a:chExt cx="1908398" cy="2002309"/>
          </a:xfrm>
        </p:grpSpPr>
        <p:sp>
          <p:nvSpPr>
            <p:cNvPr id="5976" name="Google Shape;5976;p20"/>
            <p:cNvSpPr/>
            <p:nvPr/>
          </p:nvSpPr>
          <p:spPr>
            <a:xfrm rot="-5400000">
              <a:off x="1995503" y="2780771"/>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0"/>
            <p:cNvSpPr/>
            <p:nvPr/>
          </p:nvSpPr>
          <p:spPr>
            <a:xfrm rot="-5400000">
              <a:off x="1931235" y="2716498"/>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8" name="Google Shape;5978;p20"/>
          <p:cNvSpPr txBox="1">
            <a:spLocks noGrp="1"/>
          </p:cNvSpPr>
          <p:nvPr>
            <p:ph type="title" idx="7"/>
          </p:nvPr>
        </p:nvSpPr>
        <p:spPr>
          <a:xfrm>
            <a:off x="6774950" y="2722525"/>
            <a:ext cx="1824000" cy="75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979" name="Google Shape;5979;p20"/>
          <p:cNvSpPr txBox="1">
            <a:spLocks noGrp="1"/>
          </p:cNvSpPr>
          <p:nvPr>
            <p:ph type="subTitle" idx="8"/>
          </p:nvPr>
        </p:nvSpPr>
        <p:spPr>
          <a:xfrm>
            <a:off x="6774950" y="3440725"/>
            <a:ext cx="1824000" cy="54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Design 1">
  <p:cSld name="TITLE_ONLY_1_1">
    <p:spTree>
      <p:nvGrpSpPr>
        <p:cNvPr id="1" name="Shape 6982"/>
        <p:cNvGrpSpPr/>
        <p:nvPr/>
      </p:nvGrpSpPr>
      <p:grpSpPr>
        <a:xfrm>
          <a:off x="0" y="0"/>
          <a:ext cx="0" cy="0"/>
          <a:chOff x="0" y="0"/>
          <a:chExt cx="0" cy="0"/>
        </a:xfrm>
      </p:grpSpPr>
      <p:sp>
        <p:nvSpPr>
          <p:cNvPr id="6983" name="Google Shape;6983;p22"/>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oppins"/>
              <a:buNone/>
              <a:defRPr sz="1800" b="1">
                <a:latin typeface="Poppins"/>
                <a:ea typeface="Poppins"/>
                <a:cs typeface="Poppins"/>
                <a:sym typeface="Poppins"/>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984" name="Google Shape;6984;p22"/>
          <p:cNvSpPr/>
          <p:nvPr/>
        </p:nvSpPr>
        <p:spPr>
          <a:xfrm>
            <a:off x="701250" y="1236900"/>
            <a:ext cx="7741500" cy="3906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5" name="Google Shape;6985;p22"/>
          <p:cNvGrpSpPr/>
          <p:nvPr/>
        </p:nvGrpSpPr>
        <p:grpSpPr>
          <a:xfrm>
            <a:off x="753099" y="1283617"/>
            <a:ext cx="349968" cy="2052568"/>
            <a:chOff x="1037125" y="2236325"/>
            <a:chExt cx="149100" cy="874475"/>
          </a:xfrm>
        </p:grpSpPr>
        <p:sp>
          <p:nvSpPr>
            <p:cNvPr id="6986" name="Google Shape;6986;p2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Design 2">
  <p:cSld name="TITLE_ONLY_1_1_1">
    <p:spTree>
      <p:nvGrpSpPr>
        <p:cNvPr id="1" name="Shape 7022"/>
        <p:cNvGrpSpPr/>
        <p:nvPr/>
      </p:nvGrpSpPr>
      <p:grpSpPr>
        <a:xfrm>
          <a:off x="0" y="0"/>
          <a:ext cx="0" cy="0"/>
          <a:chOff x="0" y="0"/>
          <a:chExt cx="0" cy="0"/>
        </a:xfrm>
      </p:grpSpPr>
      <p:sp>
        <p:nvSpPr>
          <p:cNvPr id="7023" name="Google Shape;7023;p23"/>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oppins"/>
              <a:buNone/>
              <a:defRPr sz="1800" b="1">
                <a:latin typeface="Poppins"/>
                <a:ea typeface="Poppins"/>
                <a:cs typeface="Poppins"/>
                <a:sym typeface="Poppins"/>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024" name="Google Shape;7024;p23"/>
          <p:cNvSpPr/>
          <p:nvPr/>
        </p:nvSpPr>
        <p:spPr>
          <a:xfrm>
            <a:off x="701250" y="1236900"/>
            <a:ext cx="7741500" cy="3906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5" name="Google Shape;7025;p23"/>
          <p:cNvGrpSpPr/>
          <p:nvPr/>
        </p:nvGrpSpPr>
        <p:grpSpPr>
          <a:xfrm>
            <a:off x="8603299" y="1236892"/>
            <a:ext cx="349968" cy="2052568"/>
            <a:chOff x="1037125" y="2236325"/>
            <a:chExt cx="149100" cy="874475"/>
          </a:xfrm>
        </p:grpSpPr>
        <p:sp>
          <p:nvSpPr>
            <p:cNvPr id="7026" name="Google Shape;7026;p23"/>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3"/>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3"/>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3"/>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3"/>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3"/>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3"/>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3"/>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3"/>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3"/>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3"/>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3"/>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3"/>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3"/>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3"/>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3"/>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3"/>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3"/>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3"/>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3"/>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3"/>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3"/>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3"/>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3"/>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3"/>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3"/>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3"/>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3"/>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23"/>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23"/>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3"/>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3"/>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3"/>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3"/>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3"/>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3"/>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Two Columns 1">
  <p:cSld name="ONE_COLUMN_TEXT_2_2_1">
    <p:spTree>
      <p:nvGrpSpPr>
        <p:cNvPr id="1" name="Shape 7079"/>
        <p:cNvGrpSpPr/>
        <p:nvPr/>
      </p:nvGrpSpPr>
      <p:grpSpPr>
        <a:xfrm>
          <a:off x="0" y="0"/>
          <a:ext cx="0" cy="0"/>
          <a:chOff x="0" y="0"/>
          <a:chExt cx="0" cy="0"/>
        </a:xfrm>
      </p:grpSpPr>
      <p:sp>
        <p:nvSpPr>
          <p:cNvPr id="7080" name="Google Shape;7080;p25"/>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oppins"/>
              <a:buNone/>
              <a:defRPr sz="1800" b="1">
                <a:latin typeface="Poppins"/>
                <a:ea typeface="Poppins"/>
                <a:cs typeface="Poppins"/>
                <a:sym typeface="Poppins"/>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081" name="Google Shape;7081;p25"/>
          <p:cNvSpPr txBox="1">
            <a:spLocks noGrp="1"/>
          </p:cNvSpPr>
          <p:nvPr>
            <p:ph type="title" idx="2"/>
          </p:nvPr>
        </p:nvSpPr>
        <p:spPr>
          <a:xfrm>
            <a:off x="1436479" y="3252653"/>
            <a:ext cx="2327100" cy="638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7082" name="Google Shape;7082;p25"/>
          <p:cNvSpPr txBox="1">
            <a:spLocks noGrp="1"/>
          </p:cNvSpPr>
          <p:nvPr>
            <p:ph type="subTitle" idx="1"/>
          </p:nvPr>
        </p:nvSpPr>
        <p:spPr>
          <a:xfrm>
            <a:off x="1436474" y="3963677"/>
            <a:ext cx="2327100" cy="54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083" name="Google Shape;7083;p25"/>
          <p:cNvSpPr txBox="1">
            <a:spLocks noGrp="1"/>
          </p:cNvSpPr>
          <p:nvPr>
            <p:ph type="title" idx="3"/>
          </p:nvPr>
        </p:nvSpPr>
        <p:spPr>
          <a:xfrm>
            <a:off x="5380437" y="3252653"/>
            <a:ext cx="2327100" cy="638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7084" name="Google Shape;7084;p25"/>
          <p:cNvSpPr txBox="1">
            <a:spLocks noGrp="1"/>
          </p:cNvSpPr>
          <p:nvPr>
            <p:ph type="subTitle" idx="4"/>
          </p:nvPr>
        </p:nvSpPr>
        <p:spPr>
          <a:xfrm>
            <a:off x="5380433" y="3963677"/>
            <a:ext cx="2327100" cy="54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085" name="Google Shape;7085;p25"/>
          <p:cNvGrpSpPr/>
          <p:nvPr/>
        </p:nvGrpSpPr>
        <p:grpSpPr>
          <a:xfrm>
            <a:off x="412974" y="675717"/>
            <a:ext cx="349968" cy="2052568"/>
            <a:chOff x="1037125" y="2236325"/>
            <a:chExt cx="149100" cy="874475"/>
          </a:xfrm>
        </p:grpSpPr>
        <p:sp>
          <p:nvSpPr>
            <p:cNvPr id="7086" name="Google Shape;7086;p25"/>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25"/>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25"/>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25"/>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25"/>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2" name="Google Shape;7122;p25"/>
          <p:cNvSpPr/>
          <p:nvPr/>
        </p:nvSpPr>
        <p:spPr>
          <a:xfrm>
            <a:off x="-244675" y="39636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64722" y="2844366"/>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rot="-5400000">
            <a:off x="8437842" y="3837115"/>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rot="-5400000">
            <a:off x="8257050" y="3215613"/>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6" name="Google Shape;7126;p25"/>
          <p:cNvGrpSpPr/>
          <p:nvPr/>
        </p:nvGrpSpPr>
        <p:grpSpPr>
          <a:xfrm>
            <a:off x="8550205" y="438448"/>
            <a:ext cx="1136960" cy="1115243"/>
            <a:chOff x="5930025" y="3771375"/>
            <a:chExt cx="668800" cy="656025"/>
          </a:xfrm>
        </p:grpSpPr>
        <p:sp>
          <p:nvSpPr>
            <p:cNvPr id="7127" name="Google Shape;7127;p25"/>
            <p:cNvSpPr/>
            <p:nvPr/>
          </p:nvSpPr>
          <p:spPr>
            <a:xfrm>
              <a:off x="6046675" y="4331700"/>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5"/>
            <p:cNvSpPr/>
            <p:nvPr/>
          </p:nvSpPr>
          <p:spPr>
            <a:xfrm>
              <a:off x="6067350" y="4331700"/>
              <a:ext cx="18250" cy="15650"/>
            </a:xfrm>
            <a:custGeom>
              <a:avLst/>
              <a:gdLst/>
              <a:ahLst/>
              <a:cxnLst/>
              <a:rect l="l" t="t" r="r" b="b"/>
              <a:pathLst>
                <a:path w="730" h="626" extrusionOk="0">
                  <a:moveTo>
                    <a:pt x="418" y="1"/>
                  </a:moveTo>
                  <a:cubicBezTo>
                    <a:pt x="140" y="1"/>
                    <a:pt x="1" y="337"/>
                    <a:pt x="198" y="534"/>
                  </a:cubicBezTo>
                  <a:cubicBezTo>
                    <a:pt x="261" y="597"/>
                    <a:pt x="339" y="625"/>
                    <a:pt x="415" y="625"/>
                  </a:cubicBezTo>
                  <a:cubicBezTo>
                    <a:pt x="575" y="625"/>
                    <a:pt x="730" y="501"/>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5"/>
            <p:cNvSpPr/>
            <p:nvPr/>
          </p:nvSpPr>
          <p:spPr>
            <a:xfrm>
              <a:off x="6093325" y="43317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61166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6139975" y="43317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6160650" y="4331700"/>
              <a:ext cx="18300" cy="15650"/>
            </a:xfrm>
            <a:custGeom>
              <a:avLst/>
              <a:gdLst/>
              <a:ahLst/>
              <a:cxnLst/>
              <a:rect l="l" t="t" r="r" b="b"/>
              <a:pathLst>
                <a:path w="732" h="626" extrusionOk="0">
                  <a:moveTo>
                    <a:pt x="419" y="1"/>
                  </a:moveTo>
                  <a:cubicBezTo>
                    <a:pt x="140" y="1"/>
                    <a:pt x="1" y="337"/>
                    <a:pt x="198" y="534"/>
                  </a:cubicBezTo>
                  <a:cubicBezTo>
                    <a:pt x="261" y="597"/>
                    <a:pt x="339" y="625"/>
                    <a:pt x="416" y="625"/>
                  </a:cubicBezTo>
                  <a:cubicBezTo>
                    <a:pt x="577" y="625"/>
                    <a:pt x="731" y="501"/>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6186625" y="43317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62099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6233275" y="4331700"/>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625660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62799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63032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6323950" y="4331700"/>
              <a:ext cx="18300" cy="15625"/>
            </a:xfrm>
            <a:custGeom>
              <a:avLst/>
              <a:gdLst/>
              <a:ahLst/>
              <a:cxnLst/>
              <a:rect l="l" t="t" r="r" b="b"/>
              <a:pathLst>
                <a:path w="732" h="625" extrusionOk="0">
                  <a:moveTo>
                    <a:pt x="419" y="1"/>
                  </a:moveTo>
                  <a:cubicBezTo>
                    <a:pt x="140" y="1"/>
                    <a:pt x="1" y="337"/>
                    <a:pt x="198" y="533"/>
                  </a:cubicBezTo>
                  <a:cubicBezTo>
                    <a:pt x="261" y="596"/>
                    <a:pt x="340" y="625"/>
                    <a:pt x="417" y="625"/>
                  </a:cubicBezTo>
                  <a:cubicBezTo>
                    <a:pt x="577" y="625"/>
                    <a:pt x="731" y="501"/>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6349900" y="433170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637325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6396600" y="433170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6419900" y="43317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6443250" y="433170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6466550" y="433170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6023325" y="431170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6046675" y="4311700"/>
              <a:ext cx="15625" cy="15625"/>
            </a:xfrm>
            <a:custGeom>
              <a:avLst/>
              <a:gdLst/>
              <a:ahLst/>
              <a:cxnLst/>
              <a:rect l="l" t="t" r="r" b="b"/>
              <a:pathLst>
                <a:path w="625" h="625" extrusionOk="0">
                  <a:moveTo>
                    <a:pt x="312" y="0"/>
                  </a:moveTo>
                  <a:cubicBezTo>
                    <a:pt x="139" y="0"/>
                    <a:pt x="0" y="140"/>
                    <a:pt x="0" y="313"/>
                  </a:cubicBezTo>
                  <a:cubicBezTo>
                    <a:pt x="0" y="485"/>
                    <a:pt x="139"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5"/>
            <p:cNvSpPr/>
            <p:nvPr/>
          </p:nvSpPr>
          <p:spPr>
            <a:xfrm>
              <a:off x="6067350" y="4311700"/>
              <a:ext cx="18250" cy="15650"/>
            </a:xfrm>
            <a:custGeom>
              <a:avLst/>
              <a:gdLst/>
              <a:ahLst/>
              <a:cxnLst/>
              <a:rect l="l" t="t" r="r" b="b"/>
              <a:pathLst>
                <a:path w="730" h="626" extrusionOk="0">
                  <a:moveTo>
                    <a:pt x="418" y="0"/>
                  </a:moveTo>
                  <a:cubicBezTo>
                    <a:pt x="140" y="0"/>
                    <a:pt x="1" y="337"/>
                    <a:pt x="198" y="534"/>
                  </a:cubicBezTo>
                  <a:cubicBezTo>
                    <a:pt x="261" y="597"/>
                    <a:pt x="339" y="625"/>
                    <a:pt x="415" y="625"/>
                  </a:cubicBezTo>
                  <a:cubicBezTo>
                    <a:pt x="575" y="625"/>
                    <a:pt x="730" y="500"/>
                    <a:pt x="730" y="313"/>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5"/>
            <p:cNvSpPr/>
            <p:nvPr/>
          </p:nvSpPr>
          <p:spPr>
            <a:xfrm>
              <a:off x="6093325" y="431170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61166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6139975" y="431170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6160650" y="4311700"/>
              <a:ext cx="18300" cy="15650"/>
            </a:xfrm>
            <a:custGeom>
              <a:avLst/>
              <a:gdLst/>
              <a:ahLst/>
              <a:cxnLst/>
              <a:rect l="l" t="t" r="r" b="b"/>
              <a:pathLst>
                <a:path w="732" h="626" extrusionOk="0">
                  <a:moveTo>
                    <a:pt x="419" y="0"/>
                  </a:moveTo>
                  <a:cubicBezTo>
                    <a:pt x="140" y="0"/>
                    <a:pt x="1" y="337"/>
                    <a:pt x="198" y="534"/>
                  </a:cubicBezTo>
                  <a:cubicBezTo>
                    <a:pt x="261" y="597"/>
                    <a:pt x="339" y="625"/>
                    <a:pt x="416" y="625"/>
                  </a:cubicBezTo>
                  <a:cubicBezTo>
                    <a:pt x="577" y="625"/>
                    <a:pt x="731" y="500"/>
                    <a:pt x="731" y="313"/>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6186625" y="431170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6067350" y="4351725"/>
              <a:ext cx="18250" cy="15650"/>
            </a:xfrm>
            <a:custGeom>
              <a:avLst/>
              <a:gdLst/>
              <a:ahLst/>
              <a:cxnLst/>
              <a:rect l="l" t="t" r="r" b="b"/>
              <a:pathLst>
                <a:path w="730" h="626" extrusionOk="0">
                  <a:moveTo>
                    <a:pt x="418" y="0"/>
                  </a:moveTo>
                  <a:cubicBezTo>
                    <a:pt x="140" y="0"/>
                    <a:pt x="1" y="337"/>
                    <a:pt x="198" y="534"/>
                  </a:cubicBezTo>
                  <a:cubicBezTo>
                    <a:pt x="261" y="597"/>
                    <a:pt x="339" y="625"/>
                    <a:pt x="416" y="625"/>
                  </a:cubicBezTo>
                  <a:cubicBezTo>
                    <a:pt x="576" y="625"/>
                    <a:pt x="730" y="501"/>
                    <a:pt x="730" y="312"/>
                  </a:cubicBezTo>
                  <a:cubicBezTo>
                    <a:pt x="730" y="139"/>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6093325" y="4351725"/>
              <a:ext cx="15625" cy="15625"/>
            </a:xfrm>
            <a:custGeom>
              <a:avLst/>
              <a:gdLst/>
              <a:ahLst/>
              <a:cxnLst/>
              <a:rect l="l" t="t" r="r" b="b"/>
              <a:pathLst>
                <a:path w="625" h="625" extrusionOk="0">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61166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4" y="625"/>
                    <a:pt x="625" y="485"/>
                    <a:pt x="625" y="312"/>
                  </a:cubicBezTo>
                  <a:cubicBezTo>
                    <a:pt x="625" y="139"/>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6139975" y="4351725"/>
              <a:ext cx="15625" cy="15625"/>
            </a:xfrm>
            <a:custGeom>
              <a:avLst/>
              <a:gdLst/>
              <a:ahLst/>
              <a:cxnLst/>
              <a:rect l="l" t="t" r="r" b="b"/>
              <a:pathLst>
                <a:path w="625" h="625" extrusionOk="0">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6160650" y="4351725"/>
              <a:ext cx="18300" cy="15650"/>
            </a:xfrm>
            <a:custGeom>
              <a:avLst/>
              <a:gdLst/>
              <a:ahLst/>
              <a:cxnLst/>
              <a:rect l="l" t="t" r="r" b="b"/>
              <a:pathLst>
                <a:path w="732" h="626" extrusionOk="0">
                  <a:moveTo>
                    <a:pt x="419" y="0"/>
                  </a:moveTo>
                  <a:cubicBezTo>
                    <a:pt x="140" y="0"/>
                    <a:pt x="1" y="337"/>
                    <a:pt x="198" y="534"/>
                  </a:cubicBezTo>
                  <a:cubicBezTo>
                    <a:pt x="261" y="597"/>
                    <a:pt x="340" y="625"/>
                    <a:pt x="417" y="625"/>
                  </a:cubicBezTo>
                  <a:cubicBezTo>
                    <a:pt x="577" y="625"/>
                    <a:pt x="731" y="501"/>
                    <a:pt x="731" y="312"/>
                  </a:cubicBezTo>
                  <a:cubicBezTo>
                    <a:pt x="731" y="139"/>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6186625" y="4351725"/>
              <a:ext cx="15625" cy="15625"/>
            </a:xfrm>
            <a:custGeom>
              <a:avLst/>
              <a:gdLst/>
              <a:ahLst/>
              <a:cxnLst/>
              <a:rect l="l" t="t" r="r" b="b"/>
              <a:pathLst>
                <a:path w="625" h="625" extrusionOk="0">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62099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6233275" y="4351725"/>
              <a:ext cx="15625" cy="15625"/>
            </a:xfrm>
            <a:custGeom>
              <a:avLst/>
              <a:gdLst/>
              <a:ahLst/>
              <a:cxnLst/>
              <a:rect l="l" t="t" r="r" b="b"/>
              <a:pathLst>
                <a:path w="625" h="625" extrusionOk="0">
                  <a:moveTo>
                    <a:pt x="312" y="0"/>
                  </a:moveTo>
                  <a:cubicBezTo>
                    <a:pt x="141" y="0"/>
                    <a:pt x="0" y="139"/>
                    <a:pt x="0" y="312"/>
                  </a:cubicBezTo>
                  <a:cubicBezTo>
                    <a:pt x="0" y="485"/>
                    <a:pt x="141" y="625"/>
                    <a:pt x="312" y="625"/>
                  </a:cubicBezTo>
                  <a:cubicBezTo>
                    <a:pt x="485" y="625"/>
                    <a:pt x="625" y="485"/>
                    <a:pt x="625" y="312"/>
                  </a:cubicBezTo>
                  <a:cubicBezTo>
                    <a:pt x="625" y="139"/>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625660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62799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4" y="625"/>
                    <a:pt x="625" y="485"/>
                    <a:pt x="625" y="312"/>
                  </a:cubicBezTo>
                  <a:cubicBezTo>
                    <a:pt x="625" y="139"/>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63032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6323950" y="4351725"/>
              <a:ext cx="18300" cy="15650"/>
            </a:xfrm>
            <a:custGeom>
              <a:avLst/>
              <a:gdLst/>
              <a:ahLst/>
              <a:cxnLst/>
              <a:rect l="l" t="t" r="r" b="b"/>
              <a:pathLst>
                <a:path w="732" h="626" extrusionOk="0">
                  <a:moveTo>
                    <a:pt x="419" y="0"/>
                  </a:moveTo>
                  <a:cubicBezTo>
                    <a:pt x="140" y="0"/>
                    <a:pt x="1" y="337"/>
                    <a:pt x="198" y="534"/>
                  </a:cubicBezTo>
                  <a:cubicBezTo>
                    <a:pt x="261" y="597"/>
                    <a:pt x="340" y="625"/>
                    <a:pt x="416" y="625"/>
                  </a:cubicBezTo>
                  <a:cubicBezTo>
                    <a:pt x="577" y="625"/>
                    <a:pt x="731" y="501"/>
                    <a:pt x="731" y="312"/>
                  </a:cubicBezTo>
                  <a:cubicBezTo>
                    <a:pt x="731" y="139"/>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6349900" y="4351725"/>
              <a:ext cx="15650" cy="15625"/>
            </a:xfrm>
            <a:custGeom>
              <a:avLst/>
              <a:gdLst/>
              <a:ahLst/>
              <a:cxnLst/>
              <a:rect l="l" t="t" r="r" b="b"/>
              <a:pathLst>
                <a:path w="626" h="625" extrusionOk="0">
                  <a:moveTo>
                    <a:pt x="313" y="0"/>
                  </a:moveTo>
                  <a:cubicBezTo>
                    <a:pt x="142" y="0"/>
                    <a:pt x="1" y="139"/>
                    <a:pt x="1" y="312"/>
                  </a:cubicBezTo>
                  <a:cubicBezTo>
                    <a:pt x="1" y="485"/>
                    <a:pt x="142" y="625"/>
                    <a:pt x="313" y="625"/>
                  </a:cubicBezTo>
                  <a:cubicBezTo>
                    <a:pt x="486" y="625"/>
                    <a:pt x="625" y="485"/>
                    <a:pt x="625" y="312"/>
                  </a:cubicBezTo>
                  <a:cubicBezTo>
                    <a:pt x="625" y="139"/>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637325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6396600" y="4351725"/>
              <a:ext cx="15625" cy="15625"/>
            </a:xfrm>
            <a:custGeom>
              <a:avLst/>
              <a:gdLst/>
              <a:ahLst/>
              <a:cxnLst/>
              <a:rect l="l" t="t" r="r" b="b"/>
              <a:pathLst>
                <a:path w="625" h="625" extrusionOk="0">
                  <a:moveTo>
                    <a:pt x="313" y="0"/>
                  </a:moveTo>
                  <a:cubicBezTo>
                    <a:pt x="140" y="0"/>
                    <a:pt x="0" y="139"/>
                    <a:pt x="0" y="312"/>
                  </a:cubicBezTo>
                  <a:cubicBezTo>
                    <a:pt x="0" y="485"/>
                    <a:pt x="140" y="625"/>
                    <a:pt x="313" y="625"/>
                  </a:cubicBezTo>
                  <a:cubicBezTo>
                    <a:pt x="484" y="625"/>
                    <a:pt x="625" y="485"/>
                    <a:pt x="625" y="312"/>
                  </a:cubicBezTo>
                  <a:cubicBezTo>
                    <a:pt x="625" y="139"/>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6419900" y="4351725"/>
              <a:ext cx="15650" cy="15625"/>
            </a:xfrm>
            <a:custGeom>
              <a:avLst/>
              <a:gdLst/>
              <a:ahLst/>
              <a:cxnLst/>
              <a:rect l="l" t="t" r="r" b="b"/>
              <a:pathLst>
                <a:path w="626" h="625" extrusionOk="0">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6443250" y="4351725"/>
              <a:ext cx="15625" cy="15625"/>
            </a:xfrm>
            <a:custGeom>
              <a:avLst/>
              <a:gdLst/>
              <a:ahLst/>
              <a:cxnLst/>
              <a:rect l="l" t="t" r="r" b="b"/>
              <a:pathLst>
                <a:path w="625" h="625" extrusionOk="0">
                  <a:moveTo>
                    <a:pt x="313" y="0"/>
                  </a:moveTo>
                  <a:cubicBezTo>
                    <a:pt x="140" y="0"/>
                    <a:pt x="0" y="139"/>
                    <a:pt x="0" y="312"/>
                  </a:cubicBezTo>
                  <a:cubicBezTo>
                    <a:pt x="0" y="485"/>
                    <a:pt x="140" y="625"/>
                    <a:pt x="313" y="625"/>
                  </a:cubicBezTo>
                  <a:cubicBezTo>
                    <a:pt x="485" y="625"/>
                    <a:pt x="625" y="485"/>
                    <a:pt x="625" y="312"/>
                  </a:cubicBezTo>
                  <a:cubicBezTo>
                    <a:pt x="625" y="139"/>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62099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6233275" y="4311700"/>
              <a:ext cx="15625" cy="15625"/>
            </a:xfrm>
            <a:custGeom>
              <a:avLst/>
              <a:gdLst/>
              <a:ahLst/>
              <a:cxnLst/>
              <a:rect l="l" t="t" r="r" b="b"/>
              <a:pathLst>
                <a:path w="625" h="625" extrusionOk="0">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5"/>
            <p:cNvSpPr/>
            <p:nvPr/>
          </p:nvSpPr>
          <p:spPr>
            <a:xfrm>
              <a:off x="625660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5"/>
            <p:cNvSpPr/>
            <p:nvPr/>
          </p:nvSpPr>
          <p:spPr>
            <a:xfrm>
              <a:off x="62799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63032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6323950" y="4311700"/>
              <a:ext cx="18300" cy="15625"/>
            </a:xfrm>
            <a:custGeom>
              <a:avLst/>
              <a:gdLst/>
              <a:ahLst/>
              <a:cxnLst/>
              <a:rect l="l" t="t" r="r" b="b"/>
              <a:pathLst>
                <a:path w="732" h="625" extrusionOk="0">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6349900" y="4311700"/>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637325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6396600" y="431170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6419900" y="431170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5"/>
            <p:cNvSpPr/>
            <p:nvPr/>
          </p:nvSpPr>
          <p:spPr>
            <a:xfrm>
              <a:off x="6443250" y="431170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5"/>
            <p:cNvSpPr/>
            <p:nvPr/>
          </p:nvSpPr>
          <p:spPr>
            <a:xfrm>
              <a:off x="6466550" y="4311700"/>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6487275" y="4311700"/>
              <a:ext cx="18250" cy="15650"/>
            </a:xfrm>
            <a:custGeom>
              <a:avLst/>
              <a:gdLst/>
              <a:ahLst/>
              <a:cxnLst/>
              <a:rect l="l" t="t" r="r" b="b"/>
              <a:pathLst>
                <a:path w="730" h="626" extrusionOk="0">
                  <a:moveTo>
                    <a:pt x="418" y="0"/>
                  </a:moveTo>
                  <a:cubicBezTo>
                    <a:pt x="139" y="0"/>
                    <a:pt x="1" y="337"/>
                    <a:pt x="196" y="534"/>
                  </a:cubicBezTo>
                  <a:cubicBezTo>
                    <a:pt x="260" y="597"/>
                    <a:pt x="338" y="625"/>
                    <a:pt x="415" y="625"/>
                  </a:cubicBezTo>
                  <a:cubicBezTo>
                    <a:pt x="575" y="625"/>
                    <a:pt x="730" y="500"/>
                    <a:pt x="730" y="313"/>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5999975" y="4291675"/>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6023325" y="42916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6046675" y="4291675"/>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6067350" y="4291675"/>
              <a:ext cx="18250" cy="15675"/>
            </a:xfrm>
            <a:custGeom>
              <a:avLst/>
              <a:gdLst/>
              <a:ahLst/>
              <a:cxnLst/>
              <a:rect l="l" t="t" r="r" b="b"/>
              <a:pathLst>
                <a:path w="730" h="627" extrusionOk="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6093325" y="42916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61166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6139975" y="42916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6160650" y="4291675"/>
              <a:ext cx="18300" cy="15675"/>
            </a:xfrm>
            <a:custGeom>
              <a:avLst/>
              <a:gdLst/>
              <a:ahLst/>
              <a:cxnLst/>
              <a:rect l="l" t="t" r="r" b="b"/>
              <a:pathLst>
                <a:path w="732" h="627" extrusionOk="0">
                  <a:moveTo>
                    <a:pt x="419" y="1"/>
                  </a:moveTo>
                  <a:cubicBezTo>
                    <a:pt x="140" y="1"/>
                    <a:pt x="1" y="337"/>
                    <a:pt x="198" y="534"/>
                  </a:cubicBezTo>
                  <a:cubicBezTo>
                    <a:pt x="261" y="598"/>
                    <a:pt x="340" y="626"/>
                    <a:pt x="417" y="626"/>
                  </a:cubicBezTo>
                  <a:cubicBezTo>
                    <a:pt x="577" y="626"/>
                    <a:pt x="731" y="502"/>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6186625" y="42916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62099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6233275" y="429167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625660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62799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63032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6323950" y="4291675"/>
              <a:ext cx="18300" cy="15675"/>
            </a:xfrm>
            <a:custGeom>
              <a:avLst/>
              <a:gdLst/>
              <a:ahLst/>
              <a:cxnLst/>
              <a:rect l="l" t="t" r="r" b="b"/>
              <a:pathLst>
                <a:path w="732" h="627" extrusionOk="0">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6349900" y="42916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637325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6396600" y="42916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6419900" y="42916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5"/>
            <p:cNvSpPr/>
            <p:nvPr/>
          </p:nvSpPr>
          <p:spPr>
            <a:xfrm>
              <a:off x="6443250" y="42916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5"/>
            <p:cNvSpPr/>
            <p:nvPr/>
          </p:nvSpPr>
          <p:spPr>
            <a:xfrm>
              <a:off x="6466550" y="42916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6487275" y="4291675"/>
              <a:ext cx="18250" cy="15675"/>
            </a:xfrm>
            <a:custGeom>
              <a:avLst/>
              <a:gdLst/>
              <a:ahLst/>
              <a:cxnLst/>
              <a:rect l="l" t="t" r="r" b="b"/>
              <a:pathLst>
                <a:path w="730" h="627" extrusionOk="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6513250" y="42916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5999975" y="4271675"/>
              <a:ext cx="15650" cy="15650"/>
            </a:xfrm>
            <a:custGeom>
              <a:avLst/>
              <a:gdLst/>
              <a:ahLst/>
              <a:cxnLst/>
              <a:rect l="l" t="t" r="r" b="b"/>
              <a:pathLst>
                <a:path w="626" h="626" extrusionOk="0">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6023325" y="4271675"/>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6046675" y="4271675"/>
              <a:ext cx="15625" cy="15650"/>
            </a:xfrm>
            <a:custGeom>
              <a:avLst/>
              <a:gdLst/>
              <a:ahLst/>
              <a:cxnLst/>
              <a:rect l="l" t="t" r="r" b="b"/>
              <a:pathLst>
                <a:path w="625" h="626" extrusionOk="0">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6067350" y="4271675"/>
              <a:ext cx="18250" cy="15625"/>
            </a:xfrm>
            <a:custGeom>
              <a:avLst/>
              <a:gdLst/>
              <a:ahLst/>
              <a:cxnLst/>
              <a:rect l="l" t="t" r="r" b="b"/>
              <a:pathLst>
                <a:path w="730" h="625" extrusionOk="0">
                  <a:moveTo>
                    <a:pt x="418" y="1"/>
                  </a:moveTo>
                  <a:cubicBezTo>
                    <a:pt x="140" y="1"/>
                    <a:pt x="1" y="337"/>
                    <a:pt x="198" y="533"/>
                  </a:cubicBezTo>
                  <a:cubicBezTo>
                    <a:pt x="261" y="596"/>
                    <a:pt x="339" y="625"/>
                    <a:pt x="416" y="625"/>
                  </a:cubicBezTo>
                  <a:cubicBezTo>
                    <a:pt x="576" y="625"/>
                    <a:pt x="730" y="500"/>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6093325" y="4271675"/>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61166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6139975" y="4271675"/>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6160650" y="4271675"/>
              <a:ext cx="18300" cy="15625"/>
            </a:xfrm>
            <a:custGeom>
              <a:avLst/>
              <a:gdLst/>
              <a:ahLst/>
              <a:cxnLst/>
              <a:rect l="l" t="t" r="r" b="b"/>
              <a:pathLst>
                <a:path w="732" h="625" extrusionOk="0">
                  <a:moveTo>
                    <a:pt x="419" y="1"/>
                  </a:moveTo>
                  <a:cubicBezTo>
                    <a:pt x="140" y="1"/>
                    <a:pt x="1" y="337"/>
                    <a:pt x="198" y="533"/>
                  </a:cubicBezTo>
                  <a:cubicBezTo>
                    <a:pt x="262" y="596"/>
                    <a:pt x="340" y="625"/>
                    <a:pt x="417" y="625"/>
                  </a:cubicBezTo>
                  <a:cubicBezTo>
                    <a:pt x="577" y="625"/>
                    <a:pt x="731" y="500"/>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6186625" y="4271675"/>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62099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6233275" y="4271675"/>
              <a:ext cx="15625" cy="15650"/>
            </a:xfrm>
            <a:custGeom>
              <a:avLst/>
              <a:gdLst/>
              <a:ahLst/>
              <a:cxnLst/>
              <a:rect l="l" t="t" r="r" b="b"/>
              <a:pathLst>
                <a:path w="625" h="626" extrusionOk="0">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5"/>
            <p:cNvSpPr/>
            <p:nvPr/>
          </p:nvSpPr>
          <p:spPr>
            <a:xfrm>
              <a:off x="625660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5"/>
            <p:cNvSpPr/>
            <p:nvPr/>
          </p:nvSpPr>
          <p:spPr>
            <a:xfrm>
              <a:off x="62799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3032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6323950" y="4271675"/>
              <a:ext cx="18300" cy="15625"/>
            </a:xfrm>
            <a:custGeom>
              <a:avLst/>
              <a:gdLst/>
              <a:ahLst/>
              <a:cxnLst/>
              <a:rect l="l" t="t" r="r" b="b"/>
              <a:pathLst>
                <a:path w="732" h="625" extrusionOk="0">
                  <a:moveTo>
                    <a:pt x="419" y="1"/>
                  </a:moveTo>
                  <a:cubicBezTo>
                    <a:pt x="140" y="1"/>
                    <a:pt x="1" y="336"/>
                    <a:pt x="198" y="533"/>
                  </a:cubicBezTo>
                  <a:cubicBezTo>
                    <a:pt x="261" y="596"/>
                    <a:pt x="340" y="625"/>
                    <a:pt x="417" y="625"/>
                  </a:cubicBezTo>
                  <a:cubicBezTo>
                    <a:pt x="577" y="625"/>
                    <a:pt x="731" y="500"/>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6349900" y="4271675"/>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637325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6396600" y="4271675"/>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6419900" y="4271675"/>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6443250" y="4271675"/>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6466550" y="4271675"/>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6487275" y="4271675"/>
              <a:ext cx="18250" cy="15625"/>
            </a:xfrm>
            <a:custGeom>
              <a:avLst/>
              <a:gdLst/>
              <a:ahLst/>
              <a:cxnLst/>
              <a:rect l="l" t="t" r="r" b="b"/>
              <a:pathLst>
                <a:path w="730" h="625" extrusionOk="0">
                  <a:moveTo>
                    <a:pt x="418" y="1"/>
                  </a:moveTo>
                  <a:cubicBezTo>
                    <a:pt x="139" y="1"/>
                    <a:pt x="1" y="337"/>
                    <a:pt x="196" y="533"/>
                  </a:cubicBezTo>
                  <a:cubicBezTo>
                    <a:pt x="260" y="596"/>
                    <a:pt x="339" y="625"/>
                    <a:pt x="415" y="625"/>
                  </a:cubicBezTo>
                  <a:cubicBezTo>
                    <a:pt x="576" y="625"/>
                    <a:pt x="730" y="500"/>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6513250" y="4271675"/>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5976675"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5999975" y="4251675"/>
              <a:ext cx="15650" cy="15625"/>
            </a:xfrm>
            <a:custGeom>
              <a:avLst/>
              <a:gdLst/>
              <a:ahLst/>
              <a:cxnLst/>
              <a:rect l="l" t="t" r="r" b="b"/>
              <a:pathLst>
                <a:path w="626" h="625" extrusionOk="0">
                  <a:moveTo>
                    <a:pt x="313" y="0"/>
                  </a:moveTo>
                  <a:cubicBezTo>
                    <a:pt x="141" y="0"/>
                    <a:pt x="1" y="140"/>
                    <a:pt x="1" y="312"/>
                  </a:cubicBezTo>
                  <a:cubicBezTo>
                    <a:pt x="1" y="484"/>
                    <a:pt x="141" y="625"/>
                    <a:pt x="313" y="625"/>
                  </a:cubicBezTo>
                  <a:cubicBezTo>
                    <a:pt x="486" y="625"/>
                    <a:pt x="625" y="484"/>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6023325"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6046675" y="4251675"/>
              <a:ext cx="15625" cy="15625"/>
            </a:xfrm>
            <a:custGeom>
              <a:avLst/>
              <a:gdLst/>
              <a:ahLst/>
              <a:cxnLst/>
              <a:rect l="l" t="t" r="r" b="b"/>
              <a:pathLst>
                <a:path w="625" h="625" extrusionOk="0">
                  <a:moveTo>
                    <a:pt x="312" y="0"/>
                  </a:moveTo>
                  <a:cubicBezTo>
                    <a:pt x="139" y="0"/>
                    <a:pt x="0" y="140"/>
                    <a:pt x="0" y="312"/>
                  </a:cubicBezTo>
                  <a:cubicBezTo>
                    <a:pt x="0" y="484"/>
                    <a:pt x="139" y="625"/>
                    <a:pt x="312" y="625"/>
                  </a:cubicBezTo>
                  <a:cubicBezTo>
                    <a:pt x="485" y="625"/>
                    <a:pt x="625" y="484"/>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6067350" y="4251675"/>
              <a:ext cx="18250" cy="15625"/>
            </a:xfrm>
            <a:custGeom>
              <a:avLst/>
              <a:gdLst/>
              <a:ahLst/>
              <a:cxnLst/>
              <a:rect l="l" t="t" r="r" b="b"/>
              <a:pathLst>
                <a:path w="730" h="625" extrusionOk="0">
                  <a:moveTo>
                    <a:pt x="418" y="0"/>
                  </a:moveTo>
                  <a:cubicBezTo>
                    <a:pt x="140" y="0"/>
                    <a:pt x="1" y="337"/>
                    <a:pt x="198" y="532"/>
                  </a:cubicBezTo>
                  <a:cubicBezTo>
                    <a:pt x="261" y="596"/>
                    <a:pt x="339" y="625"/>
                    <a:pt x="416" y="625"/>
                  </a:cubicBezTo>
                  <a:cubicBezTo>
                    <a:pt x="576" y="625"/>
                    <a:pt x="730" y="500"/>
                    <a:pt x="730" y="312"/>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6093325" y="4251675"/>
              <a:ext cx="15625" cy="15625"/>
            </a:xfrm>
            <a:custGeom>
              <a:avLst/>
              <a:gdLst/>
              <a:ahLst/>
              <a:cxnLst/>
              <a:rect l="l" t="t" r="r" b="b"/>
              <a:pathLst>
                <a:path w="625" h="625" extrusionOk="0">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61166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4" y="625"/>
                    <a:pt x="625" y="484"/>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6139975" y="4251675"/>
              <a:ext cx="15625" cy="15625"/>
            </a:xfrm>
            <a:custGeom>
              <a:avLst/>
              <a:gdLst/>
              <a:ahLst/>
              <a:cxnLst/>
              <a:rect l="l" t="t" r="r" b="b"/>
              <a:pathLst>
                <a:path w="625" h="625" extrusionOk="0">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6160650" y="4251675"/>
              <a:ext cx="18300" cy="15625"/>
            </a:xfrm>
            <a:custGeom>
              <a:avLst/>
              <a:gdLst/>
              <a:ahLst/>
              <a:cxnLst/>
              <a:rect l="l" t="t" r="r" b="b"/>
              <a:pathLst>
                <a:path w="732" h="625" extrusionOk="0">
                  <a:moveTo>
                    <a:pt x="419" y="0"/>
                  </a:moveTo>
                  <a:cubicBezTo>
                    <a:pt x="140" y="0"/>
                    <a:pt x="1" y="337"/>
                    <a:pt x="198" y="532"/>
                  </a:cubicBezTo>
                  <a:cubicBezTo>
                    <a:pt x="262" y="596"/>
                    <a:pt x="340" y="625"/>
                    <a:pt x="417" y="625"/>
                  </a:cubicBezTo>
                  <a:cubicBezTo>
                    <a:pt x="577" y="625"/>
                    <a:pt x="731" y="500"/>
                    <a:pt x="731" y="312"/>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6186625" y="4251675"/>
              <a:ext cx="15625" cy="15625"/>
            </a:xfrm>
            <a:custGeom>
              <a:avLst/>
              <a:gdLst/>
              <a:ahLst/>
              <a:cxnLst/>
              <a:rect l="l" t="t" r="r" b="b"/>
              <a:pathLst>
                <a:path w="625" h="625" extrusionOk="0">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62099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6233275" y="4251675"/>
              <a:ext cx="15625" cy="15625"/>
            </a:xfrm>
            <a:custGeom>
              <a:avLst/>
              <a:gdLst/>
              <a:ahLst/>
              <a:cxnLst/>
              <a:rect l="l" t="t" r="r" b="b"/>
              <a:pathLst>
                <a:path w="625" h="625" extrusionOk="0">
                  <a:moveTo>
                    <a:pt x="312" y="0"/>
                  </a:moveTo>
                  <a:cubicBezTo>
                    <a:pt x="141" y="0"/>
                    <a:pt x="0" y="140"/>
                    <a:pt x="0" y="312"/>
                  </a:cubicBezTo>
                  <a:cubicBezTo>
                    <a:pt x="0" y="484"/>
                    <a:pt x="141" y="625"/>
                    <a:pt x="312" y="625"/>
                  </a:cubicBezTo>
                  <a:cubicBezTo>
                    <a:pt x="485" y="625"/>
                    <a:pt x="625" y="484"/>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625660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62799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4" y="625"/>
                    <a:pt x="625" y="484"/>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63032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6323950" y="4251675"/>
              <a:ext cx="18300" cy="15625"/>
            </a:xfrm>
            <a:custGeom>
              <a:avLst/>
              <a:gdLst/>
              <a:ahLst/>
              <a:cxnLst/>
              <a:rect l="l" t="t" r="r" b="b"/>
              <a:pathLst>
                <a:path w="732" h="625" extrusionOk="0">
                  <a:moveTo>
                    <a:pt x="419" y="0"/>
                  </a:moveTo>
                  <a:cubicBezTo>
                    <a:pt x="140" y="0"/>
                    <a:pt x="1" y="335"/>
                    <a:pt x="198" y="532"/>
                  </a:cubicBezTo>
                  <a:cubicBezTo>
                    <a:pt x="261" y="596"/>
                    <a:pt x="340" y="625"/>
                    <a:pt x="417" y="625"/>
                  </a:cubicBezTo>
                  <a:cubicBezTo>
                    <a:pt x="577" y="625"/>
                    <a:pt x="731" y="500"/>
                    <a:pt x="731" y="312"/>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6349900" y="4251675"/>
              <a:ext cx="15650" cy="15625"/>
            </a:xfrm>
            <a:custGeom>
              <a:avLst/>
              <a:gdLst/>
              <a:ahLst/>
              <a:cxnLst/>
              <a:rect l="l" t="t" r="r" b="b"/>
              <a:pathLst>
                <a:path w="626" h="625" extrusionOk="0">
                  <a:moveTo>
                    <a:pt x="313" y="0"/>
                  </a:moveTo>
                  <a:cubicBezTo>
                    <a:pt x="142" y="0"/>
                    <a:pt x="1" y="140"/>
                    <a:pt x="1" y="312"/>
                  </a:cubicBezTo>
                  <a:cubicBezTo>
                    <a:pt x="1" y="484"/>
                    <a:pt x="142" y="625"/>
                    <a:pt x="313" y="625"/>
                  </a:cubicBezTo>
                  <a:cubicBezTo>
                    <a:pt x="486" y="625"/>
                    <a:pt x="625" y="484"/>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637325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6396600"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4" y="625"/>
                    <a:pt x="625" y="484"/>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6419900" y="4251675"/>
              <a:ext cx="15650" cy="15625"/>
            </a:xfrm>
            <a:custGeom>
              <a:avLst/>
              <a:gdLst/>
              <a:ahLst/>
              <a:cxnLst/>
              <a:rect l="l" t="t" r="r" b="b"/>
              <a:pathLst>
                <a:path w="626" h="625" extrusionOk="0">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443250"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6466550" y="4251675"/>
              <a:ext cx="15650" cy="15625"/>
            </a:xfrm>
            <a:custGeom>
              <a:avLst/>
              <a:gdLst/>
              <a:ahLst/>
              <a:cxnLst/>
              <a:rect l="l" t="t" r="r" b="b"/>
              <a:pathLst>
                <a:path w="626" h="625" extrusionOk="0">
                  <a:moveTo>
                    <a:pt x="313" y="0"/>
                  </a:moveTo>
                  <a:cubicBezTo>
                    <a:pt x="142" y="0"/>
                    <a:pt x="1" y="140"/>
                    <a:pt x="1" y="312"/>
                  </a:cubicBezTo>
                  <a:cubicBezTo>
                    <a:pt x="1" y="484"/>
                    <a:pt x="142" y="625"/>
                    <a:pt x="313" y="625"/>
                  </a:cubicBezTo>
                  <a:cubicBezTo>
                    <a:pt x="486" y="625"/>
                    <a:pt x="625" y="484"/>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6487275" y="4251675"/>
              <a:ext cx="18250" cy="15625"/>
            </a:xfrm>
            <a:custGeom>
              <a:avLst/>
              <a:gdLst/>
              <a:ahLst/>
              <a:cxnLst/>
              <a:rect l="l" t="t" r="r" b="b"/>
              <a:pathLst>
                <a:path w="730" h="625" extrusionOk="0">
                  <a:moveTo>
                    <a:pt x="418" y="0"/>
                  </a:moveTo>
                  <a:cubicBezTo>
                    <a:pt x="139" y="0"/>
                    <a:pt x="1" y="337"/>
                    <a:pt x="196" y="532"/>
                  </a:cubicBezTo>
                  <a:cubicBezTo>
                    <a:pt x="260" y="596"/>
                    <a:pt x="339" y="625"/>
                    <a:pt x="415" y="625"/>
                  </a:cubicBezTo>
                  <a:cubicBezTo>
                    <a:pt x="576" y="625"/>
                    <a:pt x="730" y="500"/>
                    <a:pt x="730" y="312"/>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6513250" y="4251675"/>
              <a:ext cx="15625" cy="15625"/>
            </a:xfrm>
            <a:custGeom>
              <a:avLst/>
              <a:gdLst/>
              <a:ahLst/>
              <a:cxnLst/>
              <a:rect l="l" t="t" r="r" b="b"/>
              <a:pathLst>
                <a:path w="625" h="625" extrusionOk="0">
                  <a:moveTo>
                    <a:pt x="312" y="0"/>
                  </a:moveTo>
                  <a:cubicBezTo>
                    <a:pt x="140" y="0"/>
                    <a:pt x="0" y="140"/>
                    <a:pt x="0" y="312"/>
                  </a:cubicBezTo>
                  <a:cubicBezTo>
                    <a:pt x="0" y="484"/>
                    <a:pt x="140" y="625"/>
                    <a:pt x="312" y="625"/>
                  </a:cubicBezTo>
                  <a:cubicBezTo>
                    <a:pt x="484" y="625"/>
                    <a:pt x="625" y="484"/>
                    <a:pt x="625" y="312"/>
                  </a:cubicBezTo>
                  <a:cubicBezTo>
                    <a:pt x="625" y="140"/>
                    <a:pt x="484"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5976675"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5999975" y="4231650"/>
              <a:ext cx="15650" cy="15650"/>
            </a:xfrm>
            <a:custGeom>
              <a:avLst/>
              <a:gdLst/>
              <a:ahLst/>
              <a:cxnLst/>
              <a:rect l="l" t="t" r="r" b="b"/>
              <a:pathLst>
                <a:path w="626" h="626" extrusionOk="0">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6023325"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6046675" y="4231650"/>
              <a:ext cx="15625" cy="15650"/>
            </a:xfrm>
            <a:custGeom>
              <a:avLst/>
              <a:gdLst/>
              <a:ahLst/>
              <a:cxnLst/>
              <a:rect l="l" t="t" r="r" b="b"/>
              <a:pathLst>
                <a:path w="625" h="626" extrusionOk="0">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6067350" y="4231650"/>
              <a:ext cx="18250" cy="15650"/>
            </a:xfrm>
            <a:custGeom>
              <a:avLst/>
              <a:gdLst/>
              <a:ahLst/>
              <a:cxnLst/>
              <a:rect l="l" t="t" r="r" b="b"/>
              <a:pathLst>
                <a:path w="730" h="626" extrusionOk="0">
                  <a:moveTo>
                    <a:pt x="418" y="1"/>
                  </a:moveTo>
                  <a:cubicBezTo>
                    <a:pt x="140" y="1"/>
                    <a:pt x="1" y="336"/>
                    <a:pt x="198" y="533"/>
                  </a:cubicBezTo>
                  <a:cubicBezTo>
                    <a:pt x="261" y="597"/>
                    <a:pt x="339" y="625"/>
                    <a:pt x="416" y="625"/>
                  </a:cubicBezTo>
                  <a:cubicBezTo>
                    <a:pt x="576" y="625"/>
                    <a:pt x="730" y="501"/>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6093325" y="423165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5"/>
            <p:cNvSpPr/>
            <p:nvPr/>
          </p:nvSpPr>
          <p:spPr>
            <a:xfrm>
              <a:off x="61166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5"/>
            <p:cNvSpPr/>
            <p:nvPr/>
          </p:nvSpPr>
          <p:spPr>
            <a:xfrm>
              <a:off x="6139975" y="423165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6160650" y="4231650"/>
              <a:ext cx="18300" cy="15650"/>
            </a:xfrm>
            <a:custGeom>
              <a:avLst/>
              <a:gdLst/>
              <a:ahLst/>
              <a:cxnLst/>
              <a:rect l="l" t="t" r="r" b="b"/>
              <a:pathLst>
                <a:path w="732" h="626" extrusionOk="0">
                  <a:moveTo>
                    <a:pt x="419" y="1"/>
                  </a:moveTo>
                  <a:cubicBezTo>
                    <a:pt x="140" y="1"/>
                    <a:pt x="1" y="336"/>
                    <a:pt x="198" y="533"/>
                  </a:cubicBezTo>
                  <a:cubicBezTo>
                    <a:pt x="262" y="597"/>
                    <a:pt x="340" y="625"/>
                    <a:pt x="417" y="625"/>
                  </a:cubicBezTo>
                  <a:cubicBezTo>
                    <a:pt x="577" y="625"/>
                    <a:pt x="731" y="501"/>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5"/>
            <p:cNvSpPr/>
            <p:nvPr/>
          </p:nvSpPr>
          <p:spPr>
            <a:xfrm>
              <a:off x="6186625" y="423165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5"/>
            <p:cNvSpPr/>
            <p:nvPr/>
          </p:nvSpPr>
          <p:spPr>
            <a:xfrm>
              <a:off x="62099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6233275" y="4231650"/>
              <a:ext cx="15625" cy="15650"/>
            </a:xfrm>
            <a:custGeom>
              <a:avLst/>
              <a:gdLst/>
              <a:ahLst/>
              <a:cxnLst/>
              <a:rect l="l" t="t" r="r" b="b"/>
              <a:pathLst>
                <a:path w="625" h="626" extrusionOk="0">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5"/>
            <p:cNvSpPr/>
            <p:nvPr/>
          </p:nvSpPr>
          <p:spPr>
            <a:xfrm>
              <a:off x="625660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5"/>
            <p:cNvSpPr/>
            <p:nvPr/>
          </p:nvSpPr>
          <p:spPr>
            <a:xfrm>
              <a:off x="62799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63032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6323950" y="4231650"/>
              <a:ext cx="18300" cy="15650"/>
            </a:xfrm>
            <a:custGeom>
              <a:avLst/>
              <a:gdLst/>
              <a:ahLst/>
              <a:cxnLst/>
              <a:rect l="l" t="t" r="r" b="b"/>
              <a:pathLst>
                <a:path w="732" h="626" extrusionOk="0">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6349900" y="423165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637325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6396600"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6419900" y="423165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6443250"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6466550" y="423165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6487275" y="4231650"/>
              <a:ext cx="18250" cy="15650"/>
            </a:xfrm>
            <a:custGeom>
              <a:avLst/>
              <a:gdLst/>
              <a:ahLst/>
              <a:cxnLst/>
              <a:rect l="l" t="t" r="r" b="b"/>
              <a:pathLst>
                <a:path w="730" h="626" extrusionOk="0">
                  <a:moveTo>
                    <a:pt x="418" y="1"/>
                  </a:moveTo>
                  <a:cubicBezTo>
                    <a:pt x="139" y="1"/>
                    <a:pt x="1" y="336"/>
                    <a:pt x="196" y="533"/>
                  </a:cubicBezTo>
                  <a:cubicBezTo>
                    <a:pt x="260" y="597"/>
                    <a:pt x="339" y="625"/>
                    <a:pt x="415" y="625"/>
                  </a:cubicBezTo>
                  <a:cubicBezTo>
                    <a:pt x="576" y="625"/>
                    <a:pt x="730" y="501"/>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6513250" y="423165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5953325" y="4211650"/>
              <a:ext cx="15650" cy="15600"/>
            </a:xfrm>
            <a:custGeom>
              <a:avLst/>
              <a:gdLst/>
              <a:ahLst/>
              <a:cxnLst/>
              <a:rect l="l" t="t" r="r" b="b"/>
              <a:pathLst>
                <a:path w="626" h="624" extrusionOk="0">
                  <a:moveTo>
                    <a:pt x="313" y="0"/>
                  </a:moveTo>
                  <a:cubicBezTo>
                    <a:pt x="141" y="0"/>
                    <a:pt x="0" y="140"/>
                    <a:pt x="0" y="313"/>
                  </a:cubicBezTo>
                  <a:cubicBezTo>
                    <a:pt x="0" y="484"/>
                    <a:pt x="141"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5976675"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5999975" y="4211650"/>
              <a:ext cx="15650" cy="15600"/>
            </a:xfrm>
            <a:custGeom>
              <a:avLst/>
              <a:gdLst/>
              <a:ahLst/>
              <a:cxnLst/>
              <a:rect l="l" t="t" r="r" b="b"/>
              <a:pathLst>
                <a:path w="626" h="624" extrusionOk="0">
                  <a:moveTo>
                    <a:pt x="313" y="0"/>
                  </a:moveTo>
                  <a:cubicBezTo>
                    <a:pt x="141" y="0"/>
                    <a:pt x="1" y="140"/>
                    <a:pt x="1" y="313"/>
                  </a:cubicBezTo>
                  <a:cubicBezTo>
                    <a:pt x="1" y="484"/>
                    <a:pt x="141"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6023325"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6046675" y="4211650"/>
              <a:ext cx="15625" cy="15600"/>
            </a:xfrm>
            <a:custGeom>
              <a:avLst/>
              <a:gdLst/>
              <a:ahLst/>
              <a:cxnLst/>
              <a:rect l="l" t="t" r="r" b="b"/>
              <a:pathLst>
                <a:path w="625" h="624" extrusionOk="0">
                  <a:moveTo>
                    <a:pt x="312" y="0"/>
                  </a:moveTo>
                  <a:cubicBezTo>
                    <a:pt x="139" y="0"/>
                    <a:pt x="0" y="140"/>
                    <a:pt x="0" y="313"/>
                  </a:cubicBezTo>
                  <a:cubicBezTo>
                    <a:pt x="0" y="484"/>
                    <a:pt x="139" y="623"/>
                    <a:pt x="312" y="623"/>
                  </a:cubicBezTo>
                  <a:cubicBezTo>
                    <a:pt x="485" y="623"/>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6067350" y="4211650"/>
              <a:ext cx="18250" cy="15625"/>
            </a:xfrm>
            <a:custGeom>
              <a:avLst/>
              <a:gdLst/>
              <a:ahLst/>
              <a:cxnLst/>
              <a:rect l="l" t="t" r="r" b="b"/>
              <a:pathLst>
                <a:path w="730" h="625" extrusionOk="0">
                  <a:moveTo>
                    <a:pt x="418" y="0"/>
                  </a:moveTo>
                  <a:cubicBezTo>
                    <a:pt x="140" y="0"/>
                    <a:pt x="1" y="335"/>
                    <a:pt x="198" y="533"/>
                  </a:cubicBezTo>
                  <a:cubicBezTo>
                    <a:pt x="261" y="596"/>
                    <a:pt x="339" y="625"/>
                    <a:pt x="416" y="625"/>
                  </a:cubicBezTo>
                  <a:cubicBezTo>
                    <a:pt x="576" y="625"/>
                    <a:pt x="730" y="500"/>
                    <a:pt x="730" y="313"/>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6093325"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61166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4" y="623"/>
                    <a:pt x="625" y="484"/>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6139975"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6160650" y="4211650"/>
              <a:ext cx="18300" cy="15625"/>
            </a:xfrm>
            <a:custGeom>
              <a:avLst/>
              <a:gdLst/>
              <a:ahLst/>
              <a:cxnLst/>
              <a:rect l="l" t="t" r="r" b="b"/>
              <a:pathLst>
                <a:path w="732" h="625" extrusionOk="0">
                  <a:moveTo>
                    <a:pt x="419" y="0"/>
                  </a:moveTo>
                  <a:cubicBezTo>
                    <a:pt x="140" y="0"/>
                    <a:pt x="1" y="335"/>
                    <a:pt x="198" y="533"/>
                  </a:cubicBezTo>
                  <a:cubicBezTo>
                    <a:pt x="262" y="596"/>
                    <a:pt x="340" y="625"/>
                    <a:pt x="417" y="625"/>
                  </a:cubicBezTo>
                  <a:cubicBezTo>
                    <a:pt x="577" y="625"/>
                    <a:pt x="731" y="500"/>
                    <a:pt x="731" y="313"/>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6186625"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62099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6233275" y="4211650"/>
              <a:ext cx="15625" cy="15600"/>
            </a:xfrm>
            <a:custGeom>
              <a:avLst/>
              <a:gdLst/>
              <a:ahLst/>
              <a:cxnLst/>
              <a:rect l="l" t="t" r="r" b="b"/>
              <a:pathLst>
                <a:path w="625" h="624" extrusionOk="0">
                  <a:moveTo>
                    <a:pt x="312" y="0"/>
                  </a:moveTo>
                  <a:cubicBezTo>
                    <a:pt x="141" y="0"/>
                    <a:pt x="0" y="140"/>
                    <a:pt x="0" y="313"/>
                  </a:cubicBezTo>
                  <a:cubicBezTo>
                    <a:pt x="0" y="484"/>
                    <a:pt x="141" y="623"/>
                    <a:pt x="312" y="623"/>
                  </a:cubicBezTo>
                  <a:cubicBezTo>
                    <a:pt x="485" y="623"/>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625660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62799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4" y="623"/>
                    <a:pt x="625" y="484"/>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63032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6323950" y="4211650"/>
              <a:ext cx="18300" cy="15625"/>
            </a:xfrm>
            <a:custGeom>
              <a:avLst/>
              <a:gdLst/>
              <a:ahLst/>
              <a:cxnLst/>
              <a:rect l="l" t="t" r="r" b="b"/>
              <a:pathLst>
                <a:path w="732" h="625" extrusionOk="0">
                  <a:moveTo>
                    <a:pt x="422" y="0"/>
                  </a:moveTo>
                  <a:cubicBezTo>
                    <a:pt x="421" y="0"/>
                    <a:pt x="420" y="0"/>
                    <a:pt x="419" y="0"/>
                  </a:cubicBezTo>
                  <a:cubicBezTo>
                    <a:pt x="418" y="0"/>
                    <a:pt x="418" y="0"/>
                    <a:pt x="417" y="0"/>
                  </a:cubicBezTo>
                  <a:cubicBezTo>
                    <a:pt x="139" y="0"/>
                    <a:pt x="1" y="336"/>
                    <a:pt x="198" y="533"/>
                  </a:cubicBezTo>
                  <a:cubicBezTo>
                    <a:pt x="261" y="596"/>
                    <a:pt x="340" y="625"/>
                    <a:pt x="417" y="625"/>
                  </a:cubicBezTo>
                  <a:cubicBezTo>
                    <a:pt x="577" y="625"/>
                    <a:pt x="731" y="500"/>
                    <a:pt x="731" y="313"/>
                  </a:cubicBezTo>
                  <a:cubicBezTo>
                    <a:pt x="731" y="141"/>
                    <a:pt x="593"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6349900" y="4211650"/>
              <a:ext cx="15650" cy="15600"/>
            </a:xfrm>
            <a:custGeom>
              <a:avLst/>
              <a:gdLst/>
              <a:ahLst/>
              <a:cxnLst/>
              <a:rect l="l" t="t" r="r" b="b"/>
              <a:pathLst>
                <a:path w="626" h="624" extrusionOk="0">
                  <a:moveTo>
                    <a:pt x="313" y="0"/>
                  </a:moveTo>
                  <a:cubicBezTo>
                    <a:pt x="142" y="0"/>
                    <a:pt x="1" y="140"/>
                    <a:pt x="1" y="313"/>
                  </a:cubicBezTo>
                  <a:cubicBezTo>
                    <a:pt x="1" y="484"/>
                    <a:pt x="142"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637325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6396600"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4" y="623"/>
                    <a:pt x="625" y="484"/>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6419900" y="4211650"/>
              <a:ext cx="15650" cy="15600"/>
            </a:xfrm>
            <a:custGeom>
              <a:avLst/>
              <a:gdLst/>
              <a:ahLst/>
              <a:cxnLst/>
              <a:rect l="l" t="t" r="r" b="b"/>
              <a:pathLst>
                <a:path w="626" h="624" extrusionOk="0">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6443250"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6466550" y="4211650"/>
              <a:ext cx="15650" cy="15600"/>
            </a:xfrm>
            <a:custGeom>
              <a:avLst/>
              <a:gdLst/>
              <a:ahLst/>
              <a:cxnLst/>
              <a:rect l="l" t="t" r="r" b="b"/>
              <a:pathLst>
                <a:path w="626" h="624" extrusionOk="0">
                  <a:moveTo>
                    <a:pt x="313" y="0"/>
                  </a:moveTo>
                  <a:cubicBezTo>
                    <a:pt x="142" y="0"/>
                    <a:pt x="1" y="140"/>
                    <a:pt x="1" y="313"/>
                  </a:cubicBezTo>
                  <a:cubicBezTo>
                    <a:pt x="1" y="484"/>
                    <a:pt x="142"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6487275" y="4211650"/>
              <a:ext cx="18250" cy="15625"/>
            </a:xfrm>
            <a:custGeom>
              <a:avLst/>
              <a:gdLst/>
              <a:ahLst/>
              <a:cxnLst/>
              <a:rect l="l" t="t" r="r" b="b"/>
              <a:pathLst>
                <a:path w="730" h="625" extrusionOk="0">
                  <a:moveTo>
                    <a:pt x="418" y="0"/>
                  </a:moveTo>
                  <a:cubicBezTo>
                    <a:pt x="139" y="0"/>
                    <a:pt x="1" y="335"/>
                    <a:pt x="196" y="533"/>
                  </a:cubicBezTo>
                  <a:cubicBezTo>
                    <a:pt x="260" y="596"/>
                    <a:pt x="339" y="625"/>
                    <a:pt x="415" y="625"/>
                  </a:cubicBezTo>
                  <a:cubicBezTo>
                    <a:pt x="576" y="625"/>
                    <a:pt x="730" y="500"/>
                    <a:pt x="730" y="313"/>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6513250"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4" y="623"/>
                    <a:pt x="625" y="484"/>
                    <a:pt x="625" y="313"/>
                  </a:cubicBezTo>
                  <a:cubicBezTo>
                    <a:pt x="625" y="140"/>
                    <a:pt x="484"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5953325" y="4191600"/>
              <a:ext cx="15650" cy="15650"/>
            </a:xfrm>
            <a:custGeom>
              <a:avLst/>
              <a:gdLst/>
              <a:ahLst/>
              <a:cxnLst/>
              <a:rect l="l" t="t" r="r" b="b"/>
              <a:pathLst>
                <a:path w="626" h="626" extrusionOk="0">
                  <a:moveTo>
                    <a:pt x="313" y="1"/>
                  </a:moveTo>
                  <a:cubicBezTo>
                    <a:pt x="141" y="1"/>
                    <a:pt x="0" y="142"/>
                    <a:pt x="0" y="313"/>
                  </a:cubicBezTo>
                  <a:cubicBezTo>
                    <a:pt x="0" y="486"/>
                    <a:pt x="141"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5976675"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5999975" y="4191600"/>
              <a:ext cx="15650" cy="15650"/>
            </a:xfrm>
            <a:custGeom>
              <a:avLst/>
              <a:gdLst/>
              <a:ahLst/>
              <a:cxnLst/>
              <a:rect l="l" t="t" r="r" b="b"/>
              <a:pathLst>
                <a:path w="626" h="626" extrusionOk="0">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6023325"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6046675" y="4191600"/>
              <a:ext cx="15625" cy="15650"/>
            </a:xfrm>
            <a:custGeom>
              <a:avLst/>
              <a:gdLst/>
              <a:ahLst/>
              <a:cxnLst/>
              <a:rect l="l" t="t" r="r" b="b"/>
              <a:pathLst>
                <a:path w="625" h="626" extrusionOk="0">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6067350" y="4191600"/>
              <a:ext cx="18250" cy="15675"/>
            </a:xfrm>
            <a:custGeom>
              <a:avLst/>
              <a:gdLst/>
              <a:ahLst/>
              <a:cxnLst/>
              <a:rect l="l" t="t" r="r" b="b"/>
              <a:pathLst>
                <a:path w="730" h="627" extrusionOk="0">
                  <a:moveTo>
                    <a:pt x="418" y="1"/>
                  </a:moveTo>
                  <a:cubicBezTo>
                    <a:pt x="140" y="1"/>
                    <a:pt x="1" y="337"/>
                    <a:pt x="198" y="534"/>
                  </a:cubicBezTo>
                  <a:cubicBezTo>
                    <a:pt x="261" y="598"/>
                    <a:pt x="339" y="626"/>
                    <a:pt x="416" y="626"/>
                  </a:cubicBezTo>
                  <a:cubicBezTo>
                    <a:pt x="576" y="626"/>
                    <a:pt x="730" y="502"/>
                    <a:pt x="730" y="313"/>
                  </a:cubicBezTo>
                  <a:cubicBezTo>
                    <a:pt x="730" y="142"/>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6093325"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61166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6139975"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6160650" y="4191600"/>
              <a:ext cx="18300" cy="15675"/>
            </a:xfrm>
            <a:custGeom>
              <a:avLst/>
              <a:gdLst/>
              <a:ahLst/>
              <a:cxnLst/>
              <a:rect l="l" t="t" r="r" b="b"/>
              <a:pathLst>
                <a:path w="732" h="627" extrusionOk="0">
                  <a:moveTo>
                    <a:pt x="419" y="1"/>
                  </a:moveTo>
                  <a:cubicBezTo>
                    <a:pt x="140" y="1"/>
                    <a:pt x="1" y="337"/>
                    <a:pt x="198" y="534"/>
                  </a:cubicBezTo>
                  <a:cubicBezTo>
                    <a:pt x="262" y="598"/>
                    <a:pt x="340" y="626"/>
                    <a:pt x="417" y="626"/>
                  </a:cubicBezTo>
                  <a:cubicBezTo>
                    <a:pt x="577" y="626"/>
                    <a:pt x="731" y="502"/>
                    <a:pt x="731" y="313"/>
                  </a:cubicBezTo>
                  <a:cubicBezTo>
                    <a:pt x="731" y="142"/>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6186625"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62099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6233275" y="4191600"/>
              <a:ext cx="15625" cy="15650"/>
            </a:xfrm>
            <a:custGeom>
              <a:avLst/>
              <a:gdLst/>
              <a:ahLst/>
              <a:cxnLst/>
              <a:rect l="l" t="t" r="r" b="b"/>
              <a:pathLst>
                <a:path w="625" h="626" extrusionOk="0">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625660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62799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63032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6323950" y="4191600"/>
              <a:ext cx="18300" cy="15675"/>
            </a:xfrm>
            <a:custGeom>
              <a:avLst/>
              <a:gdLst/>
              <a:ahLst/>
              <a:cxnLst/>
              <a:rect l="l" t="t" r="r" b="b"/>
              <a:pathLst>
                <a:path w="732" h="627" extrusionOk="0">
                  <a:moveTo>
                    <a:pt x="419" y="1"/>
                  </a:moveTo>
                  <a:cubicBezTo>
                    <a:pt x="140" y="1"/>
                    <a:pt x="1" y="337"/>
                    <a:pt x="198" y="534"/>
                  </a:cubicBezTo>
                  <a:cubicBezTo>
                    <a:pt x="261" y="598"/>
                    <a:pt x="340" y="626"/>
                    <a:pt x="416" y="626"/>
                  </a:cubicBezTo>
                  <a:cubicBezTo>
                    <a:pt x="577" y="626"/>
                    <a:pt x="731" y="502"/>
                    <a:pt x="731" y="313"/>
                  </a:cubicBezTo>
                  <a:cubicBezTo>
                    <a:pt x="731" y="142"/>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6349900" y="4191600"/>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637325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6396600"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6419900" y="419160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6443250"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6466550" y="4191600"/>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6487275" y="4191600"/>
              <a:ext cx="18250" cy="15675"/>
            </a:xfrm>
            <a:custGeom>
              <a:avLst/>
              <a:gdLst/>
              <a:ahLst/>
              <a:cxnLst/>
              <a:rect l="l" t="t" r="r" b="b"/>
              <a:pathLst>
                <a:path w="730" h="627" extrusionOk="0">
                  <a:moveTo>
                    <a:pt x="418" y="1"/>
                  </a:moveTo>
                  <a:cubicBezTo>
                    <a:pt x="139" y="1"/>
                    <a:pt x="1" y="337"/>
                    <a:pt x="196" y="534"/>
                  </a:cubicBezTo>
                  <a:cubicBezTo>
                    <a:pt x="260" y="598"/>
                    <a:pt x="338" y="626"/>
                    <a:pt x="415" y="626"/>
                  </a:cubicBezTo>
                  <a:cubicBezTo>
                    <a:pt x="576" y="626"/>
                    <a:pt x="730" y="502"/>
                    <a:pt x="730" y="313"/>
                  </a:cubicBezTo>
                  <a:cubicBezTo>
                    <a:pt x="730" y="142"/>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6513250"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5"/>
            <p:cNvSpPr/>
            <p:nvPr/>
          </p:nvSpPr>
          <p:spPr>
            <a:xfrm>
              <a:off x="5953325" y="4171600"/>
              <a:ext cx="15650" cy="15625"/>
            </a:xfrm>
            <a:custGeom>
              <a:avLst/>
              <a:gdLst/>
              <a:ahLst/>
              <a:cxnLst/>
              <a:rect l="l" t="t" r="r" b="b"/>
              <a:pathLst>
                <a:path w="626" h="625" extrusionOk="0">
                  <a:moveTo>
                    <a:pt x="313" y="0"/>
                  </a:moveTo>
                  <a:cubicBezTo>
                    <a:pt x="141" y="0"/>
                    <a:pt x="0" y="140"/>
                    <a:pt x="0" y="312"/>
                  </a:cubicBezTo>
                  <a:cubicBezTo>
                    <a:pt x="0" y="485"/>
                    <a:pt x="141"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5"/>
            <p:cNvSpPr/>
            <p:nvPr/>
          </p:nvSpPr>
          <p:spPr>
            <a:xfrm>
              <a:off x="5976675"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5999975" y="4171600"/>
              <a:ext cx="15650" cy="15625"/>
            </a:xfrm>
            <a:custGeom>
              <a:avLst/>
              <a:gdLst/>
              <a:ahLst/>
              <a:cxnLst/>
              <a:rect l="l" t="t" r="r" b="b"/>
              <a:pathLst>
                <a:path w="626" h="625" extrusionOk="0">
                  <a:moveTo>
                    <a:pt x="313" y="0"/>
                  </a:moveTo>
                  <a:cubicBezTo>
                    <a:pt x="141" y="0"/>
                    <a:pt x="1" y="140"/>
                    <a:pt x="1" y="312"/>
                  </a:cubicBezTo>
                  <a:cubicBezTo>
                    <a:pt x="1" y="485"/>
                    <a:pt x="141"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6023325"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6046675" y="4171600"/>
              <a:ext cx="15625" cy="15625"/>
            </a:xfrm>
            <a:custGeom>
              <a:avLst/>
              <a:gdLst/>
              <a:ahLst/>
              <a:cxnLst/>
              <a:rect l="l" t="t" r="r" b="b"/>
              <a:pathLst>
                <a:path w="625" h="625" extrusionOk="0">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6067350" y="4171600"/>
              <a:ext cx="18250" cy="15675"/>
            </a:xfrm>
            <a:custGeom>
              <a:avLst/>
              <a:gdLst/>
              <a:ahLst/>
              <a:cxnLst/>
              <a:rect l="l" t="t" r="r" b="b"/>
              <a:pathLst>
                <a:path w="730" h="627" extrusionOk="0">
                  <a:moveTo>
                    <a:pt x="418" y="0"/>
                  </a:moveTo>
                  <a:cubicBezTo>
                    <a:pt x="140" y="0"/>
                    <a:pt x="1" y="337"/>
                    <a:pt x="198" y="534"/>
                  </a:cubicBezTo>
                  <a:cubicBezTo>
                    <a:pt x="261" y="598"/>
                    <a:pt x="339" y="626"/>
                    <a:pt x="416" y="626"/>
                  </a:cubicBezTo>
                  <a:cubicBezTo>
                    <a:pt x="576" y="626"/>
                    <a:pt x="730" y="501"/>
                    <a:pt x="730" y="312"/>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6093325"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61166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6139975"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6160650" y="4171600"/>
              <a:ext cx="18300" cy="15675"/>
            </a:xfrm>
            <a:custGeom>
              <a:avLst/>
              <a:gdLst/>
              <a:ahLst/>
              <a:cxnLst/>
              <a:rect l="l" t="t" r="r" b="b"/>
              <a:pathLst>
                <a:path w="732" h="627" extrusionOk="0">
                  <a:moveTo>
                    <a:pt x="419" y="0"/>
                  </a:moveTo>
                  <a:cubicBezTo>
                    <a:pt x="140" y="0"/>
                    <a:pt x="1" y="337"/>
                    <a:pt x="198" y="534"/>
                  </a:cubicBezTo>
                  <a:cubicBezTo>
                    <a:pt x="262" y="598"/>
                    <a:pt x="340" y="626"/>
                    <a:pt x="417" y="626"/>
                  </a:cubicBezTo>
                  <a:cubicBezTo>
                    <a:pt x="577" y="626"/>
                    <a:pt x="731" y="501"/>
                    <a:pt x="731" y="312"/>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6186625"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62099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6233275" y="4171600"/>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625660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62799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63032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6323950" y="4171600"/>
              <a:ext cx="18300" cy="15675"/>
            </a:xfrm>
            <a:custGeom>
              <a:avLst/>
              <a:gdLst/>
              <a:ahLst/>
              <a:cxnLst/>
              <a:rect l="l" t="t" r="r" b="b"/>
              <a:pathLst>
                <a:path w="732" h="627" extrusionOk="0">
                  <a:moveTo>
                    <a:pt x="419" y="0"/>
                  </a:moveTo>
                  <a:cubicBezTo>
                    <a:pt x="140" y="0"/>
                    <a:pt x="1" y="337"/>
                    <a:pt x="198" y="534"/>
                  </a:cubicBezTo>
                  <a:cubicBezTo>
                    <a:pt x="261" y="598"/>
                    <a:pt x="340" y="626"/>
                    <a:pt x="416" y="626"/>
                  </a:cubicBezTo>
                  <a:cubicBezTo>
                    <a:pt x="577" y="626"/>
                    <a:pt x="731" y="501"/>
                    <a:pt x="731" y="312"/>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6349900" y="4171600"/>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637325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6396600"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6419900" y="41716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6443250"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6466550" y="4171600"/>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6487275" y="4171600"/>
              <a:ext cx="18250" cy="15675"/>
            </a:xfrm>
            <a:custGeom>
              <a:avLst/>
              <a:gdLst/>
              <a:ahLst/>
              <a:cxnLst/>
              <a:rect l="l" t="t" r="r" b="b"/>
              <a:pathLst>
                <a:path w="730" h="627" extrusionOk="0">
                  <a:moveTo>
                    <a:pt x="418" y="0"/>
                  </a:moveTo>
                  <a:cubicBezTo>
                    <a:pt x="139" y="0"/>
                    <a:pt x="1" y="337"/>
                    <a:pt x="196" y="534"/>
                  </a:cubicBezTo>
                  <a:cubicBezTo>
                    <a:pt x="260" y="598"/>
                    <a:pt x="338" y="626"/>
                    <a:pt x="415" y="626"/>
                  </a:cubicBezTo>
                  <a:cubicBezTo>
                    <a:pt x="576" y="626"/>
                    <a:pt x="730" y="501"/>
                    <a:pt x="730" y="312"/>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6513250"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4" y="625"/>
                    <a:pt x="625" y="485"/>
                    <a:pt x="625" y="312"/>
                  </a:cubicBezTo>
                  <a:cubicBezTo>
                    <a:pt x="625" y="140"/>
                    <a:pt x="484"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5"/>
            <p:cNvSpPr/>
            <p:nvPr/>
          </p:nvSpPr>
          <p:spPr>
            <a:xfrm>
              <a:off x="5953325" y="4151575"/>
              <a:ext cx="15650" cy="15650"/>
            </a:xfrm>
            <a:custGeom>
              <a:avLst/>
              <a:gdLst/>
              <a:ahLst/>
              <a:cxnLst/>
              <a:rect l="l" t="t" r="r" b="b"/>
              <a:pathLst>
                <a:path w="626" h="626" extrusionOk="0">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5"/>
            <p:cNvSpPr/>
            <p:nvPr/>
          </p:nvSpPr>
          <p:spPr>
            <a:xfrm>
              <a:off x="5976675"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5"/>
            <p:cNvSpPr/>
            <p:nvPr/>
          </p:nvSpPr>
          <p:spPr>
            <a:xfrm>
              <a:off x="5930025"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5"/>
            <p:cNvSpPr/>
            <p:nvPr/>
          </p:nvSpPr>
          <p:spPr>
            <a:xfrm>
              <a:off x="5999975" y="4151575"/>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5"/>
            <p:cNvSpPr/>
            <p:nvPr/>
          </p:nvSpPr>
          <p:spPr>
            <a:xfrm>
              <a:off x="6023325"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5"/>
            <p:cNvSpPr/>
            <p:nvPr/>
          </p:nvSpPr>
          <p:spPr>
            <a:xfrm>
              <a:off x="6046675" y="4151575"/>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5"/>
            <p:cNvSpPr/>
            <p:nvPr/>
          </p:nvSpPr>
          <p:spPr>
            <a:xfrm>
              <a:off x="6067350" y="4151575"/>
              <a:ext cx="18250" cy="15675"/>
            </a:xfrm>
            <a:custGeom>
              <a:avLst/>
              <a:gdLst/>
              <a:ahLst/>
              <a:cxnLst/>
              <a:rect l="l" t="t" r="r" b="b"/>
              <a:pathLst>
                <a:path w="730" h="627" extrusionOk="0">
                  <a:moveTo>
                    <a:pt x="418" y="1"/>
                  </a:moveTo>
                  <a:cubicBezTo>
                    <a:pt x="140" y="1"/>
                    <a:pt x="1" y="337"/>
                    <a:pt x="198" y="534"/>
                  </a:cubicBezTo>
                  <a:cubicBezTo>
                    <a:pt x="261" y="598"/>
                    <a:pt x="339" y="627"/>
                    <a:pt x="416" y="627"/>
                  </a:cubicBezTo>
                  <a:cubicBezTo>
                    <a:pt x="576" y="627"/>
                    <a:pt x="730" y="502"/>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5"/>
            <p:cNvSpPr/>
            <p:nvPr/>
          </p:nvSpPr>
          <p:spPr>
            <a:xfrm>
              <a:off x="6093325"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5"/>
            <p:cNvSpPr/>
            <p:nvPr/>
          </p:nvSpPr>
          <p:spPr>
            <a:xfrm>
              <a:off x="61166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5"/>
            <p:cNvSpPr/>
            <p:nvPr/>
          </p:nvSpPr>
          <p:spPr>
            <a:xfrm>
              <a:off x="6139975"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5"/>
            <p:cNvSpPr/>
            <p:nvPr/>
          </p:nvSpPr>
          <p:spPr>
            <a:xfrm>
              <a:off x="6160650" y="4151575"/>
              <a:ext cx="18300" cy="15675"/>
            </a:xfrm>
            <a:custGeom>
              <a:avLst/>
              <a:gdLst/>
              <a:ahLst/>
              <a:cxnLst/>
              <a:rect l="l" t="t" r="r" b="b"/>
              <a:pathLst>
                <a:path w="732" h="627" extrusionOk="0">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5"/>
            <p:cNvSpPr/>
            <p:nvPr/>
          </p:nvSpPr>
          <p:spPr>
            <a:xfrm>
              <a:off x="6186625"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5"/>
            <p:cNvSpPr/>
            <p:nvPr/>
          </p:nvSpPr>
          <p:spPr>
            <a:xfrm>
              <a:off x="62099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5"/>
            <p:cNvSpPr/>
            <p:nvPr/>
          </p:nvSpPr>
          <p:spPr>
            <a:xfrm>
              <a:off x="6233275" y="415157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5"/>
            <p:cNvSpPr/>
            <p:nvPr/>
          </p:nvSpPr>
          <p:spPr>
            <a:xfrm>
              <a:off x="625660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5"/>
            <p:cNvSpPr/>
            <p:nvPr/>
          </p:nvSpPr>
          <p:spPr>
            <a:xfrm>
              <a:off x="62799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5"/>
            <p:cNvSpPr/>
            <p:nvPr/>
          </p:nvSpPr>
          <p:spPr>
            <a:xfrm>
              <a:off x="63032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5"/>
            <p:cNvSpPr/>
            <p:nvPr/>
          </p:nvSpPr>
          <p:spPr>
            <a:xfrm>
              <a:off x="6323950" y="4151575"/>
              <a:ext cx="18300" cy="15675"/>
            </a:xfrm>
            <a:custGeom>
              <a:avLst/>
              <a:gdLst/>
              <a:ahLst/>
              <a:cxnLst/>
              <a:rect l="l" t="t" r="r" b="b"/>
              <a:pathLst>
                <a:path w="732" h="627" extrusionOk="0">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5"/>
            <p:cNvSpPr/>
            <p:nvPr/>
          </p:nvSpPr>
          <p:spPr>
            <a:xfrm>
              <a:off x="6349900" y="41515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5"/>
            <p:cNvSpPr/>
            <p:nvPr/>
          </p:nvSpPr>
          <p:spPr>
            <a:xfrm>
              <a:off x="637325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5"/>
            <p:cNvSpPr/>
            <p:nvPr/>
          </p:nvSpPr>
          <p:spPr>
            <a:xfrm>
              <a:off x="6396600"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5"/>
            <p:cNvSpPr/>
            <p:nvPr/>
          </p:nvSpPr>
          <p:spPr>
            <a:xfrm>
              <a:off x="6419900" y="41515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5"/>
            <p:cNvSpPr/>
            <p:nvPr/>
          </p:nvSpPr>
          <p:spPr>
            <a:xfrm>
              <a:off x="6443250"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5"/>
            <p:cNvSpPr/>
            <p:nvPr/>
          </p:nvSpPr>
          <p:spPr>
            <a:xfrm>
              <a:off x="6466550" y="41515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5"/>
            <p:cNvSpPr/>
            <p:nvPr/>
          </p:nvSpPr>
          <p:spPr>
            <a:xfrm>
              <a:off x="6487275" y="4151575"/>
              <a:ext cx="18250" cy="15675"/>
            </a:xfrm>
            <a:custGeom>
              <a:avLst/>
              <a:gdLst/>
              <a:ahLst/>
              <a:cxnLst/>
              <a:rect l="l" t="t" r="r" b="b"/>
              <a:pathLst>
                <a:path w="730" h="627" extrusionOk="0">
                  <a:moveTo>
                    <a:pt x="418" y="1"/>
                  </a:moveTo>
                  <a:cubicBezTo>
                    <a:pt x="139" y="1"/>
                    <a:pt x="1" y="337"/>
                    <a:pt x="196" y="534"/>
                  </a:cubicBezTo>
                  <a:cubicBezTo>
                    <a:pt x="260" y="598"/>
                    <a:pt x="338" y="627"/>
                    <a:pt x="415" y="627"/>
                  </a:cubicBezTo>
                  <a:cubicBezTo>
                    <a:pt x="576" y="627"/>
                    <a:pt x="730" y="502"/>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5"/>
            <p:cNvSpPr/>
            <p:nvPr/>
          </p:nvSpPr>
          <p:spPr>
            <a:xfrm>
              <a:off x="6513250"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5"/>
            <p:cNvSpPr/>
            <p:nvPr/>
          </p:nvSpPr>
          <p:spPr>
            <a:xfrm>
              <a:off x="5930025"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5"/>
            <p:cNvSpPr/>
            <p:nvPr/>
          </p:nvSpPr>
          <p:spPr>
            <a:xfrm>
              <a:off x="5953325" y="4131575"/>
              <a:ext cx="15650" cy="15625"/>
            </a:xfrm>
            <a:custGeom>
              <a:avLst/>
              <a:gdLst/>
              <a:ahLst/>
              <a:cxnLst/>
              <a:rect l="l" t="t" r="r" b="b"/>
              <a:pathLst>
                <a:path w="626" h="625" extrusionOk="0">
                  <a:moveTo>
                    <a:pt x="313" y="0"/>
                  </a:moveTo>
                  <a:cubicBezTo>
                    <a:pt x="141" y="0"/>
                    <a:pt x="0" y="140"/>
                    <a:pt x="0" y="313"/>
                  </a:cubicBezTo>
                  <a:cubicBezTo>
                    <a:pt x="0" y="486"/>
                    <a:pt x="141"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5"/>
            <p:cNvSpPr/>
            <p:nvPr/>
          </p:nvSpPr>
          <p:spPr>
            <a:xfrm>
              <a:off x="5976675"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5"/>
            <p:cNvSpPr/>
            <p:nvPr/>
          </p:nvSpPr>
          <p:spPr>
            <a:xfrm>
              <a:off x="5999975" y="4131575"/>
              <a:ext cx="15650" cy="15625"/>
            </a:xfrm>
            <a:custGeom>
              <a:avLst/>
              <a:gdLst/>
              <a:ahLst/>
              <a:cxnLst/>
              <a:rect l="l" t="t" r="r" b="b"/>
              <a:pathLst>
                <a:path w="626" h="625" extrusionOk="0">
                  <a:moveTo>
                    <a:pt x="313" y="0"/>
                  </a:moveTo>
                  <a:cubicBezTo>
                    <a:pt x="141" y="0"/>
                    <a:pt x="1" y="140"/>
                    <a:pt x="1" y="313"/>
                  </a:cubicBezTo>
                  <a:cubicBezTo>
                    <a:pt x="1" y="486"/>
                    <a:pt x="141"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5"/>
            <p:cNvSpPr/>
            <p:nvPr/>
          </p:nvSpPr>
          <p:spPr>
            <a:xfrm>
              <a:off x="6023325"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5"/>
            <p:cNvSpPr/>
            <p:nvPr/>
          </p:nvSpPr>
          <p:spPr>
            <a:xfrm>
              <a:off x="6046675" y="4131575"/>
              <a:ext cx="15625" cy="15625"/>
            </a:xfrm>
            <a:custGeom>
              <a:avLst/>
              <a:gdLst/>
              <a:ahLst/>
              <a:cxnLst/>
              <a:rect l="l" t="t" r="r" b="b"/>
              <a:pathLst>
                <a:path w="625" h="625" extrusionOk="0">
                  <a:moveTo>
                    <a:pt x="312" y="0"/>
                  </a:moveTo>
                  <a:cubicBezTo>
                    <a:pt x="139" y="0"/>
                    <a:pt x="0" y="140"/>
                    <a:pt x="0" y="313"/>
                  </a:cubicBezTo>
                  <a:cubicBezTo>
                    <a:pt x="0" y="486"/>
                    <a:pt x="139"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5"/>
            <p:cNvSpPr/>
            <p:nvPr/>
          </p:nvSpPr>
          <p:spPr>
            <a:xfrm>
              <a:off x="6067350" y="4131575"/>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3"/>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5"/>
            <p:cNvSpPr/>
            <p:nvPr/>
          </p:nvSpPr>
          <p:spPr>
            <a:xfrm>
              <a:off x="6093325"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5"/>
            <p:cNvSpPr/>
            <p:nvPr/>
          </p:nvSpPr>
          <p:spPr>
            <a:xfrm>
              <a:off x="61166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5"/>
            <p:cNvSpPr/>
            <p:nvPr/>
          </p:nvSpPr>
          <p:spPr>
            <a:xfrm>
              <a:off x="6139975"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5"/>
            <p:cNvSpPr/>
            <p:nvPr/>
          </p:nvSpPr>
          <p:spPr>
            <a:xfrm>
              <a:off x="6160650" y="4131575"/>
              <a:ext cx="18300" cy="15650"/>
            </a:xfrm>
            <a:custGeom>
              <a:avLst/>
              <a:gdLst/>
              <a:ahLst/>
              <a:cxnLst/>
              <a:rect l="l" t="t" r="r" b="b"/>
              <a:pathLst>
                <a:path w="732" h="626" extrusionOk="0">
                  <a:moveTo>
                    <a:pt x="419" y="0"/>
                  </a:moveTo>
                  <a:cubicBezTo>
                    <a:pt x="140" y="0"/>
                    <a:pt x="1" y="337"/>
                    <a:pt x="198" y="534"/>
                  </a:cubicBezTo>
                  <a:cubicBezTo>
                    <a:pt x="261" y="597"/>
                    <a:pt x="340" y="626"/>
                    <a:pt x="417" y="626"/>
                  </a:cubicBezTo>
                  <a:cubicBezTo>
                    <a:pt x="577" y="626"/>
                    <a:pt x="731" y="501"/>
                    <a:pt x="731" y="313"/>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5"/>
            <p:cNvSpPr/>
            <p:nvPr/>
          </p:nvSpPr>
          <p:spPr>
            <a:xfrm>
              <a:off x="6186625"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5"/>
            <p:cNvSpPr/>
            <p:nvPr/>
          </p:nvSpPr>
          <p:spPr>
            <a:xfrm>
              <a:off x="62099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5"/>
            <p:cNvSpPr/>
            <p:nvPr/>
          </p:nvSpPr>
          <p:spPr>
            <a:xfrm>
              <a:off x="6233275" y="4131575"/>
              <a:ext cx="15625" cy="15625"/>
            </a:xfrm>
            <a:custGeom>
              <a:avLst/>
              <a:gdLst/>
              <a:ahLst/>
              <a:cxnLst/>
              <a:rect l="l" t="t" r="r" b="b"/>
              <a:pathLst>
                <a:path w="625" h="625" extrusionOk="0">
                  <a:moveTo>
                    <a:pt x="312" y="0"/>
                  </a:moveTo>
                  <a:cubicBezTo>
                    <a:pt x="141" y="0"/>
                    <a:pt x="0" y="140"/>
                    <a:pt x="0" y="313"/>
                  </a:cubicBezTo>
                  <a:cubicBezTo>
                    <a:pt x="0" y="486"/>
                    <a:pt x="141"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5"/>
            <p:cNvSpPr/>
            <p:nvPr/>
          </p:nvSpPr>
          <p:spPr>
            <a:xfrm>
              <a:off x="625660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5"/>
            <p:cNvSpPr/>
            <p:nvPr/>
          </p:nvSpPr>
          <p:spPr>
            <a:xfrm>
              <a:off x="62799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5"/>
            <p:cNvSpPr/>
            <p:nvPr/>
          </p:nvSpPr>
          <p:spPr>
            <a:xfrm>
              <a:off x="63032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5"/>
            <p:cNvSpPr/>
            <p:nvPr/>
          </p:nvSpPr>
          <p:spPr>
            <a:xfrm>
              <a:off x="6323950" y="4131575"/>
              <a:ext cx="18300" cy="15650"/>
            </a:xfrm>
            <a:custGeom>
              <a:avLst/>
              <a:gdLst/>
              <a:ahLst/>
              <a:cxnLst/>
              <a:rect l="l" t="t" r="r" b="b"/>
              <a:pathLst>
                <a:path w="732" h="626" extrusionOk="0">
                  <a:moveTo>
                    <a:pt x="419" y="0"/>
                  </a:moveTo>
                  <a:cubicBezTo>
                    <a:pt x="140" y="0"/>
                    <a:pt x="1" y="337"/>
                    <a:pt x="198" y="534"/>
                  </a:cubicBezTo>
                  <a:cubicBezTo>
                    <a:pt x="261" y="597"/>
                    <a:pt x="340" y="626"/>
                    <a:pt x="416" y="626"/>
                  </a:cubicBezTo>
                  <a:cubicBezTo>
                    <a:pt x="577" y="626"/>
                    <a:pt x="731" y="501"/>
                    <a:pt x="731" y="313"/>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5"/>
            <p:cNvSpPr/>
            <p:nvPr/>
          </p:nvSpPr>
          <p:spPr>
            <a:xfrm>
              <a:off x="6349900" y="4131575"/>
              <a:ext cx="15650" cy="15625"/>
            </a:xfrm>
            <a:custGeom>
              <a:avLst/>
              <a:gdLst/>
              <a:ahLst/>
              <a:cxnLst/>
              <a:rect l="l" t="t" r="r" b="b"/>
              <a:pathLst>
                <a:path w="626" h="625" extrusionOk="0">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5"/>
            <p:cNvSpPr/>
            <p:nvPr/>
          </p:nvSpPr>
          <p:spPr>
            <a:xfrm>
              <a:off x="637325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5"/>
            <p:cNvSpPr/>
            <p:nvPr/>
          </p:nvSpPr>
          <p:spPr>
            <a:xfrm>
              <a:off x="6396600"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5"/>
            <p:cNvSpPr/>
            <p:nvPr/>
          </p:nvSpPr>
          <p:spPr>
            <a:xfrm>
              <a:off x="6419900" y="4131575"/>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5"/>
            <p:cNvSpPr/>
            <p:nvPr/>
          </p:nvSpPr>
          <p:spPr>
            <a:xfrm>
              <a:off x="6443250"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5"/>
            <p:cNvSpPr/>
            <p:nvPr/>
          </p:nvSpPr>
          <p:spPr>
            <a:xfrm>
              <a:off x="6466550" y="4131575"/>
              <a:ext cx="15650" cy="15625"/>
            </a:xfrm>
            <a:custGeom>
              <a:avLst/>
              <a:gdLst/>
              <a:ahLst/>
              <a:cxnLst/>
              <a:rect l="l" t="t" r="r" b="b"/>
              <a:pathLst>
                <a:path w="626" h="625" extrusionOk="0">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5"/>
            <p:cNvSpPr/>
            <p:nvPr/>
          </p:nvSpPr>
          <p:spPr>
            <a:xfrm>
              <a:off x="6487275" y="4131575"/>
              <a:ext cx="18250" cy="15650"/>
            </a:xfrm>
            <a:custGeom>
              <a:avLst/>
              <a:gdLst/>
              <a:ahLst/>
              <a:cxnLst/>
              <a:rect l="l" t="t" r="r" b="b"/>
              <a:pathLst>
                <a:path w="730" h="626" extrusionOk="0">
                  <a:moveTo>
                    <a:pt x="418" y="0"/>
                  </a:moveTo>
                  <a:cubicBezTo>
                    <a:pt x="139" y="0"/>
                    <a:pt x="1" y="337"/>
                    <a:pt x="196" y="534"/>
                  </a:cubicBezTo>
                  <a:cubicBezTo>
                    <a:pt x="260" y="597"/>
                    <a:pt x="338" y="626"/>
                    <a:pt x="415" y="626"/>
                  </a:cubicBezTo>
                  <a:cubicBezTo>
                    <a:pt x="576" y="626"/>
                    <a:pt x="730" y="501"/>
                    <a:pt x="730" y="313"/>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5"/>
            <p:cNvSpPr/>
            <p:nvPr/>
          </p:nvSpPr>
          <p:spPr>
            <a:xfrm>
              <a:off x="6513250"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4" y="625"/>
                    <a:pt x="625" y="486"/>
                    <a:pt x="625" y="313"/>
                  </a:cubicBezTo>
                  <a:cubicBezTo>
                    <a:pt x="625" y="140"/>
                    <a:pt x="484"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5"/>
            <p:cNvSpPr/>
            <p:nvPr/>
          </p:nvSpPr>
          <p:spPr>
            <a:xfrm>
              <a:off x="5930025"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5"/>
            <p:cNvSpPr/>
            <p:nvPr/>
          </p:nvSpPr>
          <p:spPr>
            <a:xfrm>
              <a:off x="5953325" y="4111575"/>
              <a:ext cx="15650" cy="15625"/>
            </a:xfrm>
            <a:custGeom>
              <a:avLst/>
              <a:gdLst/>
              <a:ahLst/>
              <a:cxnLst/>
              <a:rect l="l" t="t" r="r" b="b"/>
              <a:pathLst>
                <a:path w="626" h="625" extrusionOk="0">
                  <a:moveTo>
                    <a:pt x="313" y="0"/>
                  </a:moveTo>
                  <a:cubicBezTo>
                    <a:pt x="141" y="0"/>
                    <a:pt x="0" y="140"/>
                    <a:pt x="0" y="312"/>
                  </a:cubicBezTo>
                  <a:cubicBezTo>
                    <a:pt x="0" y="485"/>
                    <a:pt x="141"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5"/>
            <p:cNvSpPr/>
            <p:nvPr/>
          </p:nvSpPr>
          <p:spPr>
            <a:xfrm>
              <a:off x="5976675"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5"/>
            <p:cNvSpPr/>
            <p:nvPr/>
          </p:nvSpPr>
          <p:spPr>
            <a:xfrm>
              <a:off x="5999975" y="4111575"/>
              <a:ext cx="15650" cy="15625"/>
            </a:xfrm>
            <a:custGeom>
              <a:avLst/>
              <a:gdLst/>
              <a:ahLst/>
              <a:cxnLst/>
              <a:rect l="l" t="t" r="r" b="b"/>
              <a:pathLst>
                <a:path w="626" h="625" extrusionOk="0">
                  <a:moveTo>
                    <a:pt x="313" y="0"/>
                  </a:moveTo>
                  <a:cubicBezTo>
                    <a:pt x="141" y="0"/>
                    <a:pt x="1" y="140"/>
                    <a:pt x="1" y="312"/>
                  </a:cubicBezTo>
                  <a:cubicBezTo>
                    <a:pt x="1" y="485"/>
                    <a:pt x="141"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5"/>
            <p:cNvSpPr/>
            <p:nvPr/>
          </p:nvSpPr>
          <p:spPr>
            <a:xfrm>
              <a:off x="6023325"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5"/>
            <p:cNvSpPr/>
            <p:nvPr/>
          </p:nvSpPr>
          <p:spPr>
            <a:xfrm>
              <a:off x="6046675" y="4111575"/>
              <a:ext cx="15625" cy="15625"/>
            </a:xfrm>
            <a:custGeom>
              <a:avLst/>
              <a:gdLst/>
              <a:ahLst/>
              <a:cxnLst/>
              <a:rect l="l" t="t" r="r" b="b"/>
              <a:pathLst>
                <a:path w="625" h="625" extrusionOk="0">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5"/>
            <p:cNvSpPr/>
            <p:nvPr/>
          </p:nvSpPr>
          <p:spPr>
            <a:xfrm>
              <a:off x="6067350" y="4111575"/>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2"/>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5"/>
            <p:cNvSpPr/>
            <p:nvPr/>
          </p:nvSpPr>
          <p:spPr>
            <a:xfrm>
              <a:off x="6093325"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5"/>
            <p:cNvSpPr/>
            <p:nvPr/>
          </p:nvSpPr>
          <p:spPr>
            <a:xfrm>
              <a:off x="61166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5"/>
            <p:cNvSpPr/>
            <p:nvPr/>
          </p:nvSpPr>
          <p:spPr>
            <a:xfrm>
              <a:off x="6139975"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5"/>
            <p:cNvSpPr/>
            <p:nvPr/>
          </p:nvSpPr>
          <p:spPr>
            <a:xfrm>
              <a:off x="6160650" y="4111575"/>
              <a:ext cx="18300" cy="15650"/>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2"/>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5"/>
            <p:cNvSpPr/>
            <p:nvPr/>
          </p:nvSpPr>
          <p:spPr>
            <a:xfrm>
              <a:off x="6186625"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5"/>
            <p:cNvSpPr/>
            <p:nvPr/>
          </p:nvSpPr>
          <p:spPr>
            <a:xfrm>
              <a:off x="62099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5"/>
            <p:cNvSpPr/>
            <p:nvPr/>
          </p:nvSpPr>
          <p:spPr>
            <a:xfrm>
              <a:off x="6233275" y="4111575"/>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5"/>
            <p:cNvSpPr/>
            <p:nvPr/>
          </p:nvSpPr>
          <p:spPr>
            <a:xfrm>
              <a:off x="625660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5"/>
            <p:cNvSpPr/>
            <p:nvPr/>
          </p:nvSpPr>
          <p:spPr>
            <a:xfrm>
              <a:off x="62799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5"/>
            <p:cNvSpPr/>
            <p:nvPr/>
          </p:nvSpPr>
          <p:spPr>
            <a:xfrm>
              <a:off x="63032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5"/>
            <p:cNvSpPr/>
            <p:nvPr/>
          </p:nvSpPr>
          <p:spPr>
            <a:xfrm>
              <a:off x="6323950" y="4111575"/>
              <a:ext cx="18300" cy="15650"/>
            </a:xfrm>
            <a:custGeom>
              <a:avLst/>
              <a:gdLst/>
              <a:ahLst/>
              <a:cxnLst/>
              <a:rect l="l" t="t" r="r" b="b"/>
              <a:pathLst>
                <a:path w="732" h="626" extrusionOk="0">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5"/>
            <p:cNvSpPr/>
            <p:nvPr/>
          </p:nvSpPr>
          <p:spPr>
            <a:xfrm>
              <a:off x="6349900" y="4111575"/>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5"/>
            <p:cNvSpPr/>
            <p:nvPr/>
          </p:nvSpPr>
          <p:spPr>
            <a:xfrm>
              <a:off x="637325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5"/>
            <p:cNvSpPr/>
            <p:nvPr/>
          </p:nvSpPr>
          <p:spPr>
            <a:xfrm>
              <a:off x="6396600"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5"/>
            <p:cNvSpPr/>
            <p:nvPr/>
          </p:nvSpPr>
          <p:spPr>
            <a:xfrm>
              <a:off x="6419900" y="411157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5"/>
            <p:cNvSpPr/>
            <p:nvPr/>
          </p:nvSpPr>
          <p:spPr>
            <a:xfrm>
              <a:off x="6443250"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5"/>
            <p:cNvSpPr/>
            <p:nvPr/>
          </p:nvSpPr>
          <p:spPr>
            <a:xfrm>
              <a:off x="6466550" y="4111575"/>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5"/>
            <p:cNvSpPr/>
            <p:nvPr/>
          </p:nvSpPr>
          <p:spPr>
            <a:xfrm>
              <a:off x="6487275" y="4111575"/>
              <a:ext cx="18250" cy="15650"/>
            </a:xfrm>
            <a:custGeom>
              <a:avLst/>
              <a:gdLst/>
              <a:ahLst/>
              <a:cxnLst/>
              <a:rect l="l" t="t" r="r" b="b"/>
              <a:pathLst>
                <a:path w="730" h="626" extrusionOk="0">
                  <a:moveTo>
                    <a:pt x="418" y="0"/>
                  </a:moveTo>
                  <a:cubicBezTo>
                    <a:pt x="139" y="0"/>
                    <a:pt x="1" y="337"/>
                    <a:pt x="196" y="534"/>
                  </a:cubicBezTo>
                  <a:cubicBezTo>
                    <a:pt x="260" y="597"/>
                    <a:pt x="338" y="626"/>
                    <a:pt x="415" y="626"/>
                  </a:cubicBezTo>
                  <a:cubicBezTo>
                    <a:pt x="576" y="626"/>
                    <a:pt x="730" y="501"/>
                    <a:pt x="730" y="312"/>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5"/>
            <p:cNvSpPr/>
            <p:nvPr/>
          </p:nvSpPr>
          <p:spPr>
            <a:xfrm>
              <a:off x="6513250"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4" y="625"/>
                    <a:pt x="625" y="485"/>
                    <a:pt x="625" y="312"/>
                  </a:cubicBezTo>
                  <a:cubicBezTo>
                    <a:pt x="625" y="140"/>
                    <a:pt x="484"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5"/>
            <p:cNvSpPr/>
            <p:nvPr/>
          </p:nvSpPr>
          <p:spPr>
            <a:xfrm>
              <a:off x="5930025"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5"/>
            <p:cNvSpPr/>
            <p:nvPr/>
          </p:nvSpPr>
          <p:spPr>
            <a:xfrm>
              <a:off x="5953325" y="4091550"/>
              <a:ext cx="15650" cy="15650"/>
            </a:xfrm>
            <a:custGeom>
              <a:avLst/>
              <a:gdLst/>
              <a:ahLst/>
              <a:cxnLst/>
              <a:rect l="l" t="t" r="r" b="b"/>
              <a:pathLst>
                <a:path w="626" h="626" extrusionOk="0">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5"/>
            <p:cNvSpPr/>
            <p:nvPr/>
          </p:nvSpPr>
          <p:spPr>
            <a:xfrm>
              <a:off x="5976675"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5"/>
            <p:cNvSpPr/>
            <p:nvPr/>
          </p:nvSpPr>
          <p:spPr>
            <a:xfrm>
              <a:off x="5999975" y="4091550"/>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5"/>
            <p:cNvSpPr/>
            <p:nvPr/>
          </p:nvSpPr>
          <p:spPr>
            <a:xfrm>
              <a:off x="6023325"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5"/>
            <p:cNvSpPr/>
            <p:nvPr/>
          </p:nvSpPr>
          <p:spPr>
            <a:xfrm>
              <a:off x="6046675" y="4091550"/>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5"/>
            <p:cNvSpPr/>
            <p:nvPr/>
          </p:nvSpPr>
          <p:spPr>
            <a:xfrm>
              <a:off x="6067350" y="4091550"/>
              <a:ext cx="18250" cy="15650"/>
            </a:xfrm>
            <a:custGeom>
              <a:avLst/>
              <a:gdLst/>
              <a:ahLst/>
              <a:cxnLst/>
              <a:rect l="l" t="t" r="r" b="b"/>
              <a:pathLst>
                <a:path w="730" h="626" extrusionOk="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5"/>
            <p:cNvSpPr/>
            <p:nvPr/>
          </p:nvSpPr>
          <p:spPr>
            <a:xfrm>
              <a:off x="6093325"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5"/>
            <p:cNvSpPr/>
            <p:nvPr/>
          </p:nvSpPr>
          <p:spPr>
            <a:xfrm>
              <a:off x="61166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5"/>
            <p:cNvSpPr/>
            <p:nvPr/>
          </p:nvSpPr>
          <p:spPr>
            <a:xfrm>
              <a:off x="6139975"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5"/>
            <p:cNvSpPr/>
            <p:nvPr/>
          </p:nvSpPr>
          <p:spPr>
            <a:xfrm>
              <a:off x="6160650" y="4091550"/>
              <a:ext cx="18300" cy="15650"/>
            </a:xfrm>
            <a:custGeom>
              <a:avLst/>
              <a:gdLst/>
              <a:ahLst/>
              <a:cxnLst/>
              <a:rect l="l" t="t" r="r" b="b"/>
              <a:pathLst>
                <a:path w="732" h="626" extrusionOk="0">
                  <a:moveTo>
                    <a:pt x="419" y="1"/>
                  </a:moveTo>
                  <a:cubicBezTo>
                    <a:pt x="140" y="1"/>
                    <a:pt x="1" y="337"/>
                    <a:pt x="198" y="534"/>
                  </a:cubicBezTo>
                  <a:cubicBezTo>
                    <a:pt x="261" y="598"/>
                    <a:pt x="340" y="626"/>
                    <a:pt x="417" y="626"/>
                  </a:cubicBezTo>
                  <a:cubicBezTo>
                    <a:pt x="577" y="626"/>
                    <a:pt x="731" y="502"/>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5"/>
            <p:cNvSpPr/>
            <p:nvPr/>
          </p:nvSpPr>
          <p:spPr>
            <a:xfrm>
              <a:off x="6186625"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5"/>
            <p:cNvSpPr/>
            <p:nvPr/>
          </p:nvSpPr>
          <p:spPr>
            <a:xfrm>
              <a:off x="62099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5"/>
            <p:cNvSpPr/>
            <p:nvPr/>
          </p:nvSpPr>
          <p:spPr>
            <a:xfrm>
              <a:off x="6233275" y="4091550"/>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5"/>
            <p:cNvSpPr/>
            <p:nvPr/>
          </p:nvSpPr>
          <p:spPr>
            <a:xfrm>
              <a:off x="625660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5"/>
            <p:cNvSpPr/>
            <p:nvPr/>
          </p:nvSpPr>
          <p:spPr>
            <a:xfrm>
              <a:off x="62799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5"/>
            <p:cNvSpPr/>
            <p:nvPr/>
          </p:nvSpPr>
          <p:spPr>
            <a:xfrm>
              <a:off x="63032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5"/>
            <p:cNvSpPr/>
            <p:nvPr/>
          </p:nvSpPr>
          <p:spPr>
            <a:xfrm>
              <a:off x="6323950" y="4091550"/>
              <a:ext cx="18300" cy="15650"/>
            </a:xfrm>
            <a:custGeom>
              <a:avLst/>
              <a:gdLst/>
              <a:ahLst/>
              <a:cxnLst/>
              <a:rect l="l" t="t" r="r" b="b"/>
              <a:pathLst>
                <a:path w="732" h="626" extrusionOk="0">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5"/>
            <p:cNvSpPr/>
            <p:nvPr/>
          </p:nvSpPr>
          <p:spPr>
            <a:xfrm>
              <a:off x="6349900" y="409155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5"/>
            <p:cNvSpPr/>
            <p:nvPr/>
          </p:nvSpPr>
          <p:spPr>
            <a:xfrm>
              <a:off x="637325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5"/>
            <p:cNvSpPr/>
            <p:nvPr/>
          </p:nvSpPr>
          <p:spPr>
            <a:xfrm>
              <a:off x="6396600"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5"/>
            <p:cNvSpPr/>
            <p:nvPr/>
          </p:nvSpPr>
          <p:spPr>
            <a:xfrm>
              <a:off x="6419900" y="409155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5"/>
            <p:cNvSpPr/>
            <p:nvPr/>
          </p:nvSpPr>
          <p:spPr>
            <a:xfrm>
              <a:off x="6443250"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5"/>
            <p:cNvSpPr/>
            <p:nvPr/>
          </p:nvSpPr>
          <p:spPr>
            <a:xfrm>
              <a:off x="6466550" y="409155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5"/>
            <p:cNvSpPr/>
            <p:nvPr/>
          </p:nvSpPr>
          <p:spPr>
            <a:xfrm>
              <a:off x="6487275" y="4091550"/>
              <a:ext cx="18250" cy="15650"/>
            </a:xfrm>
            <a:custGeom>
              <a:avLst/>
              <a:gdLst/>
              <a:ahLst/>
              <a:cxnLst/>
              <a:rect l="l" t="t" r="r" b="b"/>
              <a:pathLst>
                <a:path w="730" h="626" extrusionOk="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5"/>
            <p:cNvSpPr/>
            <p:nvPr/>
          </p:nvSpPr>
          <p:spPr>
            <a:xfrm>
              <a:off x="6513250"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5"/>
            <p:cNvSpPr/>
            <p:nvPr/>
          </p:nvSpPr>
          <p:spPr>
            <a:xfrm>
              <a:off x="5930025"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5"/>
            <p:cNvSpPr/>
            <p:nvPr/>
          </p:nvSpPr>
          <p:spPr>
            <a:xfrm>
              <a:off x="5953325" y="4071550"/>
              <a:ext cx="15650" cy="15625"/>
            </a:xfrm>
            <a:custGeom>
              <a:avLst/>
              <a:gdLst/>
              <a:ahLst/>
              <a:cxnLst/>
              <a:rect l="l" t="t" r="r" b="b"/>
              <a:pathLst>
                <a:path w="626" h="625" extrusionOk="0">
                  <a:moveTo>
                    <a:pt x="313" y="0"/>
                  </a:moveTo>
                  <a:cubicBezTo>
                    <a:pt x="141" y="0"/>
                    <a:pt x="0" y="140"/>
                    <a:pt x="0" y="313"/>
                  </a:cubicBezTo>
                  <a:cubicBezTo>
                    <a:pt x="0" y="485"/>
                    <a:pt x="141"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5"/>
            <p:cNvSpPr/>
            <p:nvPr/>
          </p:nvSpPr>
          <p:spPr>
            <a:xfrm>
              <a:off x="5976675"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5"/>
            <p:cNvSpPr/>
            <p:nvPr/>
          </p:nvSpPr>
          <p:spPr>
            <a:xfrm>
              <a:off x="5999975" y="4071550"/>
              <a:ext cx="15650" cy="15625"/>
            </a:xfrm>
            <a:custGeom>
              <a:avLst/>
              <a:gdLst/>
              <a:ahLst/>
              <a:cxnLst/>
              <a:rect l="l" t="t" r="r" b="b"/>
              <a:pathLst>
                <a:path w="626" h="625" extrusionOk="0">
                  <a:moveTo>
                    <a:pt x="313" y="0"/>
                  </a:moveTo>
                  <a:cubicBezTo>
                    <a:pt x="141" y="0"/>
                    <a:pt x="1" y="140"/>
                    <a:pt x="1" y="313"/>
                  </a:cubicBezTo>
                  <a:cubicBezTo>
                    <a:pt x="1" y="485"/>
                    <a:pt x="141"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5"/>
            <p:cNvSpPr/>
            <p:nvPr/>
          </p:nvSpPr>
          <p:spPr>
            <a:xfrm>
              <a:off x="6023325"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5"/>
            <p:cNvSpPr/>
            <p:nvPr/>
          </p:nvSpPr>
          <p:spPr>
            <a:xfrm>
              <a:off x="6046675" y="4071550"/>
              <a:ext cx="15625" cy="15625"/>
            </a:xfrm>
            <a:custGeom>
              <a:avLst/>
              <a:gdLst/>
              <a:ahLst/>
              <a:cxnLst/>
              <a:rect l="l" t="t" r="r" b="b"/>
              <a:pathLst>
                <a:path w="625" h="625" extrusionOk="0">
                  <a:moveTo>
                    <a:pt x="312" y="0"/>
                  </a:moveTo>
                  <a:cubicBezTo>
                    <a:pt x="139" y="0"/>
                    <a:pt x="0" y="140"/>
                    <a:pt x="0" y="313"/>
                  </a:cubicBezTo>
                  <a:cubicBezTo>
                    <a:pt x="0" y="485"/>
                    <a:pt x="139"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5"/>
            <p:cNvSpPr/>
            <p:nvPr/>
          </p:nvSpPr>
          <p:spPr>
            <a:xfrm>
              <a:off x="6067350" y="4071550"/>
              <a:ext cx="18250" cy="15650"/>
            </a:xfrm>
            <a:custGeom>
              <a:avLst/>
              <a:gdLst/>
              <a:ahLst/>
              <a:cxnLst/>
              <a:rect l="l" t="t" r="r" b="b"/>
              <a:pathLst>
                <a:path w="730" h="626" extrusionOk="0">
                  <a:moveTo>
                    <a:pt x="418" y="0"/>
                  </a:moveTo>
                  <a:cubicBezTo>
                    <a:pt x="140" y="0"/>
                    <a:pt x="1" y="337"/>
                    <a:pt x="198" y="534"/>
                  </a:cubicBezTo>
                  <a:cubicBezTo>
                    <a:pt x="261" y="597"/>
                    <a:pt x="339" y="625"/>
                    <a:pt x="415" y="625"/>
                  </a:cubicBezTo>
                  <a:cubicBezTo>
                    <a:pt x="575" y="625"/>
                    <a:pt x="730" y="501"/>
                    <a:pt x="730" y="313"/>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5"/>
            <p:cNvSpPr/>
            <p:nvPr/>
          </p:nvSpPr>
          <p:spPr>
            <a:xfrm>
              <a:off x="6093325"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5"/>
            <p:cNvSpPr/>
            <p:nvPr/>
          </p:nvSpPr>
          <p:spPr>
            <a:xfrm>
              <a:off x="61166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5"/>
            <p:cNvSpPr/>
            <p:nvPr/>
          </p:nvSpPr>
          <p:spPr>
            <a:xfrm>
              <a:off x="6139975"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5"/>
            <p:cNvSpPr/>
            <p:nvPr/>
          </p:nvSpPr>
          <p:spPr>
            <a:xfrm>
              <a:off x="6160650" y="4071550"/>
              <a:ext cx="18300" cy="15650"/>
            </a:xfrm>
            <a:custGeom>
              <a:avLst/>
              <a:gdLst/>
              <a:ahLst/>
              <a:cxnLst/>
              <a:rect l="l" t="t" r="r" b="b"/>
              <a:pathLst>
                <a:path w="732" h="626" extrusionOk="0">
                  <a:moveTo>
                    <a:pt x="419" y="0"/>
                  </a:moveTo>
                  <a:cubicBezTo>
                    <a:pt x="140" y="0"/>
                    <a:pt x="1" y="337"/>
                    <a:pt x="198" y="534"/>
                  </a:cubicBezTo>
                  <a:cubicBezTo>
                    <a:pt x="261" y="597"/>
                    <a:pt x="339" y="625"/>
                    <a:pt x="416" y="625"/>
                  </a:cubicBezTo>
                  <a:cubicBezTo>
                    <a:pt x="577" y="625"/>
                    <a:pt x="731" y="501"/>
                    <a:pt x="731" y="313"/>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5"/>
            <p:cNvSpPr/>
            <p:nvPr/>
          </p:nvSpPr>
          <p:spPr>
            <a:xfrm>
              <a:off x="6186625"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5"/>
            <p:cNvSpPr/>
            <p:nvPr/>
          </p:nvSpPr>
          <p:spPr>
            <a:xfrm>
              <a:off x="62099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5"/>
            <p:cNvSpPr/>
            <p:nvPr/>
          </p:nvSpPr>
          <p:spPr>
            <a:xfrm>
              <a:off x="6233275" y="4071550"/>
              <a:ext cx="15625" cy="15625"/>
            </a:xfrm>
            <a:custGeom>
              <a:avLst/>
              <a:gdLst/>
              <a:ahLst/>
              <a:cxnLst/>
              <a:rect l="l" t="t" r="r" b="b"/>
              <a:pathLst>
                <a:path w="625" h="625" extrusionOk="0">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5"/>
            <p:cNvSpPr/>
            <p:nvPr/>
          </p:nvSpPr>
          <p:spPr>
            <a:xfrm>
              <a:off x="625660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5"/>
            <p:cNvSpPr/>
            <p:nvPr/>
          </p:nvSpPr>
          <p:spPr>
            <a:xfrm>
              <a:off x="62799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5"/>
            <p:cNvSpPr/>
            <p:nvPr/>
          </p:nvSpPr>
          <p:spPr>
            <a:xfrm>
              <a:off x="63032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5"/>
            <p:cNvSpPr/>
            <p:nvPr/>
          </p:nvSpPr>
          <p:spPr>
            <a:xfrm>
              <a:off x="6323950" y="4071550"/>
              <a:ext cx="18300" cy="15625"/>
            </a:xfrm>
            <a:custGeom>
              <a:avLst/>
              <a:gdLst/>
              <a:ahLst/>
              <a:cxnLst/>
              <a:rect l="l" t="t" r="r" b="b"/>
              <a:pathLst>
                <a:path w="732" h="625" extrusionOk="0">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5"/>
            <p:cNvSpPr/>
            <p:nvPr/>
          </p:nvSpPr>
          <p:spPr>
            <a:xfrm>
              <a:off x="6349900" y="4071550"/>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5"/>
            <p:cNvSpPr/>
            <p:nvPr/>
          </p:nvSpPr>
          <p:spPr>
            <a:xfrm>
              <a:off x="637325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5"/>
            <p:cNvSpPr/>
            <p:nvPr/>
          </p:nvSpPr>
          <p:spPr>
            <a:xfrm>
              <a:off x="6396600"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5"/>
            <p:cNvSpPr/>
            <p:nvPr/>
          </p:nvSpPr>
          <p:spPr>
            <a:xfrm>
              <a:off x="6419900" y="4071550"/>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5"/>
            <p:cNvSpPr/>
            <p:nvPr/>
          </p:nvSpPr>
          <p:spPr>
            <a:xfrm>
              <a:off x="6443250"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5"/>
            <p:cNvSpPr/>
            <p:nvPr/>
          </p:nvSpPr>
          <p:spPr>
            <a:xfrm>
              <a:off x="6466550" y="4071550"/>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5"/>
            <p:cNvSpPr/>
            <p:nvPr/>
          </p:nvSpPr>
          <p:spPr>
            <a:xfrm>
              <a:off x="6487275" y="4071550"/>
              <a:ext cx="18250" cy="15650"/>
            </a:xfrm>
            <a:custGeom>
              <a:avLst/>
              <a:gdLst/>
              <a:ahLst/>
              <a:cxnLst/>
              <a:rect l="l" t="t" r="r" b="b"/>
              <a:pathLst>
                <a:path w="730" h="626" extrusionOk="0">
                  <a:moveTo>
                    <a:pt x="418" y="0"/>
                  </a:moveTo>
                  <a:cubicBezTo>
                    <a:pt x="139" y="0"/>
                    <a:pt x="1" y="337"/>
                    <a:pt x="196" y="534"/>
                  </a:cubicBezTo>
                  <a:cubicBezTo>
                    <a:pt x="260" y="597"/>
                    <a:pt x="338" y="625"/>
                    <a:pt x="415" y="625"/>
                  </a:cubicBezTo>
                  <a:cubicBezTo>
                    <a:pt x="575" y="625"/>
                    <a:pt x="730" y="501"/>
                    <a:pt x="730" y="313"/>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5"/>
            <p:cNvSpPr/>
            <p:nvPr/>
          </p:nvSpPr>
          <p:spPr>
            <a:xfrm>
              <a:off x="6513250"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4" y="625"/>
                    <a:pt x="625" y="485"/>
                    <a:pt x="625" y="313"/>
                  </a:cubicBezTo>
                  <a:cubicBezTo>
                    <a:pt x="625" y="140"/>
                    <a:pt x="484"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5"/>
            <p:cNvSpPr/>
            <p:nvPr/>
          </p:nvSpPr>
          <p:spPr>
            <a:xfrm>
              <a:off x="5930025"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5"/>
            <p:cNvSpPr/>
            <p:nvPr/>
          </p:nvSpPr>
          <p:spPr>
            <a:xfrm>
              <a:off x="5953325" y="4051525"/>
              <a:ext cx="15650" cy="15650"/>
            </a:xfrm>
            <a:custGeom>
              <a:avLst/>
              <a:gdLst/>
              <a:ahLst/>
              <a:cxnLst/>
              <a:rect l="l" t="t" r="r" b="b"/>
              <a:pathLst>
                <a:path w="626" h="626" extrusionOk="0">
                  <a:moveTo>
                    <a:pt x="313" y="1"/>
                  </a:moveTo>
                  <a:cubicBezTo>
                    <a:pt x="141" y="1"/>
                    <a:pt x="0" y="140"/>
                    <a:pt x="0" y="313"/>
                  </a:cubicBezTo>
                  <a:cubicBezTo>
                    <a:pt x="0" y="486"/>
                    <a:pt x="141"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5"/>
            <p:cNvSpPr/>
            <p:nvPr/>
          </p:nvSpPr>
          <p:spPr>
            <a:xfrm>
              <a:off x="5976675"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5"/>
            <p:cNvSpPr/>
            <p:nvPr/>
          </p:nvSpPr>
          <p:spPr>
            <a:xfrm>
              <a:off x="5999975" y="4051525"/>
              <a:ext cx="15650" cy="15650"/>
            </a:xfrm>
            <a:custGeom>
              <a:avLst/>
              <a:gdLst/>
              <a:ahLst/>
              <a:cxnLst/>
              <a:rect l="l" t="t" r="r" b="b"/>
              <a:pathLst>
                <a:path w="626" h="626" extrusionOk="0">
                  <a:moveTo>
                    <a:pt x="313" y="1"/>
                  </a:moveTo>
                  <a:cubicBezTo>
                    <a:pt x="141" y="1"/>
                    <a:pt x="1" y="140"/>
                    <a:pt x="1" y="313"/>
                  </a:cubicBezTo>
                  <a:cubicBezTo>
                    <a:pt x="1" y="486"/>
                    <a:pt x="141"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5"/>
            <p:cNvSpPr/>
            <p:nvPr/>
          </p:nvSpPr>
          <p:spPr>
            <a:xfrm>
              <a:off x="6023325"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5"/>
            <p:cNvSpPr/>
            <p:nvPr/>
          </p:nvSpPr>
          <p:spPr>
            <a:xfrm>
              <a:off x="6046675" y="4051525"/>
              <a:ext cx="15625" cy="15650"/>
            </a:xfrm>
            <a:custGeom>
              <a:avLst/>
              <a:gdLst/>
              <a:ahLst/>
              <a:cxnLst/>
              <a:rect l="l" t="t" r="r" b="b"/>
              <a:pathLst>
                <a:path w="625" h="626" extrusionOk="0">
                  <a:moveTo>
                    <a:pt x="312" y="1"/>
                  </a:moveTo>
                  <a:cubicBezTo>
                    <a:pt x="139" y="1"/>
                    <a:pt x="0" y="140"/>
                    <a:pt x="0" y="313"/>
                  </a:cubicBezTo>
                  <a:cubicBezTo>
                    <a:pt x="0" y="486"/>
                    <a:pt x="139" y="626"/>
                    <a:pt x="312" y="626"/>
                  </a:cubicBezTo>
                  <a:cubicBezTo>
                    <a:pt x="485" y="626"/>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5"/>
            <p:cNvSpPr/>
            <p:nvPr/>
          </p:nvSpPr>
          <p:spPr>
            <a:xfrm>
              <a:off x="6067350" y="4051525"/>
              <a:ext cx="18250" cy="15650"/>
            </a:xfrm>
            <a:custGeom>
              <a:avLst/>
              <a:gdLst/>
              <a:ahLst/>
              <a:cxnLst/>
              <a:rect l="l" t="t" r="r" b="b"/>
              <a:pathLst>
                <a:path w="730" h="626" extrusionOk="0">
                  <a:moveTo>
                    <a:pt x="418" y="1"/>
                  </a:moveTo>
                  <a:cubicBezTo>
                    <a:pt x="140" y="1"/>
                    <a:pt x="1" y="336"/>
                    <a:pt x="198" y="533"/>
                  </a:cubicBezTo>
                  <a:cubicBezTo>
                    <a:pt x="261" y="597"/>
                    <a:pt x="339" y="625"/>
                    <a:pt x="416" y="625"/>
                  </a:cubicBezTo>
                  <a:cubicBezTo>
                    <a:pt x="576" y="625"/>
                    <a:pt x="730" y="501"/>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5"/>
            <p:cNvSpPr/>
            <p:nvPr/>
          </p:nvSpPr>
          <p:spPr>
            <a:xfrm>
              <a:off x="6093325"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5"/>
            <p:cNvSpPr/>
            <p:nvPr/>
          </p:nvSpPr>
          <p:spPr>
            <a:xfrm>
              <a:off x="61166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4" y="626"/>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5"/>
            <p:cNvSpPr/>
            <p:nvPr/>
          </p:nvSpPr>
          <p:spPr>
            <a:xfrm>
              <a:off x="6139975"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5"/>
            <p:cNvSpPr/>
            <p:nvPr/>
          </p:nvSpPr>
          <p:spPr>
            <a:xfrm>
              <a:off x="6160650" y="4051525"/>
              <a:ext cx="18300" cy="15650"/>
            </a:xfrm>
            <a:custGeom>
              <a:avLst/>
              <a:gdLst/>
              <a:ahLst/>
              <a:cxnLst/>
              <a:rect l="l" t="t" r="r" b="b"/>
              <a:pathLst>
                <a:path w="732" h="626" extrusionOk="0">
                  <a:moveTo>
                    <a:pt x="419" y="1"/>
                  </a:moveTo>
                  <a:cubicBezTo>
                    <a:pt x="140" y="1"/>
                    <a:pt x="1" y="336"/>
                    <a:pt x="198" y="533"/>
                  </a:cubicBezTo>
                  <a:cubicBezTo>
                    <a:pt x="262" y="597"/>
                    <a:pt x="340" y="625"/>
                    <a:pt x="417" y="625"/>
                  </a:cubicBezTo>
                  <a:cubicBezTo>
                    <a:pt x="577" y="625"/>
                    <a:pt x="731" y="501"/>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5"/>
            <p:cNvSpPr/>
            <p:nvPr/>
          </p:nvSpPr>
          <p:spPr>
            <a:xfrm>
              <a:off x="6186625"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5"/>
            <p:cNvSpPr/>
            <p:nvPr/>
          </p:nvSpPr>
          <p:spPr>
            <a:xfrm>
              <a:off x="62099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5"/>
            <p:cNvSpPr/>
            <p:nvPr/>
          </p:nvSpPr>
          <p:spPr>
            <a:xfrm>
              <a:off x="6233275" y="4051525"/>
              <a:ext cx="15625" cy="15650"/>
            </a:xfrm>
            <a:custGeom>
              <a:avLst/>
              <a:gdLst/>
              <a:ahLst/>
              <a:cxnLst/>
              <a:rect l="l" t="t" r="r" b="b"/>
              <a:pathLst>
                <a:path w="625" h="626" extrusionOk="0">
                  <a:moveTo>
                    <a:pt x="312" y="1"/>
                  </a:moveTo>
                  <a:cubicBezTo>
                    <a:pt x="141" y="1"/>
                    <a:pt x="0" y="140"/>
                    <a:pt x="0" y="313"/>
                  </a:cubicBezTo>
                  <a:cubicBezTo>
                    <a:pt x="0" y="486"/>
                    <a:pt x="141" y="626"/>
                    <a:pt x="312" y="626"/>
                  </a:cubicBezTo>
                  <a:cubicBezTo>
                    <a:pt x="485" y="626"/>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5"/>
            <p:cNvSpPr/>
            <p:nvPr/>
          </p:nvSpPr>
          <p:spPr>
            <a:xfrm>
              <a:off x="625660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5"/>
            <p:cNvSpPr/>
            <p:nvPr/>
          </p:nvSpPr>
          <p:spPr>
            <a:xfrm>
              <a:off x="62799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4" y="626"/>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5"/>
            <p:cNvSpPr/>
            <p:nvPr/>
          </p:nvSpPr>
          <p:spPr>
            <a:xfrm>
              <a:off x="63032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5"/>
            <p:cNvSpPr/>
            <p:nvPr/>
          </p:nvSpPr>
          <p:spPr>
            <a:xfrm>
              <a:off x="6323950" y="4051525"/>
              <a:ext cx="18300" cy="15650"/>
            </a:xfrm>
            <a:custGeom>
              <a:avLst/>
              <a:gdLst/>
              <a:ahLst/>
              <a:cxnLst/>
              <a:rect l="l" t="t" r="r" b="b"/>
              <a:pathLst>
                <a:path w="732" h="626" extrusionOk="0">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5"/>
            <p:cNvSpPr/>
            <p:nvPr/>
          </p:nvSpPr>
          <p:spPr>
            <a:xfrm>
              <a:off x="6349900" y="4051525"/>
              <a:ext cx="15650" cy="15650"/>
            </a:xfrm>
            <a:custGeom>
              <a:avLst/>
              <a:gdLst/>
              <a:ahLst/>
              <a:cxnLst/>
              <a:rect l="l" t="t" r="r" b="b"/>
              <a:pathLst>
                <a:path w="626" h="626" extrusionOk="0">
                  <a:moveTo>
                    <a:pt x="313" y="1"/>
                  </a:moveTo>
                  <a:cubicBezTo>
                    <a:pt x="142" y="1"/>
                    <a:pt x="1" y="140"/>
                    <a:pt x="1" y="313"/>
                  </a:cubicBezTo>
                  <a:cubicBezTo>
                    <a:pt x="1" y="486"/>
                    <a:pt x="142"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5"/>
            <p:cNvSpPr/>
            <p:nvPr/>
          </p:nvSpPr>
          <p:spPr>
            <a:xfrm>
              <a:off x="637325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5"/>
            <p:cNvSpPr/>
            <p:nvPr/>
          </p:nvSpPr>
          <p:spPr>
            <a:xfrm>
              <a:off x="6396600"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4" y="626"/>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5"/>
            <p:cNvSpPr/>
            <p:nvPr/>
          </p:nvSpPr>
          <p:spPr>
            <a:xfrm>
              <a:off x="6419900" y="4051525"/>
              <a:ext cx="15650" cy="15650"/>
            </a:xfrm>
            <a:custGeom>
              <a:avLst/>
              <a:gdLst/>
              <a:ahLst/>
              <a:cxnLst/>
              <a:rect l="l" t="t" r="r" b="b"/>
              <a:pathLst>
                <a:path w="626" h="626" extrusionOk="0">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5"/>
            <p:cNvSpPr/>
            <p:nvPr/>
          </p:nvSpPr>
          <p:spPr>
            <a:xfrm>
              <a:off x="6443250"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5"/>
            <p:cNvSpPr/>
            <p:nvPr/>
          </p:nvSpPr>
          <p:spPr>
            <a:xfrm>
              <a:off x="6466550" y="4051525"/>
              <a:ext cx="15650" cy="15650"/>
            </a:xfrm>
            <a:custGeom>
              <a:avLst/>
              <a:gdLst/>
              <a:ahLst/>
              <a:cxnLst/>
              <a:rect l="l" t="t" r="r" b="b"/>
              <a:pathLst>
                <a:path w="626" h="626" extrusionOk="0">
                  <a:moveTo>
                    <a:pt x="313" y="1"/>
                  </a:moveTo>
                  <a:cubicBezTo>
                    <a:pt x="142" y="1"/>
                    <a:pt x="1" y="140"/>
                    <a:pt x="1" y="313"/>
                  </a:cubicBezTo>
                  <a:cubicBezTo>
                    <a:pt x="1" y="486"/>
                    <a:pt x="142"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5"/>
            <p:cNvSpPr/>
            <p:nvPr/>
          </p:nvSpPr>
          <p:spPr>
            <a:xfrm>
              <a:off x="6487275" y="4051525"/>
              <a:ext cx="18250" cy="15650"/>
            </a:xfrm>
            <a:custGeom>
              <a:avLst/>
              <a:gdLst/>
              <a:ahLst/>
              <a:cxnLst/>
              <a:rect l="l" t="t" r="r" b="b"/>
              <a:pathLst>
                <a:path w="730" h="626" extrusionOk="0">
                  <a:moveTo>
                    <a:pt x="418" y="1"/>
                  </a:moveTo>
                  <a:cubicBezTo>
                    <a:pt x="139" y="1"/>
                    <a:pt x="1" y="336"/>
                    <a:pt x="196" y="533"/>
                  </a:cubicBezTo>
                  <a:cubicBezTo>
                    <a:pt x="260" y="597"/>
                    <a:pt x="339" y="625"/>
                    <a:pt x="415" y="625"/>
                  </a:cubicBezTo>
                  <a:cubicBezTo>
                    <a:pt x="576" y="625"/>
                    <a:pt x="730" y="501"/>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5"/>
            <p:cNvSpPr/>
            <p:nvPr/>
          </p:nvSpPr>
          <p:spPr>
            <a:xfrm>
              <a:off x="6513250"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4" y="626"/>
                    <a:pt x="625" y="486"/>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5"/>
            <p:cNvSpPr/>
            <p:nvPr/>
          </p:nvSpPr>
          <p:spPr>
            <a:xfrm>
              <a:off x="5953325" y="4031525"/>
              <a:ext cx="15650" cy="15650"/>
            </a:xfrm>
            <a:custGeom>
              <a:avLst/>
              <a:gdLst/>
              <a:ahLst/>
              <a:cxnLst/>
              <a:rect l="l" t="t" r="r" b="b"/>
              <a:pathLst>
                <a:path w="626" h="626" extrusionOk="0">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5"/>
            <p:cNvSpPr/>
            <p:nvPr/>
          </p:nvSpPr>
          <p:spPr>
            <a:xfrm>
              <a:off x="5976675"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5"/>
            <p:cNvSpPr/>
            <p:nvPr/>
          </p:nvSpPr>
          <p:spPr>
            <a:xfrm>
              <a:off x="5930025"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5"/>
            <p:cNvSpPr/>
            <p:nvPr/>
          </p:nvSpPr>
          <p:spPr>
            <a:xfrm>
              <a:off x="5999975" y="4031525"/>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5"/>
            <p:cNvSpPr/>
            <p:nvPr/>
          </p:nvSpPr>
          <p:spPr>
            <a:xfrm>
              <a:off x="6023325"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5"/>
            <p:cNvSpPr/>
            <p:nvPr/>
          </p:nvSpPr>
          <p:spPr>
            <a:xfrm>
              <a:off x="6046675" y="4031525"/>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5"/>
            <p:cNvSpPr/>
            <p:nvPr/>
          </p:nvSpPr>
          <p:spPr>
            <a:xfrm>
              <a:off x="6067350" y="4031525"/>
              <a:ext cx="18250" cy="15625"/>
            </a:xfrm>
            <a:custGeom>
              <a:avLst/>
              <a:gdLst/>
              <a:ahLst/>
              <a:cxnLst/>
              <a:rect l="l" t="t" r="r" b="b"/>
              <a:pathLst>
                <a:path w="730" h="625" extrusionOk="0">
                  <a:moveTo>
                    <a:pt x="418" y="1"/>
                  </a:moveTo>
                  <a:cubicBezTo>
                    <a:pt x="140" y="1"/>
                    <a:pt x="1" y="337"/>
                    <a:pt x="198" y="533"/>
                  </a:cubicBezTo>
                  <a:cubicBezTo>
                    <a:pt x="261" y="596"/>
                    <a:pt x="339" y="625"/>
                    <a:pt x="416" y="625"/>
                  </a:cubicBezTo>
                  <a:cubicBezTo>
                    <a:pt x="576" y="625"/>
                    <a:pt x="730" y="500"/>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5"/>
            <p:cNvSpPr/>
            <p:nvPr/>
          </p:nvSpPr>
          <p:spPr>
            <a:xfrm>
              <a:off x="6093325"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5"/>
            <p:cNvSpPr/>
            <p:nvPr/>
          </p:nvSpPr>
          <p:spPr>
            <a:xfrm>
              <a:off x="61166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5"/>
            <p:cNvSpPr/>
            <p:nvPr/>
          </p:nvSpPr>
          <p:spPr>
            <a:xfrm>
              <a:off x="6139975"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5"/>
            <p:cNvSpPr/>
            <p:nvPr/>
          </p:nvSpPr>
          <p:spPr>
            <a:xfrm>
              <a:off x="6160650" y="4031525"/>
              <a:ext cx="18300" cy="15625"/>
            </a:xfrm>
            <a:custGeom>
              <a:avLst/>
              <a:gdLst/>
              <a:ahLst/>
              <a:cxnLst/>
              <a:rect l="l" t="t" r="r" b="b"/>
              <a:pathLst>
                <a:path w="732" h="625" extrusionOk="0">
                  <a:moveTo>
                    <a:pt x="419" y="1"/>
                  </a:moveTo>
                  <a:cubicBezTo>
                    <a:pt x="140" y="1"/>
                    <a:pt x="1" y="337"/>
                    <a:pt x="198" y="533"/>
                  </a:cubicBezTo>
                  <a:cubicBezTo>
                    <a:pt x="262" y="596"/>
                    <a:pt x="340" y="625"/>
                    <a:pt x="417" y="625"/>
                  </a:cubicBezTo>
                  <a:cubicBezTo>
                    <a:pt x="577" y="625"/>
                    <a:pt x="731" y="500"/>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5"/>
            <p:cNvSpPr/>
            <p:nvPr/>
          </p:nvSpPr>
          <p:spPr>
            <a:xfrm>
              <a:off x="6186625"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5"/>
            <p:cNvSpPr/>
            <p:nvPr/>
          </p:nvSpPr>
          <p:spPr>
            <a:xfrm>
              <a:off x="62099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5"/>
            <p:cNvSpPr/>
            <p:nvPr/>
          </p:nvSpPr>
          <p:spPr>
            <a:xfrm>
              <a:off x="6233275" y="403152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5"/>
            <p:cNvSpPr/>
            <p:nvPr/>
          </p:nvSpPr>
          <p:spPr>
            <a:xfrm>
              <a:off x="625660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5"/>
            <p:cNvSpPr/>
            <p:nvPr/>
          </p:nvSpPr>
          <p:spPr>
            <a:xfrm>
              <a:off x="62799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5"/>
            <p:cNvSpPr/>
            <p:nvPr/>
          </p:nvSpPr>
          <p:spPr>
            <a:xfrm>
              <a:off x="63032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5"/>
            <p:cNvSpPr/>
            <p:nvPr/>
          </p:nvSpPr>
          <p:spPr>
            <a:xfrm>
              <a:off x="6323950" y="4031525"/>
              <a:ext cx="18300" cy="15625"/>
            </a:xfrm>
            <a:custGeom>
              <a:avLst/>
              <a:gdLst/>
              <a:ahLst/>
              <a:cxnLst/>
              <a:rect l="l" t="t" r="r" b="b"/>
              <a:pathLst>
                <a:path w="732" h="625" extrusionOk="0">
                  <a:moveTo>
                    <a:pt x="419" y="1"/>
                  </a:moveTo>
                  <a:cubicBezTo>
                    <a:pt x="140" y="1"/>
                    <a:pt x="1" y="337"/>
                    <a:pt x="198" y="533"/>
                  </a:cubicBezTo>
                  <a:cubicBezTo>
                    <a:pt x="261" y="596"/>
                    <a:pt x="340" y="625"/>
                    <a:pt x="417" y="625"/>
                  </a:cubicBezTo>
                  <a:cubicBezTo>
                    <a:pt x="577" y="625"/>
                    <a:pt x="731" y="500"/>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5"/>
            <p:cNvSpPr/>
            <p:nvPr/>
          </p:nvSpPr>
          <p:spPr>
            <a:xfrm>
              <a:off x="6349900" y="40315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5"/>
            <p:cNvSpPr/>
            <p:nvPr/>
          </p:nvSpPr>
          <p:spPr>
            <a:xfrm>
              <a:off x="637325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5"/>
            <p:cNvSpPr/>
            <p:nvPr/>
          </p:nvSpPr>
          <p:spPr>
            <a:xfrm>
              <a:off x="6396600"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5"/>
            <p:cNvSpPr/>
            <p:nvPr/>
          </p:nvSpPr>
          <p:spPr>
            <a:xfrm>
              <a:off x="6419900" y="40315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5"/>
            <p:cNvSpPr/>
            <p:nvPr/>
          </p:nvSpPr>
          <p:spPr>
            <a:xfrm>
              <a:off x="6443250"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5"/>
            <p:cNvSpPr/>
            <p:nvPr/>
          </p:nvSpPr>
          <p:spPr>
            <a:xfrm>
              <a:off x="6466550" y="40315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5"/>
            <p:cNvSpPr/>
            <p:nvPr/>
          </p:nvSpPr>
          <p:spPr>
            <a:xfrm>
              <a:off x="6487275" y="4031525"/>
              <a:ext cx="18250" cy="15625"/>
            </a:xfrm>
            <a:custGeom>
              <a:avLst/>
              <a:gdLst/>
              <a:ahLst/>
              <a:cxnLst/>
              <a:rect l="l" t="t" r="r" b="b"/>
              <a:pathLst>
                <a:path w="730" h="625" extrusionOk="0">
                  <a:moveTo>
                    <a:pt x="418" y="1"/>
                  </a:moveTo>
                  <a:cubicBezTo>
                    <a:pt x="139" y="1"/>
                    <a:pt x="1" y="337"/>
                    <a:pt x="196" y="533"/>
                  </a:cubicBezTo>
                  <a:cubicBezTo>
                    <a:pt x="260" y="596"/>
                    <a:pt x="339" y="625"/>
                    <a:pt x="415" y="625"/>
                  </a:cubicBezTo>
                  <a:cubicBezTo>
                    <a:pt x="576" y="625"/>
                    <a:pt x="730" y="500"/>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5"/>
            <p:cNvSpPr/>
            <p:nvPr/>
          </p:nvSpPr>
          <p:spPr>
            <a:xfrm>
              <a:off x="6513250"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5"/>
            <p:cNvSpPr/>
            <p:nvPr/>
          </p:nvSpPr>
          <p:spPr>
            <a:xfrm>
              <a:off x="5953325" y="4011525"/>
              <a:ext cx="15650" cy="15625"/>
            </a:xfrm>
            <a:custGeom>
              <a:avLst/>
              <a:gdLst/>
              <a:ahLst/>
              <a:cxnLst/>
              <a:rect l="l" t="t" r="r" b="b"/>
              <a:pathLst>
                <a:path w="626" h="625" extrusionOk="0">
                  <a:moveTo>
                    <a:pt x="313" y="0"/>
                  </a:moveTo>
                  <a:cubicBezTo>
                    <a:pt x="141" y="0"/>
                    <a:pt x="0" y="140"/>
                    <a:pt x="0" y="313"/>
                  </a:cubicBezTo>
                  <a:cubicBezTo>
                    <a:pt x="0" y="484"/>
                    <a:pt x="141"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5"/>
            <p:cNvSpPr/>
            <p:nvPr/>
          </p:nvSpPr>
          <p:spPr>
            <a:xfrm>
              <a:off x="5976675"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5"/>
            <p:cNvSpPr/>
            <p:nvPr/>
          </p:nvSpPr>
          <p:spPr>
            <a:xfrm>
              <a:off x="5999975" y="4011525"/>
              <a:ext cx="15650" cy="15625"/>
            </a:xfrm>
            <a:custGeom>
              <a:avLst/>
              <a:gdLst/>
              <a:ahLst/>
              <a:cxnLst/>
              <a:rect l="l" t="t" r="r" b="b"/>
              <a:pathLst>
                <a:path w="626" h="625" extrusionOk="0">
                  <a:moveTo>
                    <a:pt x="313" y="0"/>
                  </a:moveTo>
                  <a:cubicBezTo>
                    <a:pt x="141" y="0"/>
                    <a:pt x="1" y="140"/>
                    <a:pt x="1" y="313"/>
                  </a:cubicBezTo>
                  <a:cubicBezTo>
                    <a:pt x="1" y="484"/>
                    <a:pt x="141"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5"/>
            <p:cNvSpPr/>
            <p:nvPr/>
          </p:nvSpPr>
          <p:spPr>
            <a:xfrm>
              <a:off x="6023325"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5"/>
            <p:cNvSpPr/>
            <p:nvPr/>
          </p:nvSpPr>
          <p:spPr>
            <a:xfrm>
              <a:off x="6046675" y="4011525"/>
              <a:ext cx="15625" cy="15625"/>
            </a:xfrm>
            <a:custGeom>
              <a:avLst/>
              <a:gdLst/>
              <a:ahLst/>
              <a:cxnLst/>
              <a:rect l="l" t="t" r="r" b="b"/>
              <a:pathLst>
                <a:path w="625" h="625" extrusionOk="0">
                  <a:moveTo>
                    <a:pt x="312" y="0"/>
                  </a:moveTo>
                  <a:cubicBezTo>
                    <a:pt x="139" y="0"/>
                    <a:pt x="0" y="140"/>
                    <a:pt x="0" y="313"/>
                  </a:cubicBezTo>
                  <a:cubicBezTo>
                    <a:pt x="0" y="484"/>
                    <a:pt x="139" y="625"/>
                    <a:pt x="312" y="625"/>
                  </a:cubicBezTo>
                  <a:cubicBezTo>
                    <a:pt x="485" y="625"/>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5"/>
            <p:cNvSpPr/>
            <p:nvPr/>
          </p:nvSpPr>
          <p:spPr>
            <a:xfrm>
              <a:off x="6067350" y="4011525"/>
              <a:ext cx="18250" cy="15625"/>
            </a:xfrm>
            <a:custGeom>
              <a:avLst/>
              <a:gdLst/>
              <a:ahLst/>
              <a:cxnLst/>
              <a:rect l="l" t="t" r="r" b="b"/>
              <a:pathLst>
                <a:path w="730" h="625" extrusionOk="0">
                  <a:moveTo>
                    <a:pt x="418" y="0"/>
                  </a:moveTo>
                  <a:cubicBezTo>
                    <a:pt x="140" y="0"/>
                    <a:pt x="1" y="337"/>
                    <a:pt x="198" y="532"/>
                  </a:cubicBezTo>
                  <a:cubicBezTo>
                    <a:pt x="261" y="596"/>
                    <a:pt x="339" y="625"/>
                    <a:pt x="416" y="625"/>
                  </a:cubicBezTo>
                  <a:cubicBezTo>
                    <a:pt x="576" y="625"/>
                    <a:pt x="730" y="500"/>
                    <a:pt x="730" y="313"/>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5"/>
            <p:cNvSpPr/>
            <p:nvPr/>
          </p:nvSpPr>
          <p:spPr>
            <a:xfrm>
              <a:off x="6093325"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5"/>
            <p:cNvSpPr/>
            <p:nvPr/>
          </p:nvSpPr>
          <p:spPr>
            <a:xfrm>
              <a:off x="61166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4" y="625"/>
                    <a:pt x="625" y="484"/>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5"/>
            <p:cNvSpPr/>
            <p:nvPr/>
          </p:nvSpPr>
          <p:spPr>
            <a:xfrm>
              <a:off x="6139975"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5"/>
            <p:cNvSpPr/>
            <p:nvPr/>
          </p:nvSpPr>
          <p:spPr>
            <a:xfrm>
              <a:off x="6160650" y="4011525"/>
              <a:ext cx="18300" cy="15625"/>
            </a:xfrm>
            <a:custGeom>
              <a:avLst/>
              <a:gdLst/>
              <a:ahLst/>
              <a:cxnLst/>
              <a:rect l="l" t="t" r="r" b="b"/>
              <a:pathLst>
                <a:path w="732" h="625" extrusionOk="0">
                  <a:moveTo>
                    <a:pt x="419" y="0"/>
                  </a:moveTo>
                  <a:cubicBezTo>
                    <a:pt x="140" y="0"/>
                    <a:pt x="1" y="337"/>
                    <a:pt x="198" y="532"/>
                  </a:cubicBezTo>
                  <a:cubicBezTo>
                    <a:pt x="262" y="596"/>
                    <a:pt x="340" y="625"/>
                    <a:pt x="417" y="625"/>
                  </a:cubicBezTo>
                  <a:cubicBezTo>
                    <a:pt x="577" y="625"/>
                    <a:pt x="731" y="500"/>
                    <a:pt x="731" y="313"/>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5"/>
            <p:cNvSpPr/>
            <p:nvPr/>
          </p:nvSpPr>
          <p:spPr>
            <a:xfrm>
              <a:off x="6186625"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5"/>
            <p:cNvSpPr/>
            <p:nvPr/>
          </p:nvSpPr>
          <p:spPr>
            <a:xfrm>
              <a:off x="62099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5"/>
            <p:cNvSpPr/>
            <p:nvPr/>
          </p:nvSpPr>
          <p:spPr>
            <a:xfrm>
              <a:off x="6233275" y="4011525"/>
              <a:ext cx="15625" cy="15625"/>
            </a:xfrm>
            <a:custGeom>
              <a:avLst/>
              <a:gdLst/>
              <a:ahLst/>
              <a:cxnLst/>
              <a:rect l="l" t="t" r="r" b="b"/>
              <a:pathLst>
                <a:path w="625" h="625" extrusionOk="0">
                  <a:moveTo>
                    <a:pt x="312" y="0"/>
                  </a:moveTo>
                  <a:cubicBezTo>
                    <a:pt x="141" y="0"/>
                    <a:pt x="0" y="140"/>
                    <a:pt x="0" y="313"/>
                  </a:cubicBezTo>
                  <a:cubicBezTo>
                    <a:pt x="0" y="484"/>
                    <a:pt x="141" y="625"/>
                    <a:pt x="312" y="625"/>
                  </a:cubicBezTo>
                  <a:cubicBezTo>
                    <a:pt x="485" y="625"/>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5"/>
            <p:cNvSpPr/>
            <p:nvPr/>
          </p:nvSpPr>
          <p:spPr>
            <a:xfrm>
              <a:off x="625660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5"/>
            <p:cNvSpPr/>
            <p:nvPr/>
          </p:nvSpPr>
          <p:spPr>
            <a:xfrm>
              <a:off x="62799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4" y="625"/>
                    <a:pt x="625" y="484"/>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5"/>
            <p:cNvSpPr/>
            <p:nvPr/>
          </p:nvSpPr>
          <p:spPr>
            <a:xfrm>
              <a:off x="63032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5"/>
            <p:cNvSpPr/>
            <p:nvPr/>
          </p:nvSpPr>
          <p:spPr>
            <a:xfrm>
              <a:off x="6323950" y="4011525"/>
              <a:ext cx="18300" cy="15625"/>
            </a:xfrm>
            <a:custGeom>
              <a:avLst/>
              <a:gdLst/>
              <a:ahLst/>
              <a:cxnLst/>
              <a:rect l="l" t="t" r="r" b="b"/>
              <a:pathLst>
                <a:path w="732" h="625" extrusionOk="0">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5"/>
            <p:cNvSpPr/>
            <p:nvPr/>
          </p:nvSpPr>
          <p:spPr>
            <a:xfrm>
              <a:off x="6349900" y="4011525"/>
              <a:ext cx="15650" cy="15625"/>
            </a:xfrm>
            <a:custGeom>
              <a:avLst/>
              <a:gdLst/>
              <a:ahLst/>
              <a:cxnLst/>
              <a:rect l="l" t="t" r="r" b="b"/>
              <a:pathLst>
                <a:path w="626" h="625" extrusionOk="0">
                  <a:moveTo>
                    <a:pt x="313" y="0"/>
                  </a:moveTo>
                  <a:cubicBezTo>
                    <a:pt x="142" y="0"/>
                    <a:pt x="1" y="140"/>
                    <a:pt x="1" y="313"/>
                  </a:cubicBezTo>
                  <a:cubicBezTo>
                    <a:pt x="1" y="484"/>
                    <a:pt x="142"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5"/>
            <p:cNvSpPr/>
            <p:nvPr/>
          </p:nvSpPr>
          <p:spPr>
            <a:xfrm>
              <a:off x="637325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5"/>
            <p:cNvSpPr/>
            <p:nvPr/>
          </p:nvSpPr>
          <p:spPr>
            <a:xfrm>
              <a:off x="6396600"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4" y="625"/>
                    <a:pt x="625" y="484"/>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5"/>
            <p:cNvSpPr/>
            <p:nvPr/>
          </p:nvSpPr>
          <p:spPr>
            <a:xfrm>
              <a:off x="6419900" y="4011525"/>
              <a:ext cx="15650" cy="15625"/>
            </a:xfrm>
            <a:custGeom>
              <a:avLst/>
              <a:gdLst/>
              <a:ahLst/>
              <a:cxnLst/>
              <a:rect l="l" t="t" r="r" b="b"/>
              <a:pathLst>
                <a:path w="626" h="625" extrusionOk="0">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5"/>
            <p:cNvSpPr/>
            <p:nvPr/>
          </p:nvSpPr>
          <p:spPr>
            <a:xfrm>
              <a:off x="6443250"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5"/>
            <p:cNvSpPr/>
            <p:nvPr/>
          </p:nvSpPr>
          <p:spPr>
            <a:xfrm>
              <a:off x="6466550" y="4011525"/>
              <a:ext cx="15650" cy="15625"/>
            </a:xfrm>
            <a:custGeom>
              <a:avLst/>
              <a:gdLst/>
              <a:ahLst/>
              <a:cxnLst/>
              <a:rect l="l" t="t" r="r" b="b"/>
              <a:pathLst>
                <a:path w="626" h="625" extrusionOk="0">
                  <a:moveTo>
                    <a:pt x="313" y="0"/>
                  </a:moveTo>
                  <a:cubicBezTo>
                    <a:pt x="142" y="0"/>
                    <a:pt x="1" y="140"/>
                    <a:pt x="1" y="313"/>
                  </a:cubicBezTo>
                  <a:cubicBezTo>
                    <a:pt x="1" y="484"/>
                    <a:pt x="142"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5"/>
            <p:cNvSpPr/>
            <p:nvPr/>
          </p:nvSpPr>
          <p:spPr>
            <a:xfrm>
              <a:off x="6487275" y="4011525"/>
              <a:ext cx="18250" cy="15625"/>
            </a:xfrm>
            <a:custGeom>
              <a:avLst/>
              <a:gdLst/>
              <a:ahLst/>
              <a:cxnLst/>
              <a:rect l="l" t="t" r="r" b="b"/>
              <a:pathLst>
                <a:path w="730" h="625" extrusionOk="0">
                  <a:moveTo>
                    <a:pt x="418" y="0"/>
                  </a:moveTo>
                  <a:cubicBezTo>
                    <a:pt x="139" y="0"/>
                    <a:pt x="1" y="337"/>
                    <a:pt x="196" y="532"/>
                  </a:cubicBezTo>
                  <a:cubicBezTo>
                    <a:pt x="260" y="596"/>
                    <a:pt x="339" y="625"/>
                    <a:pt x="415" y="625"/>
                  </a:cubicBezTo>
                  <a:cubicBezTo>
                    <a:pt x="576" y="625"/>
                    <a:pt x="730" y="500"/>
                    <a:pt x="730" y="313"/>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5"/>
            <p:cNvSpPr/>
            <p:nvPr/>
          </p:nvSpPr>
          <p:spPr>
            <a:xfrm>
              <a:off x="6513250"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4" y="625"/>
                    <a:pt x="625" y="484"/>
                    <a:pt x="625" y="313"/>
                  </a:cubicBezTo>
                  <a:cubicBezTo>
                    <a:pt x="625" y="140"/>
                    <a:pt x="484"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5"/>
            <p:cNvSpPr/>
            <p:nvPr/>
          </p:nvSpPr>
          <p:spPr>
            <a:xfrm>
              <a:off x="5953325" y="3991500"/>
              <a:ext cx="15650" cy="15650"/>
            </a:xfrm>
            <a:custGeom>
              <a:avLst/>
              <a:gdLst/>
              <a:ahLst/>
              <a:cxnLst/>
              <a:rect l="l" t="t" r="r" b="b"/>
              <a:pathLst>
                <a:path w="626" h="626" extrusionOk="0">
                  <a:moveTo>
                    <a:pt x="313" y="1"/>
                  </a:moveTo>
                  <a:cubicBezTo>
                    <a:pt x="141" y="1"/>
                    <a:pt x="0" y="140"/>
                    <a:pt x="0" y="313"/>
                  </a:cubicBezTo>
                  <a:cubicBezTo>
                    <a:pt x="0"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5"/>
            <p:cNvSpPr/>
            <p:nvPr/>
          </p:nvSpPr>
          <p:spPr>
            <a:xfrm>
              <a:off x="5976675"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5"/>
            <p:cNvSpPr/>
            <p:nvPr/>
          </p:nvSpPr>
          <p:spPr>
            <a:xfrm>
              <a:off x="5999975" y="3991500"/>
              <a:ext cx="15650" cy="15650"/>
            </a:xfrm>
            <a:custGeom>
              <a:avLst/>
              <a:gdLst/>
              <a:ahLst/>
              <a:cxnLst/>
              <a:rect l="l" t="t" r="r" b="b"/>
              <a:pathLst>
                <a:path w="626" h="626" extrusionOk="0">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5"/>
            <p:cNvSpPr/>
            <p:nvPr/>
          </p:nvSpPr>
          <p:spPr>
            <a:xfrm>
              <a:off x="6023325"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5"/>
            <p:cNvSpPr/>
            <p:nvPr/>
          </p:nvSpPr>
          <p:spPr>
            <a:xfrm>
              <a:off x="6046675" y="3991500"/>
              <a:ext cx="15625" cy="15650"/>
            </a:xfrm>
            <a:custGeom>
              <a:avLst/>
              <a:gdLst/>
              <a:ahLst/>
              <a:cxnLst/>
              <a:rect l="l" t="t" r="r" b="b"/>
              <a:pathLst>
                <a:path w="625" h="626" extrusionOk="0">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5"/>
            <p:cNvSpPr/>
            <p:nvPr/>
          </p:nvSpPr>
          <p:spPr>
            <a:xfrm>
              <a:off x="6067350" y="3991500"/>
              <a:ext cx="18250" cy="15650"/>
            </a:xfrm>
            <a:custGeom>
              <a:avLst/>
              <a:gdLst/>
              <a:ahLst/>
              <a:cxnLst/>
              <a:rect l="l" t="t" r="r" b="b"/>
              <a:pathLst>
                <a:path w="730" h="626" extrusionOk="0">
                  <a:moveTo>
                    <a:pt x="418" y="1"/>
                  </a:moveTo>
                  <a:cubicBezTo>
                    <a:pt x="140" y="1"/>
                    <a:pt x="1" y="337"/>
                    <a:pt x="198" y="533"/>
                  </a:cubicBezTo>
                  <a:cubicBezTo>
                    <a:pt x="261" y="597"/>
                    <a:pt x="339" y="625"/>
                    <a:pt x="416" y="625"/>
                  </a:cubicBezTo>
                  <a:cubicBezTo>
                    <a:pt x="576" y="625"/>
                    <a:pt x="730" y="501"/>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5"/>
            <p:cNvSpPr/>
            <p:nvPr/>
          </p:nvSpPr>
          <p:spPr>
            <a:xfrm>
              <a:off x="6093325"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5"/>
            <p:cNvSpPr/>
            <p:nvPr/>
          </p:nvSpPr>
          <p:spPr>
            <a:xfrm>
              <a:off x="61166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5"/>
            <p:cNvSpPr/>
            <p:nvPr/>
          </p:nvSpPr>
          <p:spPr>
            <a:xfrm>
              <a:off x="6139975"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5"/>
            <p:cNvSpPr/>
            <p:nvPr/>
          </p:nvSpPr>
          <p:spPr>
            <a:xfrm>
              <a:off x="6160650" y="3991500"/>
              <a:ext cx="18300" cy="15650"/>
            </a:xfrm>
            <a:custGeom>
              <a:avLst/>
              <a:gdLst/>
              <a:ahLst/>
              <a:cxnLst/>
              <a:rect l="l" t="t" r="r" b="b"/>
              <a:pathLst>
                <a:path w="732" h="626" extrusionOk="0">
                  <a:moveTo>
                    <a:pt x="419" y="1"/>
                  </a:moveTo>
                  <a:cubicBezTo>
                    <a:pt x="140" y="1"/>
                    <a:pt x="1" y="337"/>
                    <a:pt x="198" y="533"/>
                  </a:cubicBezTo>
                  <a:cubicBezTo>
                    <a:pt x="262" y="597"/>
                    <a:pt x="340" y="625"/>
                    <a:pt x="417" y="625"/>
                  </a:cubicBezTo>
                  <a:cubicBezTo>
                    <a:pt x="577" y="625"/>
                    <a:pt x="731" y="501"/>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5"/>
            <p:cNvSpPr/>
            <p:nvPr/>
          </p:nvSpPr>
          <p:spPr>
            <a:xfrm>
              <a:off x="6186625"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5"/>
            <p:cNvSpPr/>
            <p:nvPr/>
          </p:nvSpPr>
          <p:spPr>
            <a:xfrm>
              <a:off x="62099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5"/>
            <p:cNvSpPr/>
            <p:nvPr/>
          </p:nvSpPr>
          <p:spPr>
            <a:xfrm>
              <a:off x="6233275" y="3991500"/>
              <a:ext cx="15625" cy="15650"/>
            </a:xfrm>
            <a:custGeom>
              <a:avLst/>
              <a:gdLst/>
              <a:ahLst/>
              <a:cxnLst/>
              <a:rect l="l" t="t" r="r" b="b"/>
              <a:pathLst>
                <a:path w="625" h="626" extrusionOk="0">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5"/>
            <p:cNvSpPr/>
            <p:nvPr/>
          </p:nvSpPr>
          <p:spPr>
            <a:xfrm>
              <a:off x="625660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5"/>
            <p:cNvSpPr/>
            <p:nvPr/>
          </p:nvSpPr>
          <p:spPr>
            <a:xfrm>
              <a:off x="62799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5"/>
            <p:cNvSpPr/>
            <p:nvPr/>
          </p:nvSpPr>
          <p:spPr>
            <a:xfrm>
              <a:off x="63032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5"/>
            <p:cNvSpPr/>
            <p:nvPr/>
          </p:nvSpPr>
          <p:spPr>
            <a:xfrm>
              <a:off x="6323950" y="3991500"/>
              <a:ext cx="18300" cy="15650"/>
            </a:xfrm>
            <a:custGeom>
              <a:avLst/>
              <a:gdLst/>
              <a:ahLst/>
              <a:cxnLst/>
              <a:rect l="l" t="t" r="r" b="b"/>
              <a:pathLst>
                <a:path w="732" h="626" extrusionOk="0">
                  <a:moveTo>
                    <a:pt x="419" y="1"/>
                  </a:moveTo>
                  <a:cubicBezTo>
                    <a:pt x="140" y="1"/>
                    <a:pt x="1" y="336"/>
                    <a:pt x="198" y="533"/>
                  </a:cubicBezTo>
                  <a:cubicBezTo>
                    <a:pt x="261" y="597"/>
                    <a:pt x="340" y="625"/>
                    <a:pt x="417" y="625"/>
                  </a:cubicBezTo>
                  <a:cubicBezTo>
                    <a:pt x="577" y="625"/>
                    <a:pt x="731" y="501"/>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5"/>
            <p:cNvSpPr/>
            <p:nvPr/>
          </p:nvSpPr>
          <p:spPr>
            <a:xfrm>
              <a:off x="6349900" y="399150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5"/>
            <p:cNvSpPr/>
            <p:nvPr/>
          </p:nvSpPr>
          <p:spPr>
            <a:xfrm>
              <a:off x="637325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5"/>
            <p:cNvSpPr/>
            <p:nvPr/>
          </p:nvSpPr>
          <p:spPr>
            <a:xfrm>
              <a:off x="6396600"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5"/>
            <p:cNvSpPr/>
            <p:nvPr/>
          </p:nvSpPr>
          <p:spPr>
            <a:xfrm>
              <a:off x="6419900" y="399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5"/>
            <p:cNvSpPr/>
            <p:nvPr/>
          </p:nvSpPr>
          <p:spPr>
            <a:xfrm>
              <a:off x="6443250"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5"/>
            <p:cNvSpPr/>
            <p:nvPr/>
          </p:nvSpPr>
          <p:spPr>
            <a:xfrm>
              <a:off x="6466550" y="399150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5"/>
            <p:cNvSpPr/>
            <p:nvPr/>
          </p:nvSpPr>
          <p:spPr>
            <a:xfrm>
              <a:off x="6487275" y="3991500"/>
              <a:ext cx="18250" cy="15650"/>
            </a:xfrm>
            <a:custGeom>
              <a:avLst/>
              <a:gdLst/>
              <a:ahLst/>
              <a:cxnLst/>
              <a:rect l="l" t="t" r="r" b="b"/>
              <a:pathLst>
                <a:path w="730" h="626" extrusionOk="0">
                  <a:moveTo>
                    <a:pt x="418" y="1"/>
                  </a:moveTo>
                  <a:cubicBezTo>
                    <a:pt x="139" y="1"/>
                    <a:pt x="1" y="337"/>
                    <a:pt x="196" y="533"/>
                  </a:cubicBezTo>
                  <a:cubicBezTo>
                    <a:pt x="260" y="597"/>
                    <a:pt x="339" y="625"/>
                    <a:pt x="415" y="625"/>
                  </a:cubicBezTo>
                  <a:cubicBezTo>
                    <a:pt x="576" y="625"/>
                    <a:pt x="730" y="501"/>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5"/>
            <p:cNvSpPr/>
            <p:nvPr/>
          </p:nvSpPr>
          <p:spPr>
            <a:xfrm>
              <a:off x="6513250"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5"/>
            <p:cNvSpPr/>
            <p:nvPr/>
          </p:nvSpPr>
          <p:spPr>
            <a:xfrm>
              <a:off x="5953325" y="3971500"/>
              <a:ext cx="15650" cy="15650"/>
            </a:xfrm>
            <a:custGeom>
              <a:avLst/>
              <a:gdLst/>
              <a:ahLst/>
              <a:cxnLst/>
              <a:rect l="l" t="t" r="r" b="b"/>
              <a:pathLst>
                <a:path w="626" h="626" extrusionOk="0">
                  <a:moveTo>
                    <a:pt x="313" y="1"/>
                  </a:moveTo>
                  <a:cubicBezTo>
                    <a:pt x="141" y="1"/>
                    <a:pt x="0" y="140"/>
                    <a:pt x="0" y="313"/>
                  </a:cubicBezTo>
                  <a:cubicBezTo>
                    <a:pt x="0"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5"/>
            <p:cNvSpPr/>
            <p:nvPr/>
          </p:nvSpPr>
          <p:spPr>
            <a:xfrm>
              <a:off x="5976675"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5"/>
            <p:cNvSpPr/>
            <p:nvPr/>
          </p:nvSpPr>
          <p:spPr>
            <a:xfrm>
              <a:off x="5999975" y="3971500"/>
              <a:ext cx="15650" cy="15650"/>
            </a:xfrm>
            <a:custGeom>
              <a:avLst/>
              <a:gdLst/>
              <a:ahLst/>
              <a:cxnLst/>
              <a:rect l="l" t="t" r="r" b="b"/>
              <a:pathLst>
                <a:path w="626" h="626" extrusionOk="0">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5"/>
            <p:cNvSpPr/>
            <p:nvPr/>
          </p:nvSpPr>
          <p:spPr>
            <a:xfrm>
              <a:off x="6023325"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5"/>
            <p:cNvSpPr/>
            <p:nvPr/>
          </p:nvSpPr>
          <p:spPr>
            <a:xfrm>
              <a:off x="6046675" y="3971500"/>
              <a:ext cx="15625" cy="15650"/>
            </a:xfrm>
            <a:custGeom>
              <a:avLst/>
              <a:gdLst/>
              <a:ahLst/>
              <a:cxnLst/>
              <a:rect l="l" t="t" r="r" b="b"/>
              <a:pathLst>
                <a:path w="625" h="626" extrusionOk="0">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5"/>
            <p:cNvSpPr/>
            <p:nvPr/>
          </p:nvSpPr>
          <p:spPr>
            <a:xfrm>
              <a:off x="6067350" y="3971475"/>
              <a:ext cx="18250" cy="15650"/>
            </a:xfrm>
            <a:custGeom>
              <a:avLst/>
              <a:gdLst/>
              <a:ahLst/>
              <a:cxnLst/>
              <a:rect l="l" t="t" r="r" b="b"/>
              <a:pathLst>
                <a:path w="730" h="626" extrusionOk="0">
                  <a:moveTo>
                    <a:pt x="418" y="0"/>
                  </a:moveTo>
                  <a:cubicBezTo>
                    <a:pt x="140" y="0"/>
                    <a:pt x="1" y="337"/>
                    <a:pt x="198" y="534"/>
                  </a:cubicBezTo>
                  <a:cubicBezTo>
                    <a:pt x="261" y="597"/>
                    <a:pt x="339" y="625"/>
                    <a:pt x="416" y="625"/>
                  </a:cubicBezTo>
                  <a:cubicBezTo>
                    <a:pt x="576" y="625"/>
                    <a:pt x="730" y="501"/>
                    <a:pt x="730" y="312"/>
                  </a:cubicBezTo>
                  <a:cubicBezTo>
                    <a:pt x="730" y="139"/>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5"/>
            <p:cNvSpPr/>
            <p:nvPr/>
          </p:nvSpPr>
          <p:spPr>
            <a:xfrm>
              <a:off x="6093325"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5"/>
            <p:cNvSpPr/>
            <p:nvPr/>
          </p:nvSpPr>
          <p:spPr>
            <a:xfrm>
              <a:off x="61166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5"/>
            <p:cNvSpPr/>
            <p:nvPr/>
          </p:nvSpPr>
          <p:spPr>
            <a:xfrm>
              <a:off x="6139975"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5"/>
            <p:cNvSpPr/>
            <p:nvPr/>
          </p:nvSpPr>
          <p:spPr>
            <a:xfrm>
              <a:off x="6160650" y="3971475"/>
              <a:ext cx="18300" cy="15650"/>
            </a:xfrm>
            <a:custGeom>
              <a:avLst/>
              <a:gdLst/>
              <a:ahLst/>
              <a:cxnLst/>
              <a:rect l="l" t="t" r="r" b="b"/>
              <a:pathLst>
                <a:path w="732" h="626" extrusionOk="0">
                  <a:moveTo>
                    <a:pt x="419" y="0"/>
                  </a:moveTo>
                  <a:cubicBezTo>
                    <a:pt x="140" y="0"/>
                    <a:pt x="1" y="337"/>
                    <a:pt x="198" y="534"/>
                  </a:cubicBezTo>
                  <a:cubicBezTo>
                    <a:pt x="261" y="597"/>
                    <a:pt x="340" y="625"/>
                    <a:pt x="417" y="625"/>
                  </a:cubicBezTo>
                  <a:cubicBezTo>
                    <a:pt x="577" y="625"/>
                    <a:pt x="731" y="501"/>
                    <a:pt x="731" y="312"/>
                  </a:cubicBezTo>
                  <a:cubicBezTo>
                    <a:pt x="731" y="139"/>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5"/>
            <p:cNvSpPr/>
            <p:nvPr/>
          </p:nvSpPr>
          <p:spPr>
            <a:xfrm>
              <a:off x="6186625"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5"/>
            <p:cNvSpPr/>
            <p:nvPr/>
          </p:nvSpPr>
          <p:spPr>
            <a:xfrm>
              <a:off x="62099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5"/>
            <p:cNvSpPr/>
            <p:nvPr/>
          </p:nvSpPr>
          <p:spPr>
            <a:xfrm>
              <a:off x="6233275" y="3971500"/>
              <a:ext cx="15625" cy="15650"/>
            </a:xfrm>
            <a:custGeom>
              <a:avLst/>
              <a:gdLst/>
              <a:ahLst/>
              <a:cxnLst/>
              <a:rect l="l" t="t" r="r" b="b"/>
              <a:pathLst>
                <a:path w="625" h="626" extrusionOk="0">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5"/>
            <p:cNvSpPr/>
            <p:nvPr/>
          </p:nvSpPr>
          <p:spPr>
            <a:xfrm>
              <a:off x="625660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5"/>
            <p:cNvSpPr/>
            <p:nvPr/>
          </p:nvSpPr>
          <p:spPr>
            <a:xfrm>
              <a:off x="62799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5"/>
            <p:cNvSpPr/>
            <p:nvPr/>
          </p:nvSpPr>
          <p:spPr>
            <a:xfrm>
              <a:off x="63032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5"/>
            <p:cNvSpPr/>
            <p:nvPr/>
          </p:nvSpPr>
          <p:spPr>
            <a:xfrm>
              <a:off x="6323950" y="3971475"/>
              <a:ext cx="18300" cy="15650"/>
            </a:xfrm>
            <a:custGeom>
              <a:avLst/>
              <a:gdLst/>
              <a:ahLst/>
              <a:cxnLst/>
              <a:rect l="l" t="t" r="r" b="b"/>
              <a:pathLst>
                <a:path w="732" h="626" extrusionOk="0">
                  <a:moveTo>
                    <a:pt x="419" y="0"/>
                  </a:moveTo>
                  <a:cubicBezTo>
                    <a:pt x="140" y="0"/>
                    <a:pt x="1" y="337"/>
                    <a:pt x="198" y="534"/>
                  </a:cubicBezTo>
                  <a:cubicBezTo>
                    <a:pt x="261" y="597"/>
                    <a:pt x="340" y="625"/>
                    <a:pt x="416" y="625"/>
                  </a:cubicBezTo>
                  <a:cubicBezTo>
                    <a:pt x="577" y="625"/>
                    <a:pt x="731" y="501"/>
                    <a:pt x="731" y="312"/>
                  </a:cubicBezTo>
                  <a:cubicBezTo>
                    <a:pt x="731" y="139"/>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5"/>
            <p:cNvSpPr/>
            <p:nvPr/>
          </p:nvSpPr>
          <p:spPr>
            <a:xfrm>
              <a:off x="6349900" y="397150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5"/>
            <p:cNvSpPr/>
            <p:nvPr/>
          </p:nvSpPr>
          <p:spPr>
            <a:xfrm>
              <a:off x="637325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5"/>
            <p:cNvSpPr/>
            <p:nvPr/>
          </p:nvSpPr>
          <p:spPr>
            <a:xfrm>
              <a:off x="6396600"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5"/>
            <p:cNvSpPr/>
            <p:nvPr/>
          </p:nvSpPr>
          <p:spPr>
            <a:xfrm>
              <a:off x="6419900" y="3971500"/>
              <a:ext cx="15650" cy="15650"/>
            </a:xfrm>
            <a:custGeom>
              <a:avLst/>
              <a:gdLst/>
              <a:ahLst/>
              <a:cxnLst/>
              <a:rect l="l" t="t" r="r" b="b"/>
              <a:pathLst>
                <a:path w="626" h="626" extrusionOk="0">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5"/>
            <p:cNvSpPr/>
            <p:nvPr/>
          </p:nvSpPr>
          <p:spPr>
            <a:xfrm>
              <a:off x="6443250"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5"/>
            <p:cNvSpPr/>
            <p:nvPr/>
          </p:nvSpPr>
          <p:spPr>
            <a:xfrm>
              <a:off x="6466550" y="3971500"/>
              <a:ext cx="15650" cy="15650"/>
            </a:xfrm>
            <a:custGeom>
              <a:avLst/>
              <a:gdLst/>
              <a:ahLst/>
              <a:cxnLst/>
              <a:rect l="l" t="t" r="r" b="b"/>
              <a:pathLst>
                <a:path w="626" h="626" extrusionOk="0">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5"/>
            <p:cNvSpPr/>
            <p:nvPr/>
          </p:nvSpPr>
          <p:spPr>
            <a:xfrm>
              <a:off x="6487275" y="3971475"/>
              <a:ext cx="18250" cy="15650"/>
            </a:xfrm>
            <a:custGeom>
              <a:avLst/>
              <a:gdLst/>
              <a:ahLst/>
              <a:cxnLst/>
              <a:rect l="l" t="t" r="r" b="b"/>
              <a:pathLst>
                <a:path w="730" h="626" extrusionOk="0">
                  <a:moveTo>
                    <a:pt x="418" y="0"/>
                  </a:moveTo>
                  <a:cubicBezTo>
                    <a:pt x="139" y="0"/>
                    <a:pt x="1" y="337"/>
                    <a:pt x="196" y="534"/>
                  </a:cubicBezTo>
                  <a:cubicBezTo>
                    <a:pt x="260" y="597"/>
                    <a:pt x="338" y="625"/>
                    <a:pt x="415" y="625"/>
                  </a:cubicBezTo>
                  <a:cubicBezTo>
                    <a:pt x="576" y="625"/>
                    <a:pt x="730" y="501"/>
                    <a:pt x="730" y="312"/>
                  </a:cubicBezTo>
                  <a:cubicBezTo>
                    <a:pt x="730" y="139"/>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5"/>
            <p:cNvSpPr/>
            <p:nvPr/>
          </p:nvSpPr>
          <p:spPr>
            <a:xfrm>
              <a:off x="6513250"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5"/>
            <p:cNvSpPr/>
            <p:nvPr/>
          </p:nvSpPr>
          <p:spPr>
            <a:xfrm>
              <a:off x="5976675"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5"/>
            <p:cNvSpPr/>
            <p:nvPr/>
          </p:nvSpPr>
          <p:spPr>
            <a:xfrm>
              <a:off x="5999975" y="3951450"/>
              <a:ext cx="15650" cy="15650"/>
            </a:xfrm>
            <a:custGeom>
              <a:avLst/>
              <a:gdLst/>
              <a:ahLst/>
              <a:cxnLst/>
              <a:rect l="l" t="t" r="r" b="b"/>
              <a:pathLst>
                <a:path w="626" h="626" extrusionOk="0">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5"/>
            <p:cNvSpPr/>
            <p:nvPr/>
          </p:nvSpPr>
          <p:spPr>
            <a:xfrm>
              <a:off x="6023325"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5"/>
            <p:cNvSpPr/>
            <p:nvPr/>
          </p:nvSpPr>
          <p:spPr>
            <a:xfrm>
              <a:off x="6046675" y="3951450"/>
              <a:ext cx="15625" cy="15650"/>
            </a:xfrm>
            <a:custGeom>
              <a:avLst/>
              <a:gdLst/>
              <a:ahLst/>
              <a:cxnLst/>
              <a:rect l="l" t="t" r="r" b="b"/>
              <a:pathLst>
                <a:path w="625" h="626" extrusionOk="0">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5"/>
            <p:cNvSpPr/>
            <p:nvPr/>
          </p:nvSpPr>
          <p:spPr>
            <a:xfrm>
              <a:off x="6067350" y="3951500"/>
              <a:ext cx="18250" cy="15625"/>
            </a:xfrm>
            <a:custGeom>
              <a:avLst/>
              <a:gdLst/>
              <a:ahLst/>
              <a:cxnLst/>
              <a:rect l="l" t="t" r="r" b="b"/>
              <a:pathLst>
                <a:path w="730" h="625" extrusionOk="0">
                  <a:moveTo>
                    <a:pt x="418" y="0"/>
                  </a:moveTo>
                  <a:cubicBezTo>
                    <a:pt x="140" y="0"/>
                    <a:pt x="1" y="335"/>
                    <a:pt x="198" y="532"/>
                  </a:cubicBezTo>
                  <a:cubicBezTo>
                    <a:pt x="261" y="596"/>
                    <a:pt x="339" y="625"/>
                    <a:pt x="416" y="625"/>
                  </a:cubicBezTo>
                  <a:cubicBezTo>
                    <a:pt x="576" y="625"/>
                    <a:pt x="730" y="500"/>
                    <a:pt x="730" y="312"/>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5"/>
            <p:cNvSpPr/>
            <p:nvPr/>
          </p:nvSpPr>
          <p:spPr>
            <a:xfrm>
              <a:off x="6093325" y="395145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5"/>
            <p:cNvSpPr/>
            <p:nvPr/>
          </p:nvSpPr>
          <p:spPr>
            <a:xfrm>
              <a:off x="61166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5"/>
            <p:cNvSpPr/>
            <p:nvPr/>
          </p:nvSpPr>
          <p:spPr>
            <a:xfrm>
              <a:off x="6139975" y="395145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5"/>
            <p:cNvSpPr/>
            <p:nvPr/>
          </p:nvSpPr>
          <p:spPr>
            <a:xfrm>
              <a:off x="6160650" y="3951500"/>
              <a:ext cx="18300" cy="15625"/>
            </a:xfrm>
            <a:custGeom>
              <a:avLst/>
              <a:gdLst/>
              <a:ahLst/>
              <a:cxnLst/>
              <a:rect l="l" t="t" r="r" b="b"/>
              <a:pathLst>
                <a:path w="732" h="625" extrusionOk="0">
                  <a:moveTo>
                    <a:pt x="419" y="0"/>
                  </a:moveTo>
                  <a:cubicBezTo>
                    <a:pt x="140" y="0"/>
                    <a:pt x="1" y="335"/>
                    <a:pt x="198" y="532"/>
                  </a:cubicBezTo>
                  <a:cubicBezTo>
                    <a:pt x="262" y="596"/>
                    <a:pt x="340" y="625"/>
                    <a:pt x="417" y="625"/>
                  </a:cubicBezTo>
                  <a:cubicBezTo>
                    <a:pt x="577" y="625"/>
                    <a:pt x="731" y="500"/>
                    <a:pt x="731" y="312"/>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5"/>
            <p:cNvSpPr/>
            <p:nvPr/>
          </p:nvSpPr>
          <p:spPr>
            <a:xfrm>
              <a:off x="6186625" y="395145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5"/>
            <p:cNvSpPr/>
            <p:nvPr/>
          </p:nvSpPr>
          <p:spPr>
            <a:xfrm>
              <a:off x="62099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5"/>
            <p:cNvSpPr/>
            <p:nvPr/>
          </p:nvSpPr>
          <p:spPr>
            <a:xfrm>
              <a:off x="6233275" y="3951450"/>
              <a:ext cx="15625" cy="15650"/>
            </a:xfrm>
            <a:custGeom>
              <a:avLst/>
              <a:gdLst/>
              <a:ahLst/>
              <a:cxnLst/>
              <a:rect l="l" t="t" r="r" b="b"/>
              <a:pathLst>
                <a:path w="625" h="626" extrusionOk="0">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5"/>
            <p:cNvSpPr/>
            <p:nvPr/>
          </p:nvSpPr>
          <p:spPr>
            <a:xfrm>
              <a:off x="625660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5"/>
            <p:cNvSpPr/>
            <p:nvPr/>
          </p:nvSpPr>
          <p:spPr>
            <a:xfrm>
              <a:off x="62799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5"/>
            <p:cNvSpPr/>
            <p:nvPr/>
          </p:nvSpPr>
          <p:spPr>
            <a:xfrm>
              <a:off x="63032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5"/>
            <p:cNvSpPr/>
            <p:nvPr/>
          </p:nvSpPr>
          <p:spPr>
            <a:xfrm>
              <a:off x="6323950" y="3951500"/>
              <a:ext cx="18300" cy="15625"/>
            </a:xfrm>
            <a:custGeom>
              <a:avLst/>
              <a:gdLst/>
              <a:ahLst/>
              <a:cxnLst/>
              <a:rect l="l" t="t" r="r" b="b"/>
              <a:pathLst>
                <a:path w="732" h="625" extrusionOk="0">
                  <a:moveTo>
                    <a:pt x="422" y="0"/>
                  </a:moveTo>
                  <a:cubicBezTo>
                    <a:pt x="421" y="0"/>
                    <a:pt x="420" y="0"/>
                    <a:pt x="419" y="0"/>
                  </a:cubicBezTo>
                  <a:cubicBezTo>
                    <a:pt x="418" y="0"/>
                    <a:pt x="418" y="0"/>
                    <a:pt x="417" y="0"/>
                  </a:cubicBezTo>
                  <a:cubicBezTo>
                    <a:pt x="139" y="0"/>
                    <a:pt x="1" y="336"/>
                    <a:pt x="198" y="532"/>
                  </a:cubicBezTo>
                  <a:cubicBezTo>
                    <a:pt x="261" y="596"/>
                    <a:pt x="340" y="625"/>
                    <a:pt x="417" y="625"/>
                  </a:cubicBezTo>
                  <a:cubicBezTo>
                    <a:pt x="577" y="625"/>
                    <a:pt x="731" y="500"/>
                    <a:pt x="731" y="312"/>
                  </a:cubicBezTo>
                  <a:cubicBezTo>
                    <a:pt x="731" y="141"/>
                    <a:pt x="593"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5"/>
            <p:cNvSpPr/>
            <p:nvPr/>
          </p:nvSpPr>
          <p:spPr>
            <a:xfrm>
              <a:off x="6349900" y="3951450"/>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5"/>
            <p:cNvSpPr/>
            <p:nvPr/>
          </p:nvSpPr>
          <p:spPr>
            <a:xfrm>
              <a:off x="637325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5"/>
            <p:cNvSpPr/>
            <p:nvPr/>
          </p:nvSpPr>
          <p:spPr>
            <a:xfrm>
              <a:off x="6396600"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5"/>
            <p:cNvSpPr/>
            <p:nvPr/>
          </p:nvSpPr>
          <p:spPr>
            <a:xfrm>
              <a:off x="6419900" y="3951450"/>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5"/>
            <p:cNvSpPr/>
            <p:nvPr/>
          </p:nvSpPr>
          <p:spPr>
            <a:xfrm>
              <a:off x="6443250"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5"/>
            <p:cNvSpPr/>
            <p:nvPr/>
          </p:nvSpPr>
          <p:spPr>
            <a:xfrm>
              <a:off x="6466550" y="3951450"/>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5"/>
            <p:cNvSpPr/>
            <p:nvPr/>
          </p:nvSpPr>
          <p:spPr>
            <a:xfrm>
              <a:off x="6487275" y="3951500"/>
              <a:ext cx="18250" cy="15625"/>
            </a:xfrm>
            <a:custGeom>
              <a:avLst/>
              <a:gdLst/>
              <a:ahLst/>
              <a:cxnLst/>
              <a:rect l="l" t="t" r="r" b="b"/>
              <a:pathLst>
                <a:path w="730" h="625" extrusionOk="0">
                  <a:moveTo>
                    <a:pt x="418" y="0"/>
                  </a:moveTo>
                  <a:cubicBezTo>
                    <a:pt x="139" y="0"/>
                    <a:pt x="1" y="335"/>
                    <a:pt x="196" y="532"/>
                  </a:cubicBezTo>
                  <a:cubicBezTo>
                    <a:pt x="260" y="596"/>
                    <a:pt x="339" y="625"/>
                    <a:pt x="415" y="625"/>
                  </a:cubicBezTo>
                  <a:cubicBezTo>
                    <a:pt x="576" y="625"/>
                    <a:pt x="730" y="500"/>
                    <a:pt x="730" y="312"/>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5"/>
            <p:cNvSpPr/>
            <p:nvPr/>
          </p:nvSpPr>
          <p:spPr>
            <a:xfrm>
              <a:off x="6513250" y="395145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5"/>
            <p:cNvSpPr/>
            <p:nvPr/>
          </p:nvSpPr>
          <p:spPr>
            <a:xfrm>
              <a:off x="5976675"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5"/>
            <p:cNvSpPr/>
            <p:nvPr/>
          </p:nvSpPr>
          <p:spPr>
            <a:xfrm>
              <a:off x="5999975" y="3931450"/>
              <a:ext cx="15650" cy="15625"/>
            </a:xfrm>
            <a:custGeom>
              <a:avLst/>
              <a:gdLst/>
              <a:ahLst/>
              <a:cxnLst/>
              <a:rect l="l" t="t" r="r" b="b"/>
              <a:pathLst>
                <a:path w="626" h="625" extrusionOk="0">
                  <a:moveTo>
                    <a:pt x="313" y="0"/>
                  </a:moveTo>
                  <a:cubicBezTo>
                    <a:pt x="141" y="0"/>
                    <a:pt x="1" y="141"/>
                    <a:pt x="1" y="313"/>
                  </a:cubicBezTo>
                  <a:cubicBezTo>
                    <a:pt x="1" y="485"/>
                    <a:pt x="141" y="625"/>
                    <a:pt x="313" y="625"/>
                  </a:cubicBezTo>
                  <a:cubicBezTo>
                    <a:pt x="486" y="625"/>
                    <a:pt x="625" y="485"/>
                    <a:pt x="625" y="313"/>
                  </a:cubicBezTo>
                  <a:cubicBezTo>
                    <a:pt x="625" y="141"/>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5"/>
            <p:cNvSpPr/>
            <p:nvPr/>
          </p:nvSpPr>
          <p:spPr>
            <a:xfrm>
              <a:off x="6023325"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5"/>
            <p:cNvSpPr/>
            <p:nvPr/>
          </p:nvSpPr>
          <p:spPr>
            <a:xfrm>
              <a:off x="6046675" y="3931450"/>
              <a:ext cx="15625" cy="15625"/>
            </a:xfrm>
            <a:custGeom>
              <a:avLst/>
              <a:gdLst/>
              <a:ahLst/>
              <a:cxnLst/>
              <a:rect l="l" t="t" r="r" b="b"/>
              <a:pathLst>
                <a:path w="625" h="625" extrusionOk="0">
                  <a:moveTo>
                    <a:pt x="312" y="0"/>
                  </a:moveTo>
                  <a:cubicBezTo>
                    <a:pt x="139" y="0"/>
                    <a:pt x="0" y="141"/>
                    <a:pt x="0" y="313"/>
                  </a:cubicBezTo>
                  <a:cubicBezTo>
                    <a:pt x="0" y="485"/>
                    <a:pt x="139" y="625"/>
                    <a:pt x="312" y="625"/>
                  </a:cubicBezTo>
                  <a:cubicBezTo>
                    <a:pt x="485" y="625"/>
                    <a:pt x="625" y="485"/>
                    <a:pt x="625" y="313"/>
                  </a:cubicBezTo>
                  <a:cubicBezTo>
                    <a:pt x="625" y="141"/>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5"/>
            <p:cNvSpPr/>
            <p:nvPr/>
          </p:nvSpPr>
          <p:spPr>
            <a:xfrm>
              <a:off x="6067350" y="3931450"/>
              <a:ext cx="18250" cy="15675"/>
            </a:xfrm>
            <a:custGeom>
              <a:avLst/>
              <a:gdLst/>
              <a:ahLst/>
              <a:cxnLst/>
              <a:rect l="l" t="t" r="r" b="b"/>
              <a:pathLst>
                <a:path w="730" h="627" extrusionOk="0">
                  <a:moveTo>
                    <a:pt x="418" y="0"/>
                  </a:moveTo>
                  <a:cubicBezTo>
                    <a:pt x="140" y="0"/>
                    <a:pt x="1" y="337"/>
                    <a:pt x="198" y="534"/>
                  </a:cubicBezTo>
                  <a:cubicBezTo>
                    <a:pt x="261" y="598"/>
                    <a:pt x="339" y="626"/>
                    <a:pt x="416" y="626"/>
                  </a:cubicBezTo>
                  <a:cubicBezTo>
                    <a:pt x="576" y="626"/>
                    <a:pt x="730" y="501"/>
                    <a:pt x="730" y="313"/>
                  </a:cubicBezTo>
                  <a:cubicBezTo>
                    <a:pt x="730" y="141"/>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5"/>
            <p:cNvSpPr/>
            <p:nvPr/>
          </p:nvSpPr>
          <p:spPr>
            <a:xfrm>
              <a:off x="6093325" y="3931450"/>
              <a:ext cx="15625" cy="15625"/>
            </a:xfrm>
            <a:custGeom>
              <a:avLst/>
              <a:gdLst/>
              <a:ahLst/>
              <a:cxnLst/>
              <a:rect l="l" t="t" r="r" b="b"/>
              <a:pathLst>
                <a:path w="625" h="625" extrusionOk="0">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5"/>
            <p:cNvSpPr/>
            <p:nvPr/>
          </p:nvSpPr>
          <p:spPr>
            <a:xfrm>
              <a:off x="61166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4" y="625"/>
                    <a:pt x="625" y="485"/>
                    <a:pt x="625" y="313"/>
                  </a:cubicBezTo>
                  <a:cubicBezTo>
                    <a:pt x="625" y="141"/>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5"/>
            <p:cNvSpPr/>
            <p:nvPr/>
          </p:nvSpPr>
          <p:spPr>
            <a:xfrm>
              <a:off x="6139975" y="3931450"/>
              <a:ext cx="15625" cy="15625"/>
            </a:xfrm>
            <a:custGeom>
              <a:avLst/>
              <a:gdLst/>
              <a:ahLst/>
              <a:cxnLst/>
              <a:rect l="l" t="t" r="r" b="b"/>
              <a:pathLst>
                <a:path w="625" h="625" extrusionOk="0">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5"/>
            <p:cNvSpPr/>
            <p:nvPr/>
          </p:nvSpPr>
          <p:spPr>
            <a:xfrm>
              <a:off x="6160650" y="3931450"/>
              <a:ext cx="18300" cy="15675"/>
            </a:xfrm>
            <a:custGeom>
              <a:avLst/>
              <a:gdLst/>
              <a:ahLst/>
              <a:cxnLst/>
              <a:rect l="l" t="t" r="r" b="b"/>
              <a:pathLst>
                <a:path w="732" h="627" extrusionOk="0">
                  <a:moveTo>
                    <a:pt x="419" y="0"/>
                  </a:moveTo>
                  <a:cubicBezTo>
                    <a:pt x="140" y="0"/>
                    <a:pt x="1" y="337"/>
                    <a:pt x="198" y="534"/>
                  </a:cubicBezTo>
                  <a:cubicBezTo>
                    <a:pt x="262" y="598"/>
                    <a:pt x="340" y="626"/>
                    <a:pt x="417" y="626"/>
                  </a:cubicBezTo>
                  <a:cubicBezTo>
                    <a:pt x="577" y="626"/>
                    <a:pt x="731" y="501"/>
                    <a:pt x="731" y="313"/>
                  </a:cubicBezTo>
                  <a:cubicBezTo>
                    <a:pt x="731" y="141"/>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25"/>
            <p:cNvSpPr/>
            <p:nvPr/>
          </p:nvSpPr>
          <p:spPr>
            <a:xfrm>
              <a:off x="6186625" y="3931450"/>
              <a:ext cx="15625" cy="15625"/>
            </a:xfrm>
            <a:custGeom>
              <a:avLst/>
              <a:gdLst/>
              <a:ahLst/>
              <a:cxnLst/>
              <a:rect l="l" t="t" r="r" b="b"/>
              <a:pathLst>
                <a:path w="625" h="625" extrusionOk="0">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5"/>
            <p:cNvSpPr/>
            <p:nvPr/>
          </p:nvSpPr>
          <p:spPr>
            <a:xfrm>
              <a:off x="62099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5"/>
            <p:cNvSpPr/>
            <p:nvPr/>
          </p:nvSpPr>
          <p:spPr>
            <a:xfrm>
              <a:off x="6233275" y="3931450"/>
              <a:ext cx="15625" cy="15625"/>
            </a:xfrm>
            <a:custGeom>
              <a:avLst/>
              <a:gdLst/>
              <a:ahLst/>
              <a:cxnLst/>
              <a:rect l="l" t="t" r="r" b="b"/>
              <a:pathLst>
                <a:path w="625" h="625" extrusionOk="0">
                  <a:moveTo>
                    <a:pt x="312" y="0"/>
                  </a:moveTo>
                  <a:cubicBezTo>
                    <a:pt x="141" y="0"/>
                    <a:pt x="0" y="141"/>
                    <a:pt x="0" y="313"/>
                  </a:cubicBezTo>
                  <a:cubicBezTo>
                    <a:pt x="0" y="485"/>
                    <a:pt x="141" y="625"/>
                    <a:pt x="312" y="625"/>
                  </a:cubicBezTo>
                  <a:cubicBezTo>
                    <a:pt x="485" y="625"/>
                    <a:pt x="625" y="485"/>
                    <a:pt x="625" y="313"/>
                  </a:cubicBezTo>
                  <a:cubicBezTo>
                    <a:pt x="625" y="141"/>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5"/>
            <p:cNvSpPr/>
            <p:nvPr/>
          </p:nvSpPr>
          <p:spPr>
            <a:xfrm>
              <a:off x="625660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5"/>
            <p:cNvSpPr/>
            <p:nvPr/>
          </p:nvSpPr>
          <p:spPr>
            <a:xfrm>
              <a:off x="62799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4" y="625"/>
                    <a:pt x="625" y="485"/>
                    <a:pt x="625" y="313"/>
                  </a:cubicBezTo>
                  <a:cubicBezTo>
                    <a:pt x="625" y="141"/>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5"/>
            <p:cNvSpPr/>
            <p:nvPr/>
          </p:nvSpPr>
          <p:spPr>
            <a:xfrm>
              <a:off x="63032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5"/>
            <p:cNvSpPr/>
            <p:nvPr/>
          </p:nvSpPr>
          <p:spPr>
            <a:xfrm>
              <a:off x="6323950" y="3931450"/>
              <a:ext cx="18300" cy="15675"/>
            </a:xfrm>
            <a:custGeom>
              <a:avLst/>
              <a:gdLst/>
              <a:ahLst/>
              <a:cxnLst/>
              <a:rect l="l" t="t" r="r" b="b"/>
              <a:pathLst>
                <a:path w="732" h="627" extrusionOk="0">
                  <a:moveTo>
                    <a:pt x="419" y="0"/>
                  </a:moveTo>
                  <a:cubicBezTo>
                    <a:pt x="140" y="0"/>
                    <a:pt x="1" y="337"/>
                    <a:pt x="198" y="534"/>
                  </a:cubicBezTo>
                  <a:cubicBezTo>
                    <a:pt x="261" y="598"/>
                    <a:pt x="340" y="626"/>
                    <a:pt x="416" y="626"/>
                  </a:cubicBezTo>
                  <a:cubicBezTo>
                    <a:pt x="577" y="626"/>
                    <a:pt x="731" y="501"/>
                    <a:pt x="731" y="313"/>
                  </a:cubicBezTo>
                  <a:cubicBezTo>
                    <a:pt x="731" y="141"/>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5"/>
            <p:cNvSpPr/>
            <p:nvPr/>
          </p:nvSpPr>
          <p:spPr>
            <a:xfrm>
              <a:off x="6349900" y="3931450"/>
              <a:ext cx="15650" cy="15625"/>
            </a:xfrm>
            <a:custGeom>
              <a:avLst/>
              <a:gdLst/>
              <a:ahLst/>
              <a:cxnLst/>
              <a:rect l="l" t="t" r="r" b="b"/>
              <a:pathLst>
                <a:path w="626" h="625" extrusionOk="0">
                  <a:moveTo>
                    <a:pt x="313" y="0"/>
                  </a:moveTo>
                  <a:cubicBezTo>
                    <a:pt x="142" y="0"/>
                    <a:pt x="1" y="141"/>
                    <a:pt x="1" y="313"/>
                  </a:cubicBezTo>
                  <a:cubicBezTo>
                    <a:pt x="1" y="485"/>
                    <a:pt x="142" y="625"/>
                    <a:pt x="313" y="625"/>
                  </a:cubicBezTo>
                  <a:cubicBezTo>
                    <a:pt x="486" y="625"/>
                    <a:pt x="625" y="485"/>
                    <a:pt x="625" y="313"/>
                  </a:cubicBezTo>
                  <a:cubicBezTo>
                    <a:pt x="625" y="141"/>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5"/>
            <p:cNvSpPr/>
            <p:nvPr/>
          </p:nvSpPr>
          <p:spPr>
            <a:xfrm>
              <a:off x="637325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5"/>
            <p:cNvSpPr/>
            <p:nvPr/>
          </p:nvSpPr>
          <p:spPr>
            <a:xfrm>
              <a:off x="6396600"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4" y="625"/>
                    <a:pt x="625" y="485"/>
                    <a:pt x="625" y="313"/>
                  </a:cubicBezTo>
                  <a:cubicBezTo>
                    <a:pt x="625" y="141"/>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5"/>
            <p:cNvSpPr/>
            <p:nvPr/>
          </p:nvSpPr>
          <p:spPr>
            <a:xfrm>
              <a:off x="6419900" y="3931450"/>
              <a:ext cx="15650" cy="15625"/>
            </a:xfrm>
            <a:custGeom>
              <a:avLst/>
              <a:gdLst/>
              <a:ahLst/>
              <a:cxnLst/>
              <a:rect l="l" t="t" r="r" b="b"/>
              <a:pathLst>
                <a:path w="626" h="625" extrusionOk="0">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5"/>
            <p:cNvSpPr/>
            <p:nvPr/>
          </p:nvSpPr>
          <p:spPr>
            <a:xfrm>
              <a:off x="6443250"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5"/>
            <p:cNvSpPr/>
            <p:nvPr/>
          </p:nvSpPr>
          <p:spPr>
            <a:xfrm>
              <a:off x="6466550" y="3931450"/>
              <a:ext cx="15650" cy="15625"/>
            </a:xfrm>
            <a:custGeom>
              <a:avLst/>
              <a:gdLst/>
              <a:ahLst/>
              <a:cxnLst/>
              <a:rect l="l" t="t" r="r" b="b"/>
              <a:pathLst>
                <a:path w="626" h="625" extrusionOk="0">
                  <a:moveTo>
                    <a:pt x="313" y="0"/>
                  </a:moveTo>
                  <a:cubicBezTo>
                    <a:pt x="142" y="0"/>
                    <a:pt x="1" y="141"/>
                    <a:pt x="1" y="313"/>
                  </a:cubicBezTo>
                  <a:cubicBezTo>
                    <a:pt x="1" y="485"/>
                    <a:pt x="142" y="625"/>
                    <a:pt x="313" y="625"/>
                  </a:cubicBezTo>
                  <a:cubicBezTo>
                    <a:pt x="486" y="625"/>
                    <a:pt x="625" y="485"/>
                    <a:pt x="625" y="313"/>
                  </a:cubicBezTo>
                  <a:cubicBezTo>
                    <a:pt x="625" y="141"/>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5"/>
            <p:cNvSpPr/>
            <p:nvPr/>
          </p:nvSpPr>
          <p:spPr>
            <a:xfrm>
              <a:off x="6487275" y="3931450"/>
              <a:ext cx="18250" cy="15675"/>
            </a:xfrm>
            <a:custGeom>
              <a:avLst/>
              <a:gdLst/>
              <a:ahLst/>
              <a:cxnLst/>
              <a:rect l="l" t="t" r="r" b="b"/>
              <a:pathLst>
                <a:path w="730" h="627" extrusionOk="0">
                  <a:moveTo>
                    <a:pt x="418" y="0"/>
                  </a:moveTo>
                  <a:cubicBezTo>
                    <a:pt x="139" y="0"/>
                    <a:pt x="1" y="337"/>
                    <a:pt x="196" y="534"/>
                  </a:cubicBezTo>
                  <a:cubicBezTo>
                    <a:pt x="260" y="598"/>
                    <a:pt x="338" y="626"/>
                    <a:pt x="415" y="626"/>
                  </a:cubicBezTo>
                  <a:cubicBezTo>
                    <a:pt x="576" y="626"/>
                    <a:pt x="730" y="501"/>
                    <a:pt x="730" y="313"/>
                  </a:cubicBezTo>
                  <a:cubicBezTo>
                    <a:pt x="730" y="141"/>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5"/>
            <p:cNvSpPr/>
            <p:nvPr/>
          </p:nvSpPr>
          <p:spPr>
            <a:xfrm>
              <a:off x="6513250" y="3931450"/>
              <a:ext cx="15625" cy="15625"/>
            </a:xfrm>
            <a:custGeom>
              <a:avLst/>
              <a:gdLst/>
              <a:ahLst/>
              <a:cxnLst/>
              <a:rect l="l" t="t" r="r" b="b"/>
              <a:pathLst>
                <a:path w="625" h="625" extrusionOk="0">
                  <a:moveTo>
                    <a:pt x="312" y="0"/>
                  </a:moveTo>
                  <a:cubicBezTo>
                    <a:pt x="140" y="0"/>
                    <a:pt x="0" y="141"/>
                    <a:pt x="0" y="313"/>
                  </a:cubicBezTo>
                  <a:cubicBezTo>
                    <a:pt x="0" y="485"/>
                    <a:pt x="140" y="625"/>
                    <a:pt x="312" y="625"/>
                  </a:cubicBezTo>
                  <a:cubicBezTo>
                    <a:pt x="484" y="625"/>
                    <a:pt x="625" y="485"/>
                    <a:pt x="625" y="313"/>
                  </a:cubicBezTo>
                  <a:cubicBezTo>
                    <a:pt x="625" y="141"/>
                    <a:pt x="484"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5"/>
            <p:cNvSpPr/>
            <p:nvPr/>
          </p:nvSpPr>
          <p:spPr>
            <a:xfrm>
              <a:off x="5999975" y="3911425"/>
              <a:ext cx="15650" cy="15650"/>
            </a:xfrm>
            <a:custGeom>
              <a:avLst/>
              <a:gdLst/>
              <a:ahLst/>
              <a:cxnLst/>
              <a:rect l="l" t="t" r="r" b="b"/>
              <a:pathLst>
                <a:path w="626" h="626" extrusionOk="0">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5"/>
            <p:cNvSpPr/>
            <p:nvPr/>
          </p:nvSpPr>
          <p:spPr>
            <a:xfrm>
              <a:off x="6023325" y="3911425"/>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5"/>
            <p:cNvSpPr/>
            <p:nvPr/>
          </p:nvSpPr>
          <p:spPr>
            <a:xfrm>
              <a:off x="6046675" y="3911425"/>
              <a:ext cx="15625" cy="15650"/>
            </a:xfrm>
            <a:custGeom>
              <a:avLst/>
              <a:gdLst/>
              <a:ahLst/>
              <a:cxnLst/>
              <a:rect l="l" t="t" r="r" b="b"/>
              <a:pathLst>
                <a:path w="625" h="626" extrusionOk="0">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5"/>
            <p:cNvSpPr/>
            <p:nvPr/>
          </p:nvSpPr>
          <p:spPr>
            <a:xfrm>
              <a:off x="6067350" y="3911425"/>
              <a:ext cx="18250" cy="15675"/>
            </a:xfrm>
            <a:custGeom>
              <a:avLst/>
              <a:gdLst/>
              <a:ahLst/>
              <a:cxnLst/>
              <a:rect l="l" t="t" r="r" b="b"/>
              <a:pathLst>
                <a:path w="730" h="627" extrusionOk="0">
                  <a:moveTo>
                    <a:pt x="418" y="1"/>
                  </a:moveTo>
                  <a:cubicBezTo>
                    <a:pt x="140" y="1"/>
                    <a:pt x="1" y="337"/>
                    <a:pt x="198" y="534"/>
                  </a:cubicBezTo>
                  <a:cubicBezTo>
                    <a:pt x="261" y="598"/>
                    <a:pt x="339" y="627"/>
                    <a:pt x="416" y="627"/>
                  </a:cubicBezTo>
                  <a:cubicBezTo>
                    <a:pt x="576" y="627"/>
                    <a:pt x="730" y="502"/>
                    <a:pt x="730" y="313"/>
                  </a:cubicBezTo>
                  <a:cubicBezTo>
                    <a:pt x="730" y="142"/>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5"/>
            <p:cNvSpPr/>
            <p:nvPr/>
          </p:nvSpPr>
          <p:spPr>
            <a:xfrm>
              <a:off x="6093325" y="3911425"/>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5"/>
            <p:cNvSpPr/>
            <p:nvPr/>
          </p:nvSpPr>
          <p:spPr>
            <a:xfrm>
              <a:off x="61166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5"/>
            <p:cNvSpPr/>
            <p:nvPr/>
          </p:nvSpPr>
          <p:spPr>
            <a:xfrm>
              <a:off x="6139975" y="3911425"/>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5"/>
            <p:cNvSpPr/>
            <p:nvPr/>
          </p:nvSpPr>
          <p:spPr>
            <a:xfrm>
              <a:off x="6160650" y="3911425"/>
              <a:ext cx="18300" cy="15675"/>
            </a:xfrm>
            <a:custGeom>
              <a:avLst/>
              <a:gdLst/>
              <a:ahLst/>
              <a:cxnLst/>
              <a:rect l="l" t="t" r="r" b="b"/>
              <a:pathLst>
                <a:path w="732" h="627" extrusionOk="0">
                  <a:moveTo>
                    <a:pt x="419" y="1"/>
                  </a:moveTo>
                  <a:cubicBezTo>
                    <a:pt x="140" y="1"/>
                    <a:pt x="1" y="337"/>
                    <a:pt x="198" y="534"/>
                  </a:cubicBezTo>
                  <a:cubicBezTo>
                    <a:pt x="262" y="598"/>
                    <a:pt x="340" y="627"/>
                    <a:pt x="417" y="627"/>
                  </a:cubicBezTo>
                  <a:cubicBezTo>
                    <a:pt x="577" y="627"/>
                    <a:pt x="731" y="502"/>
                    <a:pt x="731" y="313"/>
                  </a:cubicBezTo>
                  <a:cubicBezTo>
                    <a:pt x="731" y="142"/>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5"/>
            <p:cNvSpPr/>
            <p:nvPr/>
          </p:nvSpPr>
          <p:spPr>
            <a:xfrm>
              <a:off x="6186625" y="3911425"/>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5"/>
            <p:cNvSpPr/>
            <p:nvPr/>
          </p:nvSpPr>
          <p:spPr>
            <a:xfrm>
              <a:off x="62099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5"/>
            <p:cNvSpPr/>
            <p:nvPr/>
          </p:nvSpPr>
          <p:spPr>
            <a:xfrm>
              <a:off x="6233275" y="3911425"/>
              <a:ext cx="15625" cy="15650"/>
            </a:xfrm>
            <a:custGeom>
              <a:avLst/>
              <a:gdLst/>
              <a:ahLst/>
              <a:cxnLst/>
              <a:rect l="l" t="t" r="r" b="b"/>
              <a:pathLst>
                <a:path w="625" h="626" extrusionOk="0">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5"/>
            <p:cNvSpPr/>
            <p:nvPr/>
          </p:nvSpPr>
          <p:spPr>
            <a:xfrm>
              <a:off x="625660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5"/>
            <p:cNvSpPr/>
            <p:nvPr/>
          </p:nvSpPr>
          <p:spPr>
            <a:xfrm>
              <a:off x="62799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5"/>
            <p:cNvSpPr/>
            <p:nvPr/>
          </p:nvSpPr>
          <p:spPr>
            <a:xfrm>
              <a:off x="63032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5"/>
            <p:cNvSpPr/>
            <p:nvPr/>
          </p:nvSpPr>
          <p:spPr>
            <a:xfrm>
              <a:off x="6323950" y="3911425"/>
              <a:ext cx="18300" cy="15675"/>
            </a:xfrm>
            <a:custGeom>
              <a:avLst/>
              <a:gdLst/>
              <a:ahLst/>
              <a:cxnLst/>
              <a:rect l="l" t="t" r="r" b="b"/>
              <a:pathLst>
                <a:path w="732" h="627" extrusionOk="0">
                  <a:moveTo>
                    <a:pt x="419" y="1"/>
                  </a:moveTo>
                  <a:cubicBezTo>
                    <a:pt x="140" y="1"/>
                    <a:pt x="1" y="337"/>
                    <a:pt x="198" y="534"/>
                  </a:cubicBezTo>
                  <a:cubicBezTo>
                    <a:pt x="261" y="598"/>
                    <a:pt x="340" y="627"/>
                    <a:pt x="416" y="627"/>
                  </a:cubicBezTo>
                  <a:cubicBezTo>
                    <a:pt x="577" y="627"/>
                    <a:pt x="731" y="502"/>
                    <a:pt x="731" y="313"/>
                  </a:cubicBezTo>
                  <a:cubicBezTo>
                    <a:pt x="731" y="142"/>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5"/>
            <p:cNvSpPr/>
            <p:nvPr/>
          </p:nvSpPr>
          <p:spPr>
            <a:xfrm>
              <a:off x="6349900" y="3911425"/>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5"/>
            <p:cNvSpPr/>
            <p:nvPr/>
          </p:nvSpPr>
          <p:spPr>
            <a:xfrm>
              <a:off x="637325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5"/>
            <p:cNvSpPr/>
            <p:nvPr/>
          </p:nvSpPr>
          <p:spPr>
            <a:xfrm>
              <a:off x="6396600" y="3911425"/>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5"/>
            <p:cNvSpPr/>
            <p:nvPr/>
          </p:nvSpPr>
          <p:spPr>
            <a:xfrm>
              <a:off x="6419900" y="3911425"/>
              <a:ext cx="15650" cy="15650"/>
            </a:xfrm>
            <a:custGeom>
              <a:avLst/>
              <a:gdLst/>
              <a:ahLst/>
              <a:cxnLst/>
              <a:rect l="l" t="t" r="r" b="b"/>
              <a:pathLst>
                <a:path w="626" h="626" extrusionOk="0">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5"/>
            <p:cNvSpPr/>
            <p:nvPr/>
          </p:nvSpPr>
          <p:spPr>
            <a:xfrm>
              <a:off x="6443250" y="3911425"/>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5"/>
            <p:cNvSpPr/>
            <p:nvPr/>
          </p:nvSpPr>
          <p:spPr>
            <a:xfrm>
              <a:off x="6466550" y="3911425"/>
              <a:ext cx="15650" cy="15650"/>
            </a:xfrm>
            <a:custGeom>
              <a:avLst/>
              <a:gdLst/>
              <a:ahLst/>
              <a:cxnLst/>
              <a:rect l="l" t="t" r="r" b="b"/>
              <a:pathLst>
                <a:path w="626" h="626" extrusionOk="0">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5"/>
            <p:cNvSpPr/>
            <p:nvPr/>
          </p:nvSpPr>
          <p:spPr>
            <a:xfrm>
              <a:off x="6487275" y="3911425"/>
              <a:ext cx="18250" cy="15675"/>
            </a:xfrm>
            <a:custGeom>
              <a:avLst/>
              <a:gdLst/>
              <a:ahLst/>
              <a:cxnLst/>
              <a:rect l="l" t="t" r="r" b="b"/>
              <a:pathLst>
                <a:path w="730" h="627" extrusionOk="0">
                  <a:moveTo>
                    <a:pt x="418" y="1"/>
                  </a:moveTo>
                  <a:cubicBezTo>
                    <a:pt x="139" y="1"/>
                    <a:pt x="1" y="337"/>
                    <a:pt x="196" y="534"/>
                  </a:cubicBezTo>
                  <a:cubicBezTo>
                    <a:pt x="260" y="598"/>
                    <a:pt x="338" y="627"/>
                    <a:pt x="415" y="627"/>
                  </a:cubicBezTo>
                  <a:cubicBezTo>
                    <a:pt x="576" y="627"/>
                    <a:pt x="730" y="502"/>
                    <a:pt x="730" y="313"/>
                  </a:cubicBezTo>
                  <a:cubicBezTo>
                    <a:pt x="730" y="142"/>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5"/>
            <p:cNvSpPr/>
            <p:nvPr/>
          </p:nvSpPr>
          <p:spPr>
            <a:xfrm>
              <a:off x="6513250" y="3911425"/>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5"/>
            <p:cNvSpPr/>
            <p:nvPr/>
          </p:nvSpPr>
          <p:spPr>
            <a:xfrm>
              <a:off x="5999975" y="3891425"/>
              <a:ext cx="15650" cy="15650"/>
            </a:xfrm>
            <a:custGeom>
              <a:avLst/>
              <a:gdLst/>
              <a:ahLst/>
              <a:cxnLst/>
              <a:rect l="l" t="t" r="r" b="b"/>
              <a:pathLst>
                <a:path w="626" h="626" extrusionOk="0">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5"/>
            <p:cNvSpPr/>
            <p:nvPr/>
          </p:nvSpPr>
          <p:spPr>
            <a:xfrm>
              <a:off x="6023325" y="38914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5"/>
            <p:cNvSpPr/>
            <p:nvPr/>
          </p:nvSpPr>
          <p:spPr>
            <a:xfrm>
              <a:off x="6046675" y="3891425"/>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5"/>
            <p:cNvSpPr/>
            <p:nvPr/>
          </p:nvSpPr>
          <p:spPr>
            <a:xfrm>
              <a:off x="6067350" y="3891425"/>
              <a:ext cx="18250" cy="15675"/>
            </a:xfrm>
            <a:custGeom>
              <a:avLst/>
              <a:gdLst/>
              <a:ahLst/>
              <a:cxnLst/>
              <a:rect l="l" t="t" r="r" b="b"/>
              <a:pathLst>
                <a:path w="730" h="627" extrusionOk="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5"/>
            <p:cNvSpPr/>
            <p:nvPr/>
          </p:nvSpPr>
          <p:spPr>
            <a:xfrm>
              <a:off x="6093325" y="38914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5"/>
            <p:cNvSpPr/>
            <p:nvPr/>
          </p:nvSpPr>
          <p:spPr>
            <a:xfrm>
              <a:off x="61166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5"/>
            <p:cNvSpPr/>
            <p:nvPr/>
          </p:nvSpPr>
          <p:spPr>
            <a:xfrm>
              <a:off x="6139975" y="38914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5"/>
            <p:cNvSpPr/>
            <p:nvPr/>
          </p:nvSpPr>
          <p:spPr>
            <a:xfrm>
              <a:off x="6160650" y="3891425"/>
              <a:ext cx="18300" cy="15675"/>
            </a:xfrm>
            <a:custGeom>
              <a:avLst/>
              <a:gdLst/>
              <a:ahLst/>
              <a:cxnLst/>
              <a:rect l="l" t="t" r="r" b="b"/>
              <a:pathLst>
                <a:path w="732" h="627" extrusionOk="0">
                  <a:moveTo>
                    <a:pt x="419" y="1"/>
                  </a:moveTo>
                  <a:cubicBezTo>
                    <a:pt x="140" y="1"/>
                    <a:pt x="1" y="337"/>
                    <a:pt x="198" y="534"/>
                  </a:cubicBezTo>
                  <a:cubicBezTo>
                    <a:pt x="262" y="598"/>
                    <a:pt x="340" y="626"/>
                    <a:pt x="417" y="626"/>
                  </a:cubicBezTo>
                  <a:cubicBezTo>
                    <a:pt x="577" y="626"/>
                    <a:pt x="731" y="502"/>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5"/>
            <p:cNvSpPr/>
            <p:nvPr/>
          </p:nvSpPr>
          <p:spPr>
            <a:xfrm>
              <a:off x="6186625" y="38914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5"/>
            <p:cNvSpPr/>
            <p:nvPr/>
          </p:nvSpPr>
          <p:spPr>
            <a:xfrm>
              <a:off x="62099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5"/>
            <p:cNvSpPr/>
            <p:nvPr/>
          </p:nvSpPr>
          <p:spPr>
            <a:xfrm>
              <a:off x="6233275" y="389142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5"/>
            <p:cNvSpPr/>
            <p:nvPr/>
          </p:nvSpPr>
          <p:spPr>
            <a:xfrm>
              <a:off x="625660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5"/>
            <p:cNvSpPr/>
            <p:nvPr/>
          </p:nvSpPr>
          <p:spPr>
            <a:xfrm>
              <a:off x="62799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5"/>
            <p:cNvSpPr/>
            <p:nvPr/>
          </p:nvSpPr>
          <p:spPr>
            <a:xfrm>
              <a:off x="63032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5"/>
            <p:cNvSpPr/>
            <p:nvPr/>
          </p:nvSpPr>
          <p:spPr>
            <a:xfrm>
              <a:off x="6323950" y="3891425"/>
              <a:ext cx="18300" cy="15675"/>
            </a:xfrm>
            <a:custGeom>
              <a:avLst/>
              <a:gdLst/>
              <a:ahLst/>
              <a:cxnLst/>
              <a:rect l="l" t="t" r="r" b="b"/>
              <a:pathLst>
                <a:path w="732" h="627" extrusionOk="0">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5"/>
            <p:cNvSpPr/>
            <p:nvPr/>
          </p:nvSpPr>
          <p:spPr>
            <a:xfrm>
              <a:off x="6349900" y="38914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5"/>
            <p:cNvSpPr/>
            <p:nvPr/>
          </p:nvSpPr>
          <p:spPr>
            <a:xfrm>
              <a:off x="637325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5"/>
            <p:cNvSpPr/>
            <p:nvPr/>
          </p:nvSpPr>
          <p:spPr>
            <a:xfrm>
              <a:off x="6396600" y="38914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5"/>
            <p:cNvSpPr/>
            <p:nvPr/>
          </p:nvSpPr>
          <p:spPr>
            <a:xfrm>
              <a:off x="6419900" y="38914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5"/>
            <p:cNvSpPr/>
            <p:nvPr/>
          </p:nvSpPr>
          <p:spPr>
            <a:xfrm>
              <a:off x="6443250" y="38914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5"/>
            <p:cNvSpPr/>
            <p:nvPr/>
          </p:nvSpPr>
          <p:spPr>
            <a:xfrm>
              <a:off x="6466550" y="38914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5"/>
            <p:cNvSpPr/>
            <p:nvPr/>
          </p:nvSpPr>
          <p:spPr>
            <a:xfrm>
              <a:off x="6487275" y="3891425"/>
              <a:ext cx="18250" cy="15675"/>
            </a:xfrm>
            <a:custGeom>
              <a:avLst/>
              <a:gdLst/>
              <a:ahLst/>
              <a:cxnLst/>
              <a:rect l="l" t="t" r="r" b="b"/>
              <a:pathLst>
                <a:path w="730" h="627" extrusionOk="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5"/>
            <p:cNvSpPr/>
            <p:nvPr/>
          </p:nvSpPr>
          <p:spPr>
            <a:xfrm>
              <a:off x="6513250" y="38914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5"/>
            <p:cNvSpPr/>
            <p:nvPr/>
          </p:nvSpPr>
          <p:spPr>
            <a:xfrm>
              <a:off x="6023325" y="387142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5"/>
            <p:cNvSpPr/>
            <p:nvPr/>
          </p:nvSpPr>
          <p:spPr>
            <a:xfrm>
              <a:off x="6046675" y="3871425"/>
              <a:ext cx="15625" cy="15625"/>
            </a:xfrm>
            <a:custGeom>
              <a:avLst/>
              <a:gdLst/>
              <a:ahLst/>
              <a:cxnLst/>
              <a:rect l="l" t="t" r="r" b="b"/>
              <a:pathLst>
                <a:path w="625" h="625" extrusionOk="0">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5"/>
            <p:cNvSpPr/>
            <p:nvPr/>
          </p:nvSpPr>
          <p:spPr>
            <a:xfrm>
              <a:off x="6067350" y="3871425"/>
              <a:ext cx="18250" cy="15675"/>
            </a:xfrm>
            <a:custGeom>
              <a:avLst/>
              <a:gdLst/>
              <a:ahLst/>
              <a:cxnLst/>
              <a:rect l="l" t="t" r="r" b="b"/>
              <a:pathLst>
                <a:path w="730" h="627" extrusionOk="0">
                  <a:moveTo>
                    <a:pt x="418" y="0"/>
                  </a:moveTo>
                  <a:cubicBezTo>
                    <a:pt x="140" y="0"/>
                    <a:pt x="1" y="337"/>
                    <a:pt x="198" y="534"/>
                  </a:cubicBezTo>
                  <a:cubicBezTo>
                    <a:pt x="261" y="597"/>
                    <a:pt x="339" y="626"/>
                    <a:pt x="416" y="626"/>
                  </a:cubicBezTo>
                  <a:cubicBezTo>
                    <a:pt x="576" y="626"/>
                    <a:pt x="730" y="501"/>
                    <a:pt x="730" y="312"/>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5"/>
            <p:cNvSpPr/>
            <p:nvPr/>
          </p:nvSpPr>
          <p:spPr>
            <a:xfrm>
              <a:off x="6093325" y="387142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5"/>
            <p:cNvSpPr/>
            <p:nvPr/>
          </p:nvSpPr>
          <p:spPr>
            <a:xfrm>
              <a:off x="61166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5"/>
            <p:cNvSpPr/>
            <p:nvPr/>
          </p:nvSpPr>
          <p:spPr>
            <a:xfrm>
              <a:off x="6139975" y="387142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5"/>
            <p:cNvSpPr/>
            <p:nvPr/>
          </p:nvSpPr>
          <p:spPr>
            <a:xfrm>
              <a:off x="6160650" y="3871425"/>
              <a:ext cx="18300" cy="15675"/>
            </a:xfrm>
            <a:custGeom>
              <a:avLst/>
              <a:gdLst/>
              <a:ahLst/>
              <a:cxnLst/>
              <a:rect l="l" t="t" r="r" b="b"/>
              <a:pathLst>
                <a:path w="732" h="627" extrusionOk="0">
                  <a:moveTo>
                    <a:pt x="419" y="0"/>
                  </a:moveTo>
                  <a:cubicBezTo>
                    <a:pt x="140" y="0"/>
                    <a:pt x="1" y="337"/>
                    <a:pt x="198" y="534"/>
                  </a:cubicBezTo>
                  <a:cubicBezTo>
                    <a:pt x="262" y="597"/>
                    <a:pt x="340" y="626"/>
                    <a:pt x="417" y="626"/>
                  </a:cubicBezTo>
                  <a:cubicBezTo>
                    <a:pt x="577" y="626"/>
                    <a:pt x="731" y="501"/>
                    <a:pt x="731" y="312"/>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5"/>
            <p:cNvSpPr/>
            <p:nvPr/>
          </p:nvSpPr>
          <p:spPr>
            <a:xfrm>
              <a:off x="6186625" y="387142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5"/>
            <p:cNvSpPr/>
            <p:nvPr/>
          </p:nvSpPr>
          <p:spPr>
            <a:xfrm>
              <a:off x="62099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5"/>
            <p:cNvSpPr/>
            <p:nvPr/>
          </p:nvSpPr>
          <p:spPr>
            <a:xfrm>
              <a:off x="6233275" y="3871425"/>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5"/>
            <p:cNvSpPr/>
            <p:nvPr/>
          </p:nvSpPr>
          <p:spPr>
            <a:xfrm>
              <a:off x="625660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5"/>
            <p:cNvSpPr/>
            <p:nvPr/>
          </p:nvSpPr>
          <p:spPr>
            <a:xfrm>
              <a:off x="62799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5"/>
            <p:cNvSpPr/>
            <p:nvPr/>
          </p:nvSpPr>
          <p:spPr>
            <a:xfrm>
              <a:off x="63032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5"/>
            <p:cNvSpPr/>
            <p:nvPr/>
          </p:nvSpPr>
          <p:spPr>
            <a:xfrm>
              <a:off x="6323950" y="3871425"/>
              <a:ext cx="18300" cy="15675"/>
            </a:xfrm>
            <a:custGeom>
              <a:avLst/>
              <a:gdLst/>
              <a:ahLst/>
              <a:cxnLst/>
              <a:rect l="l" t="t" r="r" b="b"/>
              <a:pathLst>
                <a:path w="732" h="627" extrusionOk="0">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5"/>
            <p:cNvSpPr/>
            <p:nvPr/>
          </p:nvSpPr>
          <p:spPr>
            <a:xfrm>
              <a:off x="6349900" y="3871425"/>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5"/>
            <p:cNvSpPr/>
            <p:nvPr/>
          </p:nvSpPr>
          <p:spPr>
            <a:xfrm>
              <a:off x="637325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5"/>
            <p:cNvSpPr/>
            <p:nvPr/>
          </p:nvSpPr>
          <p:spPr>
            <a:xfrm>
              <a:off x="6396600" y="387142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5"/>
            <p:cNvSpPr/>
            <p:nvPr/>
          </p:nvSpPr>
          <p:spPr>
            <a:xfrm>
              <a:off x="6419900" y="3871425"/>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5"/>
            <p:cNvSpPr/>
            <p:nvPr/>
          </p:nvSpPr>
          <p:spPr>
            <a:xfrm>
              <a:off x="6443250" y="387142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5"/>
            <p:cNvSpPr/>
            <p:nvPr/>
          </p:nvSpPr>
          <p:spPr>
            <a:xfrm>
              <a:off x="6466550" y="3871425"/>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5"/>
            <p:cNvSpPr/>
            <p:nvPr/>
          </p:nvSpPr>
          <p:spPr>
            <a:xfrm>
              <a:off x="6487275" y="3871425"/>
              <a:ext cx="18250" cy="15675"/>
            </a:xfrm>
            <a:custGeom>
              <a:avLst/>
              <a:gdLst/>
              <a:ahLst/>
              <a:cxnLst/>
              <a:rect l="l" t="t" r="r" b="b"/>
              <a:pathLst>
                <a:path w="730" h="627" extrusionOk="0">
                  <a:moveTo>
                    <a:pt x="418" y="0"/>
                  </a:moveTo>
                  <a:cubicBezTo>
                    <a:pt x="139" y="0"/>
                    <a:pt x="1" y="337"/>
                    <a:pt x="196" y="534"/>
                  </a:cubicBezTo>
                  <a:cubicBezTo>
                    <a:pt x="260" y="597"/>
                    <a:pt x="338" y="626"/>
                    <a:pt x="415" y="626"/>
                  </a:cubicBezTo>
                  <a:cubicBezTo>
                    <a:pt x="576" y="626"/>
                    <a:pt x="730" y="501"/>
                    <a:pt x="730" y="312"/>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5"/>
            <p:cNvSpPr/>
            <p:nvPr/>
          </p:nvSpPr>
          <p:spPr>
            <a:xfrm>
              <a:off x="6046675" y="3851400"/>
              <a:ext cx="15625" cy="15650"/>
            </a:xfrm>
            <a:custGeom>
              <a:avLst/>
              <a:gdLst/>
              <a:ahLst/>
              <a:cxnLst/>
              <a:rect l="l" t="t" r="r" b="b"/>
              <a:pathLst>
                <a:path w="625" h="626" extrusionOk="0">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5"/>
            <p:cNvSpPr/>
            <p:nvPr/>
          </p:nvSpPr>
          <p:spPr>
            <a:xfrm>
              <a:off x="6067350" y="3851400"/>
              <a:ext cx="18250" cy="15675"/>
            </a:xfrm>
            <a:custGeom>
              <a:avLst/>
              <a:gdLst/>
              <a:ahLst/>
              <a:cxnLst/>
              <a:rect l="l" t="t" r="r" b="b"/>
              <a:pathLst>
                <a:path w="730" h="627" extrusionOk="0">
                  <a:moveTo>
                    <a:pt x="418" y="1"/>
                  </a:moveTo>
                  <a:cubicBezTo>
                    <a:pt x="140" y="1"/>
                    <a:pt x="1" y="337"/>
                    <a:pt x="198" y="534"/>
                  </a:cubicBezTo>
                  <a:cubicBezTo>
                    <a:pt x="261" y="598"/>
                    <a:pt x="339" y="627"/>
                    <a:pt x="416" y="627"/>
                  </a:cubicBezTo>
                  <a:cubicBezTo>
                    <a:pt x="576" y="627"/>
                    <a:pt x="730" y="502"/>
                    <a:pt x="730" y="313"/>
                  </a:cubicBezTo>
                  <a:cubicBezTo>
                    <a:pt x="730" y="140"/>
                    <a:pt x="590"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5"/>
            <p:cNvSpPr/>
            <p:nvPr/>
          </p:nvSpPr>
          <p:spPr>
            <a:xfrm>
              <a:off x="6093325" y="38514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5"/>
            <p:cNvSpPr/>
            <p:nvPr/>
          </p:nvSpPr>
          <p:spPr>
            <a:xfrm>
              <a:off x="61166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5"/>
            <p:cNvSpPr/>
            <p:nvPr/>
          </p:nvSpPr>
          <p:spPr>
            <a:xfrm>
              <a:off x="6139975" y="38514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5"/>
            <p:cNvSpPr/>
            <p:nvPr/>
          </p:nvSpPr>
          <p:spPr>
            <a:xfrm>
              <a:off x="6160650" y="3851400"/>
              <a:ext cx="18300" cy="15675"/>
            </a:xfrm>
            <a:custGeom>
              <a:avLst/>
              <a:gdLst/>
              <a:ahLst/>
              <a:cxnLst/>
              <a:rect l="l" t="t" r="r" b="b"/>
              <a:pathLst>
                <a:path w="732" h="627" extrusionOk="0">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5"/>
            <p:cNvSpPr/>
            <p:nvPr/>
          </p:nvSpPr>
          <p:spPr>
            <a:xfrm>
              <a:off x="6186625" y="385140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5"/>
            <p:cNvSpPr/>
            <p:nvPr/>
          </p:nvSpPr>
          <p:spPr>
            <a:xfrm>
              <a:off x="62099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5"/>
            <p:cNvSpPr/>
            <p:nvPr/>
          </p:nvSpPr>
          <p:spPr>
            <a:xfrm>
              <a:off x="6233275" y="3851400"/>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5"/>
            <p:cNvSpPr/>
            <p:nvPr/>
          </p:nvSpPr>
          <p:spPr>
            <a:xfrm>
              <a:off x="625660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5"/>
            <p:cNvSpPr/>
            <p:nvPr/>
          </p:nvSpPr>
          <p:spPr>
            <a:xfrm>
              <a:off x="62799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5"/>
            <p:cNvSpPr/>
            <p:nvPr/>
          </p:nvSpPr>
          <p:spPr>
            <a:xfrm>
              <a:off x="63032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5"/>
            <p:cNvSpPr/>
            <p:nvPr/>
          </p:nvSpPr>
          <p:spPr>
            <a:xfrm>
              <a:off x="6323950" y="3851400"/>
              <a:ext cx="18300" cy="15675"/>
            </a:xfrm>
            <a:custGeom>
              <a:avLst/>
              <a:gdLst/>
              <a:ahLst/>
              <a:cxnLst/>
              <a:rect l="l" t="t" r="r" b="b"/>
              <a:pathLst>
                <a:path w="732" h="627" extrusionOk="0">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5"/>
            <p:cNvSpPr/>
            <p:nvPr/>
          </p:nvSpPr>
          <p:spPr>
            <a:xfrm>
              <a:off x="6349900" y="385140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5"/>
            <p:cNvSpPr/>
            <p:nvPr/>
          </p:nvSpPr>
          <p:spPr>
            <a:xfrm>
              <a:off x="637325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5"/>
            <p:cNvSpPr/>
            <p:nvPr/>
          </p:nvSpPr>
          <p:spPr>
            <a:xfrm>
              <a:off x="6396600" y="385140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5"/>
            <p:cNvSpPr/>
            <p:nvPr/>
          </p:nvSpPr>
          <p:spPr>
            <a:xfrm>
              <a:off x="6419900" y="3851400"/>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5"/>
            <p:cNvSpPr/>
            <p:nvPr/>
          </p:nvSpPr>
          <p:spPr>
            <a:xfrm>
              <a:off x="6443250" y="385140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5"/>
            <p:cNvSpPr/>
            <p:nvPr/>
          </p:nvSpPr>
          <p:spPr>
            <a:xfrm>
              <a:off x="6466550" y="3851400"/>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5"/>
            <p:cNvSpPr/>
            <p:nvPr/>
          </p:nvSpPr>
          <p:spPr>
            <a:xfrm>
              <a:off x="6067350" y="3831400"/>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3"/>
                  </a:cubicBezTo>
                  <a:cubicBezTo>
                    <a:pt x="730" y="140"/>
                    <a:pt x="590"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5"/>
            <p:cNvSpPr/>
            <p:nvPr/>
          </p:nvSpPr>
          <p:spPr>
            <a:xfrm>
              <a:off x="6093325" y="3831400"/>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5"/>
            <p:cNvSpPr/>
            <p:nvPr/>
          </p:nvSpPr>
          <p:spPr>
            <a:xfrm>
              <a:off x="61166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5"/>
            <p:cNvSpPr/>
            <p:nvPr/>
          </p:nvSpPr>
          <p:spPr>
            <a:xfrm>
              <a:off x="6139975" y="3831400"/>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5"/>
            <p:cNvSpPr/>
            <p:nvPr/>
          </p:nvSpPr>
          <p:spPr>
            <a:xfrm>
              <a:off x="6160650" y="3831400"/>
              <a:ext cx="18300" cy="15650"/>
            </a:xfrm>
            <a:custGeom>
              <a:avLst/>
              <a:gdLst/>
              <a:ahLst/>
              <a:cxnLst/>
              <a:rect l="l" t="t" r="r" b="b"/>
              <a:pathLst>
                <a:path w="732" h="626" extrusionOk="0">
                  <a:moveTo>
                    <a:pt x="419" y="0"/>
                  </a:moveTo>
                  <a:cubicBezTo>
                    <a:pt x="140" y="0"/>
                    <a:pt x="1" y="337"/>
                    <a:pt x="198" y="534"/>
                  </a:cubicBezTo>
                  <a:cubicBezTo>
                    <a:pt x="261" y="597"/>
                    <a:pt x="340" y="626"/>
                    <a:pt x="417" y="626"/>
                  </a:cubicBezTo>
                  <a:cubicBezTo>
                    <a:pt x="577" y="626"/>
                    <a:pt x="731" y="501"/>
                    <a:pt x="731" y="313"/>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5"/>
            <p:cNvSpPr/>
            <p:nvPr/>
          </p:nvSpPr>
          <p:spPr>
            <a:xfrm>
              <a:off x="6186625" y="3831400"/>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5"/>
            <p:cNvSpPr/>
            <p:nvPr/>
          </p:nvSpPr>
          <p:spPr>
            <a:xfrm>
              <a:off x="62099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5"/>
            <p:cNvSpPr/>
            <p:nvPr/>
          </p:nvSpPr>
          <p:spPr>
            <a:xfrm>
              <a:off x="6233275" y="3831400"/>
              <a:ext cx="15625" cy="15625"/>
            </a:xfrm>
            <a:custGeom>
              <a:avLst/>
              <a:gdLst/>
              <a:ahLst/>
              <a:cxnLst/>
              <a:rect l="l" t="t" r="r" b="b"/>
              <a:pathLst>
                <a:path w="625" h="625" extrusionOk="0">
                  <a:moveTo>
                    <a:pt x="312" y="0"/>
                  </a:moveTo>
                  <a:cubicBezTo>
                    <a:pt x="141" y="0"/>
                    <a:pt x="0" y="140"/>
                    <a:pt x="0" y="313"/>
                  </a:cubicBezTo>
                  <a:cubicBezTo>
                    <a:pt x="0" y="486"/>
                    <a:pt x="141"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5"/>
            <p:cNvSpPr/>
            <p:nvPr/>
          </p:nvSpPr>
          <p:spPr>
            <a:xfrm>
              <a:off x="625660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5"/>
            <p:cNvSpPr/>
            <p:nvPr/>
          </p:nvSpPr>
          <p:spPr>
            <a:xfrm>
              <a:off x="62799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5"/>
            <p:cNvSpPr/>
            <p:nvPr/>
          </p:nvSpPr>
          <p:spPr>
            <a:xfrm>
              <a:off x="63032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5"/>
            <p:cNvSpPr/>
            <p:nvPr/>
          </p:nvSpPr>
          <p:spPr>
            <a:xfrm>
              <a:off x="6323950" y="3831400"/>
              <a:ext cx="18300" cy="15650"/>
            </a:xfrm>
            <a:custGeom>
              <a:avLst/>
              <a:gdLst/>
              <a:ahLst/>
              <a:cxnLst/>
              <a:rect l="l" t="t" r="r" b="b"/>
              <a:pathLst>
                <a:path w="732" h="626" extrusionOk="0">
                  <a:moveTo>
                    <a:pt x="419" y="0"/>
                  </a:moveTo>
                  <a:cubicBezTo>
                    <a:pt x="140" y="0"/>
                    <a:pt x="1" y="337"/>
                    <a:pt x="198" y="534"/>
                  </a:cubicBezTo>
                  <a:cubicBezTo>
                    <a:pt x="261" y="597"/>
                    <a:pt x="340" y="626"/>
                    <a:pt x="416" y="626"/>
                  </a:cubicBezTo>
                  <a:cubicBezTo>
                    <a:pt x="577" y="626"/>
                    <a:pt x="731" y="501"/>
                    <a:pt x="731" y="313"/>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5"/>
            <p:cNvSpPr/>
            <p:nvPr/>
          </p:nvSpPr>
          <p:spPr>
            <a:xfrm>
              <a:off x="6349900" y="3831400"/>
              <a:ext cx="15650" cy="15625"/>
            </a:xfrm>
            <a:custGeom>
              <a:avLst/>
              <a:gdLst/>
              <a:ahLst/>
              <a:cxnLst/>
              <a:rect l="l" t="t" r="r" b="b"/>
              <a:pathLst>
                <a:path w="626" h="625" extrusionOk="0">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5"/>
            <p:cNvSpPr/>
            <p:nvPr/>
          </p:nvSpPr>
          <p:spPr>
            <a:xfrm>
              <a:off x="637325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5"/>
            <p:cNvSpPr/>
            <p:nvPr/>
          </p:nvSpPr>
          <p:spPr>
            <a:xfrm>
              <a:off x="6396600" y="3831400"/>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5"/>
            <p:cNvSpPr/>
            <p:nvPr/>
          </p:nvSpPr>
          <p:spPr>
            <a:xfrm>
              <a:off x="6419900" y="3831400"/>
              <a:ext cx="15650" cy="15625"/>
            </a:xfrm>
            <a:custGeom>
              <a:avLst/>
              <a:gdLst/>
              <a:ahLst/>
              <a:cxnLst/>
              <a:rect l="l" t="t" r="r" b="b"/>
              <a:pathLst>
                <a:path w="626" h="625" extrusionOk="0">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5"/>
            <p:cNvSpPr/>
            <p:nvPr/>
          </p:nvSpPr>
          <p:spPr>
            <a:xfrm>
              <a:off x="6443250" y="3831400"/>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5"/>
            <p:cNvSpPr/>
            <p:nvPr/>
          </p:nvSpPr>
          <p:spPr>
            <a:xfrm>
              <a:off x="6093325" y="38114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5"/>
            <p:cNvSpPr/>
            <p:nvPr/>
          </p:nvSpPr>
          <p:spPr>
            <a:xfrm>
              <a:off x="61166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5"/>
            <p:cNvSpPr/>
            <p:nvPr/>
          </p:nvSpPr>
          <p:spPr>
            <a:xfrm>
              <a:off x="6139975" y="38114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5"/>
            <p:cNvSpPr/>
            <p:nvPr/>
          </p:nvSpPr>
          <p:spPr>
            <a:xfrm>
              <a:off x="6160650" y="3811400"/>
              <a:ext cx="18300" cy="15650"/>
            </a:xfrm>
            <a:custGeom>
              <a:avLst/>
              <a:gdLst/>
              <a:ahLst/>
              <a:cxnLst/>
              <a:rect l="l" t="t" r="r" b="b"/>
              <a:pathLst>
                <a:path w="732" h="626" extrusionOk="0">
                  <a:moveTo>
                    <a:pt x="419" y="0"/>
                  </a:moveTo>
                  <a:cubicBezTo>
                    <a:pt x="140" y="0"/>
                    <a:pt x="1" y="337"/>
                    <a:pt x="198" y="534"/>
                  </a:cubicBezTo>
                  <a:cubicBezTo>
                    <a:pt x="261" y="597"/>
                    <a:pt x="340" y="625"/>
                    <a:pt x="417" y="625"/>
                  </a:cubicBezTo>
                  <a:cubicBezTo>
                    <a:pt x="577" y="625"/>
                    <a:pt x="731" y="501"/>
                    <a:pt x="731" y="312"/>
                  </a:cubicBezTo>
                  <a:cubicBezTo>
                    <a:pt x="731" y="140"/>
                    <a:pt x="590"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5"/>
            <p:cNvSpPr/>
            <p:nvPr/>
          </p:nvSpPr>
          <p:spPr>
            <a:xfrm>
              <a:off x="6186625" y="38114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5"/>
            <p:cNvSpPr/>
            <p:nvPr/>
          </p:nvSpPr>
          <p:spPr>
            <a:xfrm>
              <a:off x="62099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5"/>
            <p:cNvSpPr/>
            <p:nvPr/>
          </p:nvSpPr>
          <p:spPr>
            <a:xfrm>
              <a:off x="6233275" y="3811400"/>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5"/>
            <p:cNvSpPr/>
            <p:nvPr/>
          </p:nvSpPr>
          <p:spPr>
            <a:xfrm>
              <a:off x="625660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5"/>
            <p:cNvSpPr/>
            <p:nvPr/>
          </p:nvSpPr>
          <p:spPr>
            <a:xfrm>
              <a:off x="62799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5"/>
            <p:cNvSpPr/>
            <p:nvPr/>
          </p:nvSpPr>
          <p:spPr>
            <a:xfrm>
              <a:off x="63032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5"/>
            <p:cNvSpPr/>
            <p:nvPr/>
          </p:nvSpPr>
          <p:spPr>
            <a:xfrm>
              <a:off x="6323950" y="3811400"/>
              <a:ext cx="18300" cy="15650"/>
            </a:xfrm>
            <a:custGeom>
              <a:avLst/>
              <a:gdLst/>
              <a:ahLst/>
              <a:cxnLst/>
              <a:rect l="l" t="t" r="r" b="b"/>
              <a:pathLst>
                <a:path w="732" h="626" extrusionOk="0">
                  <a:moveTo>
                    <a:pt x="419" y="0"/>
                  </a:moveTo>
                  <a:cubicBezTo>
                    <a:pt x="140" y="0"/>
                    <a:pt x="1" y="337"/>
                    <a:pt x="198" y="534"/>
                  </a:cubicBezTo>
                  <a:cubicBezTo>
                    <a:pt x="261" y="597"/>
                    <a:pt x="340" y="625"/>
                    <a:pt x="416" y="625"/>
                  </a:cubicBezTo>
                  <a:cubicBezTo>
                    <a:pt x="577" y="625"/>
                    <a:pt x="731" y="501"/>
                    <a:pt x="731" y="312"/>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5"/>
            <p:cNvSpPr/>
            <p:nvPr/>
          </p:nvSpPr>
          <p:spPr>
            <a:xfrm>
              <a:off x="6349900" y="3811400"/>
              <a:ext cx="15650" cy="15625"/>
            </a:xfrm>
            <a:custGeom>
              <a:avLst/>
              <a:gdLst/>
              <a:ahLst/>
              <a:cxnLst/>
              <a:rect l="l" t="t" r="r" b="b"/>
              <a:pathLst>
                <a:path w="626" h="625" extrusionOk="0">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5"/>
            <p:cNvSpPr/>
            <p:nvPr/>
          </p:nvSpPr>
          <p:spPr>
            <a:xfrm>
              <a:off x="637325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5"/>
            <p:cNvSpPr/>
            <p:nvPr/>
          </p:nvSpPr>
          <p:spPr>
            <a:xfrm>
              <a:off x="6396600" y="38114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5"/>
            <p:cNvSpPr/>
            <p:nvPr/>
          </p:nvSpPr>
          <p:spPr>
            <a:xfrm>
              <a:off x="6419900" y="381140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5"/>
            <p:cNvSpPr/>
            <p:nvPr/>
          </p:nvSpPr>
          <p:spPr>
            <a:xfrm>
              <a:off x="6139975" y="37913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5"/>
            <p:cNvSpPr/>
            <p:nvPr/>
          </p:nvSpPr>
          <p:spPr>
            <a:xfrm>
              <a:off x="6160650" y="3791375"/>
              <a:ext cx="18300" cy="15650"/>
            </a:xfrm>
            <a:custGeom>
              <a:avLst/>
              <a:gdLst/>
              <a:ahLst/>
              <a:cxnLst/>
              <a:rect l="l" t="t" r="r" b="b"/>
              <a:pathLst>
                <a:path w="732" h="626" extrusionOk="0">
                  <a:moveTo>
                    <a:pt x="419" y="1"/>
                  </a:moveTo>
                  <a:cubicBezTo>
                    <a:pt x="140" y="1"/>
                    <a:pt x="1" y="337"/>
                    <a:pt x="198" y="534"/>
                  </a:cubicBezTo>
                  <a:cubicBezTo>
                    <a:pt x="261" y="597"/>
                    <a:pt x="339" y="626"/>
                    <a:pt x="416" y="626"/>
                  </a:cubicBezTo>
                  <a:cubicBezTo>
                    <a:pt x="577" y="626"/>
                    <a:pt x="731" y="501"/>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5"/>
            <p:cNvSpPr/>
            <p:nvPr/>
          </p:nvSpPr>
          <p:spPr>
            <a:xfrm>
              <a:off x="6186625" y="37913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5"/>
            <p:cNvSpPr/>
            <p:nvPr/>
          </p:nvSpPr>
          <p:spPr>
            <a:xfrm>
              <a:off x="620995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5"/>
            <p:cNvSpPr/>
            <p:nvPr/>
          </p:nvSpPr>
          <p:spPr>
            <a:xfrm>
              <a:off x="6233275" y="379137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5"/>
            <p:cNvSpPr/>
            <p:nvPr/>
          </p:nvSpPr>
          <p:spPr>
            <a:xfrm>
              <a:off x="625660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5"/>
            <p:cNvSpPr/>
            <p:nvPr/>
          </p:nvSpPr>
          <p:spPr>
            <a:xfrm>
              <a:off x="627995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5"/>
            <p:cNvSpPr/>
            <p:nvPr/>
          </p:nvSpPr>
          <p:spPr>
            <a:xfrm>
              <a:off x="630325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5"/>
            <p:cNvSpPr/>
            <p:nvPr/>
          </p:nvSpPr>
          <p:spPr>
            <a:xfrm>
              <a:off x="6323950" y="3791375"/>
              <a:ext cx="18300" cy="15650"/>
            </a:xfrm>
            <a:custGeom>
              <a:avLst/>
              <a:gdLst/>
              <a:ahLst/>
              <a:cxnLst/>
              <a:rect l="l" t="t" r="r" b="b"/>
              <a:pathLst>
                <a:path w="732" h="626" extrusionOk="0">
                  <a:moveTo>
                    <a:pt x="419" y="1"/>
                  </a:moveTo>
                  <a:cubicBezTo>
                    <a:pt x="140" y="1"/>
                    <a:pt x="1" y="337"/>
                    <a:pt x="198" y="533"/>
                  </a:cubicBezTo>
                  <a:cubicBezTo>
                    <a:pt x="261" y="597"/>
                    <a:pt x="340" y="625"/>
                    <a:pt x="417" y="625"/>
                  </a:cubicBezTo>
                  <a:cubicBezTo>
                    <a:pt x="577" y="625"/>
                    <a:pt x="731" y="501"/>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5"/>
            <p:cNvSpPr/>
            <p:nvPr/>
          </p:nvSpPr>
          <p:spPr>
            <a:xfrm>
              <a:off x="6349900" y="379137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5"/>
            <p:cNvSpPr/>
            <p:nvPr/>
          </p:nvSpPr>
          <p:spPr>
            <a:xfrm>
              <a:off x="6373250" y="379137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5"/>
            <p:cNvSpPr/>
            <p:nvPr/>
          </p:nvSpPr>
          <p:spPr>
            <a:xfrm>
              <a:off x="6186625" y="3771375"/>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5"/>
            <p:cNvSpPr/>
            <p:nvPr/>
          </p:nvSpPr>
          <p:spPr>
            <a:xfrm>
              <a:off x="6209950" y="377137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5"/>
            <p:cNvSpPr/>
            <p:nvPr/>
          </p:nvSpPr>
          <p:spPr>
            <a:xfrm>
              <a:off x="6233275" y="3771375"/>
              <a:ext cx="15625" cy="15625"/>
            </a:xfrm>
            <a:custGeom>
              <a:avLst/>
              <a:gdLst/>
              <a:ahLst/>
              <a:cxnLst/>
              <a:rect l="l" t="t" r="r" b="b"/>
              <a:pathLst>
                <a:path w="625" h="625" extrusionOk="0">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5"/>
            <p:cNvSpPr/>
            <p:nvPr/>
          </p:nvSpPr>
          <p:spPr>
            <a:xfrm>
              <a:off x="6256600" y="377137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5"/>
            <p:cNvSpPr/>
            <p:nvPr/>
          </p:nvSpPr>
          <p:spPr>
            <a:xfrm>
              <a:off x="6279950" y="377137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5"/>
            <p:cNvSpPr/>
            <p:nvPr/>
          </p:nvSpPr>
          <p:spPr>
            <a:xfrm>
              <a:off x="6303250" y="377137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5"/>
            <p:cNvSpPr/>
            <p:nvPr/>
          </p:nvSpPr>
          <p:spPr>
            <a:xfrm>
              <a:off x="6323950" y="3771375"/>
              <a:ext cx="18300" cy="15625"/>
            </a:xfrm>
            <a:custGeom>
              <a:avLst/>
              <a:gdLst/>
              <a:ahLst/>
              <a:cxnLst/>
              <a:rect l="l" t="t" r="r" b="b"/>
              <a:pathLst>
                <a:path w="732" h="625" extrusionOk="0">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5"/>
            <p:cNvSpPr/>
            <p:nvPr/>
          </p:nvSpPr>
          <p:spPr>
            <a:xfrm>
              <a:off x="6139975" y="43917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5"/>
            <p:cNvSpPr/>
            <p:nvPr/>
          </p:nvSpPr>
          <p:spPr>
            <a:xfrm>
              <a:off x="6160650" y="4391725"/>
              <a:ext cx="18300" cy="15675"/>
            </a:xfrm>
            <a:custGeom>
              <a:avLst/>
              <a:gdLst/>
              <a:ahLst/>
              <a:cxnLst/>
              <a:rect l="l" t="t" r="r" b="b"/>
              <a:pathLst>
                <a:path w="732" h="627" extrusionOk="0">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5"/>
            <p:cNvSpPr/>
            <p:nvPr/>
          </p:nvSpPr>
          <p:spPr>
            <a:xfrm>
              <a:off x="6186625" y="43917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5"/>
            <p:cNvSpPr/>
            <p:nvPr/>
          </p:nvSpPr>
          <p:spPr>
            <a:xfrm>
              <a:off x="620995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5"/>
            <p:cNvSpPr/>
            <p:nvPr/>
          </p:nvSpPr>
          <p:spPr>
            <a:xfrm>
              <a:off x="6233275" y="4391725"/>
              <a:ext cx="15625" cy="15650"/>
            </a:xfrm>
            <a:custGeom>
              <a:avLst/>
              <a:gdLst/>
              <a:ahLst/>
              <a:cxnLst/>
              <a:rect l="l" t="t" r="r" b="b"/>
              <a:pathLst>
                <a:path w="625" h="626" extrusionOk="0">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5"/>
            <p:cNvSpPr/>
            <p:nvPr/>
          </p:nvSpPr>
          <p:spPr>
            <a:xfrm>
              <a:off x="625660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5"/>
            <p:cNvSpPr/>
            <p:nvPr/>
          </p:nvSpPr>
          <p:spPr>
            <a:xfrm>
              <a:off x="627995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5"/>
            <p:cNvSpPr/>
            <p:nvPr/>
          </p:nvSpPr>
          <p:spPr>
            <a:xfrm>
              <a:off x="630325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5"/>
            <p:cNvSpPr/>
            <p:nvPr/>
          </p:nvSpPr>
          <p:spPr>
            <a:xfrm>
              <a:off x="6323950" y="4391725"/>
              <a:ext cx="18300" cy="15675"/>
            </a:xfrm>
            <a:custGeom>
              <a:avLst/>
              <a:gdLst/>
              <a:ahLst/>
              <a:cxnLst/>
              <a:rect l="l" t="t" r="r" b="b"/>
              <a:pathLst>
                <a:path w="732" h="627" extrusionOk="0">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5"/>
            <p:cNvSpPr/>
            <p:nvPr/>
          </p:nvSpPr>
          <p:spPr>
            <a:xfrm>
              <a:off x="6349900" y="4391725"/>
              <a:ext cx="15650" cy="15650"/>
            </a:xfrm>
            <a:custGeom>
              <a:avLst/>
              <a:gdLst/>
              <a:ahLst/>
              <a:cxnLst/>
              <a:rect l="l" t="t" r="r" b="b"/>
              <a:pathLst>
                <a:path w="626" h="626" extrusionOk="0">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5"/>
            <p:cNvSpPr/>
            <p:nvPr/>
          </p:nvSpPr>
          <p:spPr>
            <a:xfrm>
              <a:off x="6373250" y="4391725"/>
              <a:ext cx="15650" cy="15650"/>
            </a:xfrm>
            <a:custGeom>
              <a:avLst/>
              <a:gdLst/>
              <a:ahLst/>
              <a:cxnLst/>
              <a:rect l="l" t="t" r="r" b="b"/>
              <a:pathLst>
                <a:path w="626" h="626" extrusionOk="0">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5"/>
            <p:cNvSpPr/>
            <p:nvPr/>
          </p:nvSpPr>
          <p:spPr>
            <a:xfrm>
              <a:off x="6093325" y="4371725"/>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5"/>
            <p:cNvSpPr/>
            <p:nvPr/>
          </p:nvSpPr>
          <p:spPr>
            <a:xfrm>
              <a:off x="61166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5"/>
            <p:cNvSpPr/>
            <p:nvPr/>
          </p:nvSpPr>
          <p:spPr>
            <a:xfrm>
              <a:off x="6139975" y="4371725"/>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5"/>
            <p:cNvSpPr/>
            <p:nvPr/>
          </p:nvSpPr>
          <p:spPr>
            <a:xfrm>
              <a:off x="6160650" y="4371750"/>
              <a:ext cx="18300" cy="15650"/>
            </a:xfrm>
            <a:custGeom>
              <a:avLst/>
              <a:gdLst/>
              <a:ahLst/>
              <a:cxnLst/>
              <a:rect l="l" t="t" r="r" b="b"/>
              <a:pathLst>
                <a:path w="732" h="626" extrusionOk="0">
                  <a:moveTo>
                    <a:pt x="422" y="1"/>
                  </a:moveTo>
                  <a:cubicBezTo>
                    <a:pt x="421" y="1"/>
                    <a:pt x="420" y="1"/>
                    <a:pt x="419" y="1"/>
                  </a:cubicBezTo>
                  <a:cubicBezTo>
                    <a:pt x="140" y="1"/>
                    <a:pt x="1" y="336"/>
                    <a:pt x="198" y="533"/>
                  </a:cubicBezTo>
                  <a:cubicBezTo>
                    <a:pt x="262" y="597"/>
                    <a:pt x="340" y="625"/>
                    <a:pt x="417" y="625"/>
                  </a:cubicBezTo>
                  <a:cubicBezTo>
                    <a:pt x="577" y="625"/>
                    <a:pt x="731" y="501"/>
                    <a:pt x="731" y="313"/>
                  </a:cubicBezTo>
                  <a:cubicBezTo>
                    <a:pt x="731" y="141"/>
                    <a:pt x="592" y="1"/>
                    <a:pt x="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5"/>
            <p:cNvSpPr/>
            <p:nvPr/>
          </p:nvSpPr>
          <p:spPr>
            <a:xfrm>
              <a:off x="6186625" y="4371725"/>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5"/>
            <p:cNvSpPr/>
            <p:nvPr/>
          </p:nvSpPr>
          <p:spPr>
            <a:xfrm>
              <a:off x="6186625" y="441175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5"/>
            <p:cNvSpPr/>
            <p:nvPr/>
          </p:nvSpPr>
          <p:spPr>
            <a:xfrm>
              <a:off x="6209950" y="441175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5"/>
            <p:cNvSpPr/>
            <p:nvPr/>
          </p:nvSpPr>
          <p:spPr>
            <a:xfrm>
              <a:off x="6233275" y="4411750"/>
              <a:ext cx="15625" cy="15625"/>
            </a:xfrm>
            <a:custGeom>
              <a:avLst/>
              <a:gdLst/>
              <a:ahLst/>
              <a:cxnLst/>
              <a:rect l="l" t="t" r="r" b="b"/>
              <a:pathLst>
                <a:path w="625" h="625" extrusionOk="0">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5"/>
            <p:cNvSpPr/>
            <p:nvPr/>
          </p:nvSpPr>
          <p:spPr>
            <a:xfrm>
              <a:off x="6256600" y="441175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5"/>
            <p:cNvSpPr/>
            <p:nvPr/>
          </p:nvSpPr>
          <p:spPr>
            <a:xfrm>
              <a:off x="6279950" y="441175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5"/>
            <p:cNvSpPr/>
            <p:nvPr/>
          </p:nvSpPr>
          <p:spPr>
            <a:xfrm>
              <a:off x="6303250" y="4411750"/>
              <a:ext cx="15650" cy="15625"/>
            </a:xfrm>
            <a:custGeom>
              <a:avLst/>
              <a:gdLst/>
              <a:ahLst/>
              <a:cxnLst/>
              <a:rect l="l" t="t" r="r" b="b"/>
              <a:pathLst>
                <a:path w="626" h="625" extrusionOk="0">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5"/>
            <p:cNvSpPr/>
            <p:nvPr/>
          </p:nvSpPr>
          <p:spPr>
            <a:xfrm>
              <a:off x="6323950" y="4411750"/>
              <a:ext cx="18300" cy="15650"/>
            </a:xfrm>
            <a:custGeom>
              <a:avLst/>
              <a:gdLst/>
              <a:ahLst/>
              <a:cxnLst/>
              <a:rect l="l" t="t" r="r" b="b"/>
              <a:pathLst>
                <a:path w="732" h="626" extrusionOk="0">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5"/>
            <p:cNvSpPr/>
            <p:nvPr/>
          </p:nvSpPr>
          <p:spPr>
            <a:xfrm>
              <a:off x="62099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5"/>
            <p:cNvSpPr/>
            <p:nvPr/>
          </p:nvSpPr>
          <p:spPr>
            <a:xfrm>
              <a:off x="6233275" y="4371725"/>
              <a:ext cx="15625" cy="15625"/>
            </a:xfrm>
            <a:custGeom>
              <a:avLst/>
              <a:gdLst/>
              <a:ahLst/>
              <a:cxnLst/>
              <a:rect l="l" t="t" r="r" b="b"/>
              <a:pathLst>
                <a:path w="625" h="625" extrusionOk="0">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5"/>
            <p:cNvSpPr/>
            <p:nvPr/>
          </p:nvSpPr>
          <p:spPr>
            <a:xfrm>
              <a:off x="625660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5"/>
            <p:cNvSpPr/>
            <p:nvPr/>
          </p:nvSpPr>
          <p:spPr>
            <a:xfrm>
              <a:off x="62799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5"/>
            <p:cNvSpPr/>
            <p:nvPr/>
          </p:nvSpPr>
          <p:spPr>
            <a:xfrm>
              <a:off x="63032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5"/>
            <p:cNvSpPr/>
            <p:nvPr/>
          </p:nvSpPr>
          <p:spPr>
            <a:xfrm>
              <a:off x="6323950" y="4371750"/>
              <a:ext cx="18300" cy="15650"/>
            </a:xfrm>
            <a:custGeom>
              <a:avLst/>
              <a:gdLst/>
              <a:ahLst/>
              <a:cxnLst/>
              <a:rect l="l" t="t" r="r" b="b"/>
              <a:pathLst>
                <a:path w="732" h="626" extrusionOk="0">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5"/>
            <p:cNvSpPr/>
            <p:nvPr/>
          </p:nvSpPr>
          <p:spPr>
            <a:xfrm>
              <a:off x="6349900" y="4371725"/>
              <a:ext cx="15650" cy="15625"/>
            </a:xfrm>
            <a:custGeom>
              <a:avLst/>
              <a:gdLst/>
              <a:ahLst/>
              <a:cxnLst/>
              <a:rect l="l" t="t" r="r" b="b"/>
              <a:pathLst>
                <a:path w="626" h="625" extrusionOk="0">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5"/>
            <p:cNvSpPr/>
            <p:nvPr/>
          </p:nvSpPr>
          <p:spPr>
            <a:xfrm>
              <a:off x="637325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5"/>
            <p:cNvSpPr/>
            <p:nvPr/>
          </p:nvSpPr>
          <p:spPr>
            <a:xfrm>
              <a:off x="6396600" y="4371725"/>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5"/>
            <p:cNvSpPr/>
            <p:nvPr/>
          </p:nvSpPr>
          <p:spPr>
            <a:xfrm>
              <a:off x="6419900" y="4371725"/>
              <a:ext cx="15650" cy="15625"/>
            </a:xfrm>
            <a:custGeom>
              <a:avLst/>
              <a:gdLst/>
              <a:ahLst/>
              <a:cxnLst/>
              <a:rect l="l" t="t" r="r" b="b"/>
              <a:pathLst>
                <a:path w="626" h="625" extrusionOk="0">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5"/>
            <p:cNvSpPr/>
            <p:nvPr/>
          </p:nvSpPr>
          <p:spPr>
            <a:xfrm>
              <a:off x="6536550" y="4251675"/>
              <a:ext cx="15625" cy="15625"/>
            </a:xfrm>
            <a:custGeom>
              <a:avLst/>
              <a:gdLst/>
              <a:ahLst/>
              <a:cxnLst/>
              <a:rect l="l" t="t" r="r" b="b"/>
              <a:pathLst>
                <a:path w="625" h="625" extrusionOk="0">
                  <a:moveTo>
                    <a:pt x="313" y="0"/>
                  </a:moveTo>
                  <a:cubicBezTo>
                    <a:pt x="140" y="0"/>
                    <a:pt x="0" y="140"/>
                    <a:pt x="0" y="312"/>
                  </a:cubicBezTo>
                  <a:cubicBezTo>
                    <a:pt x="0"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5"/>
            <p:cNvSpPr/>
            <p:nvPr/>
          </p:nvSpPr>
          <p:spPr>
            <a:xfrm>
              <a:off x="6536550" y="423165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5"/>
            <p:cNvSpPr/>
            <p:nvPr/>
          </p:nvSpPr>
          <p:spPr>
            <a:xfrm>
              <a:off x="6536550" y="4211650"/>
              <a:ext cx="15625" cy="15600"/>
            </a:xfrm>
            <a:custGeom>
              <a:avLst/>
              <a:gdLst/>
              <a:ahLst/>
              <a:cxnLst/>
              <a:rect l="l" t="t" r="r" b="b"/>
              <a:pathLst>
                <a:path w="625" h="624" extrusionOk="0">
                  <a:moveTo>
                    <a:pt x="313" y="0"/>
                  </a:moveTo>
                  <a:cubicBezTo>
                    <a:pt x="140" y="0"/>
                    <a:pt x="0" y="140"/>
                    <a:pt x="0" y="313"/>
                  </a:cubicBezTo>
                  <a:cubicBezTo>
                    <a:pt x="0"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5"/>
            <p:cNvSpPr/>
            <p:nvPr/>
          </p:nvSpPr>
          <p:spPr>
            <a:xfrm>
              <a:off x="6559900" y="4211650"/>
              <a:ext cx="15625" cy="15600"/>
            </a:xfrm>
            <a:custGeom>
              <a:avLst/>
              <a:gdLst/>
              <a:ahLst/>
              <a:cxnLst/>
              <a:rect l="l" t="t" r="r" b="b"/>
              <a:pathLst>
                <a:path w="625" h="624" extrusionOk="0">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5"/>
            <p:cNvSpPr/>
            <p:nvPr/>
          </p:nvSpPr>
          <p:spPr>
            <a:xfrm>
              <a:off x="6536550" y="419160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5"/>
            <p:cNvSpPr/>
            <p:nvPr/>
          </p:nvSpPr>
          <p:spPr>
            <a:xfrm>
              <a:off x="6559900" y="4191600"/>
              <a:ext cx="15625" cy="15650"/>
            </a:xfrm>
            <a:custGeom>
              <a:avLst/>
              <a:gdLst/>
              <a:ahLst/>
              <a:cxnLst/>
              <a:rect l="l" t="t" r="r" b="b"/>
              <a:pathLst>
                <a:path w="625" h="626" extrusionOk="0">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5"/>
            <p:cNvSpPr/>
            <p:nvPr/>
          </p:nvSpPr>
          <p:spPr>
            <a:xfrm>
              <a:off x="6536550" y="4171600"/>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5"/>
            <p:cNvSpPr/>
            <p:nvPr/>
          </p:nvSpPr>
          <p:spPr>
            <a:xfrm>
              <a:off x="6559900" y="4171600"/>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5"/>
            <p:cNvSpPr/>
            <p:nvPr/>
          </p:nvSpPr>
          <p:spPr>
            <a:xfrm>
              <a:off x="6536550" y="415157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5"/>
            <p:cNvSpPr/>
            <p:nvPr/>
          </p:nvSpPr>
          <p:spPr>
            <a:xfrm>
              <a:off x="6559900" y="415157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5"/>
            <p:cNvSpPr/>
            <p:nvPr/>
          </p:nvSpPr>
          <p:spPr>
            <a:xfrm>
              <a:off x="6580575" y="4151575"/>
              <a:ext cx="18250" cy="15675"/>
            </a:xfrm>
            <a:custGeom>
              <a:avLst/>
              <a:gdLst/>
              <a:ahLst/>
              <a:cxnLst/>
              <a:rect l="l" t="t" r="r" b="b"/>
              <a:pathLst>
                <a:path w="730" h="627" extrusionOk="0">
                  <a:moveTo>
                    <a:pt x="418" y="1"/>
                  </a:moveTo>
                  <a:cubicBezTo>
                    <a:pt x="140" y="1"/>
                    <a:pt x="1" y="337"/>
                    <a:pt x="198" y="534"/>
                  </a:cubicBezTo>
                  <a:cubicBezTo>
                    <a:pt x="261" y="598"/>
                    <a:pt x="339" y="627"/>
                    <a:pt x="416" y="627"/>
                  </a:cubicBezTo>
                  <a:cubicBezTo>
                    <a:pt x="576" y="627"/>
                    <a:pt x="730" y="502"/>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5"/>
            <p:cNvSpPr/>
            <p:nvPr/>
          </p:nvSpPr>
          <p:spPr>
            <a:xfrm>
              <a:off x="6536550" y="4131575"/>
              <a:ext cx="15625" cy="15625"/>
            </a:xfrm>
            <a:custGeom>
              <a:avLst/>
              <a:gdLst/>
              <a:ahLst/>
              <a:cxnLst/>
              <a:rect l="l" t="t" r="r" b="b"/>
              <a:pathLst>
                <a:path w="625" h="625" extrusionOk="0">
                  <a:moveTo>
                    <a:pt x="313" y="0"/>
                  </a:moveTo>
                  <a:cubicBezTo>
                    <a:pt x="140" y="0"/>
                    <a:pt x="0" y="140"/>
                    <a:pt x="0" y="313"/>
                  </a:cubicBezTo>
                  <a:cubicBezTo>
                    <a:pt x="0"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5"/>
            <p:cNvSpPr/>
            <p:nvPr/>
          </p:nvSpPr>
          <p:spPr>
            <a:xfrm>
              <a:off x="6559900" y="4131575"/>
              <a:ext cx="15625" cy="15625"/>
            </a:xfrm>
            <a:custGeom>
              <a:avLst/>
              <a:gdLst/>
              <a:ahLst/>
              <a:cxnLst/>
              <a:rect l="l" t="t" r="r" b="b"/>
              <a:pathLst>
                <a:path w="625" h="625" extrusionOk="0">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5"/>
            <p:cNvSpPr/>
            <p:nvPr/>
          </p:nvSpPr>
          <p:spPr>
            <a:xfrm>
              <a:off x="6580575" y="4131575"/>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3"/>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5"/>
            <p:cNvSpPr/>
            <p:nvPr/>
          </p:nvSpPr>
          <p:spPr>
            <a:xfrm>
              <a:off x="6536550" y="4111575"/>
              <a:ext cx="15625" cy="15625"/>
            </a:xfrm>
            <a:custGeom>
              <a:avLst/>
              <a:gdLst/>
              <a:ahLst/>
              <a:cxnLst/>
              <a:rect l="l" t="t" r="r" b="b"/>
              <a:pathLst>
                <a:path w="625" h="625" extrusionOk="0">
                  <a:moveTo>
                    <a:pt x="313" y="0"/>
                  </a:moveTo>
                  <a:cubicBezTo>
                    <a:pt x="140" y="0"/>
                    <a:pt x="0" y="140"/>
                    <a:pt x="0" y="312"/>
                  </a:cubicBezTo>
                  <a:cubicBezTo>
                    <a:pt x="0"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5"/>
            <p:cNvSpPr/>
            <p:nvPr/>
          </p:nvSpPr>
          <p:spPr>
            <a:xfrm>
              <a:off x="6559900" y="4111575"/>
              <a:ext cx="15625" cy="15625"/>
            </a:xfrm>
            <a:custGeom>
              <a:avLst/>
              <a:gdLst/>
              <a:ahLst/>
              <a:cxnLst/>
              <a:rect l="l" t="t" r="r" b="b"/>
              <a:pathLst>
                <a:path w="625" h="625" extrusionOk="0">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5"/>
            <p:cNvSpPr/>
            <p:nvPr/>
          </p:nvSpPr>
          <p:spPr>
            <a:xfrm>
              <a:off x="6580575" y="4111575"/>
              <a:ext cx="18250" cy="15650"/>
            </a:xfrm>
            <a:custGeom>
              <a:avLst/>
              <a:gdLst/>
              <a:ahLst/>
              <a:cxnLst/>
              <a:rect l="l" t="t" r="r" b="b"/>
              <a:pathLst>
                <a:path w="730" h="626" extrusionOk="0">
                  <a:moveTo>
                    <a:pt x="418" y="0"/>
                  </a:moveTo>
                  <a:cubicBezTo>
                    <a:pt x="140" y="0"/>
                    <a:pt x="1" y="337"/>
                    <a:pt x="198" y="534"/>
                  </a:cubicBezTo>
                  <a:cubicBezTo>
                    <a:pt x="261" y="597"/>
                    <a:pt x="339" y="626"/>
                    <a:pt x="416" y="626"/>
                  </a:cubicBezTo>
                  <a:cubicBezTo>
                    <a:pt x="576" y="626"/>
                    <a:pt x="730" y="501"/>
                    <a:pt x="730" y="312"/>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5"/>
            <p:cNvSpPr/>
            <p:nvPr/>
          </p:nvSpPr>
          <p:spPr>
            <a:xfrm>
              <a:off x="6536550" y="4091550"/>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5"/>
            <p:cNvSpPr/>
            <p:nvPr/>
          </p:nvSpPr>
          <p:spPr>
            <a:xfrm>
              <a:off x="6559900" y="4091550"/>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5"/>
            <p:cNvSpPr/>
            <p:nvPr/>
          </p:nvSpPr>
          <p:spPr>
            <a:xfrm>
              <a:off x="6580575" y="4091550"/>
              <a:ext cx="18250" cy="15650"/>
            </a:xfrm>
            <a:custGeom>
              <a:avLst/>
              <a:gdLst/>
              <a:ahLst/>
              <a:cxnLst/>
              <a:rect l="l" t="t" r="r" b="b"/>
              <a:pathLst>
                <a:path w="730" h="626" extrusionOk="0">
                  <a:moveTo>
                    <a:pt x="418" y="1"/>
                  </a:moveTo>
                  <a:cubicBezTo>
                    <a:pt x="140" y="1"/>
                    <a:pt x="1" y="337"/>
                    <a:pt x="198" y="534"/>
                  </a:cubicBezTo>
                  <a:cubicBezTo>
                    <a:pt x="261" y="598"/>
                    <a:pt x="339" y="626"/>
                    <a:pt x="416" y="626"/>
                  </a:cubicBezTo>
                  <a:cubicBezTo>
                    <a:pt x="576" y="626"/>
                    <a:pt x="730" y="502"/>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5"/>
            <p:cNvSpPr/>
            <p:nvPr/>
          </p:nvSpPr>
          <p:spPr>
            <a:xfrm>
              <a:off x="6536550" y="4071550"/>
              <a:ext cx="15625" cy="15625"/>
            </a:xfrm>
            <a:custGeom>
              <a:avLst/>
              <a:gdLst/>
              <a:ahLst/>
              <a:cxnLst/>
              <a:rect l="l" t="t" r="r" b="b"/>
              <a:pathLst>
                <a:path w="625" h="625" extrusionOk="0">
                  <a:moveTo>
                    <a:pt x="313" y="0"/>
                  </a:moveTo>
                  <a:cubicBezTo>
                    <a:pt x="140" y="0"/>
                    <a:pt x="0" y="140"/>
                    <a:pt x="0" y="313"/>
                  </a:cubicBezTo>
                  <a:cubicBezTo>
                    <a:pt x="0"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5"/>
            <p:cNvSpPr/>
            <p:nvPr/>
          </p:nvSpPr>
          <p:spPr>
            <a:xfrm>
              <a:off x="6559900" y="4071550"/>
              <a:ext cx="15625" cy="15625"/>
            </a:xfrm>
            <a:custGeom>
              <a:avLst/>
              <a:gdLst/>
              <a:ahLst/>
              <a:cxnLst/>
              <a:rect l="l" t="t" r="r" b="b"/>
              <a:pathLst>
                <a:path w="625" h="625" extrusionOk="0">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5"/>
            <p:cNvSpPr/>
            <p:nvPr/>
          </p:nvSpPr>
          <p:spPr>
            <a:xfrm>
              <a:off x="6580575" y="4071550"/>
              <a:ext cx="18250" cy="15625"/>
            </a:xfrm>
            <a:custGeom>
              <a:avLst/>
              <a:gdLst/>
              <a:ahLst/>
              <a:cxnLst/>
              <a:rect l="l" t="t" r="r" b="b"/>
              <a:pathLst>
                <a:path w="730" h="625" extrusionOk="0">
                  <a:moveTo>
                    <a:pt x="418" y="0"/>
                  </a:moveTo>
                  <a:cubicBezTo>
                    <a:pt x="140" y="0"/>
                    <a:pt x="1" y="337"/>
                    <a:pt x="198" y="532"/>
                  </a:cubicBezTo>
                  <a:cubicBezTo>
                    <a:pt x="261" y="596"/>
                    <a:pt x="339" y="625"/>
                    <a:pt x="416" y="625"/>
                  </a:cubicBezTo>
                  <a:cubicBezTo>
                    <a:pt x="576" y="625"/>
                    <a:pt x="730" y="500"/>
                    <a:pt x="730" y="313"/>
                  </a:cubicBezTo>
                  <a:cubicBezTo>
                    <a:pt x="730" y="140"/>
                    <a:pt x="591"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5"/>
            <p:cNvSpPr/>
            <p:nvPr/>
          </p:nvSpPr>
          <p:spPr>
            <a:xfrm>
              <a:off x="6536550" y="4051525"/>
              <a:ext cx="15625" cy="15650"/>
            </a:xfrm>
            <a:custGeom>
              <a:avLst/>
              <a:gdLst/>
              <a:ahLst/>
              <a:cxnLst/>
              <a:rect l="l" t="t" r="r" b="b"/>
              <a:pathLst>
                <a:path w="625" h="626" extrusionOk="0">
                  <a:moveTo>
                    <a:pt x="313" y="1"/>
                  </a:moveTo>
                  <a:cubicBezTo>
                    <a:pt x="140" y="1"/>
                    <a:pt x="0" y="140"/>
                    <a:pt x="0" y="313"/>
                  </a:cubicBezTo>
                  <a:cubicBezTo>
                    <a:pt x="0"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5"/>
            <p:cNvSpPr/>
            <p:nvPr/>
          </p:nvSpPr>
          <p:spPr>
            <a:xfrm>
              <a:off x="6559900" y="4051525"/>
              <a:ext cx="15625" cy="15650"/>
            </a:xfrm>
            <a:custGeom>
              <a:avLst/>
              <a:gdLst/>
              <a:ahLst/>
              <a:cxnLst/>
              <a:rect l="l" t="t" r="r" b="b"/>
              <a:pathLst>
                <a:path w="625" h="626" extrusionOk="0">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5"/>
            <p:cNvSpPr/>
            <p:nvPr/>
          </p:nvSpPr>
          <p:spPr>
            <a:xfrm>
              <a:off x="6580600" y="4051525"/>
              <a:ext cx="18225" cy="15650"/>
            </a:xfrm>
            <a:custGeom>
              <a:avLst/>
              <a:gdLst/>
              <a:ahLst/>
              <a:cxnLst/>
              <a:rect l="l" t="t" r="r" b="b"/>
              <a:pathLst>
                <a:path w="729" h="626" extrusionOk="0">
                  <a:moveTo>
                    <a:pt x="419" y="1"/>
                  </a:moveTo>
                  <a:cubicBezTo>
                    <a:pt x="419" y="1"/>
                    <a:pt x="418" y="1"/>
                    <a:pt x="417" y="1"/>
                  </a:cubicBezTo>
                  <a:cubicBezTo>
                    <a:pt x="416" y="1"/>
                    <a:pt x="415" y="1"/>
                    <a:pt x="415" y="1"/>
                  </a:cubicBezTo>
                  <a:cubicBezTo>
                    <a:pt x="139" y="1"/>
                    <a:pt x="0" y="336"/>
                    <a:pt x="197" y="533"/>
                  </a:cubicBezTo>
                  <a:cubicBezTo>
                    <a:pt x="260" y="597"/>
                    <a:pt x="338" y="625"/>
                    <a:pt x="415" y="625"/>
                  </a:cubicBezTo>
                  <a:cubicBezTo>
                    <a:pt x="575" y="625"/>
                    <a:pt x="729" y="501"/>
                    <a:pt x="729" y="313"/>
                  </a:cubicBezTo>
                  <a:cubicBezTo>
                    <a:pt x="729" y="141"/>
                    <a:pt x="591" y="1"/>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5"/>
            <p:cNvSpPr/>
            <p:nvPr/>
          </p:nvSpPr>
          <p:spPr>
            <a:xfrm>
              <a:off x="6536550" y="4031525"/>
              <a:ext cx="15625" cy="15650"/>
            </a:xfrm>
            <a:custGeom>
              <a:avLst/>
              <a:gdLst/>
              <a:ahLst/>
              <a:cxnLst/>
              <a:rect l="l" t="t" r="r" b="b"/>
              <a:pathLst>
                <a:path w="625" h="626" extrusionOk="0">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5"/>
            <p:cNvSpPr/>
            <p:nvPr/>
          </p:nvSpPr>
          <p:spPr>
            <a:xfrm>
              <a:off x="6559900" y="4031525"/>
              <a:ext cx="15625" cy="15650"/>
            </a:xfrm>
            <a:custGeom>
              <a:avLst/>
              <a:gdLst/>
              <a:ahLst/>
              <a:cxnLst/>
              <a:rect l="l" t="t" r="r" b="b"/>
              <a:pathLst>
                <a:path w="625" h="626" extrusionOk="0">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5"/>
            <p:cNvSpPr/>
            <p:nvPr/>
          </p:nvSpPr>
          <p:spPr>
            <a:xfrm>
              <a:off x="6580575" y="4031525"/>
              <a:ext cx="18250" cy="15625"/>
            </a:xfrm>
            <a:custGeom>
              <a:avLst/>
              <a:gdLst/>
              <a:ahLst/>
              <a:cxnLst/>
              <a:rect l="l" t="t" r="r" b="b"/>
              <a:pathLst>
                <a:path w="730" h="625" extrusionOk="0">
                  <a:moveTo>
                    <a:pt x="418" y="1"/>
                  </a:moveTo>
                  <a:cubicBezTo>
                    <a:pt x="140" y="1"/>
                    <a:pt x="1" y="337"/>
                    <a:pt x="198" y="533"/>
                  </a:cubicBezTo>
                  <a:cubicBezTo>
                    <a:pt x="261" y="596"/>
                    <a:pt x="339" y="625"/>
                    <a:pt x="416" y="625"/>
                  </a:cubicBezTo>
                  <a:cubicBezTo>
                    <a:pt x="576" y="625"/>
                    <a:pt x="730" y="500"/>
                    <a:pt x="730" y="313"/>
                  </a:cubicBezTo>
                  <a:cubicBezTo>
                    <a:pt x="730" y="140"/>
                    <a:pt x="591" y="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5"/>
            <p:cNvSpPr/>
            <p:nvPr/>
          </p:nvSpPr>
          <p:spPr>
            <a:xfrm>
              <a:off x="6536550" y="4011525"/>
              <a:ext cx="15625" cy="15625"/>
            </a:xfrm>
            <a:custGeom>
              <a:avLst/>
              <a:gdLst/>
              <a:ahLst/>
              <a:cxnLst/>
              <a:rect l="l" t="t" r="r" b="b"/>
              <a:pathLst>
                <a:path w="625" h="625" extrusionOk="0">
                  <a:moveTo>
                    <a:pt x="313" y="0"/>
                  </a:moveTo>
                  <a:cubicBezTo>
                    <a:pt x="140" y="0"/>
                    <a:pt x="0" y="140"/>
                    <a:pt x="0" y="313"/>
                  </a:cubicBezTo>
                  <a:cubicBezTo>
                    <a:pt x="0"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5"/>
            <p:cNvSpPr/>
            <p:nvPr/>
          </p:nvSpPr>
          <p:spPr>
            <a:xfrm>
              <a:off x="6559900" y="4011525"/>
              <a:ext cx="15625" cy="15625"/>
            </a:xfrm>
            <a:custGeom>
              <a:avLst/>
              <a:gdLst/>
              <a:ahLst/>
              <a:cxnLst/>
              <a:rect l="l" t="t" r="r" b="b"/>
              <a:pathLst>
                <a:path w="625" h="625" extrusionOk="0">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5"/>
            <p:cNvSpPr/>
            <p:nvPr/>
          </p:nvSpPr>
          <p:spPr>
            <a:xfrm>
              <a:off x="6536550" y="399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5"/>
            <p:cNvSpPr/>
            <p:nvPr/>
          </p:nvSpPr>
          <p:spPr>
            <a:xfrm>
              <a:off x="6559900" y="399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5"/>
            <p:cNvSpPr/>
            <p:nvPr/>
          </p:nvSpPr>
          <p:spPr>
            <a:xfrm>
              <a:off x="6536550" y="3971500"/>
              <a:ext cx="15625" cy="15650"/>
            </a:xfrm>
            <a:custGeom>
              <a:avLst/>
              <a:gdLst/>
              <a:ahLst/>
              <a:cxnLst/>
              <a:rect l="l" t="t" r="r" b="b"/>
              <a:pathLst>
                <a:path w="625" h="626" extrusionOk="0">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5"/>
            <p:cNvSpPr/>
            <p:nvPr/>
          </p:nvSpPr>
          <p:spPr>
            <a:xfrm>
              <a:off x="6559900" y="3971500"/>
              <a:ext cx="15625" cy="15650"/>
            </a:xfrm>
            <a:custGeom>
              <a:avLst/>
              <a:gdLst/>
              <a:ahLst/>
              <a:cxnLst/>
              <a:rect l="l" t="t" r="r" b="b"/>
              <a:pathLst>
                <a:path w="625" h="626" extrusionOk="0">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5"/>
            <p:cNvSpPr/>
            <p:nvPr/>
          </p:nvSpPr>
          <p:spPr>
            <a:xfrm>
              <a:off x="6536550" y="3951450"/>
              <a:ext cx="15625" cy="15650"/>
            </a:xfrm>
            <a:custGeom>
              <a:avLst/>
              <a:gdLst/>
              <a:ahLst/>
              <a:cxnLst/>
              <a:rect l="l" t="t" r="r" b="b"/>
              <a:pathLst>
                <a:path w="625" h="626" extrusionOk="0">
                  <a:moveTo>
                    <a:pt x="313" y="1"/>
                  </a:moveTo>
                  <a:cubicBezTo>
                    <a:pt x="140" y="1"/>
                    <a:pt x="0" y="142"/>
                    <a:pt x="0" y="313"/>
                  </a:cubicBezTo>
                  <a:cubicBezTo>
                    <a:pt x="0"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5"/>
            <p:cNvSpPr/>
            <p:nvPr/>
          </p:nvSpPr>
          <p:spPr>
            <a:xfrm>
              <a:off x="6536550" y="3931450"/>
              <a:ext cx="15625" cy="15625"/>
            </a:xfrm>
            <a:custGeom>
              <a:avLst/>
              <a:gdLst/>
              <a:ahLst/>
              <a:cxnLst/>
              <a:rect l="l" t="t" r="r" b="b"/>
              <a:pathLst>
                <a:path w="625" h="625" extrusionOk="0">
                  <a:moveTo>
                    <a:pt x="313" y="0"/>
                  </a:moveTo>
                  <a:cubicBezTo>
                    <a:pt x="140" y="0"/>
                    <a:pt x="0" y="141"/>
                    <a:pt x="0" y="313"/>
                  </a:cubicBezTo>
                  <a:cubicBezTo>
                    <a:pt x="0"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 Credits">
  <p:cSld name="TITLE_AND_BODY_2">
    <p:spTree>
      <p:nvGrpSpPr>
        <p:cNvPr id="1" name="Shape 8090"/>
        <p:cNvGrpSpPr/>
        <p:nvPr/>
      </p:nvGrpSpPr>
      <p:grpSpPr>
        <a:xfrm>
          <a:off x="0" y="0"/>
          <a:ext cx="0" cy="0"/>
          <a:chOff x="0" y="0"/>
          <a:chExt cx="0" cy="0"/>
        </a:xfrm>
      </p:grpSpPr>
      <p:sp>
        <p:nvSpPr>
          <p:cNvPr id="8091" name="Google Shape;8091;p27"/>
          <p:cNvSpPr txBox="1">
            <a:spLocks noGrp="1"/>
          </p:cNvSpPr>
          <p:nvPr>
            <p:ph type="title"/>
          </p:nvPr>
        </p:nvSpPr>
        <p:spPr>
          <a:xfrm>
            <a:off x="2759550" y="955800"/>
            <a:ext cx="36249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Font typeface="Poppins"/>
              <a:buNone/>
              <a:defRPr sz="4800" b="1">
                <a:latin typeface="Poppins"/>
                <a:ea typeface="Poppins"/>
                <a:cs typeface="Poppins"/>
                <a:sym typeface="Poppins"/>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8092" name="Google Shape;8092;p27"/>
          <p:cNvSpPr txBox="1">
            <a:spLocks noGrp="1"/>
          </p:cNvSpPr>
          <p:nvPr>
            <p:ph type="body" idx="1"/>
          </p:nvPr>
        </p:nvSpPr>
        <p:spPr>
          <a:xfrm>
            <a:off x="2919900" y="1675950"/>
            <a:ext cx="3304200" cy="14076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8093" name="Google Shape;8093;p27"/>
          <p:cNvSpPr/>
          <p:nvPr/>
        </p:nvSpPr>
        <p:spPr>
          <a:xfrm>
            <a:off x="-152400" y="-56425"/>
            <a:ext cx="1712100" cy="5199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7"/>
          <p:cNvSpPr/>
          <p:nvPr/>
        </p:nvSpPr>
        <p:spPr>
          <a:xfrm rot="10800000">
            <a:off x="-543631" y="3847067"/>
            <a:ext cx="1136717" cy="1296439"/>
          </a:xfrm>
          <a:custGeom>
            <a:avLst/>
            <a:gdLst/>
            <a:ahLst/>
            <a:cxnLst/>
            <a:rect l="l" t="t" r="r" b="b"/>
            <a:pathLst>
              <a:path w="24667" h="28133" extrusionOk="0">
                <a:moveTo>
                  <a:pt x="24457" y="361"/>
                </a:moveTo>
                <a:lnTo>
                  <a:pt x="24457" y="27772"/>
                </a:lnTo>
                <a:lnTo>
                  <a:pt x="422" y="14066"/>
                </a:lnTo>
                <a:lnTo>
                  <a:pt x="24457" y="361"/>
                </a:lnTo>
                <a:close/>
                <a:moveTo>
                  <a:pt x="24667" y="0"/>
                </a:moveTo>
                <a:lnTo>
                  <a:pt x="1" y="14066"/>
                </a:lnTo>
                <a:lnTo>
                  <a:pt x="24667" y="28133"/>
                </a:lnTo>
                <a:lnTo>
                  <a:pt x="246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7"/>
          <p:cNvSpPr/>
          <p:nvPr/>
        </p:nvSpPr>
        <p:spPr>
          <a:xfrm rot="10800000">
            <a:off x="-581096" y="3410024"/>
            <a:ext cx="1136717" cy="1296439"/>
          </a:xfrm>
          <a:custGeom>
            <a:avLst/>
            <a:gdLst/>
            <a:ahLst/>
            <a:cxnLst/>
            <a:rect l="l" t="t" r="r" b="b"/>
            <a:pathLst>
              <a:path w="24667" h="28133" extrusionOk="0">
                <a:moveTo>
                  <a:pt x="24457" y="360"/>
                </a:moveTo>
                <a:lnTo>
                  <a:pt x="24457" y="27771"/>
                </a:lnTo>
                <a:lnTo>
                  <a:pt x="423" y="14066"/>
                </a:lnTo>
                <a:lnTo>
                  <a:pt x="24457" y="360"/>
                </a:lnTo>
                <a:close/>
                <a:moveTo>
                  <a:pt x="24666" y="1"/>
                </a:moveTo>
                <a:lnTo>
                  <a:pt x="0" y="14066"/>
                </a:lnTo>
                <a:lnTo>
                  <a:pt x="24666" y="28132"/>
                </a:lnTo>
                <a:lnTo>
                  <a:pt x="246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7"/>
          <p:cNvSpPr/>
          <p:nvPr/>
        </p:nvSpPr>
        <p:spPr>
          <a:xfrm rot="10800000">
            <a:off x="27195" y="3702053"/>
            <a:ext cx="278062" cy="278108"/>
          </a:xfrm>
          <a:custGeom>
            <a:avLst/>
            <a:gdLst/>
            <a:ahLst/>
            <a:cxnLst/>
            <a:rect l="l" t="t" r="r" b="b"/>
            <a:pathLst>
              <a:path w="6034" h="6035" extrusionOk="0">
                <a:moveTo>
                  <a:pt x="3017" y="0"/>
                </a:moveTo>
                <a:cubicBezTo>
                  <a:pt x="1351" y="0"/>
                  <a:pt x="0" y="1351"/>
                  <a:pt x="0" y="3017"/>
                </a:cubicBezTo>
                <a:cubicBezTo>
                  <a:pt x="0" y="4683"/>
                  <a:pt x="1351" y="6035"/>
                  <a:pt x="3017" y="6035"/>
                </a:cubicBezTo>
                <a:cubicBezTo>
                  <a:pt x="4682" y="6035"/>
                  <a:pt x="6033" y="4683"/>
                  <a:pt x="6033" y="3017"/>
                </a:cubicBezTo>
                <a:cubicBezTo>
                  <a:pt x="6033" y="1351"/>
                  <a:pt x="4682" y="0"/>
                  <a:pt x="30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27"/>
          <p:cNvGrpSpPr/>
          <p:nvPr/>
        </p:nvGrpSpPr>
        <p:grpSpPr>
          <a:xfrm rot="10800000">
            <a:off x="917904" y="2836990"/>
            <a:ext cx="274836" cy="1611920"/>
            <a:chOff x="4769975" y="2151700"/>
            <a:chExt cx="149100" cy="874475"/>
          </a:xfrm>
        </p:grpSpPr>
        <p:sp>
          <p:nvSpPr>
            <p:cNvPr id="8098" name="Google Shape;8098;p27"/>
            <p:cNvSpPr/>
            <p:nvPr/>
          </p:nvSpPr>
          <p:spPr>
            <a:xfrm>
              <a:off x="4904400" y="2386775"/>
              <a:ext cx="14675" cy="12600"/>
            </a:xfrm>
            <a:custGeom>
              <a:avLst/>
              <a:gdLst/>
              <a:ahLst/>
              <a:cxnLst/>
              <a:rect l="l" t="t" r="r" b="b"/>
              <a:pathLst>
                <a:path w="587" h="504" extrusionOk="0">
                  <a:moveTo>
                    <a:pt x="334" y="1"/>
                  </a:moveTo>
                  <a:cubicBezTo>
                    <a:pt x="273" y="1"/>
                    <a:pt x="210" y="23"/>
                    <a:pt x="159" y="74"/>
                  </a:cubicBezTo>
                  <a:cubicBezTo>
                    <a:pt x="0" y="232"/>
                    <a:pt x="112" y="503"/>
                    <a:pt x="337" y="503"/>
                  </a:cubicBezTo>
                  <a:cubicBezTo>
                    <a:pt x="475" y="503"/>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7"/>
            <p:cNvSpPr/>
            <p:nvPr/>
          </p:nvSpPr>
          <p:spPr>
            <a:xfrm>
              <a:off x="4904400" y="2465125"/>
              <a:ext cx="14675" cy="12575"/>
            </a:xfrm>
            <a:custGeom>
              <a:avLst/>
              <a:gdLst/>
              <a:ahLst/>
              <a:cxnLst/>
              <a:rect l="l" t="t" r="r" b="b"/>
              <a:pathLst>
                <a:path w="587" h="503" extrusionOk="0">
                  <a:moveTo>
                    <a:pt x="335" y="0"/>
                  </a:moveTo>
                  <a:cubicBezTo>
                    <a:pt x="273" y="0"/>
                    <a:pt x="211"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7"/>
            <p:cNvSpPr/>
            <p:nvPr/>
          </p:nvSpPr>
          <p:spPr>
            <a:xfrm>
              <a:off x="4904425" y="2543475"/>
              <a:ext cx="14650" cy="12600"/>
            </a:xfrm>
            <a:custGeom>
              <a:avLst/>
              <a:gdLst/>
              <a:ahLst/>
              <a:cxnLst/>
              <a:rect l="l" t="t" r="r" b="b"/>
              <a:pathLst>
                <a:path w="586" h="504" extrusionOk="0">
                  <a:moveTo>
                    <a:pt x="333" y="1"/>
                  </a:moveTo>
                  <a:cubicBezTo>
                    <a:pt x="272" y="1"/>
                    <a:pt x="209" y="23"/>
                    <a:pt x="158" y="74"/>
                  </a:cubicBezTo>
                  <a:cubicBezTo>
                    <a:pt x="1" y="232"/>
                    <a:pt x="111" y="503"/>
                    <a:pt x="336" y="503"/>
                  </a:cubicBezTo>
                  <a:cubicBezTo>
                    <a:pt x="474"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7"/>
            <p:cNvSpPr/>
            <p:nvPr/>
          </p:nvSpPr>
          <p:spPr>
            <a:xfrm>
              <a:off x="4904425" y="2621850"/>
              <a:ext cx="14650" cy="12550"/>
            </a:xfrm>
            <a:custGeom>
              <a:avLst/>
              <a:gdLst/>
              <a:ahLst/>
              <a:cxnLst/>
              <a:rect l="l" t="t" r="r" b="b"/>
              <a:pathLst>
                <a:path w="586" h="502" extrusionOk="0">
                  <a:moveTo>
                    <a:pt x="333" y="0"/>
                  </a:moveTo>
                  <a:cubicBezTo>
                    <a:pt x="272" y="0"/>
                    <a:pt x="209" y="23"/>
                    <a:pt x="158" y="74"/>
                  </a:cubicBezTo>
                  <a:cubicBezTo>
                    <a:pt x="1" y="232"/>
                    <a:pt x="111"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7"/>
            <p:cNvSpPr/>
            <p:nvPr/>
          </p:nvSpPr>
          <p:spPr>
            <a:xfrm>
              <a:off x="4904400" y="270017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7"/>
            <p:cNvSpPr/>
            <p:nvPr/>
          </p:nvSpPr>
          <p:spPr>
            <a:xfrm>
              <a:off x="4837200" y="2386775"/>
              <a:ext cx="14700" cy="12600"/>
            </a:xfrm>
            <a:custGeom>
              <a:avLst/>
              <a:gdLst/>
              <a:ahLst/>
              <a:cxnLst/>
              <a:rect l="l" t="t" r="r" b="b"/>
              <a:pathLst>
                <a:path w="588" h="504" extrusionOk="0">
                  <a:moveTo>
                    <a:pt x="334" y="1"/>
                  </a:moveTo>
                  <a:cubicBezTo>
                    <a:pt x="272" y="1"/>
                    <a:pt x="209" y="23"/>
                    <a:pt x="158" y="74"/>
                  </a:cubicBezTo>
                  <a:cubicBezTo>
                    <a:pt x="1" y="232"/>
                    <a:pt x="113" y="503"/>
                    <a:pt x="336" y="503"/>
                  </a:cubicBezTo>
                  <a:cubicBezTo>
                    <a:pt x="475" y="502"/>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7"/>
            <p:cNvSpPr/>
            <p:nvPr/>
          </p:nvSpPr>
          <p:spPr>
            <a:xfrm>
              <a:off x="4837200" y="2465125"/>
              <a:ext cx="14700" cy="12575"/>
            </a:xfrm>
            <a:custGeom>
              <a:avLst/>
              <a:gdLst/>
              <a:ahLst/>
              <a:cxnLst/>
              <a:rect l="l" t="t" r="r" b="b"/>
              <a:pathLst>
                <a:path w="588" h="503" extrusionOk="0">
                  <a:moveTo>
                    <a:pt x="334" y="0"/>
                  </a:moveTo>
                  <a:cubicBezTo>
                    <a:pt x="272" y="0"/>
                    <a:pt x="209" y="23"/>
                    <a:pt x="158" y="75"/>
                  </a:cubicBezTo>
                  <a:cubicBezTo>
                    <a:pt x="1" y="233"/>
                    <a:pt x="113" y="502"/>
                    <a:pt x="336"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7"/>
            <p:cNvSpPr/>
            <p:nvPr/>
          </p:nvSpPr>
          <p:spPr>
            <a:xfrm>
              <a:off x="4837200" y="2543475"/>
              <a:ext cx="14700" cy="12600"/>
            </a:xfrm>
            <a:custGeom>
              <a:avLst/>
              <a:gdLst/>
              <a:ahLst/>
              <a:cxnLst/>
              <a:rect l="l" t="t" r="r" b="b"/>
              <a:pathLst>
                <a:path w="588" h="504" extrusionOk="0">
                  <a:moveTo>
                    <a:pt x="334" y="1"/>
                  </a:moveTo>
                  <a:cubicBezTo>
                    <a:pt x="272" y="1"/>
                    <a:pt x="209" y="23"/>
                    <a:pt x="158" y="74"/>
                  </a:cubicBezTo>
                  <a:cubicBezTo>
                    <a:pt x="1" y="232"/>
                    <a:pt x="113" y="503"/>
                    <a:pt x="336" y="503"/>
                  </a:cubicBezTo>
                  <a:cubicBezTo>
                    <a:pt x="475" y="503"/>
                    <a:pt x="587" y="391"/>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7"/>
            <p:cNvSpPr/>
            <p:nvPr/>
          </p:nvSpPr>
          <p:spPr>
            <a:xfrm>
              <a:off x="4837200" y="2621850"/>
              <a:ext cx="14700" cy="12550"/>
            </a:xfrm>
            <a:custGeom>
              <a:avLst/>
              <a:gdLst/>
              <a:ahLst/>
              <a:cxnLst/>
              <a:rect l="l" t="t" r="r" b="b"/>
              <a:pathLst>
                <a:path w="588" h="502" extrusionOk="0">
                  <a:moveTo>
                    <a:pt x="334" y="0"/>
                  </a:moveTo>
                  <a:cubicBezTo>
                    <a:pt x="272" y="0"/>
                    <a:pt x="209" y="23"/>
                    <a:pt x="158" y="74"/>
                  </a:cubicBezTo>
                  <a:cubicBezTo>
                    <a:pt x="1" y="232"/>
                    <a:pt x="113" y="501"/>
                    <a:pt x="336"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7"/>
            <p:cNvSpPr/>
            <p:nvPr/>
          </p:nvSpPr>
          <p:spPr>
            <a:xfrm>
              <a:off x="4837200" y="2700175"/>
              <a:ext cx="14700" cy="12600"/>
            </a:xfrm>
            <a:custGeom>
              <a:avLst/>
              <a:gdLst/>
              <a:ahLst/>
              <a:cxnLst/>
              <a:rect l="l" t="t" r="r" b="b"/>
              <a:pathLst>
                <a:path w="588" h="504" extrusionOk="0">
                  <a:moveTo>
                    <a:pt x="333" y="1"/>
                  </a:moveTo>
                  <a:cubicBezTo>
                    <a:pt x="272" y="1"/>
                    <a:pt x="209" y="23"/>
                    <a:pt x="158" y="74"/>
                  </a:cubicBezTo>
                  <a:cubicBezTo>
                    <a:pt x="1" y="233"/>
                    <a:pt x="113" y="503"/>
                    <a:pt x="336" y="503"/>
                  </a:cubicBezTo>
                  <a:cubicBezTo>
                    <a:pt x="475" y="503"/>
                    <a:pt x="587" y="391"/>
                    <a:pt x="587" y="253"/>
                  </a:cubicBezTo>
                  <a:cubicBezTo>
                    <a:pt x="587" y="101"/>
                    <a:pt x="463"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7"/>
            <p:cNvSpPr/>
            <p:nvPr/>
          </p:nvSpPr>
          <p:spPr>
            <a:xfrm>
              <a:off x="4769975" y="2386775"/>
              <a:ext cx="14700" cy="12600"/>
            </a:xfrm>
            <a:custGeom>
              <a:avLst/>
              <a:gdLst/>
              <a:ahLst/>
              <a:cxnLst/>
              <a:rect l="l" t="t" r="r" b="b"/>
              <a:pathLst>
                <a:path w="588" h="504" extrusionOk="0">
                  <a:moveTo>
                    <a:pt x="335" y="1"/>
                  </a:moveTo>
                  <a:cubicBezTo>
                    <a:pt x="273" y="1"/>
                    <a:pt x="211" y="23"/>
                    <a:pt x="160" y="74"/>
                  </a:cubicBezTo>
                  <a:cubicBezTo>
                    <a:pt x="1" y="232"/>
                    <a:pt x="113" y="503"/>
                    <a:pt x="337" y="503"/>
                  </a:cubicBezTo>
                  <a:cubicBezTo>
                    <a:pt x="475" y="503"/>
                    <a:pt x="587" y="390"/>
                    <a:pt x="587" y="252"/>
                  </a:cubicBezTo>
                  <a:cubicBezTo>
                    <a:pt x="587" y="101"/>
                    <a:pt x="463"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7"/>
            <p:cNvSpPr/>
            <p:nvPr/>
          </p:nvSpPr>
          <p:spPr>
            <a:xfrm>
              <a:off x="4769975" y="2465125"/>
              <a:ext cx="14700" cy="12575"/>
            </a:xfrm>
            <a:custGeom>
              <a:avLst/>
              <a:gdLst/>
              <a:ahLst/>
              <a:cxnLst/>
              <a:rect l="l" t="t" r="r" b="b"/>
              <a:pathLst>
                <a:path w="588" h="503" extrusionOk="0">
                  <a:moveTo>
                    <a:pt x="335" y="0"/>
                  </a:moveTo>
                  <a:cubicBezTo>
                    <a:pt x="274" y="0"/>
                    <a:pt x="211" y="23"/>
                    <a:pt x="160" y="75"/>
                  </a:cubicBezTo>
                  <a:cubicBezTo>
                    <a:pt x="1" y="233"/>
                    <a:pt x="113"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7"/>
            <p:cNvSpPr/>
            <p:nvPr/>
          </p:nvSpPr>
          <p:spPr>
            <a:xfrm>
              <a:off x="4770025" y="2543475"/>
              <a:ext cx="14650" cy="12600"/>
            </a:xfrm>
            <a:custGeom>
              <a:avLst/>
              <a:gdLst/>
              <a:ahLst/>
              <a:cxnLst/>
              <a:rect l="l" t="t" r="r" b="b"/>
              <a:pathLst>
                <a:path w="586" h="504" extrusionOk="0">
                  <a:moveTo>
                    <a:pt x="333" y="1"/>
                  </a:moveTo>
                  <a:cubicBezTo>
                    <a:pt x="271" y="1"/>
                    <a:pt x="209" y="23"/>
                    <a:pt x="158" y="74"/>
                  </a:cubicBezTo>
                  <a:cubicBezTo>
                    <a:pt x="0" y="232"/>
                    <a:pt x="111" y="503"/>
                    <a:pt x="335" y="503"/>
                  </a:cubicBezTo>
                  <a:cubicBezTo>
                    <a:pt x="473" y="503"/>
                    <a:pt x="585" y="391"/>
                    <a:pt x="585" y="252"/>
                  </a:cubicBezTo>
                  <a:cubicBezTo>
                    <a:pt x="585" y="101"/>
                    <a:pt x="461"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7"/>
            <p:cNvSpPr/>
            <p:nvPr/>
          </p:nvSpPr>
          <p:spPr>
            <a:xfrm>
              <a:off x="4770025" y="2621850"/>
              <a:ext cx="14650" cy="12550"/>
            </a:xfrm>
            <a:custGeom>
              <a:avLst/>
              <a:gdLst/>
              <a:ahLst/>
              <a:cxnLst/>
              <a:rect l="l" t="t" r="r" b="b"/>
              <a:pathLst>
                <a:path w="586" h="502" extrusionOk="0">
                  <a:moveTo>
                    <a:pt x="333" y="0"/>
                  </a:moveTo>
                  <a:cubicBezTo>
                    <a:pt x="271" y="0"/>
                    <a:pt x="209" y="23"/>
                    <a:pt x="158" y="74"/>
                  </a:cubicBezTo>
                  <a:cubicBezTo>
                    <a:pt x="0" y="232"/>
                    <a:pt x="111" y="501"/>
                    <a:pt x="335" y="501"/>
                  </a:cubicBezTo>
                  <a:cubicBezTo>
                    <a:pt x="473" y="501"/>
                    <a:pt x="585" y="389"/>
                    <a:pt x="585" y="251"/>
                  </a:cubicBezTo>
                  <a:cubicBezTo>
                    <a:pt x="585" y="100"/>
                    <a:pt x="461"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7"/>
            <p:cNvSpPr/>
            <p:nvPr/>
          </p:nvSpPr>
          <p:spPr>
            <a:xfrm>
              <a:off x="4906525" y="2151725"/>
              <a:ext cx="12550" cy="12575"/>
            </a:xfrm>
            <a:custGeom>
              <a:avLst/>
              <a:gdLst/>
              <a:ahLst/>
              <a:cxnLst/>
              <a:rect l="l" t="t" r="r" b="b"/>
              <a:pathLst>
                <a:path w="502" h="503" extrusionOk="0">
                  <a:moveTo>
                    <a:pt x="252" y="1"/>
                  </a:moveTo>
                  <a:cubicBezTo>
                    <a:pt x="112" y="1"/>
                    <a:pt x="0" y="113"/>
                    <a:pt x="0" y="251"/>
                  </a:cubicBezTo>
                  <a:cubicBezTo>
                    <a:pt x="0" y="390"/>
                    <a:pt x="112" y="502"/>
                    <a:pt x="252" y="502"/>
                  </a:cubicBezTo>
                  <a:cubicBezTo>
                    <a:pt x="390" y="502"/>
                    <a:pt x="502" y="390"/>
                    <a:pt x="502" y="251"/>
                  </a:cubicBezTo>
                  <a:cubicBezTo>
                    <a:pt x="502" y="113"/>
                    <a:pt x="390" y="1"/>
                    <a:pt x="2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7"/>
            <p:cNvSpPr/>
            <p:nvPr/>
          </p:nvSpPr>
          <p:spPr>
            <a:xfrm>
              <a:off x="4906525" y="2230050"/>
              <a:ext cx="12550" cy="12575"/>
            </a:xfrm>
            <a:custGeom>
              <a:avLst/>
              <a:gdLst/>
              <a:ahLst/>
              <a:cxnLst/>
              <a:rect l="l" t="t" r="r" b="b"/>
              <a:pathLst>
                <a:path w="502" h="503" extrusionOk="0">
                  <a:moveTo>
                    <a:pt x="252" y="1"/>
                  </a:moveTo>
                  <a:cubicBezTo>
                    <a:pt x="112" y="1"/>
                    <a:pt x="0" y="115"/>
                    <a:pt x="0" y="253"/>
                  </a:cubicBezTo>
                  <a:cubicBezTo>
                    <a:pt x="0" y="390"/>
                    <a:pt x="112" y="503"/>
                    <a:pt x="252" y="503"/>
                  </a:cubicBezTo>
                  <a:cubicBezTo>
                    <a:pt x="390" y="503"/>
                    <a:pt x="502" y="390"/>
                    <a:pt x="502" y="253"/>
                  </a:cubicBezTo>
                  <a:cubicBezTo>
                    <a:pt x="502" y="115"/>
                    <a:pt x="390" y="1"/>
                    <a:pt x="2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27"/>
            <p:cNvSpPr/>
            <p:nvPr/>
          </p:nvSpPr>
          <p:spPr>
            <a:xfrm>
              <a:off x="4906525" y="2308425"/>
              <a:ext cx="12550" cy="12575"/>
            </a:xfrm>
            <a:custGeom>
              <a:avLst/>
              <a:gdLst/>
              <a:ahLst/>
              <a:cxnLst/>
              <a:rect l="l" t="t" r="r" b="b"/>
              <a:pathLst>
                <a:path w="502" h="503" extrusionOk="0">
                  <a:moveTo>
                    <a:pt x="252" y="1"/>
                  </a:moveTo>
                  <a:cubicBezTo>
                    <a:pt x="112" y="1"/>
                    <a:pt x="0" y="113"/>
                    <a:pt x="0" y="252"/>
                  </a:cubicBezTo>
                  <a:cubicBezTo>
                    <a:pt x="0" y="390"/>
                    <a:pt x="112" y="502"/>
                    <a:pt x="252" y="502"/>
                  </a:cubicBezTo>
                  <a:cubicBezTo>
                    <a:pt x="390" y="502"/>
                    <a:pt x="502" y="390"/>
                    <a:pt x="502" y="252"/>
                  </a:cubicBezTo>
                  <a:cubicBezTo>
                    <a:pt x="502" y="113"/>
                    <a:pt x="390" y="1"/>
                    <a:pt x="2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27"/>
            <p:cNvSpPr/>
            <p:nvPr/>
          </p:nvSpPr>
          <p:spPr>
            <a:xfrm>
              <a:off x="4839325" y="2151725"/>
              <a:ext cx="12575" cy="12575"/>
            </a:xfrm>
            <a:custGeom>
              <a:avLst/>
              <a:gdLst/>
              <a:ahLst/>
              <a:cxnLst/>
              <a:rect l="l" t="t" r="r" b="b"/>
              <a:pathLst>
                <a:path w="503" h="503" extrusionOk="0">
                  <a:moveTo>
                    <a:pt x="251" y="1"/>
                  </a:moveTo>
                  <a:cubicBezTo>
                    <a:pt x="113" y="1"/>
                    <a:pt x="1" y="113"/>
                    <a:pt x="1" y="251"/>
                  </a:cubicBezTo>
                  <a:cubicBezTo>
                    <a:pt x="1" y="390"/>
                    <a:pt x="113" y="502"/>
                    <a:pt x="251" y="502"/>
                  </a:cubicBezTo>
                  <a:cubicBezTo>
                    <a:pt x="390" y="502"/>
                    <a:pt x="502" y="390"/>
                    <a:pt x="502" y="251"/>
                  </a:cubicBezTo>
                  <a:cubicBezTo>
                    <a:pt x="502" y="113"/>
                    <a:pt x="390"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7"/>
            <p:cNvSpPr/>
            <p:nvPr/>
          </p:nvSpPr>
          <p:spPr>
            <a:xfrm>
              <a:off x="4839325" y="2230050"/>
              <a:ext cx="12575" cy="12575"/>
            </a:xfrm>
            <a:custGeom>
              <a:avLst/>
              <a:gdLst/>
              <a:ahLst/>
              <a:cxnLst/>
              <a:rect l="l" t="t" r="r" b="b"/>
              <a:pathLst>
                <a:path w="503" h="503" extrusionOk="0">
                  <a:moveTo>
                    <a:pt x="251" y="1"/>
                  </a:moveTo>
                  <a:cubicBezTo>
                    <a:pt x="113" y="1"/>
                    <a:pt x="1" y="115"/>
                    <a:pt x="1" y="253"/>
                  </a:cubicBezTo>
                  <a:cubicBezTo>
                    <a:pt x="1" y="390"/>
                    <a:pt x="113" y="503"/>
                    <a:pt x="251" y="503"/>
                  </a:cubicBezTo>
                  <a:cubicBezTo>
                    <a:pt x="390" y="503"/>
                    <a:pt x="502" y="390"/>
                    <a:pt x="502" y="253"/>
                  </a:cubicBezTo>
                  <a:cubicBezTo>
                    <a:pt x="502" y="115"/>
                    <a:pt x="390"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7"/>
            <p:cNvSpPr/>
            <p:nvPr/>
          </p:nvSpPr>
          <p:spPr>
            <a:xfrm>
              <a:off x="4839325" y="2308425"/>
              <a:ext cx="12575" cy="12575"/>
            </a:xfrm>
            <a:custGeom>
              <a:avLst/>
              <a:gdLst/>
              <a:ahLst/>
              <a:cxnLst/>
              <a:rect l="l" t="t" r="r" b="b"/>
              <a:pathLst>
                <a:path w="503" h="503" extrusionOk="0">
                  <a:moveTo>
                    <a:pt x="251" y="1"/>
                  </a:moveTo>
                  <a:cubicBezTo>
                    <a:pt x="113" y="1"/>
                    <a:pt x="1" y="113"/>
                    <a:pt x="1" y="252"/>
                  </a:cubicBezTo>
                  <a:cubicBezTo>
                    <a:pt x="1" y="390"/>
                    <a:pt x="113" y="502"/>
                    <a:pt x="251" y="502"/>
                  </a:cubicBezTo>
                  <a:cubicBezTo>
                    <a:pt x="390" y="502"/>
                    <a:pt x="502" y="390"/>
                    <a:pt x="502" y="252"/>
                  </a:cubicBezTo>
                  <a:cubicBezTo>
                    <a:pt x="502" y="113"/>
                    <a:pt x="390"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7"/>
            <p:cNvSpPr/>
            <p:nvPr/>
          </p:nvSpPr>
          <p:spPr>
            <a:xfrm>
              <a:off x="4770025" y="2151700"/>
              <a:ext cx="14650" cy="12600"/>
            </a:xfrm>
            <a:custGeom>
              <a:avLst/>
              <a:gdLst/>
              <a:ahLst/>
              <a:cxnLst/>
              <a:rect l="l" t="t" r="r" b="b"/>
              <a:pathLst>
                <a:path w="586" h="504" extrusionOk="0">
                  <a:moveTo>
                    <a:pt x="333" y="1"/>
                  </a:moveTo>
                  <a:cubicBezTo>
                    <a:pt x="271" y="1"/>
                    <a:pt x="209" y="24"/>
                    <a:pt x="158" y="74"/>
                  </a:cubicBezTo>
                  <a:cubicBezTo>
                    <a:pt x="0" y="232"/>
                    <a:pt x="111" y="503"/>
                    <a:pt x="335" y="503"/>
                  </a:cubicBezTo>
                  <a:cubicBezTo>
                    <a:pt x="473" y="503"/>
                    <a:pt x="585" y="391"/>
                    <a:pt x="585" y="252"/>
                  </a:cubicBezTo>
                  <a:cubicBezTo>
                    <a:pt x="585" y="101"/>
                    <a:pt x="461"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7"/>
            <p:cNvSpPr/>
            <p:nvPr/>
          </p:nvSpPr>
          <p:spPr>
            <a:xfrm>
              <a:off x="4770025" y="2230075"/>
              <a:ext cx="14650" cy="12550"/>
            </a:xfrm>
            <a:custGeom>
              <a:avLst/>
              <a:gdLst/>
              <a:ahLst/>
              <a:cxnLst/>
              <a:rect l="l" t="t" r="r" b="b"/>
              <a:pathLst>
                <a:path w="586" h="502" extrusionOk="0">
                  <a:moveTo>
                    <a:pt x="333" y="1"/>
                  </a:moveTo>
                  <a:cubicBezTo>
                    <a:pt x="271" y="1"/>
                    <a:pt x="209" y="23"/>
                    <a:pt x="158" y="74"/>
                  </a:cubicBezTo>
                  <a:cubicBezTo>
                    <a:pt x="0" y="232"/>
                    <a:pt x="111" y="502"/>
                    <a:pt x="335" y="502"/>
                  </a:cubicBezTo>
                  <a:cubicBezTo>
                    <a:pt x="473" y="502"/>
                    <a:pt x="585" y="389"/>
                    <a:pt x="585" y="252"/>
                  </a:cubicBezTo>
                  <a:cubicBezTo>
                    <a:pt x="585" y="101"/>
                    <a:pt x="461"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7"/>
            <p:cNvSpPr/>
            <p:nvPr/>
          </p:nvSpPr>
          <p:spPr>
            <a:xfrm>
              <a:off x="4769975" y="2308400"/>
              <a:ext cx="14700" cy="12600"/>
            </a:xfrm>
            <a:custGeom>
              <a:avLst/>
              <a:gdLst/>
              <a:ahLst/>
              <a:cxnLst/>
              <a:rect l="l" t="t" r="r" b="b"/>
              <a:pathLst>
                <a:path w="588" h="504" extrusionOk="0">
                  <a:moveTo>
                    <a:pt x="334" y="1"/>
                  </a:moveTo>
                  <a:cubicBezTo>
                    <a:pt x="273" y="1"/>
                    <a:pt x="211" y="24"/>
                    <a:pt x="160" y="74"/>
                  </a:cubicBezTo>
                  <a:cubicBezTo>
                    <a:pt x="1" y="234"/>
                    <a:pt x="113"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7"/>
            <p:cNvSpPr/>
            <p:nvPr/>
          </p:nvSpPr>
          <p:spPr>
            <a:xfrm>
              <a:off x="4769975" y="2700175"/>
              <a:ext cx="14700" cy="12600"/>
            </a:xfrm>
            <a:custGeom>
              <a:avLst/>
              <a:gdLst/>
              <a:ahLst/>
              <a:cxnLst/>
              <a:rect l="l" t="t" r="r" b="b"/>
              <a:pathLst>
                <a:path w="588" h="504" extrusionOk="0">
                  <a:moveTo>
                    <a:pt x="334" y="1"/>
                  </a:moveTo>
                  <a:cubicBezTo>
                    <a:pt x="273" y="1"/>
                    <a:pt x="211" y="23"/>
                    <a:pt x="160" y="74"/>
                  </a:cubicBezTo>
                  <a:cubicBezTo>
                    <a:pt x="1" y="233"/>
                    <a:pt x="113"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7"/>
            <p:cNvSpPr/>
            <p:nvPr/>
          </p:nvSpPr>
          <p:spPr>
            <a:xfrm>
              <a:off x="4904400" y="2778550"/>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7"/>
            <p:cNvSpPr/>
            <p:nvPr/>
          </p:nvSpPr>
          <p:spPr>
            <a:xfrm>
              <a:off x="4904400" y="2856900"/>
              <a:ext cx="14675" cy="12575"/>
            </a:xfrm>
            <a:custGeom>
              <a:avLst/>
              <a:gdLst/>
              <a:ahLst/>
              <a:cxnLst/>
              <a:rect l="l" t="t" r="r" b="b"/>
              <a:pathLst>
                <a:path w="587" h="503" extrusionOk="0">
                  <a:moveTo>
                    <a:pt x="335" y="0"/>
                  </a:moveTo>
                  <a:cubicBezTo>
                    <a:pt x="273" y="0"/>
                    <a:pt x="211" y="23"/>
                    <a:pt x="159" y="75"/>
                  </a:cubicBezTo>
                  <a:cubicBezTo>
                    <a:pt x="0" y="232"/>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7"/>
            <p:cNvSpPr/>
            <p:nvPr/>
          </p:nvSpPr>
          <p:spPr>
            <a:xfrm>
              <a:off x="4837200" y="2778550"/>
              <a:ext cx="14700" cy="12575"/>
            </a:xfrm>
            <a:custGeom>
              <a:avLst/>
              <a:gdLst/>
              <a:ahLst/>
              <a:cxnLst/>
              <a:rect l="l" t="t" r="r" b="b"/>
              <a:pathLst>
                <a:path w="588" h="503" extrusionOk="0">
                  <a:moveTo>
                    <a:pt x="334" y="0"/>
                  </a:moveTo>
                  <a:cubicBezTo>
                    <a:pt x="272" y="0"/>
                    <a:pt x="209" y="23"/>
                    <a:pt x="158" y="74"/>
                  </a:cubicBezTo>
                  <a:cubicBezTo>
                    <a:pt x="1" y="232"/>
                    <a:pt x="113" y="503"/>
                    <a:pt x="336" y="503"/>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7"/>
            <p:cNvSpPr/>
            <p:nvPr/>
          </p:nvSpPr>
          <p:spPr>
            <a:xfrm>
              <a:off x="4837200" y="2856900"/>
              <a:ext cx="14700" cy="12575"/>
            </a:xfrm>
            <a:custGeom>
              <a:avLst/>
              <a:gdLst/>
              <a:ahLst/>
              <a:cxnLst/>
              <a:rect l="l" t="t" r="r" b="b"/>
              <a:pathLst>
                <a:path w="588" h="503" extrusionOk="0">
                  <a:moveTo>
                    <a:pt x="334" y="0"/>
                  </a:moveTo>
                  <a:cubicBezTo>
                    <a:pt x="272" y="0"/>
                    <a:pt x="209" y="23"/>
                    <a:pt x="158" y="75"/>
                  </a:cubicBezTo>
                  <a:cubicBezTo>
                    <a:pt x="1" y="232"/>
                    <a:pt x="113" y="502"/>
                    <a:pt x="336"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7"/>
            <p:cNvSpPr/>
            <p:nvPr/>
          </p:nvSpPr>
          <p:spPr>
            <a:xfrm>
              <a:off x="4837200" y="2935250"/>
              <a:ext cx="14700" cy="12600"/>
            </a:xfrm>
            <a:custGeom>
              <a:avLst/>
              <a:gdLst/>
              <a:ahLst/>
              <a:cxnLst/>
              <a:rect l="l" t="t" r="r" b="b"/>
              <a:pathLst>
                <a:path w="588" h="504" extrusionOk="0">
                  <a:moveTo>
                    <a:pt x="334" y="0"/>
                  </a:moveTo>
                  <a:cubicBezTo>
                    <a:pt x="272" y="0"/>
                    <a:pt x="209" y="23"/>
                    <a:pt x="158" y="74"/>
                  </a:cubicBezTo>
                  <a:cubicBezTo>
                    <a:pt x="1" y="232"/>
                    <a:pt x="113" y="503"/>
                    <a:pt x="336" y="503"/>
                  </a:cubicBezTo>
                  <a:cubicBezTo>
                    <a:pt x="475" y="503"/>
                    <a:pt x="587" y="391"/>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7"/>
            <p:cNvSpPr/>
            <p:nvPr/>
          </p:nvSpPr>
          <p:spPr>
            <a:xfrm>
              <a:off x="4769975" y="2778550"/>
              <a:ext cx="14700" cy="12575"/>
            </a:xfrm>
            <a:custGeom>
              <a:avLst/>
              <a:gdLst/>
              <a:ahLst/>
              <a:cxnLst/>
              <a:rect l="l" t="t" r="r" b="b"/>
              <a:pathLst>
                <a:path w="588" h="503" extrusionOk="0">
                  <a:moveTo>
                    <a:pt x="335" y="0"/>
                  </a:moveTo>
                  <a:cubicBezTo>
                    <a:pt x="273" y="0"/>
                    <a:pt x="211" y="23"/>
                    <a:pt x="160" y="74"/>
                  </a:cubicBezTo>
                  <a:cubicBezTo>
                    <a:pt x="1" y="232"/>
                    <a:pt x="113" y="503"/>
                    <a:pt x="337" y="503"/>
                  </a:cubicBezTo>
                  <a:cubicBezTo>
                    <a:pt x="475" y="503"/>
                    <a:pt x="587" y="389"/>
                    <a:pt x="587" y="251"/>
                  </a:cubicBezTo>
                  <a:cubicBezTo>
                    <a:pt x="587" y="100"/>
                    <a:pt x="463"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7"/>
            <p:cNvSpPr/>
            <p:nvPr/>
          </p:nvSpPr>
          <p:spPr>
            <a:xfrm>
              <a:off x="4769975" y="2856900"/>
              <a:ext cx="14700" cy="12575"/>
            </a:xfrm>
            <a:custGeom>
              <a:avLst/>
              <a:gdLst/>
              <a:ahLst/>
              <a:cxnLst/>
              <a:rect l="l" t="t" r="r" b="b"/>
              <a:pathLst>
                <a:path w="588" h="503" extrusionOk="0">
                  <a:moveTo>
                    <a:pt x="335" y="0"/>
                  </a:moveTo>
                  <a:cubicBezTo>
                    <a:pt x="274" y="0"/>
                    <a:pt x="211" y="23"/>
                    <a:pt x="160" y="75"/>
                  </a:cubicBezTo>
                  <a:cubicBezTo>
                    <a:pt x="1" y="232"/>
                    <a:pt x="113"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7"/>
            <p:cNvSpPr/>
            <p:nvPr/>
          </p:nvSpPr>
          <p:spPr>
            <a:xfrm>
              <a:off x="4770025" y="2935250"/>
              <a:ext cx="14650" cy="12600"/>
            </a:xfrm>
            <a:custGeom>
              <a:avLst/>
              <a:gdLst/>
              <a:ahLst/>
              <a:cxnLst/>
              <a:rect l="l" t="t" r="r" b="b"/>
              <a:pathLst>
                <a:path w="586" h="504" extrusionOk="0">
                  <a:moveTo>
                    <a:pt x="333" y="0"/>
                  </a:moveTo>
                  <a:cubicBezTo>
                    <a:pt x="271" y="0"/>
                    <a:pt x="209" y="23"/>
                    <a:pt x="158" y="74"/>
                  </a:cubicBezTo>
                  <a:cubicBezTo>
                    <a:pt x="0" y="232"/>
                    <a:pt x="111" y="503"/>
                    <a:pt x="335" y="503"/>
                  </a:cubicBezTo>
                  <a:cubicBezTo>
                    <a:pt x="473" y="503"/>
                    <a:pt x="585" y="391"/>
                    <a:pt x="585" y="251"/>
                  </a:cubicBezTo>
                  <a:cubicBezTo>
                    <a:pt x="585" y="101"/>
                    <a:pt x="461"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7"/>
            <p:cNvSpPr/>
            <p:nvPr/>
          </p:nvSpPr>
          <p:spPr>
            <a:xfrm>
              <a:off x="4770025" y="3013625"/>
              <a:ext cx="14650" cy="12550"/>
            </a:xfrm>
            <a:custGeom>
              <a:avLst/>
              <a:gdLst/>
              <a:ahLst/>
              <a:cxnLst/>
              <a:rect l="l" t="t" r="r" b="b"/>
              <a:pathLst>
                <a:path w="586" h="502" extrusionOk="0">
                  <a:moveTo>
                    <a:pt x="333" y="0"/>
                  </a:moveTo>
                  <a:cubicBezTo>
                    <a:pt x="271" y="0"/>
                    <a:pt x="209" y="23"/>
                    <a:pt x="158" y="74"/>
                  </a:cubicBezTo>
                  <a:cubicBezTo>
                    <a:pt x="0" y="231"/>
                    <a:pt x="111" y="501"/>
                    <a:pt x="335" y="501"/>
                  </a:cubicBezTo>
                  <a:cubicBezTo>
                    <a:pt x="473" y="501"/>
                    <a:pt x="585" y="389"/>
                    <a:pt x="585" y="251"/>
                  </a:cubicBezTo>
                  <a:cubicBezTo>
                    <a:pt x="585" y="100"/>
                    <a:pt x="461"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1" name="Google Shape;8131;p27"/>
          <p:cNvSpPr/>
          <p:nvPr/>
        </p:nvSpPr>
        <p:spPr>
          <a:xfrm rot="10800000">
            <a:off x="-1096900" y="1184017"/>
            <a:ext cx="2057538" cy="2057538"/>
          </a:xfrm>
          <a:custGeom>
            <a:avLst/>
            <a:gdLst/>
            <a:ahLst/>
            <a:cxnLst/>
            <a:rect l="l" t="t" r="r" b="b"/>
            <a:pathLst>
              <a:path w="44649" h="44649" extrusionOk="0">
                <a:moveTo>
                  <a:pt x="22324" y="296"/>
                </a:moveTo>
                <a:lnTo>
                  <a:pt x="44353" y="22325"/>
                </a:lnTo>
                <a:lnTo>
                  <a:pt x="22324" y="44351"/>
                </a:lnTo>
                <a:lnTo>
                  <a:pt x="296" y="22325"/>
                </a:lnTo>
                <a:lnTo>
                  <a:pt x="22324" y="296"/>
                </a:lnTo>
                <a:close/>
                <a:moveTo>
                  <a:pt x="22324" y="1"/>
                </a:moveTo>
                <a:lnTo>
                  <a:pt x="0" y="22325"/>
                </a:lnTo>
                <a:lnTo>
                  <a:pt x="22324" y="44648"/>
                </a:lnTo>
                <a:lnTo>
                  <a:pt x="44648" y="22325"/>
                </a:lnTo>
                <a:lnTo>
                  <a:pt x="2232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7"/>
          <p:cNvSpPr/>
          <p:nvPr/>
        </p:nvSpPr>
        <p:spPr>
          <a:xfrm rot="10800000">
            <a:off x="-1130952" y="1170377"/>
            <a:ext cx="1692334" cy="2105233"/>
          </a:xfrm>
          <a:custGeom>
            <a:avLst/>
            <a:gdLst/>
            <a:ahLst/>
            <a:cxnLst/>
            <a:rect l="l" t="t" r="r" b="b"/>
            <a:pathLst>
              <a:path w="36724" h="45684" extrusionOk="0">
                <a:moveTo>
                  <a:pt x="13660" y="0"/>
                </a:moveTo>
                <a:lnTo>
                  <a:pt x="1" y="13659"/>
                </a:lnTo>
                <a:lnTo>
                  <a:pt x="888" y="14548"/>
                </a:lnTo>
                <a:lnTo>
                  <a:pt x="13660" y="1775"/>
                </a:lnTo>
                <a:lnTo>
                  <a:pt x="34947" y="23064"/>
                </a:lnTo>
                <a:lnTo>
                  <a:pt x="13216" y="44795"/>
                </a:lnTo>
                <a:lnTo>
                  <a:pt x="14104" y="45683"/>
                </a:lnTo>
                <a:lnTo>
                  <a:pt x="36724" y="23064"/>
                </a:lnTo>
                <a:lnTo>
                  <a:pt x="136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7"/>
          <p:cNvSpPr/>
          <p:nvPr/>
        </p:nvSpPr>
        <p:spPr>
          <a:xfrm rot="10800000">
            <a:off x="-793168" y="1487749"/>
            <a:ext cx="1450078" cy="1450078"/>
          </a:xfrm>
          <a:custGeom>
            <a:avLst/>
            <a:gdLst/>
            <a:ahLst/>
            <a:cxnLst/>
            <a:rect l="l" t="t" r="r" b="b"/>
            <a:pathLst>
              <a:path w="31467" h="31467" extrusionOk="0">
                <a:moveTo>
                  <a:pt x="31362" y="105"/>
                </a:moveTo>
                <a:lnTo>
                  <a:pt x="31362" y="31362"/>
                </a:lnTo>
                <a:lnTo>
                  <a:pt x="105" y="31362"/>
                </a:lnTo>
                <a:lnTo>
                  <a:pt x="105" y="105"/>
                </a:lnTo>
                <a:close/>
                <a:moveTo>
                  <a:pt x="0" y="1"/>
                </a:moveTo>
                <a:lnTo>
                  <a:pt x="0" y="31467"/>
                </a:lnTo>
                <a:lnTo>
                  <a:pt x="31466" y="31467"/>
                </a:lnTo>
                <a:lnTo>
                  <a:pt x="314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4" name="Google Shape;8134;p27"/>
          <p:cNvGrpSpPr/>
          <p:nvPr/>
        </p:nvGrpSpPr>
        <p:grpSpPr>
          <a:xfrm rot="10800000">
            <a:off x="-717753" y="1564574"/>
            <a:ext cx="1299260" cy="1296418"/>
            <a:chOff x="6378300" y="2596400"/>
            <a:chExt cx="754375" cy="752725"/>
          </a:xfrm>
        </p:grpSpPr>
        <p:sp>
          <p:nvSpPr>
            <p:cNvPr id="8135" name="Google Shape;8135;p27"/>
            <p:cNvSpPr/>
            <p:nvPr/>
          </p:nvSpPr>
          <p:spPr>
            <a:xfrm>
              <a:off x="6408850" y="2932325"/>
              <a:ext cx="9675" cy="9675"/>
            </a:xfrm>
            <a:custGeom>
              <a:avLst/>
              <a:gdLst/>
              <a:ahLst/>
              <a:cxnLst/>
              <a:rect l="l" t="t" r="r" b="b"/>
              <a:pathLst>
                <a:path w="387" h="387" extrusionOk="0">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7"/>
            <p:cNvSpPr/>
            <p:nvPr/>
          </p:nvSpPr>
          <p:spPr>
            <a:xfrm>
              <a:off x="6469925" y="2871225"/>
              <a:ext cx="9700" cy="9700"/>
            </a:xfrm>
            <a:custGeom>
              <a:avLst/>
              <a:gdLst/>
              <a:ahLst/>
              <a:cxnLst/>
              <a:rect l="l" t="t" r="r" b="b"/>
              <a:pathLst>
                <a:path w="388" h="388" extrusionOk="0">
                  <a:moveTo>
                    <a:pt x="193" y="0"/>
                  </a:moveTo>
                  <a:cubicBezTo>
                    <a:pt x="87" y="0"/>
                    <a:pt x="1" y="87"/>
                    <a:pt x="1" y="195"/>
                  </a:cubicBezTo>
                  <a:cubicBezTo>
                    <a:pt x="1" y="301"/>
                    <a:pt x="87" y="387"/>
                    <a:pt x="193" y="387"/>
                  </a:cubicBezTo>
                  <a:cubicBezTo>
                    <a:pt x="299" y="387"/>
                    <a:pt x="387" y="301"/>
                    <a:pt x="387" y="195"/>
                  </a:cubicBezTo>
                  <a:cubicBezTo>
                    <a:pt x="387"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7"/>
            <p:cNvSpPr/>
            <p:nvPr/>
          </p:nvSpPr>
          <p:spPr>
            <a:xfrm>
              <a:off x="6530975" y="2810175"/>
              <a:ext cx="9700" cy="9650"/>
            </a:xfrm>
            <a:custGeom>
              <a:avLst/>
              <a:gdLst/>
              <a:ahLst/>
              <a:cxnLst/>
              <a:rect l="l" t="t" r="r" b="b"/>
              <a:pathLst>
                <a:path w="388" h="386" extrusionOk="0">
                  <a:moveTo>
                    <a:pt x="195" y="0"/>
                  </a:moveTo>
                  <a:cubicBezTo>
                    <a:pt x="87" y="0"/>
                    <a:pt x="1" y="87"/>
                    <a:pt x="1" y="193"/>
                  </a:cubicBezTo>
                  <a:cubicBezTo>
                    <a:pt x="1" y="299"/>
                    <a:pt x="87" y="385"/>
                    <a:pt x="195" y="385"/>
                  </a:cubicBezTo>
                  <a:cubicBezTo>
                    <a:pt x="301" y="385"/>
                    <a:pt x="387" y="299"/>
                    <a:pt x="387" y="193"/>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7"/>
            <p:cNvSpPr/>
            <p:nvPr/>
          </p:nvSpPr>
          <p:spPr>
            <a:xfrm>
              <a:off x="6622600" y="2718550"/>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7"/>
            <p:cNvSpPr/>
            <p:nvPr/>
          </p:nvSpPr>
          <p:spPr>
            <a:xfrm>
              <a:off x="6378300" y="2962850"/>
              <a:ext cx="9675" cy="9700"/>
            </a:xfrm>
            <a:custGeom>
              <a:avLst/>
              <a:gdLst/>
              <a:ahLst/>
              <a:cxnLst/>
              <a:rect l="l" t="t" r="r" b="b"/>
              <a:pathLst>
                <a:path w="387" h="388" extrusionOk="0">
                  <a:moveTo>
                    <a:pt x="194" y="1"/>
                  </a:moveTo>
                  <a:cubicBezTo>
                    <a:pt x="87" y="1"/>
                    <a:pt x="0" y="87"/>
                    <a:pt x="0" y="193"/>
                  </a:cubicBezTo>
                  <a:cubicBezTo>
                    <a:pt x="0" y="299"/>
                    <a:pt x="87" y="387"/>
                    <a:pt x="194" y="387"/>
                  </a:cubicBezTo>
                  <a:cubicBezTo>
                    <a:pt x="300" y="387"/>
                    <a:pt x="387" y="299"/>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7"/>
            <p:cNvSpPr/>
            <p:nvPr/>
          </p:nvSpPr>
          <p:spPr>
            <a:xfrm>
              <a:off x="6437750" y="2901775"/>
              <a:ext cx="12950" cy="9675"/>
            </a:xfrm>
            <a:custGeom>
              <a:avLst/>
              <a:gdLst/>
              <a:ahLst/>
              <a:cxnLst/>
              <a:rect l="l" t="t" r="r" b="b"/>
              <a:pathLst>
                <a:path w="518" h="387" extrusionOk="0">
                  <a:moveTo>
                    <a:pt x="259" y="1"/>
                  </a:moveTo>
                  <a:cubicBezTo>
                    <a:pt x="209" y="1"/>
                    <a:pt x="160" y="19"/>
                    <a:pt x="122" y="56"/>
                  </a:cubicBezTo>
                  <a:cubicBezTo>
                    <a:pt x="1" y="179"/>
                    <a:pt x="87" y="387"/>
                    <a:pt x="258" y="387"/>
                  </a:cubicBezTo>
                  <a:cubicBezTo>
                    <a:pt x="431" y="387"/>
                    <a:pt x="518" y="179"/>
                    <a:pt x="396" y="56"/>
                  </a:cubicBezTo>
                  <a:cubicBezTo>
                    <a:pt x="358" y="19"/>
                    <a:pt x="309"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7"/>
            <p:cNvSpPr/>
            <p:nvPr/>
          </p:nvSpPr>
          <p:spPr>
            <a:xfrm>
              <a:off x="6500475" y="2840675"/>
              <a:ext cx="9650" cy="9700"/>
            </a:xfrm>
            <a:custGeom>
              <a:avLst/>
              <a:gdLst/>
              <a:ahLst/>
              <a:cxnLst/>
              <a:rect l="l" t="t" r="r" b="b"/>
              <a:pathLst>
                <a:path w="386" h="388" extrusionOk="0">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7"/>
            <p:cNvSpPr/>
            <p:nvPr/>
          </p:nvSpPr>
          <p:spPr>
            <a:xfrm>
              <a:off x="6592075" y="2749075"/>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7"/>
            <p:cNvSpPr/>
            <p:nvPr/>
          </p:nvSpPr>
          <p:spPr>
            <a:xfrm>
              <a:off x="6653150" y="2688025"/>
              <a:ext cx="9650" cy="9650"/>
            </a:xfrm>
            <a:custGeom>
              <a:avLst/>
              <a:gdLst/>
              <a:ahLst/>
              <a:cxnLst/>
              <a:rect l="l" t="t" r="r" b="b"/>
              <a:pathLst>
                <a:path w="386" h="386" extrusionOk="0">
                  <a:moveTo>
                    <a:pt x="193" y="1"/>
                  </a:moveTo>
                  <a:cubicBezTo>
                    <a:pt x="87" y="1"/>
                    <a:pt x="1" y="87"/>
                    <a:pt x="1" y="193"/>
                  </a:cubicBezTo>
                  <a:cubicBezTo>
                    <a:pt x="1" y="300"/>
                    <a:pt x="87" y="386"/>
                    <a:pt x="193" y="386"/>
                  </a:cubicBezTo>
                  <a:cubicBezTo>
                    <a:pt x="299" y="386"/>
                    <a:pt x="386" y="300"/>
                    <a:pt x="386" y="193"/>
                  </a:cubicBezTo>
                  <a:cubicBezTo>
                    <a:pt x="386"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7"/>
            <p:cNvSpPr/>
            <p:nvPr/>
          </p:nvSpPr>
          <p:spPr>
            <a:xfrm>
              <a:off x="6683650" y="2657500"/>
              <a:ext cx="9700" cy="9650"/>
            </a:xfrm>
            <a:custGeom>
              <a:avLst/>
              <a:gdLst/>
              <a:ahLst/>
              <a:cxnLst/>
              <a:rect l="l" t="t" r="r" b="b"/>
              <a:pathLst>
                <a:path w="388" h="386" extrusionOk="0">
                  <a:moveTo>
                    <a:pt x="195" y="0"/>
                  </a:moveTo>
                  <a:cubicBezTo>
                    <a:pt x="87" y="0"/>
                    <a:pt x="1" y="87"/>
                    <a:pt x="1" y="193"/>
                  </a:cubicBezTo>
                  <a:cubicBezTo>
                    <a:pt x="1" y="299"/>
                    <a:pt x="87" y="385"/>
                    <a:pt x="195" y="385"/>
                  </a:cubicBezTo>
                  <a:cubicBezTo>
                    <a:pt x="301" y="385"/>
                    <a:pt x="388" y="299"/>
                    <a:pt x="388" y="193"/>
                  </a:cubicBezTo>
                  <a:cubicBezTo>
                    <a:pt x="388"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7"/>
            <p:cNvSpPr/>
            <p:nvPr/>
          </p:nvSpPr>
          <p:spPr>
            <a:xfrm>
              <a:off x="6714200" y="2626950"/>
              <a:ext cx="9700" cy="9675"/>
            </a:xfrm>
            <a:custGeom>
              <a:avLst/>
              <a:gdLst/>
              <a:ahLst/>
              <a:cxnLst/>
              <a:rect l="l" t="t" r="r" b="b"/>
              <a:pathLst>
                <a:path w="388" h="387" extrusionOk="0">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7"/>
            <p:cNvSpPr/>
            <p:nvPr/>
          </p:nvSpPr>
          <p:spPr>
            <a:xfrm>
              <a:off x="6744750" y="2596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7"/>
            <p:cNvSpPr/>
            <p:nvPr/>
          </p:nvSpPr>
          <p:spPr>
            <a:xfrm>
              <a:off x="6561525" y="2779625"/>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1" y="387"/>
                    <a:pt x="387" y="301"/>
                    <a:pt x="387" y="193"/>
                  </a:cubicBezTo>
                  <a:cubicBezTo>
                    <a:pt x="387" y="87"/>
                    <a:pt x="301"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7"/>
            <p:cNvSpPr/>
            <p:nvPr/>
          </p:nvSpPr>
          <p:spPr>
            <a:xfrm>
              <a:off x="6437825" y="2961275"/>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27"/>
            <p:cNvSpPr/>
            <p:nvPr/>
          </p:nvSpPr>
          <p:spPr>
            <a:xfrm>
              <a:off x="6497250" y="2900200"/>
              <a:ext cx="12950" cy="9675"/>
            </a:xfrm>
            <a:custGeom>
              <a:avLst/>
              <a:gdLst/>
              <a:ahLst/>
              <a:cxnLst/>
              <a:rect l="l" t="t" r="r" b="b"/>
              <a:pathLst>
                <a:path w="518" h="387" extrusionOk="0">
                  <a:moveTo>
                    <a:pt x="259" y="0"/>
                  </a:moveTo>
                  <a:cubicBezTo>
                    <a:pt x="210" y="0"/>
                    <a:pt x="160" y="19"/>
                    <a:pt x="123" y="57"/>
                  </a:cubicBezTo>
                  <a:cubicBezTo>
                    <a:pt x="1" y="178"/>
                    <a:pt x="87" y="386"/>
                    <a:pt x="260" y="386"/>
                  </a:cubicBezTo>
                  <a:cubicBezTo>
                    <a:pt x="431" y="386"/>
                    <a:pt x="517" y="178"/>
                    <a:pt x="396" y="57"/>
                  </a:cubicBezTo>
                  <a:cubicBezTo>
                    <a:pt x="358" y="19"/>
                    <a:pt x="309"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7"/>
            <p:cNvSpPr/>
            <p:nvPr/>
          </p:nvSpPr>
          <p:spPr>
            <a:xfrm>
              <a:off x="6559975" y="2839125"/>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7"/>
            <p:cNvSpPr/>
            <p:nvPr/>
          </p:nvSpPr>
          <p:spPr>
            <a:xfrm>
              <a:off x="6651575" y="2747525"/>
              <a:ext cx="9675" cy="9700"/>
            </a:xfrm>
            <a:custGeom>
              <a:avLst/>
              <a:gdLst/>
              <a:ahLst/>
              <a:cxnLst/>
              <a:rect l="l" t="t" r="r" b="b"/>
              <a:pathLst>
                <a:path w="387" h="388" extrusionOk="0">
                  <a:moveTo>
                    <a:pt x="194" y="1"/>
                  </a:moveTo>
                  <a:cubicBezTo>
                    <a:pt x="86" y="1"/>
                    <a:pt x="0" y="87"/>
                    <a:pt x="0" y="193"/>
                  </a:cubicBezTo>
                  <a:cubicBezTo>
                    <a:pt x="0" y="299"/>
                    <a:pt x="86" y="387"/>
                    <a:pt x="194" y="387"/>
                  </a:cubicBezTo>
                  <a:cubicBezTo>
                    <a:pt x="300" y="387"/>
                    <a:pt x="387" y="299"/>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7"/>
            <p:cNvSpPr/>
            <p:nvPr/>
          </p:nvSpPr>
          <p:spPr>
            <a:xfrm>
              <a:off x="6407275" y="299180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7"/>
            <p:cNvSpPr/>
            <p:nvPr/>
          </p:nvSpPr>
          <p:spPr>
            <a:xfrm>
              <a:off x="6468325" y="2930725"/>
              <a:ext cx="9700" cy="9675"/>
            </a:xfrm>
            <a:custGeom>
              <a:avLst/>
              <a:gdLst/>
              <a:ahLst/>
              <a:cxnLst/>
              <a:rect l="l" t="t" r="r" b="b"/>
              <a:pathLst>
                <a:path w="388" h="387" extrusionOk="0">
                  <a:moveTo>
                    <a:pt x="195" y="0"/>
                  </a:moveTo>
                  <a:cubicBezTo>
                    <a:pt x="89" y="0"/>
                    <a:pt x="1" y="88"/>
                    <a:pt x="1" y="194"/>
                  </a:cubicBezTo>
                  <a:cubicBezTo>
                    <a:pt x="1" y="301"/>
                    <a:pt x="89" y="387"/>
                    <a:pt x="195" y="387"/>
                  </a:cubicBezTo>
                  <a:cubicBezTo>
                    <a:pt x="301" y="387"/>
                    <a:pt x="387" y="301"/>
                    <a:pt x="387" y="194"/>
                  </a:cubicBezTo>
                  <a:cubicBezTo>
                    <a:pt x="387" y="88"/>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7"/>
            <p:cNvSpPr/>
            <p:nvPr/>
          </p:nvSpPr>
          <p:spPr>
            <a:xfrm>
              <a:off x="6529425" y="2869675"/>
              <a:ext cx="9675" cy="9675"/>
            </a:xfrm>
            <a:custGeom>
              <a:avLst/>
              <a:gdLst/>
              <a:ahLst/>
              <a:cxnLst/>
              <a:rect l="l" t="t" r="r" b="b"/>
              <a:pathLst>
                <a:path w="387" h="387" extrusionOk="0">
                  <a:moveTo>
                    <a:pt x="193" y="0"/>
                  </a:moveTo>
                  <a:cubicBezTo>
                    <a:pt x="87" y="0"/>
                    <a:pt x="0" y="87"/>
                    <a:pt x="0" y="193"/>
                  </a:cubicBezTo>
                  <a:cubicBezTo>
                    <a:pt x="0" y="300"/>
                    <a:pt x="87" y="387"/>
                    <a:pt x="193" y="387"/>
                  </a:cubicBezTo>
                  <a:cubicBezTo>
                    <a:pt x="301" y="387"/>
                    <a:pt x="387" y="300"/>
                    <a:pt x="387" y="193"/>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27"/>
            <p:cNvSpPr/>
            <p:nvPr/>
          </p:nvSpPr>
          <p:spPr>
            <a:xfrm>
              <a:off x="6621025" y="2778075"/>
              <a:ext cx="9675" cy="9650"/>
            </a:xfrm>
            <a:custGeom>
              <a:avLst/>
              <a:gdLst/>
              <a:ahLst/>
              <a:cxnLst/>
              <a:rect l="l" t="t" r="r" b="b"/>
              <a:pathLst>
                <a:path w="387" h="386" extrusionOk="0">
                  <a:moveTo>
                    <a:pt x="194" y="1"/>
                  </a:moveTo>
                  <a:cubicBezTo>
                    <a:pt x="88" y="1"/>
                    <a:pt x="0" y="87"/>
                    <a:pt x="0" y="193"/>
                  </a:cubicBezTo>
                  <a:cubicBezTo>
                    <a:pt x="0" y="299"/>
                    <a:pt x="88" y="386"/>
                    <a:pt x="194" y="386"/>
                  </a:cubicBezTo>
                  <a:cubicBezTo>
                    <a:pt x="300" y="386"/>
                    <a:pt x="387" y="299"/>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7"/>
            <p:cNvSpPr/>
            <p:nvPr/>
          </p:nvSpPr>
          <p:spPr>
            <a:xfrm>
              <a:off x="6682100" y="2717000"/>
              <a:ext cx="9700" cy="9675"/>
            </a:xfrm>
            <a:custGeom>
              <a:avLst/>
              <a:gdLst/>
              <a:ahLst/>
              <a:cxnLst/>
              <a:rect l="l" t="t" r="r" b="b"/>
              <a:pathLst>
                <a:path w="388" h="387" extrusionOk="0">
                  <a:moveTo>
                    <a:pt x="193" y="0"/>
                  </a:moveTo>
                  <a:cubicBezTo>
                    <a:pt x="87" y="0"/>
                    <a:pt x="1" y="86"/>
                    <a:pt x="1" y="193"/>
                  </a:cubicBezTo>
                  <a:cubicBezTo>
                    <a:pt x="1" y="300"/>
                    <a:pt x="87" y="387"/>
                    <a:pt x="193" y="387"/>
                  </a:cubicBezTo>
                  <a:cubicBezTo>
                    <a:pt x="301" y="387"/>
                    <a:pt x="387" y="300"/>
                    <a:pt x="387" y="193"/>
                  </a:cubicBezTo>
                  <a:cubicBezTo>
                    <a:pt x="387" y="86"/>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7"/>
            <p:cNvSpPr/>
            <p:nvPr/>
          </p:nvSpPr>
          <p:spPr>
            <a:xfrm>
              <a:off x="6712650" y="26864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7"/>
            <p:cNvSpPr/>
            <p:nvPr/>
          </p:nvSpPr>
          <p:spPr>
            <a:xfrm>
              <a:off x="6741575" y="2655925"/>
              <a:ext cx="12900" cy="9675"/>
            </a:xfrm>
            <a:custGeom>
              <a:avLst/>
              <a:gdLst/>
              <a:ahLst/>
              <a:cxnLst/>
              <a:rect l="l" t="t" r="r" b="b"/>
              <a:pathLst>
                <a:path w="516" h="387" extrusionOk="0">
                  <a:moveTo>
                    <a:pt x="258" y="0"/>
                  </a:moveTo>
                  <a:cubicBezTo>
                    <a:pt x="209" y="0"/>
                    <a:pt x="159" y="19"/>
                    <a:pt x="121" y="57"/>
                  </a:cubicBezTo>
                  <a:cubicBezTo>
                    <a:pt x="0" y="178"/>
                    <a:pt x="87" y="386"/>
                    <a:pt x="258" y="386"/>
                  </a:cubicBezTo>
                  <a:cubicBezTo>
                    <a:pt x="431" y="386"/>
                    <a:pt x="516" y="178"/>
                    <a:pt x="394" y="57"/>
                  </a:cubicBezTo>
                  <a:cubicBezTo>
                    <a:pt x="356" y="19"/>
                    <a:pt x="307" y="0"/>
                    <a:pt x="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7"/>
            <p:cNvSpPr/>
            <p:nvPr/>
          </p:nvSpPr>
          <p:spPr>
            <a:xfrm>
              <a:off x="6773750" y="2625350"/>
              <a:ext cx="9650" cy="9700"/>
            </a:xfrm>
            <a:custGeom>
              <a:avLst/>
              <a:gdLst/>
              <a:ahLst/>
              <a:cxnLst/>
              <a:rect l="l" t="t" r="r" b="b"/>
              <a:pathLst>
                <a:path w="386" h="388" extrusionOk="0">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7"/>
            <p:cNvSpPr/>
            <p:nvPr/>
          </p:nvSpPr>
          <p:spPr>
            <a:xfrm>
              <a:off x="6590525" y="2808575"/>
              <a:ext cx="9650" cy="9700"/>
            </a:xfrm>
            <a:custGeom>
              <a:avLst/>
              <a:gdLst/>
              <a:ahLst/>
              <a:cxnLst/>
              <a:rect l="l" t="t" r="r" b="b"/>
              <a:pathLst>
                <a:path w="386" h="388" extrusionOk="0">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7"/>
            <p:cNvSpPr/>
            <p:nvPr/>
          </p:nvSpPr>
          <p:spPr>
            <a:xfrm>
              <a:off x="6465150" y="2990250"/>
              <a:ext cx="12950" cy="9700"/>
            </a:xfrm>
            <a:custGeom>
              <a:avLst/>
              <a:gdLst/>
              <a:ahLst/>
              <a:cxnLst/>
              <a:rect l="l" t="t" r="r" b="b"/>
              <a:pathLst>
                <a:path w="518" h="388" extrusionOk="0">
                  <a:moveTo>
                    <a:pt x="259" y="0"/>
                  </a:moveTo>
                  <a:cubicBezTo>
                    <a:pt x="209" y="0"/>
                    <a:pt x="160" y="19"/>
                    <a:pt x="122" y="57"/>
                  </a:cubicBezTo>
                  <a:cubicBezTo>
                    <a:pt x="1" y="178"/>
                    <a:pt x="87" y="387"/>
                    <a:pt x="260" y="387"/>
                  </a:cubicBezTo>
                  <a:cubicBezTo>
                    <a:pt x="431" y="387"/>
                    <a:pt x="517" y="178"/>
                    <a:pt x="396" y="57"/>
                  </a:cubicBezTo>
                  <a:cubicBezTo>
                    <a:pt x="358" y="19"/>
                    <a:pt x="309"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7"/>
            <p:cNvSpPr/>
            <p:nvPr/>
          </p:nvSpPr>
          <p:spPr>
            <a:xfrm>
              <a:off x="6527875" y="2929175"/>
              <a:ext cx="9650" cy="9675"/>
            </a:xfrm>
            <a:custGeom>
              <a:avLst/>
              <a:gdLst/>
              <a:ahLst/>
              <a:cxnLst/>
              <a:rect l="l" t="t" r="r" b="b"/>
              <a:pathLst>
                <a:path w="386" h="387" extrusionOk="0">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7"/>
            <p:cNvSpPr/>
            <p:nvPr/>
          </p:nvSpPr>
          <p:spPr>
            <a:xfrm>
              <a:off x="6588925" y="2868125"/>
              <a:ext cx="9675" cy="9650"/>
            </a:xfrm>
            <a:custGeom>
              <a:avLst/>
              <a:gdLst/>
              <a:ahLst/>
              <a:cxnLst/>
              <a:rect l="l" t="t" r="r" b="b"/>
              <a:pathLst>
                <a:path w="387" h="386" extrusionOk="0">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7"/>
            <p:cNvSpPr/>
            <p:nvPr/>
          </p:nvSpPr>
          <p:spPr>
            <a:xfrm>
              <a:off x="6680550" y="2776475"/>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299" y="387"/>
                    <a:pt x="387" y="301"/>
                    <a:pt x="387" y="195"/>
                  </a:cubicBezTo>
                  <a:cubicBezTo>
                    <a:pt x="387"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7"/>
            <p:cNvSpPr/>
            <p:nvPr/>
          </p:nvSpPr>
          <p:spPr>
            <a:xfrm>
              <a:off x="6436225" y="3020800"/>
              <a:ext cx="9700" cy="9650"/>
            </a:xfrm>
            <a:custGeom>
              <a:avLst/>
              <a:gdLst/>
              <a:ahLst/>
              <a:cxnLst/>
              <a:rect l="l" t="t" r="r" b="b"/>
              <a:pathLst>
                <a:path w="388" h="386" extrusionOk="0">
                  <a:moveTo>
                    <a:pt x="195" y="1"/>
                  </a:moveTo>
                  <a:cubicBezTo>
                    <a:pt x="87" y="1"/>
                    <a:pt x="1" y="87"/>
                    <a:pt x="1" y="193"/>
                  </a:cubicBezTo>
                  <a:cubicBezTo>
                    <a:pt x="1" y="299"/>
                    <a:pt x="87" y="386"/>
                    <a:pt x="195" y="386"/>
                  </a:cubicBezTo>
                  <a:cubicBezTo>
                    <a:pt x="301" y="386"/>
                    <a:pt x="388" y="299"/>
                    <a:pt x="388" y="193"/>
                  </a:cubicBezTo>
                  <a:cubicBezTo>
                    <a:pt x="388"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7"/>
            <p:cNvSpPr/>
            <p:nvPr/>
          </p:nvSpPr>
          <p:spPr>
            <a:xfrm>
              <a:off x="6497325" y="2959700"/>
              <a:ext cx="9700" cy="9700"/>
            </a:xfrm>
            <a:custGeom>
              <a:avLst/>
              <a:gdLst/>
              <a:ahLst/>
              <a:cxnLst/>
              <a:rect l="l" t="t" r="r" b="b"/>
              <a:pathLst>
                <a:path w="388" h="388" extrusionOk="0">
                  <a:moveTo>
                    <a:pt x="193" y="1"/>
                  </a:moveTo>
                  <a:cubicBezTo>
                    <a:pt x="87" y="1"/>
                    <a:pt x="1" y="87"/>
                    <a:pt x="1" y="194"/>
                  </a:cubicBezTo>
                  <a:cubicBezTo>
                    <a:pt x="1" y="301"/>
                    <a:pt x="87" y="388"/>
                    <a:pt x="193" y="388"/>
                  </a:cubicBezTo>
                  <a:cubicBezTo>
                    <a:pt x="301" y="388"/>
                    <a:pt x="387" y="301"/>
                    <a:pt x="387" y="194"/>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7"/>
            <p:cNvSpPr/>
            <p:nvPr/>
          </p:nvSpPr>
          <p:spPr>
            <a:xfrm>
              <a:off x="6558375" y="2898625"/>
              <a:ext cx="9700" cy="9675"/>
            </a:xfrm>
            <a:custGeom>
              <a:avLst/>
              <a:gdLst/>
              <a:ahLst/>
              <a:cxnLst/>
              <a:rect l="l" t="t" r="r" b="b"/>
              <a:pathLst>
                <a:path w="388" h="387" extrusionOk="0">
                  <a:moveTo>
                    <a:pt x="195" y="0"/>
                  </a:moveTo>
                  <a:cubicBezTo>
                    <a:pt x="88" y="0"/>
                    <a:pt x="1" y="87"/>
                    <a:pt x="1" y="194"/>
                  </a:cubicBezTo>
                  <a:cubicBezTo>
                    <a:pt x="1" y="301"/>
                    <a:pt x="88" y="387"/>
                    <a:pt x="195" y="387"/>
                  </a:cubicBezTo>
                  <a:cubicBezTo>
                    <a:pt x="301" y="387"/>
                    <a:pt x="387" y="301"/>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7"/>
            <p:cNvSpPr/>
            <p:nvPr/>
          </p:nvSpPr>
          <p:spPr>
            <a:xfrm>
              <a:off x="6650000" y="2807025"/>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7"/>
            <p:cNvSpPr/>
            <p:nvPr/>
          </p:nvSpPr>
          <p:spPr>
            <a:xfrm>
              <a:off x="6709425" y="2745950"/>
              <a:ext cx="12950" cy="9675"/>
            </a:xfrm>
            <a:custGeom>
              <a:avLst/>
              <a:gdLst/>
              <a:ahLst/>
              <a:cxnLst/>
              <a:rect l="l" t="t" r="r" b="b"/>
              <a:pathLst>
                <a:path w="518" h="387" extrusionOk="0">
                  <a:moveTo>
                    <a:pt x="260" y="1"/>
                  </a:moveTo>
                  <a:cubicBezTo>
                    <a:pt x="211" y="1"/>
                    <a:pt x="161" y="20"/>
                    <a:pt x="124" y="58"/>
                  </a:cubicBezTo>
                  <a:cubicBezTo>
                    <a:pt x="1" y="179"/>
                    <a:pt x="87" y="387"/>
                    <a:pt x="260" y="387"/>
                  </a:cubicBezTo>
                  <a:cubicBezTo>
                    <a:pt x="431" y="387"/>
                    <a:pt x="518" y="179"/>
                    <a:pt x="396" y="58"/>
                  </a:cubicBezTo>
                  <a:cubicBezTo>
                    <a:pt x="359" y="20"/>
                    <a:pt x="309"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7"/>
            <p:cNvSpPr/>
            <p:nvPr/>
          </p:nvSpPr>
          <p:spPr>
            <a:xfrm>
              <a:off x="6741600" y="2715425"/>
              <a:ext cx="9700" cy="9650"/>
            </a:xfrm>
            <a:custGeom>
              <a:avLst/>
              <a:gdLst/>
              <a:ahLst/>
              <a:cxnLst/>
              <a:rect l="l" t="t" r="r" b="b"/>
              <a:pathLst>
                <a:path w="388" h="386" extrusionOk="0">
                  <a:moveTo>
                    <a:pt x="195" y="1"/>
                  </a:moveTo>
                  <a:cubicBezTo>
                    <a:pt x="87" y="1"/>
                    <a:pt x="1" y="87"/>
                    <a:pt x="1" y="193"/>
                  </a:cubicBezTo>
                  <a:cubicBezTo>
                    <a:pt x="1" y="299"/>
                    <a:pt x="87" y="386"/>
                    <a:pt x="195" y="386"/>
                  </a:cubicBezTo>
                  <a:cubicBezTo>
                    <a:pt x="301" y="386"/>
                    <a:pt x="387" y="299"/>
                    <a:pt x="387" y="193"/>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7"/>
            <p:cNvSpPr/>
            <p:nvPr/>
          </p:nvSpPr>
          <p:spPr>
            <a:xfrm>
              <a:off x="6772150" y="2684900"/>
              <a:ext cx="9700" cy="9650"/>
            </a:xfrm>
            <a:custGeom>
              <a:avLst/>
              <a:gdLst/>
              <a:ahLst/>
              <a:cxnLst/>
              <a:rect l="l" t="t" r="r" b="b"/>
              <a:pathLst>
                <a:path w="388" h="386" extrusionOk="0">
                  <a:moveTo>
                    <a:pt x="193" y="0"/>
                  </a:moveTo>
                  <a:cubicBezTo>
                    <a:pt x="87" y="0"/>
                    <a:pt x="0" y="86"/>
                    <a:pt x="0" y="193"/>
                  </a:cubicBezTo>
                  <a:cubicBezTo>
                    <a:pt x="0" y="299"/>
                    <a:pt x="87" y="385"/>
                    <a:pt x="193" y="385"/>
                  </a:cubicBezTo>
                  <a:cubicBezTo>
                    <a:pt x="301" y="385"/>
                    <a:pt x="387" y="299"/>
                    <a:pt x="387" y="193"/>
                  </a:cubicBezTo>
                  <a:cubicBezTo>
                    <a:pt x="387" y="86"/>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7"/>
            <p:cNvSpPr/>
            <p:nvPr/>
          </p:nvSpPr>
          <p:spPr>
            <a:xfrm>
              <a:off x="6802700" y="2654350"/>
              <a:ext cx="9675" cy="9675"/>
            </a:xfrm>
            <a:custGeom>
              <a:avLst/>
              <a:gdLst/>
              <a:ahLst/>
              <a:cxnLst/>
              <a:rect l="l" t="t" r="r" b="b"/>
              <a:pathLst>
                <a:path w="387" h="387" extrusionOk="0">
                  <a:moveTo>
                    <a:pt x="193" y="0"/>
                  </a:moveTo>
                  <a:cubicBezTo>
                    <a:pt x="87" y="0"/>
                    <a:pt x="0" y="87"/>
                    <a:pt x="0" y="193"/>
                  </a:cubicBezTo>
                  <a:cubicBezTo>
                    <a:pt x="0" y="300"/>
                    <a:pt x="87" y="387"/>
                    <a:pt x="193" y="387"/>
                  </a:cubicBezTo>
                  <a:cubicBezTo>
                    <a:pt x="300" y="387"/>
                    <a:pt x="387" y="300"/>
                    <a:pt x="387" y="193"/>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7"/>
            <p:cNvSpPr/>
            <p:nvPr/>
          </p:nvSpPr>
          <p:spPr>
            <a:xfrm>
              <a:off x="6617825" y="2837550"/>
              <a:ext cx="12950" cy="9700"/>
            </a:xfrm>
            <a:custGeom>
              <a:avLst/>
              <a:gdLst/>
              <a:ahLst/>
              <a:cxnLst/>
              <a:rect l="l" t="t" r="r" b="b"/>
              <a:pathLst>
                <a:path w="518" h="388" extrusionOk="0">
                  <a:moveTo>
                    <a:pt x="259" y="1"/>
                  </a:moveTo>
                  <a:cubicBezTo>
                    <a:pt x="210" y="1"/>
                    <a:pt x="160" y="20"/>
                    <a:pt x="122" y="58"/>
                  </a:cubicBezTo>
                  <a:cubicBezTo>
                    <a:pt x="1" y="179"/>
                    <a:pt x="87" y="388"/>
                    <a:pt x="260" y="388"/>
                  </a:cubicBezTo>
                  <a:cubicBezTo>
                    <a:pt x="431" y="388"/>
                    <a:pt x="518" y="179"/>
                    <a:pt x="397" y="58"/>
                  </a:cubicBezTo>
                  <a:cubicBezTo>
                    <a:pt x="359" y="20"/>
                    <a:pt x="309"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7"/>
            <p:cNvSpPr/>
            <p:nvPr/>
          </p:nvSpPr>
          <p:spPr>
            <a:xfrm>
              <a:off x="6495775" y="3019200"/>
              <a:ext cx="9650" cy="9700"/>
            </a:xfrm>
            <a:custGeom>
              <a:avLst/>
              <a:gdLst/>
              <a:ahLst/>
              <a:cxnLst/>
              <a:rect l="l" t="t" r="r" b="b"/>
              <a:pathLst>
                <a:path w="386" h="388" extrusionOk="0">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7"/>
            <p:cNvSpPr/>
            <p:nvPr/>
          </p:nvSpPr>
          <p:spPr>
            <a:xfrm>
              <a:off x="6556825" y="2958150"/>
              <a:ext cx="9675" cy="9650"/>
            </a:xfrm>
            <a:custGeom>
              <a:avLst/>
              <a:gdLst/>
              <a:ahLst/>
              <a:cxnLst/>
              <a:rect l="l" t="t" r="r" b="b"/>
              <a:pathLst>
                <a:path w="387" h="386" extrusionOk="0">
                  <a:moveTo>
                    <a:pt x="194" y="1"/>
                  </a:moveTo>
                  <a:cubicBezTo>
                    <a:pt x="87" y="1"/>
                    <a:pt x="0" y="87"/>
                    <a:pt x="0" y="193"/>
                  </a:cubicBezTo>
                  <a:cubicBezTo>
                    <a:pt x="0" y="299"/>
                    <a:pt x="87" y="386"/>
                    <a:pt x="194" y="386"/>
                  </a:cubicBezTo>
                  <a:cubicBezTo>
                    <a:pt x="301" y="386"/>
                    <a:pt x="387" y="299"/>
                    <a:pt x="387" y="193"/>
                  </a:cubicBezTo>
                  <a:cubicBezTo>
                    <a:pt x="387" y="87"/>
                    <a:pt x="301"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7"/>
            <p:cNvSpPr/>
            <p:nvPr/>
          </p:nvSpPr>
          <p:spPr>
            <a:xfrm>
              <a:off x="6617900" y="2897075"/>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7"/>
            <p:cNvSpPr/>
            <p:nvPr/>
          </p:nvSpPr>
          <p:spPr>
            <a:xfrm>
              <a:off x="6707875" y="2805450"/>
              <a:ext cx="12950" cy="9675"/>
            </a:xfrm>
            <a:custGeom>
              <a:avLst/>
              <a:gdLst/>
              <a:ahLst/>
              <a:cxnLst/>
              <a:rect l="l" t="t" r="r" b="b"/>
              <a:pathLst>
                <a:path w="518" h="387" extrusionOk="0">
                  <a:moveTo>
                    <a:pt x="259" y="1"/>
                  </a:moveTo>
                  <a:cubicBezTo>
                    <a:pt x="210" y="1"/>
                    <a:pt x="161" y="20"/>
                    <a:pt x="123" y="58"/>
                  </a:cubicBezTo>
                  <a:cubicBezTo>
                    <a:pt x="1" y="179"/>
                    <a:pt x="87" y="387"/>
                    <a:pt x="260" y="387"/>
                  </a:cubicBezTo>
                  <a:cubicBezTo>
                    <a:pt x="431" y="387"/>
                    <a:pt x="518" y="179"/>
                    <a:pt x="396" y="58"/>
                  </a:cubicBezTo>
                  <a:cubicBezTo>
                    <a:pt x="358" y="20"/>
                    <a:pt x="309"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7"/>
            <p:cNvSpPr/>
            <p:nvPr/>
          </p:nvSpPr>
          <p:spPr>
            <a:xfrm>
              <a:off x="6465225" y="3049750"/>
              <a:ext cx="9650" cy="9700"/>
            </a:xfrm>
            <a:custGeom>
              <a:avLst/>
              <a:gdLst/>
              <a:ahLst/>
              <a:cxnLst/>
              <a:rect l="l" t="t" r="r" b="b"/>
              <a:pathLst>
                <a:path w="386" h="388" extrusionOk="0">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7"/>
            <p:cNvSpPr/>
            <p:nvPr/>
          </p:nvSpPr>
          <p:spPr>
            <a:xfrm>
              <a:off x="6526275" y="2988675"/>
              <a:ext cx="9700" cy="9675"/>
            </a:xfrm>
            <a:custGeom>
              <a:avLst/>
              <a:gdLst/>
              <a:ahLst/>
              <a:cxnLst/>
              <a:rect l="l" t="t" r="r" b="b"/>
              <a:pathLst>
                <a:path w="388" h="387" extrusionOk="0">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7"/>
            <p:cNvSpPr/>
            <p:nvPr/>
          </p:nvSpPr>
          <p:spPr>
            <a:xfrm>
              <a:off x="6587375" y="2927625"/>
              <a:ext cx="9675" cy="9675"/>
            </a:xfrm>
            <a:custGeom>
              <a:avLst/>
              <a:gdLst/>
              <a:ahLst/>
              <a:cxnLst/>
              <a:rect l="l" t="t" r="r" b="b"/>
              <a:pathLst>
                <a:path w="387" h="387" extrusionOk="0">
                  <a:moveTo>
                    <a:pt x="193" y="0"/>
                  </a:moveTo>
                  <a:cubicBezTo>
                    <a:pt x="87" y="0"/>
                    <a:pt x="0" y="86"/>
                    <a:pt x="0" y="193"/>
                  </a:cubicBezTo>
                  <a:cubicBezTo>
                    <a:pt x="0" y="300"/>
                    <a:pt x="87" y="387"/>
                    <a:pt x="193" y="387"/>
                  </a:cubicBezTo>
                  <a:cubicBezTo>
                    <a:pt x="300" y="387"/>
                    <a:pt x="387" y="300"/>
                    <a:pt x="387" y="193"/>
                  </a:cubicBezTo>
                  <a:cubicBezTo>
                    <a:pt x="387" y="86"/>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7"/>
            <p:cNvSpPr/>
            <p:nvPr/>
          </p:nvSpPr>
          <p:spPr>
            <a:xfrm>
              <a:off x="6677325" y="2836000"/>
              <a:ext cx="12950" cy="9675"/>
            </a:xfrm>
            <a:custGeom>
              <a:avLst/>
              <a:gdLst/>
              <a:ahLst/>
              <a:cxnLst/>
              <a:rect l="l" t="t" r="r" b="b"/>
              <a:pathLst>
                <a:path w="518" h="387" extrusionOk="0">
                  <a:moveTo>
                    <a:pt x="259" y="1"/>
                  </a:moveTo>
                  <a:cubicBezTo>
                    <a:pt x="210" y="1"/>
                    <a:pt x="161" y="19"/>
                    <a:pt x="124" y="57"/>
                  </a:cubicBezTo>
                  <a:cubicBezTo>
                    <a:pt x="1" y="179"/>
                    <a:pt x="87" y="386"/>
                    <a:pt x="260" y="386"/>
                  </a:cubicBezTo>
                  <a:cubicBezTo>
                    <a:pt x="431" y="386"/>
                    <a:pt x="518" y="179"/>
                    <a:pt x="396" y="57"/>
                  </a:cubicBezTo>
                  <a:cubicBezTo>
                    <a:pt x="359" y="19"/>
                    <a:pt x="309"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7"/>
            <p:cNvSpPr/>
            <p:nvPr/>
          </p:nvSpPr>
          <p:spPr>
            <a:xfrm>
              <a:off x="6740050" y="2774925"/>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7"/>
            <p:cNvSpPr/>
            <p:nvPr/>
          </p:nvSpPr>
          <p:spPr>
            <a:xfrm>
              <a:off x="6770600" y="2744375"/>
              <a:ext cx="9675" cy="9700"/>
            </a:xfrm>
            <a:custGeom>
              <a:avLst/>
              <a:gdLst/>
              <a:ahLst/>
              <a:cxnLst/>
              <a:rect l="l" t="t" r="r" b="b"/>
              <a:pathLst>
                <a:path w="387" h="388" extrusionOk="0">
                  <a:moveTo>
                    <a:pt x="193" y="1"/>
                  </a:moveTo>
                  <a:cubicBezTo>
                    <a:pt x="87" y="1"/>
                    <a:pt x="0" y="87"/>
                    <a:pt x="0" y="193"/>
                  </a:cubicBezTo>
                  <a:cubicBezTo>
                    <a:pt x="0" y="301"/>
                    <a:pt x="87" y="388"/>
                    <a:pt x="193" y="388"/>
                  </a:cubicBezTo>
                  <a:cubicBezTo>
                    <a:pt x="299" y="388"/>
                    <a:pt x="387" y="301"/>
                    <a:pt x="387" y="193"/>
                  </a:cubicBezTo>
                  <a:cubicBezTo>
                    <a:pt x="387"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7"/>
            <p:cNvSpPr/>
            <p:nvPr/>
          </p:nvSpPr>
          <p:spPr>
            <a:xfrm>
              <a:off x="6801150" y="2713850"/>
              <a:ext cx="9650" cy="9675"/>
            </a:xfrm>
            <a:custGeom>
              <a:avLst/>
              <a:gdLst/>
              <a:ahLst/>
              <a:cxnLst/>
              <a:rect l="l" t="t" r="r" b="b"/>
              <a:pathLst>
                <a:path w="386" h="387" extrusionOk="0">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7"/>
            <p:cNvSpPr/>
            <p:nvPr/>
          </p:nvSpPr>
          <p:spPr>
            <a:xfrm>
              <a:off x="6831650" y="2683325"/>
              <a:ext cx="9675" cy="9650"/>
            </a:xfrm>
            <a:custGeom>
              <a:avLst/>
              <a:gdLst/>
              <a:ahLst/>
              <a:cxnLst/>
              <a:rect l="l" t="t" r="r" b="b"/>
              <a:pathLst>
                <a:path w="387" h="386" extrusionOk="0">
                  <a:moveTo>
                    <a:pt x="194" y="1"/>
                  </a:moveTo>
                  <a:cubicBezTo>
                    <a:pt x="87" y="1"/>
                    <a:pt x="0" y="87"/>
                    <a:pt x="0" y="193"/>
                  </a:cubicBezTo>
                  <a:cubicBezTo>
                    <a:pt x="0" y="300"/>
                    <a:pt x="87" y="386"/>
                    <a:pt x="194" y="386"/>
                  </a:cubicBezTo>
                  <a:cubicBezTo>
                    <a:pt x="301" y="386"/>
                    <a:pt x="387" y="300"/>
                    <a:pt x="387" y="193"/>
                  </a:cubicBezTo>
                  <a:cubicBezTo>
                    <a:pt x="387" y="87"/>
                    <a:pt x="301"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7"/>
            <p:cNvSpPr/>
            <p:nvPr/>
          </p:nvSpPr>
          <p:spPr>
            <a:xfrm>
              <a:off x="6648450" y="2866525"/>
              <a:ext cx="9650" cy="9700"/>
            </a:xfrm>
            <a:custGeom>
              <a:avLst/>
              <a:gdLst/>
              <a:ahLst/>
              <a:cxnLst/>
              <a:rect l="l" t="t" r="r" b="b"/>
              <a:pathLst>
                <a:path w="386" h="388" extrusionOk="0">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7"/>
            <p:cNvSpPr/>
            <p:nvPr/>
          </p:nvSpPr>
          <p:spPr>
            <a:xfrm>
              <a:off x="6524725" y="3048200"/>
              <a:ext cx="9700" cy="9650"/>
            </a:xfrm>
            <a:custGeom>
              <a:avLst/>
              <a:gdLst/>
              <a:ahLst/>
              <a:cxnLst/>
              <a:rect l="l" t="t" r="r" b="b"/>
              <a:pathLst>
                <a:path w="388" h="386" extrusionOk="0">
                  <a:moveTo>
                    <a:pt x="193" y="0"/>
                  </a:moveTo>
                  <a:cubicBezTo>
                    <a:pt x="87" y="0"/>
                    <a:pt x="0" y="87"/>
                    <a:pt x="0" y="193"/>
                  </a:cubicBezTo>
                  <a:cubicBezTo>
                    <a:pt x="0" y="299"/>
                    <a:pt x="87" y="386"/>
                    <a:pt x="193" y="386"/>
                  </a:cubicBezTo>
                  <a:cubicBezTo>
                    <a:pt x="301" y="386"/>
                    <a:pt x="387" y="299"/>
                    <a:pt x="387" y="193"/>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7"/>
            <p:cNvSpPr/>
            <p:nvPr/>
          </p:nvSpPr>
          <p:spPr>
            <a:xfrm>
              <a:off x="6585825" y="2987100"/>
              <a:ext cx="9650" cy="9700"/>
            </a:xfrm>
            <a:custGeom>
              <a:avLst/>
              <a:gdLst/>
              <a:ahLst/>
              <a:cxnLst/>
              <a:rect l="l" t="t" r="r" b="b"/>
              <a:pathLst>
                <a:path w="386" h="388" extrusionOk="0">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7"/>
            <p:cNvSpPr/>
            <p:nvPr/>
          </p:nvSpPr>
          <p:spPr>
            <a:xfrm>
              <a:off x="6646875" y="2926050"/>
              <a:ext cx="9675" cy="9650"/>
            </a:xfrm>
            <a:custGeom>
              <a:avLst/>
              <a:gdLst/>
              <a:ahLst/>
              <a:cxnLst/>
              <a:rect l="l" t="t" r="r" b="b"/>
              <a:pathLst>
                <a:path w="387" h="386" extrusionOk="0">
                  <a:moveTo>
                    <a:pt x="194" y="1"/>
                  </a:moveTo>
                  <a:cubicBezTo>
                    <a:pt x="86" y="1"/>
                    <a:pt x="0" y="87"/>
                    <a:pt x="0" y="193"/>
                  </a:cubicBezTo>
                  <a:cubicBezTo>
                    <a:pt x="0" y="300"/>
                    <a:pt x="86" y="386"/>
                    <a:pt x="194" y="386"/>
                  </a:cubicBezTo>
                  <a:cubicBezTo>
                    <a:pt x="300" y="386"/>
                    <a:pt x="387" y="300"/>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7"/>
            <p:cNvSpPr/>
            <p:nvPr/>
          </p:nvSpPr>
          <p:spPr>
            <a:xfrm>
              <a:off x="6736875" y="2834425"/>
              <a:ext cx="12900" cy="9700"/>
            </a:xfrm>
            <a:custGeom>
              <a:avLst/>
              <a:gdLst/>
              <a:ahLst/>
              <a:cxnLst/>
              <a:rect l="l" t="t" r="r" b="b"/>
              <a:pathLst>
                <a:path w="516" h="388" extrusionOk="0">
                  <a:moveTo>
                    <a:pt x="258" y="1"/>
                  </a:moveTo>
                  <a:cubicBezTo>
                    <a:pt x="209" y="1"/>
                    <a:pt x="159" y="20"/>
                    <a:pt x="122" y="57"/>
                  </a:cubicBezTo>
                  <a:cubicBezTo>
                    <a:pt x="0" y="179"/>
                    <a:pt x="87" y="387"/>
                    <a:pt x="258" y="387"/>
                  </a:cubicBezTo>
                  <a:cubicBezTo>
                    <a:pt x="431" y="387"/>
                    <a:pt x="516" y="179"/>
                    <a:pt x="394" y="57"/>
                  </a:cubicBezTo>
                  <a:cubicBezTo>
                    <a:pt x="356" y="20"/>
                    <a:pt x="307" y="1"/>
                    <a:pt x="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7"/>
            <p:cNvSpPr/>
            <p:nvPr/>
          </p:nvSpPr>
          <p:spPr>
            <a:xfrm>
              <a:off x="6494175" y="3078700"/>
              <a:ext cx="9700" cy="9700"/>
            </a:xfrm>
            <a:custGeom>
              <a:avLst/>
              <a:gdLst/>
              <a:ahLst/>
              <a:cxnLst/>
              <a:rect l="l" t="t" r="r" b="b"/>
              <a:pathLst>
                <a:path w="388" h="388" extrusionOk="0">
                  <a:moveTo>
                    <a:pt x="195" y="1"/>
                  </a:moveTo>
                  <a:cubicBezTo>
                    <a:pt x="87" y="1"/>
                    <a:pt x="1" y="89"/>
                    <a:pt x="1" y="195"/>
                  </a:cubicBezTo>
                  <a:cubicBezTo>
                    <a:pt x="1" y="301"/>
                    <a:pt x="87" y="387"/>
                    <a:pt x="195" y="387"/>
                  </a:cubicBezTo>
                  <a:cubicBezTo>
                    <a:pt x="301" y="387"/>
                    <a:pt x="387" y="301"/>
                    <a:pt x="387" y="195"/>
                  </a:cubicBezTo>
                  <a:cubicBezTo>
                    <a:pt x="387" y="89"/>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7"/>
            <p:cNvSpPr/>
            <p:nvPr/>
          </p:nvSpPr>
          <p:spPr>
            <a:xfrm>
              <a:off x="6555275" y="301765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7"/>
            <p:cNvSpPr/>
            <p:nvPr/>
          </p:nvSpPr>
          <p:spPr>
            <a:xfrm>
              <a:off x="6616350" y="2956575"/>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7"/>
            <p:cNvSpPr/>
            <p:nvPr/>
          </p:nvSpPr>
          <p:spPr>
            <a:xfrm>
              <a:off x="6707950" y="2864975"/>
              <a:ext cx="9700" cy="9675"/>
            </a:xfrm>
            <a:custGeom>
              <a:avLst/>
              <a:gdLst/>
              <a:ahLst/>
              <a:cxnLst/>
              <a:rect l="l" t="t" r="r" b="b"/>
              <a:pathLst>
                <a:path w="388" h="387" extrusionOk="0">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7"/>
            <p:cNvSpPr/>
            <p:nvPr/>
          </p:nvSpPr>
          <p:spPr>
            <a:xfrm>
              <a:off x="6769050" y="2803875"/>
              <a:ext cx="9650" cy="9700"/>
            </a:xfrm>
            <a:custGeom>
              <a:avLst/>
              <a:gdLst/>
              <a:ahLst/>
              <a:cxnLst/>
              <a:rect l="l" t="t" r="r" b="b"/>
              <a:pathLst>
                <a:path w="386" h="388" extrusionOk="0">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7"/>
            <p:cNvSpPr/>
            <p:nvPr/>
          </p:nvSpPr>
          <p:spPr>
            <a:xfrm>
              <a:off x="6797925" y="2773350"/>
              <a:ext cx="12950" cy="9675"/>
            </a:xfrm>
            <a:custGeom>
              <a:avLst/>
              <a:gdLst/>
              <a:ahLst/>
              <a:cxnLst/>
              <a:rect l="l" t="t" r="r" b="b"/>
              <a:pathLst>
                <a:path w="518" h="387" extrusionOk="0">
                  <a:moveTo>
                    <a:pt x="259" y="1"/>
                  </a:moveTo>
                  <a:cubicBezTo>
                    <a:pt x="209" y="1"/>
                    <a:pt x="160" y="20"/>
                    <a:pt x="123" y="58"/>
                  </a:cubicBezTo>
                  <a:cubicBezTo>
                    <a:pt x="0" y="179"/>
                    <a:pt x="87" y="387"/>
                    <a:pt x="259" y="387"/>
                  </a:cubicBezTo>
                  <a:cubicBezTo>
                    <a:pt x="431" y="387"/>
                    <a:pt x="517" y="179"/>
                    <a:pt x="396" y="58"/>
                  </a:cubicBezTo>
                  <a:cubicBezTo>
                    <a:pt x="358" y="20"/>
                    <a:pt x="308"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7"/>
            <p:cNvSpPr/>
            <p:nvPr/>
          </p:nvSpPr>
          <p:spPr>
            <a:xfrm>
              <a:off x="6830100" y="2742825"/>
              <a:ext cx="9675" cy="9650"/>
            </a:xfrm>
            <a:custGeom>
              <a:avLst/>
              <a:gdLst/>
              <a:ahLst/>
              <a:cxnLst/>
              <a:rect l="l" t="t" r="r" b="b"/>
              <a:pathLst>
                <a:path w="387" h="386" extrusionOk="0">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7"/>
            <p:cNvSpPr/>
            <p:nvPr/>
          </p:nvSpPr>
          <p:spPr>
            <a:xfrm>
              <a:off x="6860650" y="2712300"/>
              <a:ext cx="9675" cy="9675"/>
            </a:xfrm>
            <a:custGeom>
              <a:avLst/>
              <a:gdLst/>
              <a:ahLst/>
              <a:cxnLst/>
              <a:rect l="l" t="t" r="r" b="b"/>
              <a:pathLst>
                <a:path w="387" h="387" extrusionOk="0">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7"/>
            <p:cNvSpPr/>
            <p:nvPr/>
          </p:nvSpPr>
          <p:spPr>
            <a:xfrm>
              <a:off x="6677400" y="2895525"/>
              <a:ext cx="9700" cy="9675"/>
            </a:xfrm>
            <a:custGeom>
              <a:avLst/>
              <a:gdLst/>
              <a:ahLst/>
              <a:cxnLst/>
              <a:rect l="l" t="t" r="r" b="b"/>
              <a:pathLst>
                <a:path w="388" h="387" extrusionOk="0">
                  <a:moveTo>
                    <a:pt x="193" y="0"/>
                  </a:moveTo>
                  <a:cubicBezTo>
                    <a:pt x="87" y="0"/>
                    <a:pt x="1" y="87"/>
                    <a:pt x="1" y="193"/>
                  </a:cubicBezTo>
                  <a:cubicBezTo>
                    <a:pt x="1" y="299"/>
                    <a:pt x="87" y="387"/>
                    <a:pt x="193" y="387"/>
                  </a:cubicBezTo>
                  <a:cubicBezTo>
                    <a:pt x="301" y="387"/>
                    <a:pt x="387" y="299"/>
                    <a:pt x="387" y="193"/>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7"/>
            <p:cNvSpPr/>
            <p:nvPr/>
          </p:nvSpPr>
          <p:spPr>
            <a:xfrm>
              <a:off x="6552050" y="3077175"/>
              <a:ext cx="12950" cy="9675"/>
            </a:xfrm>
            <a:custGeom>
              <a:avLst/>
              <a:gdLst/>
              <a:ahLst/>
              <a:cxnLst/>
              <a:rect l="l" t="t" r="r" b="b"/>
              <a:pathLst>
                <a:path w="518" h="387" extrusionOk="0">
                  <a:moveTo>
                    <a:pt x="260" y="0"/>
                  </a:moveTo>
                  <a:cubicBezTo>
                    <a:pt x="210" y="0"/>
                    <a:pt x="161" y="19"/>
                    <a:pt x="123" y="57"/>
                  </a:cubicBezTo>
                  <a:cubicBezTo>
                    <a:pt x="0" y="178"/>
                    <a:pt x="87" y="386"/>
                    <a:pt x="260" y="386"/>
                  </a:cubicBezTo>
                  <a:cubicBezTo>
                    <a:pt x="431" y="386"/>
                    <a:pt x="517" y="178"/>
                    <a:pt x="396" y="57"/>
                  </a:cubicBezTo>
                  <a:cubicBezTo>
                    <a:pt x="358" y="19"/>
                    <a:pt x="309"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7"/>
            <p:cNvSpPr/>
            <p:nvPr/>
          </p:nvSpPr>
          <p:spPr>
            <a:xfrm>
              <a:off x="6614775" y="3016100"/>
              <a:ext cx="9675" cy="9650"/>
            </a:xfrm>
            <a:custGeom>
              <a:avLst/>
              <a:gdLst/>
              <a:ahLst/>
              <a:cxnLst/>
              <a:rect l="l" t="t" r="r" b="b"/>
              <a:pathLst>
                <a:path w="387" h="386" extrusionOk="0">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7"/>
            <p:cNvSpPr/>
            <p:nvPr/>
          </p:nvSpPr>
          <p:spPr>
            <a:xfrm>
              <a:off x="6675850" y="2955025"/>
              <a:ext cx="9700" cy="9675"/>
            </a:xfrm>
            <a:custGeom>
              <a:avLst/>
              <a:gdLst/>
              <a:ahLst/>
              <a:cxnLst/>
              <a:rect l="l" t="t" r="r" b="b"/>
              <a:pathLst>
                <a:path w="388" h="387" extrusionOk="0">
                  <a:moveTo>
                    <a:pt x="193" y="0"/>
                  </a:moveTo>
                  <a:cubicBezTo>
                    <a:pt x="87" y="0"/>
                    <a:pt x="1" y="86"/>
                    <a:pt x="1" y="193"/>
                  </a:cubicBezTo>
                  <a:cubicBezTo>
                    <a:pt x="1" y="300"/>
                    <a:pt x="87" y="387"/>
                    <a:pt x="193" y="387"/>
                  </a:cubicBezTo>
                  <a:cubicBezTo>
                    <a:pt x="299" y="387"/>
                    <a:pt x="387" y="300"/>
                    <a:pt x="387" y="193"/>
                  </a:cubicBezTo>
                  <a:cubicBezTo>
                    <a:pt x="387" y="86"/>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7"/>
            <p:cNvSpPr/>
            <p:nvPr/>
          </p:nvSpPr>
          <p:spPr>
            <a:xfrm>
              <a:off x="6767450" y="2863425"/>
              <a:ext cx="9700" cy="9650"/>
            </a:xfrm>
            <a:custGeom>
              <a:avLst/>
              <a:gdLst/>
              <a:ahLst/>
              <a:cxnLst/>
              <a:rect l="l" t="t" r="r" b="b"/>
              <a:pathLst>
                <a:path w="388" h="386" extrusionOk="0">
                  <a:moveTo>
                    <a:pt x="193" y="0"/>
                  </a:moveTo>
                  <a:cubicBezTo>
                    <a:pt x="87" y="0"/>
                    <a:pt x="1" y="87"/>
                    <a:pt x="1" y="193"/>
                  </a:cubicBezTo>
                  <a:cubicBezTo>
                    <a:pt x="1" y="299"/>
                    <a:pt x="87" y="385"/>
                    <a:pt x="193" y="385"/>
                  </a:cubicBezTo>
                  <a:cubicBezTo>
                    <a:pt x="301" y="385"/>
                    <a:pt x="387" y="299"/>
                    <a:pt x="387" y="193"/>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7"/>
            <p:cNvSpPr/>
            <p:nvPr/>
          </p:nvSpPr>
          <p:spPr>
            <a:xfrm>
              <a:off x="6523175" y="3107700"/>
              <a:ext cx="9650" cy="9675"/>
            </a:xfrm>
            <a:custGeom>
              <a:avLst/>
              <a:gdLst/>
              <a:ahLst/>
              <a:cxnLst/>
              <a:rect l="l" t="t" r="r" b="b"/>
              <a:pathLst>
                <a:path w="386" h="387" extrusionOk="0">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7"/>
            <p:cNvSpPr/>
            <p:nvPr/>
          </p:nvSpPr>
          <p:spPr>
            <a:xfrm>
              <a:off x="6584225" y="304660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7"/>
            <p:cNvSpPr/>
            <p:nvPr/>
          </p:nvSpPr>
          <p:spPr>
            <a:xfrm>
              <a:off x="6645300" y="298555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7"/>
            <p:cNvSpPr/>
            <p:nvPr/>
          </p:nvSpPr>
          <p:spPr>
            <a:xfrm>
              <a:off x="6736900" y="2893925"/>
              <a:ext cx="9700" cy="9700"/>
            </a:xfrm>
            <a:custGeom>
              <a:avLst/>
              <a:gdLst/>
              <a:ahLst/>
              <a:cxnLst/>
              <a:rect l="l" t="t" r="r" b="b"/>
              <a:pathLst>
                <a:path w="388" h="388" extrusionOk="0">
                  <a:moveTo>
                    <a:pt x="195" y="0"/>
                  </a:moveTo>
                  <a:cubicBezTo>
                    <a:pt x="87" y="0"/>
                    <a:pt x="1" y="87"/>
                    <a:pt x="1" y="195"/>
                  </a:cubicBezTo>
                  <a:cubicBezTo>
                    <a:pt x="1" y="301"/>
                    <a:pt x="87" y="387"/>
                    <a:pt x="195" y="387"/>
                  </a:cubicBezTo>
                  <a:cubicBezTo>
                    <a:pt x="301" y="387"/>
                    <a:pt x="387" y="301"/>
                    <a:pt x="387" y="195"/>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7"/>
            <p:cNvSpPr/>
            <p:nvPr/>
          </p:nvSpPr>
          <p:spPr>
            <a:xfrm>
              <a:off x="6798000" y="2832875"/>
              <a:ext cx="9675" cy="9650"/>
            </a:xfrm>
            <a:custGeom>
              <a:avLst/>
              <a:gdLst/>
              <a:ahLst/>
              <a:cxnLst/>
              <a:rect l="l" t="t" r="r" b="b"/>
              <a:pathLst>
                <a:path w="387" h="386" extrusionOk="0">
                  <a:moveTo>
                    <a:pt x="193" y="0"/>
                  </a:moveTo>
                  <a:cubicBezTo>
                    <a:pt x="87" y="0"/>
                    <a:pt x="0" y="87"/>
                    <a:pt x="0" y="193"/>
                  </a:cubicBezTo>
                  <a:cubicBezTo>
                    <a:pt x="0" y="299"/>
                    <a:pt x="87" y="385"/>
                    <a:pt x="193" y="385"/>
                  </a:cubicBezTo>
                  <a:cubicBezTo>
                    <a:pt x="300" y="385"/>
                    <a:pt x="387" y="299"/>
                    <a:pt x="387" y="193"/>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7"/>
            <p:cNvSpPr/>
            <p:nvPr/>
          </p:nvSpPr>
          <p:spPr>
            <a:xfrm>
              <a:off x="6828550" y="2802325"/>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299" y="387"/>
                    <a:pt x="387" y="301"/>
                    <a:pt x="387" y="193"/>
                  </a:cubicBezTo>
                  <a:cubicBezTo>
                    <a:pt x="387"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7"/>
            <p:cNvSpPr/>
            <p:nvPr/>
          </p:nvSpPr>
          <p:spPr>
            <a:xfrm>
              <a:off x="6859075" y="2771775"/>
              <a:ext cx="9650" cy="9700"/>
            </a:xfrm>
            <a:custGeom>
              <a:avLst/>
              <a:gdLst/>
              <a:ahLst/>
              <a:cxnLst/>
              <a:rect l="l" t="t" r="r" b="b"/>
              <a:pathLst>
                <a:path w="386" h="388" extrusionOk="0">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7"/>
            <p:cNvSpPr/>
            <p:nvPr/>
          </p:nvSpPr>
          <p:spPr>
            <a:xfrm>
              <a:off x="6887950" y="2741250"/>
              <a:ext cx="12950" cy="9675"/>
            </a:xfrm>
            <a:custGeom>
              <a:avLst/>
              <a:gdLst/>
              <a:ahLst/>
              <a:cxnLst/>
              <a:rect l="l" t="t" r="r" b="b"/>
              <a:pathLst>
                <a:path w="518" h="387" extrusionOk="0">
                  <a:moveTo>
                    <a:pt x="260" y="1"/>
                  </a:moveTo>
                  <a:cubicBezTo>
                    <a:pt x="210" y="1"/>
                    <a:pt x="161" y="20"/>
                    <a:pt x="124" y="58"/>
                  </a:cubicBezTo>
                  <a:cubicBezTo>
                    <a:pt x="1" y="179"/>
                    <a:pt x="87" y="387"/>
                    <a:pt x="260" y="387"/>
                  </a:cubicBezTo>
                  <a:cubicBezTo>
                    <a:pt x="431" y="387"/>
                    <a:pt x="518" y="179"/>
                    <a:pt x="397" y="58"/>
                  </a:cubicBezTo>
                  <a:cubicBezTo>
                    <a:pt x="359" y="20"/>
                    <a:pt x="309"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7"/>
            <p:cNvSpPr/>
            <p:nvPr/>
          </p:nvSpPr>
          <p:spPr>
            <a:xfrm>
              <a:off x="6704775" y="2924500"/>
              <a:ext cx="12900" cy="9650"/>
            </a:xfrm>
            <a:custGeom>
              <a:avLst/>
              <a:gdLst/>
              <a:ahLst/>
              <a:cxnLst/>
              <a:rect l="l" t="t" r="r" b="b"/>
              <a:pathLst>
                <a:path w="516" h="386" extrusionOk="0">
                  <a:moveTo>
                    <a:pt x="258" y="0"/>
                  </a:moveTo>
                  <a:cubicBezTo>
                    <a:pt x="209" y="0"/>
                    <a:pt x="159" y="19"/>
                    <a:pt x="122" y="57"/>
                  </a:cubicBezTo>
                  <a:cubicBezTo>
                    <a:pt x="0" y="178"/>
                    <a:pt x="85" y="386"/>
                    <a:pt x="258" y="386"/>
                  </a:cubicBezTo>
                  <a:cubicBezTo>
                    <a:pt x="429" y="386"/>
                    <a:pt x="516" y="178"/>
                    <a:pt x="394" y="57"/>
                  </a:cubicBezTo>
                  <a:cubicBezTo>
                    <a:pt x="357" y="19"/>
                    <a:pt x="307" y="0"/>
                    <a:pt x="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7"/>
            <p:cNvSpPr/>
            <p:nvPr/>
          </p:nvSpPr>
          <p:spPr>
            <a:xfrm>
              <a:off x="6582675" y="3106150"/>
              <a:ext cx="9675" cy="9675"/>
            </a:xfrm>
            <a:custGeom>
              <a:avLst/>
              <a:gdLst/>
              <a:ahLst/>
              <a:cxnLst/>
              <a:rect l="l" t="t" r="r" b="b"/>
              <a:pathLst>
                <a:path w="387" h="387" extrusionOk="0">
                  <a:moveTo>
                    <a:pt x="193" y="0"/>
                  </a:moveTo>
                  <a:cubicBezTo>
                    <a:pt x="87" y="0"/>
                    <a:pt x="0" y="87"/>
                    <a:pt x="0" y="193"/>
                  </a:cubicBezTo>
                  <a:cubicBezTo>
                    <a:pt x="0" y="299"/>
                    <a:pt x="87" y="387"/>
                    <a:pt x="193" y="387"/>
                  </a:cubicBezTo>
                  <a:cubicBezTo>
                    <a:pt x="300" y="387"/>
                    <a:pt x="387" y="299"/>
                    <a:pt x="387" y="193"/>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7"/>
            <p:cNvSpPr/>
            <p:nvPr/>
          </p:nvSpPr>
          <p:spPr>
            <a:xfrm>
              <a:off x="6642125" y="3045075"/>
              <a:ext cx="12900" cy="9675"/>
            </a:xfrm>
            <a:custGeom>
              <a:avLst/>
              <a:gdLst/>
              <a:ahLst/>
              <a:cxnLst/>
              <a:rect l="l" t="t" r="r" b="b"/>
              <a:pathLst>
                <a:path w="516" h="387" extrusionOk="0">
                  <a:moveTo>
                    <a:pt x="258" y="0"/>
                  </a:moveTo>
                  <a:cubicBezTo>
                    <a:pt x="209" y="0"/>
                    <a:pt x="160" y="19"/>
                    <a:pt x="122" y="56"/>
                  </a:cubicBezTo>
                  <a:cubicBezTo>
                    <a:pt x="1" y="179"/>
                    <a:pt x="85" y="386"/>
                    <a:pt x="258" y="386"/>
                  </a:cubicBezTo>
                  <a:cubicBezTo>
                    <a:pt x="430" y="386"/>
                    <a:pt x="516" y="179"/>
                    <a:pt x="395" y="56"/>
                  </a:cubicBezTo>
                  <a:cubicBezTo>
                    <a:pt x="357" y="19"/>
                    <a:pt x="308" y="0"/>
                    <a:pt x="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7"/>
            <p:cNvSpPr/>
            <p:nvPr/>
          </p:nvSpPr>
          <p:spPr>
            <a:xfrm>
              <a:off x="6704800" y="2983975"/>
              <a:ext cx="9700" cy="9675"/>
            </a:xfrm>
            <a:custGeom>
              <a:avLst/>
              <a:gdLst/>
              <a:ahLst/>
              <a:cxnLst/>
              <a:rect l="l" t="t" r="r" b="b"/>
              <a:pathLst>
                <a:path w="388" h="387" extrusionOk="0">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7"/>
            <p:cNvSpPr/>
            <p:nvPr/>
          </p:nvSpPr>
          <p:spPr>
            <a:xfrm>
              <a:off x="6796450" y="2892375"/>
              <a:ext cx="9650" cy="9675"/>
            </a:xfrm>
            <a:custGeom>
              <a:avLst/>
              <a:gdLst/>
              <a:ahLst/>
              <a:cxnLst/>
              <a:rect l="l" t="t" r="r" b="b"/>
              <a:pathLst>
                <a:path w="386" h="387" extrusionOk="0">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7"/>
            <p:cNvSpPr/>
            <p:nvPr/>
          </p:nvSpPr>
          <p:spPr>
            <a:xfrm>
              <a:off x="6552125" y="3136675"/>
              <a:ext cx="9675" cy="9675"/>
            </a:xfrm>
            <a:custGeom>
              <a:avLst/>
              <a:gdLst/>
              <a:ahLst/>
              <a:cxnLst/>
              <a:rect l="l" t="t" r="r" b="b"/>
              <a:pathLst>
                <a:path w="387" h="387" extrusionOk="0">
                  <a:moveTo>
                    <a:pt x="194" y="1"/>
                  </a:moveTo>
                  <a:cubicBezTo>
                    <a:pt x="87" y="1"/>
                    <a:pt x="0" y="87"/>
                    <a:pt x="0" y="194"/>
                  </a:cubicBezTo>
                  <a:cubicBezTo>
                    <a:pt x="0" y="300"/>
                    <a:pt x="87" y="386"/>
                    <a:pt x="194" y="386"/>
                  </a:cubicBezTo>
                  <a:cubicBezTo>
                    <a:pt x="301" y="386"/>
                    <a:pt x="387" y="300"/>
                    <a:pt x="387" y="194"/>
                  </a:cubicBezTo>
                  <a:cubicBezTo>
                    <a:pt x="387" y="87"/>
                    <a:pt x="301"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7"/>
            <p:cNvSpPr/>
            <p:nvPr/>
          </p:nvSpPr>
          <p:spPr>
            <a:xfrm>
              <a:off x="6613225" y="3075600"/>
              <a:ext cx="9650" cy="9675"/>
            </a:xfrm>
            <a:custGeom>
              <a:avLst/>
              <a:gdLst/>
              <a:ahLst/>
              <a:cxnLst/>
              <a:rect l="l" t="t" r="r" b="b"/>
              <a:pathLst>
                <a:path w="386" h="387" extrusionOk="0">
                  <a:moveTo>
                    <a:pt x="193" y="0"/>
                  </a:moveTo>
                  <a:cubicBezTo>
                    <a:pt x="86" y="0"/>
                    <a:pt x="0" y="87"/>
                    <a:pt x="0" y="193"/>
                  </a:cubicBezTo>
                  <a:cubicBezTo>
                    <a:pt x="0" y="301"/>
                    <a:pt x="86" y="387"/>
                    <a:pt x="193" y="387"/>
                  </a:cubicBezTo>
                  <a:cubicBezTo>
                    <a:pt x="299" y="387"/>
                    <a:pt x="385" y="301"/>
                    <a:pt x="385" y="193"/>
                  </a:cubicBezTo>
                  <a:cubicBezTo>
                    <a:pt x="385"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7"/>
            <p:cNvSpPr/>
            <p:nvPr/>
          </p:nvSpPr>
          <p:spPr>
            <a:xfrm>
              <a:off x="6672625" y="3014525"/>
              <a:ext cx="12950" cy="9675"/>
            </a:xfrm>
            <a:custGeom>
              <a:avLst/>
              <a:gdLst/>
              <a:ahLst/>
              <a:cxnLst/>
              <a:rect l="l" t="t" r="r" b="b"/>
              <a:pathLst>
                <a:path w="518" h="387" extrusionOk="0">
                  <a:moveTo>
                    <a:pt x="260" y="1"/>
                  </a:moveTo>
                  <a:cubicBezTo>
                    <a:pt x="210" y="1"/>
                    <a:pt x="161" y="20"/>
                    <a:pt x="124" y="58"/>
                  </a:cubicBezTo>
                  <a:cubicBezTo>
                    <a:pt x="1" y="179"/>
                    <a:pt x="87" y="386"/>
                    <a:pt x="260" y="386"/>
                  </a:cubicBezTo>
                  <a:cubicBezTo>
                    <a:pt x="431" y="386"/>
                    <a:pt x="518" y="179"/>
                    <a:pt x="397" y="58"/>
                  </a:cubicBezTo>
                  <a:cubicBezTo>
                    <a:pt x="359" y="20"/>
                    <a:pt x="309"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7"/>
            <p:cNvSpPr/>
            <p:nvPr/>
          </p:nvSpPr>
          <p:spPr>
            <a:xfrm>
              <a:off x="6765900" y="2922925"/>
              <a:ext cx="9675" cy="9675"/>
            </a:xfrm>
            <a:custGeom>
              <a:avLst/>
              <a:gdLst/>
              <a:ahLst/>
              <a:cxnLst/>
              <a:rect l="l" t="t" r="r" b="b"/>
              <a:pathLst>
                <a:path w="387" h="387" extrusionOk="0">
                  <a:moveTo>
                    <a:pt x="193" y="0"/>
                  </a:moveTo>
                  <a:cubicBezTo>
                    <a:pt x="87" y="0"/>
                    <a:pt x="0" y="87"/>
                    <a:pt x="0" y="193"/>
                  </a:cubicBezTo>
                  <a:cubicBezTo>
                    <a:pt x="0" y="300"/>
                    <a:pt x="87" y="387"/>
                    <a:pt x="193" y="387"/>
                  </a:cubicBezTo>
                  <a:cubicBezTo>
                    <a:pt x="299" y="387"/>
                    <a:pt x="387" y="300"/>
                    <a:pt x="387" y="193"/>
                  </a:cubicBezTo>
                  <a:cubicBezTo>
                    <a:pt x="387"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7"/>
            <p:cNvSpPr/>
            <p:nvPr/>
          </p:nvSpPr>
          <p:spPr>
            <a:xfrm>
              <a:off x="6826950" y="2861825"/>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7"/>
            <p:cNvSpPr/>
            <p:nvPr/>
          </p:nvSpPr>
          <p:spPr>
            <a:xfrm>
              <a:off x="6857500" y="2831325"/>
              <a:ext cx="9675" cy="9650"/>
            </a:xfrm>
            <a:custGeom>
              <a:avLst/>
              <a:gdLst/>
              <a:ahLst/>
              <a:cxnLst/>
              <a:rect l="l" t="t" r="r" b="b"/>
              <a:pathLst>
                <a:path w="387" h="386" extrusionOk="0">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7"/>
            <p:cNvSpPr/>
            <p:nvPr/>
          </p:nvSpPr>
          <p:spPr>
            <a:xfrm>
              <a:off x="6888025" y="2800775"/>
              <a:ext cx="9700" cy="9650"/>
            </a:xfrm>
            <a:custGeom>
              <a:avLst/>
              <a:gdLst/>
              <a:ahLst/>
              <a:cxnLst/>
              <a:rect l="l" t="t" r="r" b="b"/>
              <a:pathLst>
                <a:path w="388" h="386" extrusionOk="0">
                  <a:moveTo>
                    <a:pt x="193" y="1"/>
                  </a:moveTo>
                  <a:cubicBezTo>
                    <a:pt x="87" y="1"/>
                    <a:pt x="1" y="87"/>
                    <a:pt x="1" y="193"/>
                  </a:cubicBezTo>
                  <a:cubicBezTo>
                    <a:pt x="1" y="299"/>
                    <a:pt x="87" y="386"/>
                    <a:pt x="193" y="386"/>
                  </a:cubicBezTo>
                  <a:cubicBezTo>
                    <a:pt x="301" y="386"/>
                    <a:pt x="388" y="299"/>
                    <a:pt x="388" y="193"/>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7"/>
            <p:cNvSpPr/>
            <p:nvPr/>
          </p:nvSpPr>
          <p:spPr>
            <a:xfrm>
              <a:off x="6916950" y="2770225"/>
              <a:ext cx="12900" cy="9700"/>
            </a:xfrm>
            <a:custGeom>
              <a:avLst/>
              <a:gdLst/>
              <a:ahLst/>
              <a:cxnLst/>
              <a:rect l="l" t="t" r="r" b="b"/>
              <a:pathLst>
                <a:path w="516" h="388" extrusionOk="0">
                  <a:moveTo>
                    <a:pt x="258" y="0"/>
                  </a:moveTo>
                  <a:cubicBezTo>
                    <a:pt x="209" y="0"/>
                    <a:pt x="160" y="19"/>
                    <a:pt x="122" y="57"/>
                  </a:cubicBezTo>
                  <a:cubicBezTo>
                    <a:pt x="1" y="178"/>
                    <a:pt x="85" y="387"/>
                    <a:pt x="258" y="387"/>
                  </a:cubicBezTo>
                  <a:cubicBezTo>
                    <a:pt x="430" y="387"/>
                    <a:pt x="516" y="178"/>
                    <a:pt x="395" y="57"/>
                  </a:cubicBezTo>
                  <a:cubicBezTo>
                    <a:pt x="357" y="19"/>
                    <a:pt x="308" y="0"/>
                    <a:pt x="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7"/>
            <p:cNvSpPr/>
            <p:nvPr/>
          </p:nvSpPr>
          <p:spPr>
            <a:xfrm>
              <a:off x="6735350" y="2953450"/>
              <a:ext cx="9700" cy="9650"/>
            </a:xfrm>
            <a:custGeom>
              <a:avLst/>
              <a:gdLst/>
              <a:ahLst/>
              <a:cxnLst/>
              <a:rect l="l" t="t" r="r" b="b"/>
              <a:pathLst>
                <a:path w="388" h="386" extrusionOk="0">
                  <a:moveTo>
                    <a:pt x="193" y="1"/>
                  </a:moveTo>
                  <a:cubicBezTo>
                    <a:pt x="87" y="1"/>
                    <a:pt x="1" y="87"/>
                    <a:pt x="1" y="193"/>
                  </a:cubicBezTo>
                  <a:cubicBezTo>
                    <a:pt x="1" y="300"/>
                    <a:pt x="87" y="386"/>
                    <a:pt x="193" y="386"/>
                  </a:cubicBezTo>
                  <a:cubicBezTo>
                    <a:pt x="301" y="386"/>
                    <a:pt x="387" y="300"/>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7"/>
            <p:cNvSpPr/>
            <p:nvPr/>
          </p:nvSpPr>
          <p:spPr>
            <a:xfrm>
              <a:off x="6611650" y="3135100"/>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7"/>
            <p:cNvSpPr/>
            <p:nvPr/>
          </p:nvSpPr>
          <p:spPr>
            <a:xfrm>
              <a:off x="6672700" y="3074000"/>
              <a:ext cx="9700" cy="9700"/>
            </a:xfrm>
            <a:custGeom>
              <a:avLst/>
              <a:gdLst/>
              <a:ahLst/>
              <a:cxnLst/>
              <a:rect l="l" t="t" r="r" b="b"/>
              <a:pathLst>
                <a:path w="388" h="388" extrusionOk="0">
                  <a:moveTo>
                    <a:pt x="193" y="1"/>
                  </a:moveTo>
                  <a:cubicBezTo>
                    <a:pt x="87" y="1"/>
                    <a:pt x="1" y="89"/>
                    <a:pt x="1" y="195"/>
                  </a:cubicBezTo>
                  <a:cubicBezTo>
                    <a:pt x="1" y="301"/>
                    <a:pt x="87" y="387"/>
                    <a:pt x="193" y="387"/>
                  </a:cubicBezTo>
                  <a:cubicBezTo>
                    <a:pt x="301" y="387"/>
                    <a:pt x="387" y="301"/>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7"/>
            <p:cNvSpPr/>
            <p:nvPr/>
          </p:nvSpPr>
          <p:spPr>
            <a:xfrm>
              <a:off x="6732175" y="3012975"/>
              <a:ext cx="12900" cy="9675"/>
            </a:xfrm>
            <a:custGeom>
              <a:avLst/>
              <a:gdLst/>
              <a:ahLst/>
              <a:cxnLst/>
              <a:rect l="l" t="t" r="r" b="b"/>
              <a:pathLst>
                <a:path w="516" h="387" extrusionOk="0">
                  <a:moveTo>
                    <a:pt x="258" y="0"/>
                  </a:moveTo>
                  <a:cubicBezTo>
                    <a:pt x="209" y="0"/>
                    <a:pt x="159" y="19"/>
                    <a:pt x="122" y="56"/>
                  </a:cubicBezTo>
                  <a:cubicBezTo>
                    <a:pt x="0" y="177"/>
                    <a:pt x="87" y="386"/>
                    <a:pt x="258" y="386"/>
                  </a:cubicBezTo>
                  <a:cubicBezTo>
                    <a:pt x="431" y="386"/>
                    <a:pt x="516" y="177"/>
                    <a:pt x="394" y="56"/>
                  </a:cubicBezTo>
                  <a:cubicBezTo>
                    <a:pt x="356" y="19"/>
                    <a:pt x="307" y="0"/>
                    <a:pt x="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7"/>
            <p:cNvSpPr/>
            <p:nvPr/>
          </p:nvSpPr>
          <p:spPr>
            <a:xfrm>
              <a:off x="6825400" y="2921350"/>
              <a:ext cx="9675" cy="9650"/>
            </a:xfrm>
            <a:custGeom>
              <a:avLst/>
              <a:gdLst/>
              <a:ahLst/>
              <a:cxnLst/>
              <a:rect l="l" t="t" r="r" b="b"/>
              <a:pathLst>
                <a:path w="387" h="386" extrusionOk="0">
                  <a:moveTo>
                    <a:pt x="194" y="1"/>
                  </a:moveTo>
                  <a:cubicBezTo>
                    <a:pt x="87" y="1"/>
                    <a:pt x="0" y="87"/>
                    <a:pt x="0" y="193"/>
                  </a:cubicBezTo>
                  <a:cubicBezTo>
                    <a:pt x="0" y="300"/>
                    <a:pt x="87" y="386"/>
                    <a:pt x="194" y="386"/>
                  </a:cubicBezTo>
                  <a:cubicBezTo>
                    <a:pt x="300" y="386"/>
                    <a:pt x="387" y="300"/>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7"/>
            <p:cNvSpPr/>
            <p:nvPr/>
          </p:nvSpPr>
          <p:spPr>
            <a:xfrm>
              <a:off x="6581125" y="3165650"/>
              <a:ext cx="9650" cy="9675"/>
            </a:xfrm>
            <a:custGeom>
              <a:avLst/>
              <a:gdLst/>
              <a:ahLst/>
              <a:cxnLst/>
              <a:rect l="l" t="t" r="r" b="b"/>
              <a:pathLst>
                <a:path w="386" h="387" extrusionOk="0">
                  <a:moveTo>
                    <a:pt x="193" y="0"/>
                  </a:moveTo>
                  <a:cubicBezTo>
                    <a:pt x="86" y="0"/>
                    <a:pt x="0" y="86"/>
                    <a:pt x="0" y="193"/>
                  </a:cubicBezTo>
                  <a:cubicBezTo>
                    <a:pt x="0" y="300"/>
                    <a:pt x="86" y="387"/>
                    <a:pt x="193" y="387"/>
                  </a:cubicBezTo>
                  <a:cubicBezTo>
                    <a:pt x="299" y="387"/>
                    <a:pt x="385" y="300"/>
                    <a:pt x="385" y="193"/>
                  </a:cubicBezTo>
                  <a:cubicBezTo>
                    <a:pt x="385" y="86"/>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7"/>
            <p:cNvSpPr/>
            <p:nvPr/>
          </p:nvSpPr>
          <p:spPr>
            <a:xfrm>
              <a:off x="6640525" y="3104575"/>
              <a:ext cx="12950" cy="9675"/>
            </a:xfrm>
            <a:custGeom>
              <a:avLst/>
              <a:gdLst/>
              <a:ahLst/>
              <a:cxnLst/>
              <a:rect l="l" t="t" r="r" b="b"/>
              <a:pathLst>
                <a:path w="518" h="387" extrusionOk="0">
                  <a:moveTo>
                    <a:pt x="260" y="0"/>
                  </a:moveTo>
                  <a:cubicBezTo>
                    <a:pt x="210" y="0"/>
                    <a:pt x="161" y="19"/>
                    <a:pt x="124" y="57"/>
                  </a:cubicBezTo>
                  <a:cubicBezTo>
                    <a:pt x="1" y="178"/>
                    <a:pt x="87" y="386"/>
                    <a:pt x="260" y="386"/>
                  </a:cubicBezTo>
                  <a:cubicBezTo>
                    <a:pt x="431" y="386"/>
                    <a:pt x="518" y="178"/>
                    <a:pt x="397" y="57"/>
                  </a:cubicBezTo>
                  <a:cubicBezTo>
                    <a:pt x="359" y="19"/>
                    <a:pt x="309"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7"/>
            <p:cNvSpPr/>
            <p:nvPr/>
          </p:nvSpPr>
          <p:spPr>
            <a:xfrm>
              <a:off x="6703250" y="3043500"/>
              <a:ext cx="9700" cy="9650"/>
            </a:xfrm>
            <a:custGeom>
              <a:avLst/>
              <a:gdLst/>
              <a:ahLst/>
              <a:cxnLst/>
              <a:rect l="l" t="t" r="r" b="b"/>
              <a:pathLst>
                <a:path w="388" h="386" extrusionOk="0">
                  <a:moveTo>
                    <a:pt x="193" y="1"/>
                  </a:moveTo>
                  <a:cubicBezTo>
                    <a:pt x="87" y="1"/>
                    <a:pt x="1" y="87"/>
                    <a:pt x="1" y="193"/>
                  </a:cubicBezTo>
                  <a:cubicBezTo>
                    <a:pt x="1" y="299"/>
                    <a:pt x="87" y="386"/>
                    <a:pt x="193" y="386"/>
                  </a:cubicBezTo>
                  <a:cubicBezTo>
                    <a:pt x="301" y="386"/>
                    <a:pt x="387" y="299"/>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7"/>
            <p:cNvSpPr/>
            <p:nvPr/>
          </p:nvSpPr>
          <p:spPr>
            <a:xfrm>
              <a:off x="6794850" y="2951875"/>
              <a:ext cx="9675" cy="9675"/>
            </a:xfrm>
            <a:custGeom>
              <a:avLst/>
              <a:gdLst/>
              <a:ahLst/>
              <a:cxnLst/>
              <a:rect l="l" t="t" r="r" b="b"/>
              <a:pathLst>
                <a:path w="387"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7"/>
            <p:cNvSpPr/>
            <p:nvPr/>
          </p:nvSpPr>
          <p:spPr>
            <a:xfrm>
              <a:off x="6855950" y="2890825"/>
              <a:ext cx="9675" cy="9675"/>
            </a:xfrm>
            <a:custGeom>
              <a:avLst/>
              <a:gdLst/>
              <a:ahLst/>
              <a:cxnLst/>
              <a:rect l="l" t="t" r="r" b="b"/>
              <a:pathLst>
                <a:path w="387" h="387" extrusionOk="0">
                  <a:moveTo>
                    <a:pt x="193" y="0"/>
                  </a:moveTo>
                  <a:cubicBezTo>
                    <a:pt x="86" y="0"/>
                    <a:pt x="0" y="87"/>
                    <a:pt x="0" y="193"/>
                  </a:cubicBezTo>
                  <a:cubicBezTo>
                    <a:pt x="0" y="299"/>
                    <a:pt x="86" y="387"/>
                    <a:pt x="193" y="387"/>
                  </a:cubicBezTo>
                  <a:cubicBezTo>
                    <a:pt x="300" y="387"/>
                    <a:pt x="387" y="299"/>
                    <a:pt x="387" y="193"/>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7"/>
            <p:cNvSpPr/>
            <p:nvPr/>
          </p:nvSpPr>
          <p:spPr>
            <a:xfrm>
              <a:off x="6886475" y="2860275"/>
              <a:ext cx="9650" cy="9675"/>
            </a:xfrm>
            <a:custGeom>
              <a:avLst/>
              <a:gdLst/>
              <a:ahLst/>
              <a:cxnLst/>
              <a:rect l="l" t="t" r="r" b="b"/>
              <a:pathLst>
                <a:path w="386" h="387" extrusionOk="0">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7"/>
            <p:cNvSpPr/>
            <p:nvPr/>
          </p:nvSpPr>
          <p:spPr>
            <a:xfrm>
              <a:off x="6917000" y="2829725"/>
              <a:ext cx="9675" cy="9700"/>
            </a:xfrm>
            <a:custGeom>
              <a:avLst/>
              <a:gdLst/>
              <a:ahLst/>
              <a:cxnLst/>
              <a:rect l="l" t="t" r="r" b="b"/>
              <a:pathLst>
                <a:path w="387" h="388" extrusionOk="0">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7"/>
            <p:cNvSpPr/>
            <p:nvPr/>
          </p:nvSpPr>
          <p:spPr>
            <a:xfrm>
              <a:off x="6947525" y="2799175"/>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7"/>
            <p:cNvSpPr/>
            <p:nvPr/>
          </p:nvSpPr>
          <p:spPr>
            <a:xfrm>
              <a:off x="6764350" y="2982400"/>
              <a:ext cx="9650" cy="9700"/>
            </a:xfrm>
            <a:custGeom>
              <a:avLst/>
              <a:gdLst/>
              <a:ahLst/>
              <a:cxnLst/>
              <a:rect l="l" t="t" r="r" b="b"/>
              <a:pathLst>
                <a:path w="386" h="388" extrusionOk="0">
                  <a:moveTo>
                    <a:pt x="193" y="1"/>
                  </a:moveTo>
                  <a:cubicBezTo>
                    <a:pt x="87" y="1"/>
                    <a:pt x="0" y="87"/>
                    <a:pt x="0" y="193"/>
                  </a:cubicBezTo>
                  <a:cubicBezTo>
                    <a:pt x="0" y="301"/>
                    <a:pt x="87" y="388"/>
                    <a:pt x="193" y="388"/>
                  </a:cubicBezTo>
                  <a:cubicBezTo>
                    <a:pt x="299" y="388"/>
                    <a:pt x="385" y="301"/>
                    <a:pt x="385" y="193"/>
                  </a:cubicBezTo>
                  <a:cubicBezTo>
                    <a:pt x="385"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7"/>
            <p:cNvSpPr/>
            <p:nvPr/>
          </p:nvSpPr>
          <p:spPr>
            <a:xfrm>
              <a:off x="6640600" y="3164075"/>
              <a:ext cx="9700" cy="9650"/>
            </a:xfrm>
            <a:custGeom>
              <a:avLst/>
              <a:gdLst/>
              <a:ahLst/>
              <a:cxnLst/>
              <a:rect l="l" t="t" r="r" b="b"/>
              <a:pathLst>
                <a:path w="388" h="386" extrusionOk="0">
                  <a:moveTo>
                    <a:pt x="193" y="1"/>
                  </a:moveTo>
                  <a:cubicBezTo>
                    <a:pt x="87" y="1"/>
                    <a:pt x="1" y="87"/>
                    <a:pt x="1" y="193"/>
                  </a:cubicBezTo>
                  <a:cubicBezTo>
                    <a:pt x="1" y="300"/>
                    <a:pt x="87" y="386"/>
                    <a:pt x="193" y="386"/>
                  </a:cubicBezTo>
                  <a:cubicBezTo>
                    <a:pt x="301" y="386"/>
                    <a:pt x="388" y="300"/>
                    <a:pt x="388" y="193"/>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7"/>
            <p:cNvSpPr/>
            <p:nvPr/>
          </p:nvSpPr>
          <p:spPr>
            <a:xfrm>
              <a:off x="6701700" y="3103000"/>
              <a:ext cx="9650" cy="9675"/>
            </a:xfrm>
            <a:custGeom>
              <a:avLst/>
              <a:gdLst/>
              <a:ahLst/>
              <a:cxnLst/>
              <a:rect l="l" t="t" r="r" b="b"/>
              <a:pathLst>
                <a:path w="386" h="387" extrusionOk="0">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7"/>
            <p:cNvSpPr/>
            <p:nvPr/>
          </p:nvSpPr>
          <p:spPr>
            <a:xfrm>
              <a:off x="6762750" y="304190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7"/>
            <p:cNvSpPr/>
            <p:nvPr/>
          </p:nvSpPr>
          <p:spPr>
            <a:xfrm>
              <a:off x="6854350" y="2950325"/>
              <a:ext cx="9675" cy="9675"/>
            </a:xfrm>
            <a:custGeom>
              <a:avLst/>
              <a:gdLst/>
              <a:ahLst/>
              <a:cxnLst/>
              <a:rect l="l" t="t" r="r" b="b"/>
              <a:pathLst>
                <a:path w="387" h="387" extrusionOk="0">
                  <a:moveTo>
                    <a:pt x="194" y="0"/>
                  </a:moveTo>
                  <a:cubicBezTo>
                    <a:pt x="88" y="0"/>
                    <a:pt x="0" y="86"/>
                    <a:pt x="0" y="193"/>
                  </a:cubicBezTo>
                  <a:cubicBezTo>
                    <a:pt x="0" y="300"/>
                    <a:pt x="88" y="387"/>
                    <a:pt x="194" y="387"/>
                  </a:cubicBezTo>
                  <a:cubicBezTo>
                    <a:pt x="301" y="387"/>
                    <a:pt x="387" y="300"/>
                    <a:pt x="387" y="193"/>
                  </a:cubicBezTo>
                  <a:cubicBezTo>
                    <a:pt x="387" y="86"/>
                    <a:pt x="301"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7"/>
            <p:cNvSpPr/>
            <p:nvPr/>
          </p:nvSpPr>
          <p:spPr>
            <a:xfrm>
              <a:off x="6608450" y="3194600"/>
              <a:ext cx="12925" cy="9675"/>
            </a:xfrm>
            <a:custGeom>
              <a:avLst/>
              <a:gdLst/>
              <a:ahLst/>
              <a:cxnLst/>
              <a:rect l="l" t="t" r="r" b="b"/>
              <a:pathLst>
                <a:path w="517" h="387" extrusionOk="0">
                  <a:moveTo>
                    <a:pt x="258" y="1"/>
                  </a:moveTo>
                  <a:cubicBezTo>
                    <a:pt x="209" y="1"/>
                    <a:pt x="159" y="20"/>
                    <a:pt x="121" y="58"/>
                  </a:cubicBezTo>
                  <a:cubicBezTo>
                    <a:pt x="0" y="179"/>
                    <a:pt x="86" y="387"/>
                    <a:pt x="259" y="387"/>
                  </a:cubicBezTo>
                  <a:cubicBezTo>
                    <a:pt x="431" y="387"/>
                    <a:pt x="517" y="179"/>
                    <a:pt x="396" y="58"/>
                  </a:cubicBezTo>
                  <a:cubicBezTo>
                    <a:pt x="358" y="20"/>
                    <a:pt x="308" y="1"/>
                    <a:pt x="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7"/>
            <p:cNvSpPr/>
            <p:nvPr/>
          </p:nvSpPr>
          <p:spPr>
            <a:xfrm>
              <a:off x="6671150" y="3133550"/>
              <a:ext cx="9700" cy="9675"/>
            </a:xfrm>
            <a:custGeom>
              <a:avLst/>
              <a:gdLst/>
              <a:ahLst/>
              <a:cxnLst/>
              <a:rect l="l" t="t" r="r" b="b"/>
              <a:pathLst>
                <a:path w="388" h="387" extrusionOk="0">
                  <a:moveTo>
                    <a:pt x="193" y="0"/>
                  </a:moveTo>
                  <a:cubicBezTo>
                    <a:pt x="87" y="0"/>
                    <a:pt x="1" y="87"/>
                    <a:pt x="1" y="193"/>
                  </a:cubicBezTo>
                  <a:cubicBezTo>
                    <a:pt x="1" y="300"/>
                    <a:pt x="87" y="387"/>
                    <a:pt x="193" y="387"/>
                  </a:cubicBezTo>
                  <a:cubicBezTo>
                    <a:pt x="299" y="387"/>
                    <a:pt x="387" y="300"/>
                    <a:pt x="387" y="193"/>
                  </a:cubicBezTo>
                  <a:cubicBezTo>
                    <a:pt x="387"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7"/>
            <p:cNvSpPr/>
            <p:nvPr/>
          </p:nvSpPr>
          <p:spPr>
            <a:xfrm>
              <a:off x="6732200" y="3072450"/>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7"/>
            <p:cNvSpPr/>
            <p:nvPr/>
          </p:nvSpPr>
          <p:spPr>
            <a:xfrm>
              <a:off x="6822200" y="2980850"/>
              <a:ext cx="12925" cy="9700"/>
            </a:xfrm>
            <a:custGeom>
              <a:avLst/>
              <a:gdLst/>
              <a:ahLst/>
              <a:cxnLst/>
              <a:rect l="l" t="t" r="r" b="b"/>
              <a:pathLst>
                <a:path w="517" h="388" extrusionOk="0">
                  <a:moveTo>
                    <a:pt x="259" y="0"/>
                  </a:moveTo>
                  <a:cubicBezTo>
                    <a:pt x="209" y="0"/>
                    <a:pt x="160" y="19"/>
                    <a:pt x="122" y="57"/>
                  </a:cubicBezTo>
                  <a:cubicBezTo>
                    <a:pt x="1" y="178"/>
                    <a:pt x="86" y="387"/>
                    <a:pt x="259" y="387"/>
                  </a:cubicBezTo>
                  <a:cubicBezTo>
                    <a:pt x="430" y="387"/>
                    <a:pt x="516" y="178"/>
                    <a:pt x="395" y="57"/>
                  </a:cubicBezTo>
                  <a:cubicBezTo>
                    <a:pt x="357" y="19"/>
                    <a:pt x="308"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7"/>
            <p:cNvSpPr/>
            <p:nvPr/>
          </p:nvSpPr>
          <p:spPr>
            <a:xfrm>
              <a:off x="6884900" y="2919775"/>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7"/>
            <p:cNvSpPr/>
            <p:nvPr/>
          </p:nvSpPr>
          <p:spPr>
            <a:xfrm>
              <a:off x="6915425" y="2889225"/>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7"/>
            <p:cNvSpPr/>
            <p:nvPr/>
          </p:nvSpPr>
          <p:spPr>
            <a:xfrm>
              <a:off x="6944350" y="2858700"/>
              <a:ext cx="12950" cy="9675"/>
            </a:xfrm>
            <a:custGeom>
              <a:avLst/>
              <a:gdLst/>
              <a:ahLst/>
              <a:cxnLst/>
              <a:rect l="l" t="t" r="r" b="b"/>
              <a:pathLst>
                <a:path w="518" h="387" extrusionOk="0">
                  <a:moveTo>
                    <a:pt x="259" y="1"/>
                  </a:moveTo>
                  <a:cubicBezTo>
                    <a:pt x="209" y="1"/>
                    <a:pt x="160" y="19"/>
                    <a:pt x="122" y="57"/>
                  </a:cubicBezTo>
                  <a:cubicBezTo>
                    <a:pt x="1" y="179"/>
                    <a:pt x="87" y="386"/>
                    <a:pt x="258" y="386"/>
                  </a:cubicBezTo>
                  <a:cubicBezTo>
                    <a:pt x="431" y="386"/>
                    <a:pt x="517" y="179"/>
                    <a:pt x="395" y="57"/>
                  </a:cubicBezTo>
                  <a:cubicBezTo>
                    <a:pt x="358" y="19"/>
                    <a:pt x="308"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7"/>
            <p:cNvSpPr/>
            <p:nvPr/>
          </p:nvSpPr>
          <p:spPr>
            <a:xfrm>
              <a:off x="6976525" y="2828175"/>
              <a:ext cx="9650" cy="9650"/>
            </a:xfrm>
            <a:custGeom>
              <a:avLst/>
              <a:gdLst/>
              <a:ahLst/>
              <a:cxnLst/>
              <a:rect l="l" t="t" r="r" b="b"/>
              <a:pathLst>
                <a:path w="386" h="386" extrusionOk="0">
                  <a:moveTo>
                    <a:pt x="193" y="0"/>
                  </a:moveTo>
                  <a:cubicBezTo>
                    <a:pt x="87" y="0"/>
                    <a:pt x="0" y="87"/>
                    <a:pt x="0" y="193"/>
                  </a:cubicBezTo>
                  <a:cubicBezTo>
                    <a:pt x="0" y="299"/>
                    <a:pt x="87" y="386"/>
                    <a:pt x="193" y="386"/>
                  </a:cubicBezTo>
                  <a:cubicBezTo>
                    <a:pt x="299" y="386"/>
                    <a:pt x="386" y="299"/>
                    <a:pt x="386" y="193"/>
                  </a:cubicBezTo>
                  <a:cubicBezTo>
                    <a:pt x="386"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7"/>
            <p:cNvSpPr/>
            <p:nvPr/>
          </p:nvSpPr>
          <p:spPr>
            <a:xfrm>
              <a:off x="6793300" y="3011400"/>
              <a:ext cx="9675" cy="9650"/>
            </a:xfrm>
            <a:custGeom>
              <a:avLst/>
              <a:gdLst/>
              <a:ahLst/>
              <a:cxnLst/>
              <a:rect l="l" t="t" r="r" b="b"/>
              <a:pathLst>
                <a:path w="387" h="386" extrusionOk="0">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7"/>
            <p:cNvSpPr/>
            <p:nvPr/>
          </p:nvSpPr>
          <p:spPr>
            <a:xfrm>
              <a:off x="6669575" y="3193050"/>
              <a:ext cx="9675" cy="9675"/>
            </a:xfrm>
            <a:custGeom>
              <a:avLst/>
              <a:gdLst/>
              <a:ahLst/>
              <a:cxnLst/>
              <a:rect l="l" t="t" r="r" b="b"/>
              <a:pathLst>
                <a:path w="387" h="387" extrusionOk="0">
                  <a:moveTo>
                    <a:pt x="194" y="0"/>
                  </a:moveTo>
                  <a:cubicBezTo>
                    <a:pt x="86" y="0"/>
                    <a:pt x="0" y="86"/>
                    <a:pt x="0" y="193"/>
                  </a:cubicBezTo>
                  <a:cubicBezTo>
                    <a:pt x="0" y="300"/>
                    <a:pt x="86" y="387"/>
                    <a:pt x="194" y="387"/>
                  </a:cubicBezTo>
                  <a:cubicBezTo>
                    <a:pt x="300" y="387"/>
                    <a:pt x="387" y="300"/>
                    <a:pt x="387" y="193"/>
                  </a:cubicBezTo>
                  <a:cubicBezTo>
                    <a:pt x="387" y="86"/>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7"/>
            <p:cNvSpPr/>
            <p:nvPr/>
          </p:nvSpPr>
          <p:spPr>
            <a:xfrm>
              <a:off x="6730650" y="3131950"/>
              <a:ext cx="9700" cy="9700"/>
            </a:xfrm>
            <a:custGeom>
              <a:avLst/>
              <a:gdLst/>
              <a:ahLst/>
              <a:cxnLst/>
              <a:rect l="l" t="t" r="r" b="b"/>
              <a:pathLst>
                <a:path w="388" h="388" extrusionOk="0">
                  <a:moveTo>
                    <a:pt x="193" y="1"/>
                  </a:moveTo>
                  <a:cubicBezTo>
                    <a:pt x="87" y="1"/>
                    <a:pt x="1" y="88"/>
                    <a:pt x="1" y="195"/>
                  </a:cubicBezTo>
                  <a:cubicBezTo>
                    <a:pt x="1" y="301"/>
                    <a:pt x="87" y="387"/>
                    <a:pt x="193" y="387"/>
                  </a:cubicBezTo>
                  <a:cubicBezTo>
                    <a:pt x="301" y="387"/>
                    <a:pt x="387" y="301"/>
                    <a:pt x="387" y="195"/>
                  </a:cubicBezTo>
                  <a:cubicBezTo>
                    <a:pt x="387" y="88"/>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7"/>
            <p:cNvSpPr/>
            <p:nvPr/>
          </p:nvSpPr>
          <p:spPr>
            <a:xfrm>
              <a:off x="6791750" y="3070900"/>
              <a:ext cx="9650" cy="9700"/>
            </a:xfrm>
            <a:custGeom>
              <a:avLst/>
              <a:gdLst/>
              <a:ahLst/>
              <a:cxnLst/>
              <a:rect l="l" t="t" r="r" b="b"/>
              <a:pathLst>
                <a:path w="386" h="388" extrusionOk="0">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7"/>
            <p:cNvSpPr/>
            <p:nvPr/>
          </p:nvSpPr>
          <p:spPr>
            <a:xfrm>
              <a:off x="6883325" y="2979275"/>
              <a:ext cx="9700" cy="9675"/>
            </a:xfrm>
            <a:custGeom>
              <a:avLst/>
              <a:gdLst/>
              <a:ahLst/>
              <a:cxnLst/>
              <a:rect l="l" t="t" r="r" b="b"/>
              <a:pathLst>
                <a:path w="388" h="387" extrusionOk="0">
                  <a:moveTo>
                    <a:pt x="194" y="0"/>
                  </a:moveTo>
                  <a:cubicBezTo>
                    <a:pt x="87" y="0"/>
                    <a:pt x="1" y="88"/>
                    <a:pt x="1" y="194"/>
                  </a:cubicBezTo>
                  <a:cubicBezTo>
                    <a:pt x="1" y="300"/>
                    <a:pt x="87" y="387"/>
                    <a:pt x="194" y="387"/>
                  </a:cubicBezTo>
                  <a:cubicBezTo>
                    <a:pt x="301" y="387"/>
                    <a:pt x="388" y="300"/>
                    <a:pt x="388" y="194"/>
                  </a:cubicBezTo>
                  <a:cubicBezTo>
                    <a:pt x="388" y="88"/>
                    <a:pt x="301"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7"/>
            <p:cNvSpPr/>
            <p:nvPr/>
          </p:nvSpPr>
          <p:spPr>
            <a:xfrm>
              <a:off x="6639050" y="3223575"/>
              <a:ext cx="9650" cy="9700"/>
            </a:xfrm>
            <a:custGeom>
              <a:avLst/>
              <a:gdLst/>
              <a:ahLst/>
              <a:cxnLst/>
              <a:rect l="l" t="t" r="r" b="b"/>
              <a:pathLst>
                <a:path w="386" h="388" extrusionOk="0">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7"/>
            <p:cNvSpPr/>
            <p:nvPr/>
          </p:nvSpPr>
          <p:spPr>
            <a:xfrm>
              <a:off x="6700100" y="31625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7"/>
            <p:cNvSpPr/>
            <p:nvPr/>
          </p:nvSpPr>
          <p:spPr>
            <a:xfrm>
              <a:off x="6761200" y="3101450"/>
              <a:ext cx="9675" cy="9650"/>
            </a:xfrm>
            <a:custGeom>
              <a:avLst/>
              <a:gdLst/>
              <a:ahLst/>
              <a:cxnLst/>
              <a:rect l="l" t="t" r="r" b="b"/>
              <a:pathLst>
                <a:path w="387" h="386" extrusionOk="0">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7"/>
            <p:cNvSpPr/>
            <p:nvPr/>
          </p:nvSpPr>
          <p:spPr>
            <a:xfrm>
              <a:off x="6852800" y="300980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7"/>
            <p:cNvSpPr/>
            <p:nvPr/>
          </p:nvSpPr>
          <p:spPr>
            <a:xfrm>
              <a:off x="6912250" y="2948750"/>
              <a:ext cx="12950" cy="9650"/>
            </a:xfrm>
            <a:custGeom>
              <a:avLst/>
              <a:gdLst/>
              <a:ahLst/>
              <a:cxnLst/>
              <a:rect l="l" t="t" r="r" b="b"/>
              <a:pathLst>
                <a:path w="518" h="386" extrusionOk="0">
                  <a:moveTo>
                    <a:pt x="259" y="0"/>
                  </a:moveTo>
                  <a:cubicBezTo>
                    <a:pt x="209" y="0"/>
                    <a:pt x="160" y="19"/>
                    <a:pt x="122" y="57"/>
                  </a:cubicBezTo>
                  <a:cubicBezTo>
                    <a:pt x="1" y="178"/>
                    <a:pt x="87" y="386"/>
                    <a:pt x="258" y="386"/>
                  </a:cubicBezTo>
                  <a:cubicBezTo>
                    <a:pt x="431" y="386"/>
                    <a:pt x="517" y="178"/>
                    <a:pt x="395" y="57"/>
                  </a:cubicBezTo>
                  <a:cubicBezTo>
                    <a:pt x="358" y="19"/>
                    <a:pt x="308"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7"/>
            <p:cNvSpPr/>
            <p:nvPr/>
          </p:nvSpPr>
          <p:spPr>
            <a:xfrm>
              <a:off x="6944425" y="2918225"/>
              <a:ext cx="9650" cy="9675"/>
            </a:xfrm>
            <a:custGeom>
              <a:avLst/>
              <a:gdLst/>
              <a:ahLst/>
              <a:cxnLst/>
              <a:rect l="l" t="t" r="r" b="b"/>
              <a:pathLst>
                <a:path w="386" h="387" extrusionOk="0">
                  <a:moveTo>
                    <a:pt x="193" y="0"/>
                  </a:moveTo>
                  <a:cubicBezTo>
                    <a:pt x="87" y="0"/>
                    <a:pt x="1" y="87"/>
                    <a:pt x="1" y="193"/>
                  </a:cubicBezTo>
                  <a:cubicBezTo>
                    <a:pt x="1" y="300"/>
                    <a:pt x="87" y="387"/>
                    <a:pt x="193" y="387"/>
                  </a:cubicBezTo>
                  <a:cubicBezTo>
                    <a:pt x="299" y="387"/>
                    <a:pt x="386" y="300"/>
                    <a:pt x="386" y="193"/>
                  </a:cubicBezTo>
                  <a:cubicBezTo>
                    <a:pt x="386"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7"/>
            <p:cNvSpPr/>
            <p:nvPr/>
          </p:nvSpPr>
          <p:spPr>
            <a:xfrm>
              <a:off x="6974925" y="2887675"/>
              <a:ext cx="9700" cy="9675"/>
            </a:xfrm>
            <a:custGeom>
              <a:avLst/>
              <a:gdLst/>
              <a:ahLst/>
              <a:cxnLst/>
              <a:rect l="l" t="t" r="r" b="b"/>
              <a:pathLst>
                <a:path w="388" h="387" extrusionOk="0">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7"/>
            <p:cNvSpPr/>
            <p:nvPr/>
          </p:nvSpPr>
          <p:spPr>
            <a:xfrm>
              <a:off x="7005475" y="2857125"/>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7"/>
            <p:cNvSpPr/>
            <p:nvPr/>
          </p:nvSpPr>
          <p:spPr>
            <a:xfrm>
              <a:off x="6822250" y="30403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7"/>
            <p:cNvSpPr/>
            <p:nvPr/>
          </p:nvSpPr>
          <p:spPr>
            <a:xfrm>
              <a:off x="6698550" y="3222000"/>
              <a:ext cx="9700" cy="9675"/>
            </a:xfrm>
            <a:custGeom>
              <a:avLst/>
              <a:gdLst/>
              <a:ahLst/>
              <a:cxnLst/>
              <a:rect l="l" t="t" r="r" b="b"/>
              <a:pathLst>
                <a:path w="388" h="387" extrusionOk="0">
                  <a:moveTo>
                    <a:pt x="193" y="0"/>
                  </a:moveTo>
                  <a:cubicBezTo>
                    <a:pt x="87" y="0"/>
                    <a:pt x="1" y="88"/>
                    <a:pt x="1" y="194"/>
                  </a:cubicBezTo>
                  <a:cubicBezTo>
                    <a:pt x="1" y="300"/>
                    <a:pt x="87" y="387"/>
                    <a:pt x="193" y="387"/>
                  </a:cubicBezTo>
                  <a:cubicBezTo>
                    <a:pt x="301" y="387"/>
                    <a:pt x="387" y="300"/>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7"/>
            <p:cNvSpPr/>
            <p:nvPr/>
          </p:nvSpPr>
          <p:spPr>
            <a:xfrm>
              <a:off x="6759600" y="3160950"/>
              <a:ext cx="9700" cy="9675"/>
            </a:xfrm>
            <a:custGeom>
              <a:avLst/>
              <a:gdLst/>
              <a:ahLst/>
              <a:cxnLst/>
              <a:rect l="l" t="t" r="r" b="b"/>
              <a:pathLst>
                <a:path w="388" h="387" extrusionOk="0">
                  <a:moveTo>
                    <a:pt x="195" y="0"/>
                  </a:moveTo>
                  <a:cubicBezTo>
                    <a:pt x="89" y="0"/>
                    <a:pt x="1" y="87"/>
                    <a:pt x="1" y="193"/>
                  </a:cubicBezTo>
                  <a:cubicBezTo>
                    <a:pt x="1" y="300"/>
                    <a:pt x="89" y="387"/>
                    <a:pt x="195" y="387"/>
                  </a:cubicBezTo>
                  <a:cubicBezTo>
                    <a:pt x="301" y="387"/>
                    <a:pt x="387" y="300"/>
                    <a:pt x="387" y="193"/>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7"/>
            <p:cNvSpPr/>
            <p:nvPr/>
          </p:nvSpPr>
          <p:spPr>
            <a:xfrm>
              <a:off x="6820700" y="30998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7"/>
            <p:cNvSpPr/>
            <p:nvPr/>
          </p:nvSpPr>
          <p:spPr>
            <a:xfrm>
              <a:off x="6912300" y="3008250"/>
              <a:ext cx="9675" cy="9700"/>
            </a:xfrm>
            <a:custGeom>
              <a:avLst/>
              <a:gdLst/>
              <a:ahLst/>
              <a:cxnLst/>
              <a:rect l="l" t="t" r="r" b="b"/>
              <a:pathLst>
                <a:path w="387" h="388" extrusionOk="0">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7"/>
            <p:cNvSpPr/>
            <p:nvPr/>
          </p:nvSpPr>
          <p:spPr>
            <a:xfrm>
              <a:off x="6666375" y="3252550"/>
              <a:ext cx="12950" cy="9675"/>
            </a:xfrm>
            <a:custGeom>
              <a:avLst/>
              <a:gdLst/>
              <a:ahLst/>
              <a:cxnLst/>
              <a:rect l="l" t="t" r="r" b="b"/>
              <a:pathLst>
                <a:path w="518" h="387" extrusionOk="0">
                  <a:moveTo>
                    <a:pt x="259" y="1"/>
                  </a:moveTo>
                  <a:cubicBezTo>
                    <a:pt x="210" y="1"/>
                    <a:pt x="160" y="20"/>
                    <a:pt x="122" y="58"/>
                  </a:cubicBezTo>
                  <a:cubicBezTo>
                    <a:pt x="1" y="179"/>
                    <a:pt x="87" y="386"/>
                    <a:pt x="258" y="386"/>
                  </a:cubicBezTo>
                  <a:cubicBezTo>
                    <a:pt x="431" y="386"/>
                    <a:pt x="518" y="179"/>
                    <a:pt x="396" y="58"/>
                  </a:cubicBezTo>
                  <a:cubicBezTo>
                    <a:pt x="358" y="20"/>
                    <a:pt x="309"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7"/>
            <p:cNvSpPr/>
            <p:nvPr/>
          </p:nvSpPr>
          <p:spPr>
            <a:xfrm>
              <a:off x="6729100" y="3191475"/>
              <a:ext cx="9650" cy="9650"/>
            </a:xfrm>
            <a:custGeom>
              <a:avLst/>
              <a:gdLst/>
              <a:ahLst/>
              <a:cxnLst/>
              <a:rect l="l" t="t" r="r" b="b"/>
              <a:pathLst>
                <a:path w="386" h="386" extrusionOk="0">
                  <a:moveTo>
                    <a:pt x="193" y="1"/>
                  </a:moveTo>
                  <a:cubicBezTo>
                    <a:pt x="87" y="1"/>
                    <a:pt x="0" y="87"/>
                    <a:pt x="0" y="193"/>
                  </a:cubicBezTo>
                  <a:cubicBezTo>
                    <a:pt x="0" y="300"/>
                    <a:pt x="87" y="386"/>
                    <a:pt x="193" y="386"/>
                  </a:cubicBezTo>
                  <a:cubicBezTo>
                    <a:pt x="299" y="386"/>
                    <a:pt x="386" y="300"/>
                    <a:pt x="386" y="193"/>
                  </a:cubicBezTo>
                  <a:cubicBezTo>
                    <a:pt x="386"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7"/>
            <p:cNvSpPr/>
            <p:nvPr/>
          </p:nvSpPr>
          <p:spPr>
            <a:xfrm>
              <a:off x="6790150" y="3130400"/>
              <a:ext cx="9700" cy="9675"/>
            </a:xfrm>
            <a:custGeom>
              <a:avLst/>
              <a:gdLst/>
              <a:ahLst/>
              <a:cxnLst/>
              <a:rect l="l" t="t" r="r" b="b"/>
              <a:pathLst>
                <a:path w="388" h="387" extrusionOk="0">
                  <a:moveTo>
                    <a:pt x="195" y="0"/>
                  </a:moveTo>
                  <a:cubicBezTo>
                    <a:pt x="87" y="0"/>
                    <a:pt x="1" y="87"/>
                    <a:pt x="1" y="194"/>
                  </a:cubicBezTo>
                  <a:cubicBezTo>
                    <a:pt x="1"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7"/>
            <p:cNvSpPr/>
            <p:nvPr/>
          </p:nvSpPr>
          <p:spPr>
            <a:xfrm>
              <a:off x="6880150" y="3038775"/>
              <a:ext cx="12925" cy="9675"/>
            </a:xfrm>
            <a:custGeom>
              <a:avLst/>
              <a:gdLst/>
              <a:ahLst/>
              <a:cxnLst/>
              <a:rect l="l" t="t" r="r" b="b"/>
              <a:pathLst>
                <a:path w="517" h="387" extrusionOk="0">
                  <a:moveTo>
                    <a:pt x="258" y="1"/>
                  </a:moveTo>
                  <a:cubicBezTo>
                    <a:pt x="209" y="1"/>
                    <a:pt x="160" y="20"/>
                    <a:pt x="122" y="58"/>
                  </a:cubicBezTo>
                  <a:cubicBezTo>
                    <a:pt x="1" y="179"/>
                    <a:pt x="87" y="387"/>
                    <a:pt x="258" y="387"/>
                  </a:cubicBezTo>
                  <a:cubicBezTo>
                    <a:pt x="431" y="387"/>
                    <a:pt x="516" y="179"/>
                    <a:pt x="395" y="58"/>
                  </a:cubicBezTo>
                  <a:cubicBezTo>
                    <a:pt x="357" y="20"/>
                    <a:pt x="308" y="1"/>
                    <a:pt x="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7"/>
            <p:cNvSpPr/>
            <p:nvPr/>
          </p:nvSpPr>
          <p:spPr>
            <a:xfrm>
              <a:off x="6942825" y="2977725"/>
              <a:ext cx="9700" cy="9675"/>
            </a:xfrm>
            <a:custGeom>
              <a:avLst/>
              <a:gdLst/>
              <a:ahLst/>
              <a:cxnLst/>
              <a:rect l="l" t="t" r="r" b="b"/>
              <a:pathLst>
                <a:path w="388" h="387" extrusionOk="0">
                  <a:moveTo>
                    <a:pt x="195" y="0"/>
                  </a:moveTo>
                  <a:cubicBezTo>
                    <a:pt x="87" y="0"/>
                    <a:pt x="1" y="86"/>
                    <a:pt x="1" y="193"/>
                  </a:cubicBezTo>
                  <a:cubicBezTo>
                    <a:pt x="1" y="300"/>
                    <a:pt x="87" y="387"/>
                    <a:pt x="195" y="387"/>
                  </a:cubicBezTo>
                  <a:cubicBezTo>
                    <a:pt x="301" y="387"/>
                    <a:pt x="387" y="300"/>
                    <a:pt x="387" y="193"/>
                  </a:cubicBezTo>
                  <a:cubicBezTo>
                    <a:pt x="387" y="86"/>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7"/>
            <p:cNvSpPr/>
            <p:nvPr/>
          </p:nvSpPr>
          <p:spPr>
            <a:xfrm>
              <a:off x="6973375" y="2947175"/>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7"/>
            <p:cNvSpPr/>
            <p:nvPr/>
          </p:nvSpPr>
          <p:spPr>
            <a:xfrm>
              <a:off x="7002300" y="2916650"/>
              <a:ext cx="12950" cy="9675"/>
            </a:xfrm>
            <a:custGeom>
              <a:avLst/>
              <a:gdLst/>
              <a:ahLst/>
              <a:cxnLst/>
              <a:rect l="l" t="t" r="r" b="b"/>
              <a:pathLst>
                <a:path w="518" h="387" extrusionOk="0">
                  <a:moveTo>
                    <a:pt x="259" y="0"/>
                  </a:moveTo>
                  <a:cubicBezTo>
                    <a:pt x="209" y="0"/>
                    <a:pt x="159" y="19"/>
                    <a:pt x="122" y="57"/>
                  </a:cubicBezTo>
                  <a:cubicBezTo>
                    <a:pt x="0" y="178"/>
                    <a:pt x="87" y="386"/>
                    <a:pt x="258" y="386"/>
                  </a:cubicBezTo>
                  <a:cubicBezTo>
                    <a:pt x="431" y="386"/>
                    <a:pt x="517" y="178"/>
                    <a:pt x="394" y="57"/>
                  </a:cubicBezTo>
                  <a:cubicBezTo>
                    <a:pt x="357" y="19"/>
                    <a:pt x="308"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7"/>
            <p:cNvSpPr/>
            <p:nvPr/>
          </p:nvSpPr>
          <p:spPr>
            <a:xfrm>
              <a:off x="7034475" y="2886125"/>
              <a:ext cx="9675" cy="9675"/>
            </a:xfrm>
            <a:custGeom>
              <a:avLst/>
              <a:gdLst/>
              <a:ahLst/>
              <a:cxnLst/>
              <a:rect l="l" t="t" r="r" b="b"/>
              <a:pathLst>
                <a:path w="387" h="387" extrusionOk="0">
                  <a:moveTo>
                    <a:pt x="193" y="0"/>
                  </a:moveTo>
                  <a:cubicBezTo>
                    <a:pt x="87" y="0"/>
                    <a:pt x="0" y="87"/>
                    <a:pt x="0" y="193"/>
                  </a:cubicBezTo>
                  <a:cubicBezTo>
                    <a:pt x="0" y="299"/>
                    <a:pt x="87" y="387"/>
                    <a:pt x="193" y="387"/>
                  </a:cubicBezTo>
                  <a:cubicBezTo>
                    <a:pt x="299" y="387"/>
                    <a:pt x="387" y="299"/>
                    <a:pt x="387" y="193"/>
                  </a:cubicBezTo>
                  <a:cubicBezTo>
                    <a:pt x="387"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7"/>
            <p:cNvSpPr/>
            <p:nvPr/>
          </p:nvSpPr>
          <p:spPr>
            <a:xfrm>
              <a:off x="6851250" y="3069350"/>
              <a:ext cx="9675" cy="9650"/>
            </a:xfrm>
            <a:custGeom>
              <a:avLst/>
              <a:gdLst/>
              <a:ahLst/>
              <a:cxnLst/>
              <a:rect l="l" t="t" r="r" b="b"/>
              <a:pathLst>
                <a:path w="387" h="386" extrusionOk="0">
                  <a:moveTo>
                    <a:pt x="193" y="0"/>
                  </a:moveTo>
                  <a:cubicBezTo>
                    <a:pt x="86" y="0"/>
                    <a:pt x="0" y="87"/>
                    <a:pt x="0" y="193"/>
                  </a:cubicBezTo>
                  <a:cubicBezTo>
                    <a:pt x="0" y="299"/>
                    <a:pt x="86" y="385"/>
                    <a:pt x="193" y="385"/>
                  </a:cubicBezTo>
                  <a:cubicBezTo>
                    <a:pt x="300" y="385"/>
                    <a:pt x="387" y="299"/>
                    <a:pt x="387" y="193"/>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7"/>
            <p:cNvSpPr/>
            <p:nvPr/>
          </p:nvSpPr>
          <p:spPr>
            <a:xfrm>
              <a:off x="6727500" y="3250975"/>
              <a:ext cx="9700" cy="9700"/>
            </a:xfrm>
            <a:custGeom>
              <a:avLst/>
              <a:gdLst/>
              <a:ahLst/>
              <a:cxnLst/>
              <a:rect l="l" t="t" r="r" b="b"/>
              <a:pathLst>
                <a:path w="388" h="388" extrusionOk="0">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7"/>
            <p:cNvSpPr/>
            <p:nvPr/>
          </p:nvSpPr>
          <p:spPr>
            <a:xfrm>
              <a:off x="6788600" y="31899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7"/>
            <p:cNvSpPr/>
            <p:nvPr/>
          </p:nvSpPr>
          <p:spPr>
            <a:xfrm>
              <a:off x="6848050" y="3128825"/>
              <a:ext cx="12925" cy="9700"/>
            </a:xfrm>
            <a:custGeom>
              <a:avLst/>
              <a:gdLst/>
              <a:ahLst/>
              <a:cxnLst/>
              <a:rect l="l" t="t" r="r" b="b"/>
              <a:pathLst>
                <a:path w="517" h="388" extrusionOk="0">
                  <a:moveTo>
                    <a:pt x="258" y="0"/>
                  </a:moveTo>
                  <a:cubicBezTo>
                    <a:pt x="209" y="0"/>
                    <a:pt x="160" y="19"/>
                    <a:pt x="122" y="57"/>
                  </a:cubicBezTo>
                  <a:cubicBezTo>
                    <a:pt x="1" y="179"/>
                    <a:pt x="86" y="388"/>
                    <a:pt x="258" y="388"/>
                  </a:cubicBezTo>
                  <a:cubicBezTo>
                    <a:pt x="430" y="388"/>
                    <a:pt x="516" y="179"/>
                    <a:pt x="395" y="57"/>
                  </a:cubicBezTo>
                  <a:cubicBezTo>
                    <a:pt x="357" y="19"/>
                    <a:pt x="308" y="0"/>
                    <a:pt x="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7"/>
            <p:cNvSpPr/>
            <p:nvPr/>
          </p:nvSpPr>
          <p:spPr>
            <a:xfrm>
              <a:off x="6941275" y="303720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7"/>
            <p:cNvSpPr/>
            <p:nvPr/>
          </p:nvSpPr>
          <p:spPr>
            <a:xfrm>
              <a:off x="6697000" y="3281525"/>
              <a:ext cx="9650" cy="9700"/>
            </a:xfrm>
            <a:custGeom>
              <a:avLst/>
              <a:gdLst/>
              <a:ahLst/>
              <a:cxnLst/>
              <a:rect l="l" t="t" r="r" b="b"/>
              <a:pathLst>
                <a:path w="386" h="388" extrusionOk="0">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7"/>
            <p:cNvSpPr/>
            <p:nvPr/>
          </p:nvSpPr>
          <p:spPr>
            <a:xfrm>
              <a:off x="6756425" y="3220450"/>
              <a:ext cx="12950" cy="9675"/>
            </a:xfrm>
            <a:custGeom>
              <a:avLst/>
              <a:gdLst/>
              <a:ahLst/>
              <a:cxnLst/>
              <a:rect l="l" t="t" r="r" b="b"/>
              <a:pathLst>
                <a:path w="518" h="387" extrusionOk="0">
                  <a:moveTo>
                    <a:pt x="259" y="1"/>
                  </a:moveTo>
                  <a:cubicBezTo>
                    <a:pt x="209" y="1"/>
                    <a:pt x="160" y="20"/>
                    <a:pt x="122" y="58"/>
                  </a:cubicBezTo>
                  <a:cubicBezTo>
                    <a:pt x="0" y="179"/>
                    <a:pt x="87" y="387"/>
                    <a:pt x="260" y="387"/>
                  </a:cubicBezTo>
                  <a:cubicBezTo>
                    <a:pt x="431" y="387"/>
                    <a:pt x="517" y="179"/>
                    <a:pt x="396" y="58"/>
                  </a:cubicBezTo>
                  <a:cubicBezTo>
                    <a:pt x="358" y="20"/>
                    <a:pt x="309"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7"/>
            <p:cNvSpPr/>
            <p:nvPr/>
          </p:nvSpPr>
          <p:spPr>
            <a:xfrm>
              <a:off x="6819150" y="3159375"/>
              <a:ext cx="9650" cy="9650"/>
            </a:xfrm>
            <a:custGeom>
              <a:avLst/>
              <a:gdLst/>
              <a:ahLst/>
              <a:cxnLst/>
              <a:rect l="l" t="t" r="r" b="b"/>
              <a:pathLst>
                <a:path w="386" h="386" extrusionOk="0">
                  <a:moveTo>
                    <a:pt x="193" y="1"/>
                  </a:moveTo>
                  <a:cubicBezTo>
                    <a:pt x="87" y="1"/>
                    <a:pt x="0" y="87"/>
                    <a:pt x="0" y="193"/>
                  </a:cubicBezTo>
                  <a:cubicBezTo>
                    <a:pt x="0" y="300"/>
                    <a:pt x="87" y="386"/>
                    <a:pt x="193" y="386"/>
                  </a:cubicBezTo>
                  <a:cubicBezTo>
                    <a:pt x="299" y="386"/>
                    <a:pt x="385" y="300"/>
                    <a:pt x="385" y="193"/>
                  </a:cubicBezTo>
                  <a:cubicBezTo>
                    <a:pt x="385"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7"/>
            <p:cNvSpPr/>
            <p:nvPr/>
          </p:nvSpPr>
          <p:spPr>
            <a:xfrm>
              <a:off x="6910725" y="3067750"/>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8" y="301"/>
                    <a:pt x="388" y="195"/>
                  </a:cubicBezTo>
                  <a:cubicBezTo>
                    <a:pt x="388"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7"/>
            <p:cNvSpPr/>
            <p:nvPr/>
          </p:nvSpPr>
          <p:spPr>
            <a:xfrm>
              <a:off x="6971825" y="3006700"/>
              <a:ext cx="9650" cy="9650"/>
            </a:xfrm>
            <a:custGeom>
              <a:avLst/>
              <a:gdLst/>
              <a:ahLst/>
              <a:cxnLst/>
              <a:rect l="l" t="t" r="r" b="b"/>
              <a:pathLst>
                <a:path w="386" h="386" extrusionOk="0">
                  <a:moveTo>
                    <a:pt x="193" y="1"/>
                  </a:moveTo>
                  <a:cubicBezTo>
                    <a:pt x="87" y="1"/>
                    <a:pt x="1" y="87"/>
                    <a:pt x="1" y="193"/>
                  </a:cubicBezTo>
                  <a:cubicBezTo>
                    <a:pt x="1" y="299"/>
                    <a:pt x="87" y="386"/>
                    <a:pt x="193" y="386"/>
                  </a:cubicBezTo>
                  <a:cubicBezTo>
                    <a:pt x="299" y="386"/>
                    <a:pt x="386" y="299"/>
                    <a:pt x="386" y="193"/>
                  </a:cubicBezTo>
                  <a:cubicBezTo>
                    <a:pt x="386"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7"/>
            <p:cNvSpPr/>
            <p:nvPr/>
          </p:nvSpPr>
          <p:spPr>
            <a:xfrm>
              <a:off x="7002325" y="2976150"/>
              <a:ext cx="9700" cy="9650"/>
            </a:xfrm>
            <a:custGeom>
              <a:avLst/>
              <a:gdLst/>
              <a:ahLst/>
              <a:cxnLst/>
              <a:rect l="l" t="t" r="r" b="b"/>
              <a:pathLst>
                <a:path w="388" h="386" extrusionOk="0">
                  <a:moveTo>
                    <a:pt x="195" y="1"/>
                  </a:moveTo>
                  <a:cubicBezTo>
                    <a:pt x="89" y="1"/>
                    <a:pt x="1" y="87"/>
                    <a:pt x="1" y="193"/>
                  </a:cubicBezTo>
                  <a:cubicBezTo>
                    <a:pt x="1" y="299"/>
                    <a:pt x="89" y="386"/>
                    <a:pt x="195" y="386"/>
                  </a:cubicBezTo>
                  <a:cubicBezTo>
                    <a:pt x="301" y="386"/>
                    <a:pt x="387" y="299"/>
                    <a:pt x="387" y="193"/>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7"/>
            <p:cNvSpPr/>
            <p:nvPr/>
          </p:nvSpPr>
          <p:spPr>
            <a:xfrm>
              <a:off x="7032875" y="2945625"/>
              <a:ext cx="9700" cy="9675"/>
            </a:xfrm>
            <a:custGeom>
              <a:avLst/>
              <a:gdLst/>
              <a:ahLst/>
              <a:cxnLst/>
              <a:rect l="l" t="t" r="r" b="b"/>
              <a:pathLst>
                <a:path w="388" h="387" extrusionOk="0">
                  <a:moveTo>
                    <a:pt x="195" y="0"/>
                  </a:moveTo>
                  <a:cubicBezTo>
                    <a:pt x="87" y="0"/>
                    <a:pt x="1" y="87"/>
                    <a:pt x="1" y="193"/>
                  </a:cubicBezTo>
                  <a:cubicBezTo>
                    <a:pt x="1" y="300"/>
                    <a:pt x="87" y="387"/>
                    <a:pt x="195" y="387"/>
                  </a:cubicBezTo>
                  <a:cubicBezTo>
                    <a:pt x="301" y="387"/>
                    <a:pt x="387" y="300"/>
                    <a:pt x="387" y="193"/>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7"/>
            <p:cNvSpPr/>
            <p:nvPr/>
          </p:nvSpPr>
          <p:spPr>
            <a:xfrm>
              <a:off x="7063425" y="2915075"/>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0" y="387"/>
                    <a:pt x="387" y="300"/>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7"/>
            <p:cNvSpPr/>
            <p:nvPr/>
          </p:nvSpPr>
          <p:spPr>
            <a:xfrm>
              <a:off x="6880200" y="3098300"/>
              <a:ext cx="9675" cy="9675"/>
            </a:xfrm>
            <a:custGeom>
              <a:avLst/>
              <a:gdLst/>
              <a:ahLst/>
              <a:cxnLst/>
              <a:rect l="l" t="t" r="r" b="b"/>
              <a:pathLst>
                <a:path w="387" h="387" extrusionOk="0">
                  <a:moveTo>
                    <a:pt x="194" y="0"/>
                  </a:moveTo>
                  <a:cubicBezTo>
                    <a:pt x="87" y="0"/>
                    <a:pt x="0" y="87"/>
                    <a:pt x="0" y="193"/>
                  </a:cubicBezTo>
                  <a:cubicBezTo>
                    <a:pt x="0" y="301"/>
                    <a:pt x="87" y="387"/>
                    <a:pt x="194" y="387"/>
                  </a:cubicBezTo>
                  <a:cubicBezTo>
                    <a:pt x="300" y="387"/>
                    <a:pt x="387" y="301"/>
                    <a:pt x="387" y="193"/>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7"/>
            <p:cNvSpPr/>
            <p:nvPr/>
          </p:nvSpPr>
          <p:spPr>
            <a:xfrm>
              <a:off x="6756500" y="3279975"/>
              <a:ext cx="9675" cy="9650"/>
            </a:xfrm>
            <a:custGeom>
              <a:avLst/>
              <a:gdLst/>
              <a:ahLst/>
              <a:cxnLst/>
              <a:rect l="l" t="t" r="r" b="b"/>
              <a:pathLst>
                <a:path w="387" h="386" extrusionOk="0">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7"/>
            <p:cNvSpPr/>
            <p:nvPr/>
          </p:nvSpPr>
          <p:spPr>
            <a:xfrm>
              <a:off x="6815925" y="3218875"/>
              <a:ext cx="12950" cy="9700"/>
            </a:xfrm>
            <a:custGeom>
              <a:avLst/>
              <a:gdLst/>
              <a:ahLst/>
              <a:cxnLst/>
              <a:rect l="l" t="t" r="r" b="b"/>
              <a:pathLst>
                <a:path w="518" h="388" extrusionOk="0">
                  <a:moveTo>
                    <a:pt x="259" y="0"/>
                  </a:moveTo>
                  <a:cubicBezTo>
                    <a:pt x="209" y="0"/>
                    <a:pt x="160" y="19"/>
                    <a:pt x="123" y="57"/>
                  </a:cubicBezTo>
                  <a:cubicBezTo>
                    <a:pt x="0" y="178"/>
                    <a:pt x="87" y="387"/>
                    <a:pt x="260" y="387"/>
                  </a:cubicBezTo>
                  <a:cubicBezTo>
                    <a:pt x="431" y="387"/>
                    <a:pt x="517" y="178"/>
                    <a:pt x="396" y="57"/>
                  </a:cubicBezTo>
                  <a:cubicBezTo>
                    <a:pt x="358" y="19"/>
                    <a:pt x="308"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7"/>
            <p:cNvSpPr/>
            <p:nvPr/>
          </p:nvSpPr>
          <p:spPr>
            <a:xfrm>
              <a:off x="6878650" y="31578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7"/>
            <p:cNvSpPr/>
            <p:nvPr/>
          </p:nvSpPr>
          <p:spPr>
            <a:xfrm>
              <a:off x="6970225" y="3066200"/>
              <a:ext cx="9700" cy="9700"/>
            </a:xfrm>
            <a:custGeom>
              <a:avLst/>
              <a:gdLst/>
              <a:ahLst/>
              <a:cxnLst/>
              <a:rect l="l" t="t" r="r" b="b"/>
              <a:pathLst>
                <a:path w="388" h="388" extrusionOk="0">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7"/>
            <p:cNvSpPr/>
            <p:nvPr/>
          </p:nvSpPr>
          <p:spPr>
            <a:xfrm>
              <a:off x="6725950" y="3310475"/>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7"/>
            <p:cNvSpPr/>
            <p:nvPr/>
          </p:nvSpPr>
          <p:spPr>
            <a:xfrm>
              <a:off x="6787050" y="3249425"/>
              <a:ext cx="9650" cy="9700"/>
            </a:xfrm>
            <a:custGeom>
              <a:avLst/>
              <a:gdLst/>
              <a:ahLst/>
              <a:cxnLst/>
              <a:rect l="l" t="t" r="r" b="b"/>
              <a:pathLst>
                <a:path w="386" h="388" extrusionOk="0">
                  <a:moveTo>
                    <a:pt x="193" y="1"/>
                  </a:moveTo>
                  <a:cubicBezTo>
                    <a:pt x="87" y="1"/>
                    <a:pt x="0" y="87"/>
                    <a:pt x="0" y="193"/>
                  </a:cubicBezTo>
                  <a:cubicBezTo>
                    <a:pt x="0" y="299"/>
                    <a:pt x="87" y="387"/>
                    <a:pt x="193" y="387"/>
                  </a:cubicBezTo>
                  <a:cubicBezTo>
                    <a:pt x="299" y="387"/>
                    <a:pt x="385" y="299"/>
                    <a:pt x="385" y="193"/>
                  </a:cubicBezTo>
                  <a:cubicBezTo>
                    <a:pt x="385"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7"/>
            <p:cNvSpPr/>
            <p:nvPr/>
          </p:nvSpPr>
          <p:spPr>
            <a:xfrm>
              <a:off x="6846475" y="3188350"/>
              <a:ext cx="12925" cy="9675"/>
            </a:xfrm>
            <a:custGeom>
              <a:avLst/>
              <a:gdLst/>
              <a:ahLst/>
              <a:cxnLst/>
              <a:rect l="l" t="t" r="r" b="b"/>
              <a:pathLst>
                <a:path w="517" h="387" extrusionOk="0">
                  <a:moveTo>
                    <a:pt x="259" y="0"/>
                  </a:moveTo>
                  <a:cubicBezTo>
                    <a:pt x="209" y="0"/>
                    <a:pt x="160" y="19"/>
                    <a:pt x="123" y="56"/>
                  </a:cubicBezTo>
                  <a:cubicBezTo>
                    <a:pt x="0" y="179"/>
                    <a:pt x="86" y="387"/>
                    <a:pt x="259" y="387"/>
                  </a:cubicBezTo>
                  <a:cubicBezTo>
                    <a:pt x="431" y="387"/>
                    <a:pt x="517" y="179"/>
                    <a:pt x="396" y="56"/>
                  </a:cubicBezTo>
                  <a:cubicBezTo>
                    <a:pt x="358" y="19"/>
                    <a:pt x="308"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7"/>
            <p:cNvSpPr/>
            <p:nvPr/>
          </p:nvSpPr>
          <p:spPr>
            <a:xfrm>
              <a:off x="6939725" y="3096750"/>
              <a:ext cx="9650" cy="9650"/>
            </a:xfrm>
            <a:custGeom>
              <a:avLst/>
              <a:gdLst/>
              <a:ahLst/>
              <a:cxnLst/>
              <a:rect l="l" t="t" r="r" b="b"/>
              <a:pathLst>
                <a:path w="386" h="386" extrusionOk="0">
                  <a:moveTo>
                    <a:pt x="193" y="0"/>
                  </a:moveTo>
                  <a:cubicBezTo>
                    <a:pt x="87" y="0"/>
                    <a:pt x="1" y="87"/>
                    <a:pt x="1" y="193"/>
                  </a:cubicBezTo>
                  <a:cubicBezTo>
                    <a:pt x="1" y="299"/>
                    <a:pt x="87" y="385"/>
                    <a:pt x="193" y="385"/>
                  </a:cubicBezTo>
                  <a:cubicBezTo>
                    <a:pt x="299" y="385"/>
                    <a:pt x="386" y="299"/>
                    <a:pt x="386" y="193"/>
                  </a:cubicBezTo>
                  <a:cubicBezTo>
                    <a:pt x="386"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7"/>
            <p:cNvSpPr/>
            <p:nvPr/>
          </p:nvSpPr>
          <p:spPr>
            <a:xfrm>
              <a:off x="7000775" y="3035650"/>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7"/>
            <p:cNvSpPr/>
            <p:nvPr/>
          </p:nvSpPr>
          <p:spPr>
            <a:xfrm>
              <a:off x="7031325" y="3005100"/>
              <a:ext cx="9675" cy="9700"/>
            </a:xfrm>
            <a:custGeom>
              <a:avLst/>
              <a:gdLst/>
              <a:ahLst/>
              <a:cxnLst/>
              <a:rect l="l" t="t" r="r" b="b"/>
              <a:pathLst>
                <a:path w="387" h="388" extrusionOk="0">
                  <a:moveTo>
                    <a:pt x="193" y="1"/>
                  </a:moveTo>
                  <a:cubicBezTo>
                    <a:pt x="87" y="1"/>
                    <a:pt x="0" y="87"/>
                    <a:pt x="0" y="195"/>
                  </a:cubicBezTo>
                  <a:cubicBezTo>
                    <a:pt x="0" y="301"/>
                    <a:pt x="87" y="388"/>
                    <a:pt x="193" y="388"/>
                  </a:cubicBezTo>
                  <a:cubicBezTo>
                    <a:pt x="301" y="388"/>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7"/>
            <p:cNvSpPr/>
            <p:nvPr/>
          </p:nvSpPr>
          <p:spPr>
            <a:xfrm>
              <a:off x="7061875" y="2974600"/>
              <a:ext cx="9675" cy="9650"/>
            </a:xfrm>
            <a:custGeom>
              <a:avLst/>
              <a:gdLst/>
              <a:ahLst/>
              <a:cxnLst/>
              <a:rect l="l" t="t" r="r" b="b"/>
              <a:pathLst>
                <a:path w="387" h="386" extrusionOk="0">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7"/>
            <p:cNvSpPr/>
            <p:nvPr/>
          </p:nvSpPr>
          <p:spPr>
            <a:xfrm>
              <a:off x="7092400" y="2944050"/>
              <a:ext cx="9650" cy="9650"/>
            </a:xfrm>
            <a:custGeom>
              <a:avLst/>
              <a:gdLst/>
              <a:ahLst/>
              <a:cxnLst/>
              <a:rect l="l" t="t" r="r" b="b"/>
              <a:pathLst>
                <a:path w="386" h="386" extrusionOk="0">
                  <a:moveTo>
                    <a:pt x="193" y="1"/>
                  </a:moveTo>
                  <a:cubicBezTo>
                    <a:pt x="87" y="1"/>
                    <a:pt x="1" y="87"/>
                    <a:pt x="1" y="193"/>
                  </a:cubicBezTo>
                  <a:cubicBezTo>
                    <a:pt x="1" y="300"/>
                    <a:pt x="87" y="386"/>
                    <a:pt x="193" y="386"/>
                  </a:cubicBezTo>
                  <a:cubicBezTo>
                    <a:pt x="300" y="386"/>
                    <a:pt x="386" y="300"/>
                    <a:pt x="386" y="193"/>
                  </a:cubicBezTo>
                  <a:cubicBezTo>
                    <a:pt x="386"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7"/>
            <p:cNvSpPr/>
            <p:nvPr/>
          </p:nvSpPr>
          <p:spPr>
            <a:xfrm>
              <a:off x="6909175" y="3127250"/>
              <a:ext cx="9650" cy="9700"/>
            </a:xfrm>
            <a:custGeom>
              <a:avLst/>
              <a:gdLst/>
              <a:ahLst/>
              <a:cxnLst/>
              <a:rect l="l" t="t" r="r" b="b"/>
              <a:pathLst>
                <a:path w="386" h="388" extrusionOk="0">
                  <a:moveTo>
                    <a:pt x="193" y="1"/>
                  </a:moveTo>
                  <a:cubicBezTo>
                    <a:pt x="87" y="1"/>
                    <a:pt x="1" y="88"/>
                    <a:pt x="1" y="195"/>
                  </a:cubicBezTo>
                  <a:cubicBezTo>
                    <a:pt x="1" y="301"/>
                    <a:pt x="87" y="387"/>
                    <a:pt x="193" y="387"/>
                  </a:cubicBezTo>
                  <a:cubicBezTo>
                    <a:pt x="299" y="387"/>
                    <a:pt x="386" y="301"/>
                    <a:pt x="386" y="195"/>
                  </a:cubicBezTo>
                  <a:cubicBezTo>
                    <a:pt x="386" y="88"/>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7"/>
            <p:cNvSpPr/>
            <p:nvPr/>
          </p:nvSpPr>
          <p:spPr>
            <a:xfrm>
              <a:off x="6783825" y="3308900"/>
              <a:ext cx="12950" cy="9725"/>
            </a:xfrm>
            <a:custGeom>
              <a:avLst/>
              <a:gdLst/>
              <a:ahLst/>
              <a:cxnLst/>
              <a:rect l="l" t="t" r="r" b="b"/>
              <a:pathLst>
                <a:path w="518" h="389" extrusionOk="0">
                  <a:moveTo>
                    <a:pt x="259" y="1"/>
                  </a:moveTo>
                  <a:cubicBezTo>
                    <a:pt x="209" y="1"/>
                    <a:pt x="160" y="20"/>
                    <a:pt x="122" y="58"/>
                  </a:cubicBezTo>
                  <a:cubicBezTo>
                    <a:pt x="0" y="180"/>
                    <a:pt x="87" y="388"/>
                    <a:pt x="258" y="388"/>
                  </a:cubicBezTo>
                  <a:cubicBezTo>
                    <a:pt x="431" y="388"/>
                    <a:pt x="517" y="180"/>
                    <a:pt x="396" y="58"/>
                  </a:cubicBezTo>
                  <a:cubicBezTo>
                    <a:pt x="358" y="20"/>
                    <a:pt x="308"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7"/>
            <p:cNvSpPr/>
            <p:nvPr/>
          </p:nvSpPr>
          <p:spPr>
            <a:xfrm>
              <a:off x="6846550" y="3247825"/>
              <a:ext cx="9675" cy="9700"/>
            </a:xfrm>
            <a:custGeom>
              <a:avLst/>
              <a:gdLst/>
              <a:ahLst/>
              <a:cxnLst/>
              <a:rect l="l" t="t" r="r" b="b"/>
              <a:pathLst>
                <a:path w="387" h="388" extrusionOk="0">
                  <a:moveTo>
                    <a:pt x="193" y="1"/>
                  </a:moveTo>
                  <a:cubicBezTo>
                    <a:pt x="87" y="1"/>
                    <a:pt x="0" y="87"/>
                    <a:pt x="0" y="195"/>
                  </a:cubicBezTo>
                  <a:cubicBezTo>
                    <a:pt x="0" y="301"/>
                    <a:pt x="87" y="388"/>
                    <a:pt x="193" y="388"/>
                  </a:cubicBezTo>
                  <a:cubicBezTo>
                    <a:pt x="300" y="388"/>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7"/>
            <p:cNvSpPr/>
            <p:nvPr/>
          </p:nvSpPr>
          <p:spPr>
            <a:xfrm>
              <a:off x="6907600" y="3186775"/>
              <a:ext cx="9675" cy="9650"/>
            </a:xfrm>
            <a:custGeom>
              <a:avLst/>
              <a:gdLst/>
              <a:ahLst/>
              <a:cxnLst/>
              <a:rect l="l" t="t" r="r" b="b"/>
              <a:pathLst>
                <a:path w="387" h="386" extrusionOk="0">
                  <a:moveTo>
                    <a:pt x="194" y="1"/>
                  </a:moveTo>
                  <a:cubicBezTo>
                    <a:pt x="88" y="1"/>
                    <a:pt x="0" y="87"/>
                    <a:pt x="0" y="193"/>
                  </a:cubicBezTo>
                  <a:cubicBezTo>
                    <a:pt x="0" y="300"/>
                    <a:pt x="88" y="386"/>
                    <a:pt x="194" y="386"/>
                  </a:cubicBezTo>
                  <a:cubicBezTo>
                    <a:pt x="300" y="386"/>
                    <a:pt x="387" y="300"/>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7"/>
            <p:cNvSpPr/>
            <p:nvPr/>
          </p:nvSpPr>
          <p:spPr>
            <a:xfrm>
              <a:off x="6999225" y="30951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7"/>
            <p:cNvSpPr/>
            <p:nvPr/>
          </p:nvSpPr>
          <p:spPr>
            <a:xfrm>
              <a:off x="6754900" y="3339475"/>
              <a:ext cx="9700" cy="9650"/>
            </a:xfrm>
            <a:custGeom>
              <a:avLst/>
              <a:gdLst/>
              <a:ahLst/>
              <a:cxnLst/>
              <a:rect l="l" t="t" r="r" b="b"/>
              <a:pathLst>
                <a:path w="388" h="386" extrusionOk="0">
                  <a:moveTo>
                    <a:pt x="195" y="0"/>
                  </a:moveTo>
                  <a:cubicBezTo>
                    <a:pt x="89" y="0"/>
                    <a:pt x="1" y="87"/>
                    <a:pt x="1" y="193"/>
                  </a:cubicBezTo>
                  <a:cubicBezTo>
                    <a:pt x="1" y="299"/>
                    <a:pt x="89" y="385"/>
                    <a:pt x="195" y="385"/>
                  </a:cubicBezTo>
                  <a:cubicBezTo>
                    <a:pt x="301" y="385"/>
                    <a:pt x="387" y="299"/>
                    <a:pt x="387" y="193"/>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7"/>
            <p:cNvSpPr/>
            <p:nvPr/>
          </p:nvSpPr>
          <p:spPr>
            <a:xfrm>
              <a:off x="6816000" y="3278375"/>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7"/>
            <p:cNvSpPr/>
            <p:nvPr/>
          </p:nvSpPr>
          <p:spPr>
            <a:xfrm>
              <a:off x="6877075" y="3217300"/>
              <a:ext cx="9650" cy="9675"/>
            </a:xfrm>
            <a:custGeom>
              <a:avLst/>
              <a:gdLst/>
              <a:ahLst/>
              <a:cxnLst/>
              <a:rect l="l" t="t" r="r" b="b"/>
              <a:pathLst>
                <a:path w="386" h="387" extrusionOk="0">
                  <a:moveTo>
                    <a:pt x="193" y="0"/>
                  </a:moveTo>
                  <a:cubicBezTo>
                    <a:pt x="87" y="0"/>
                    <a:pt x="1" y="88"/>
                    <a:pt x="1" y="194"/>
                  </a:cubicBezTo>
                  <a:cubicBezTo>
                    <a:pt x="1" y="300"/>
                    <a:pt x="87" y="387"/>
                    <a:pt x="193" y="387"/>
                  </a:cubicBezTo>
                  <a:cubicBezTo>
                    <a:pt x="300" y="387"/>
                    <a:pt x="386" y="300"/>
                    <a:pt x="386" y="194"/>
                  </a:cubicBezTo>
                  <a:cubicBezTo>
                    <a:pt x="386" y="88"/>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7"/>
            <p:cNvSpPr/>
            <p:nvPr/>
          </p:nvSpPr>
          <p:spPr>
            <a:xfrm>
              <a:off x="6968675" y="3125700"/>
              <a:ext cx="9700" cy="9675"/>
            </a:xfrm>
            <a:custGeom>
              <a:avLst/>
              <a:gdLst/>
              <a:ahLst/>
              <a:cxnLst/>
              <a:rect l="l" t="t" r="r" b="b"/>
              <a:pathLst>
                <a:path w="388" h="387" extrusionOk="0">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7"/>
            <p:cNvSpPr/>
            <p:nvPr/>
          </p:nvSpPr>
          <p:spPr>
            <a:xfrm>
              <a:off x="7029775" y="3064650"/>
              <a:ext cx="9650" cy="9650"/>
            </a:xfrm>
            <a:custGeom>
              <a:avLst/>
              <a:gdLst/>
              <a:ahLst/>
              <a:cxnLst/>
              <a:rect l="l" t="t" r="r" b="b"/>
              <a:pathLst>
                <a:path w="386" h="386" extrusionOk="0">
                  <a:moveTo>
                    <a:pt x="193" y="0"/>
                  </a:moveTo>
                  <a:cubicBezTo>
                    <a:pt x="87" y="0"/>
                    <a:pt x="0" y="87"/>
                    <a:pt x="0" y="193"/>
                  </a:cubicBezTo>
                  <a:cubicBezTo>
                    <a:pt x="0" y="299"/>
                    <a:pt x="87" y="385"/>
                    <a:pt x="193" y="385"/>
                  </a:cubicBezTo>
                  <a:cubicBezTo>
                    <a:pt x="299" y="385"/>
                    <a:pt x="385" y="299"/>
                    <a:pt x="385" y="193"/>
                  </a:cubicBezTo>
                  <a:cubicBezTo>
                    <a:pt x="385" y="87"/>
                    <a:pt x="299"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7"/>
            <p:cNvSpPr/>
            <p:nvPr/>
          </p:nvSpPr>
          <p:spPr>
            <a:xfrm>
              <a:off x="7060325" y="3034100"/>
              <a:ext cx="9650" cy="9700"/>
            </a:xfrm>
            <a:custGeom>
              <a:avLst/>
              <a:gdLst/>
              <a:ahLst/>
              <a:cxnLst/>
              <a:rect l="l" t="t" r="r" b="b"/>
              <a:pathLst>
                <a:path w="386" h="388" extrusionOk="0">
                  <a:moveTo>
                    <a:pt x="193" y="1"/>
                  </a:moveTo>
                  <a:cubicBezTo>
                    <a:pt x="86" y="1"/>
                    <a:pt x="0" y="87"/>
                    <a:pt x="0" y="193"/>
                  </a:cubicBezTo>
                  <a:cubicBezTo>
                    <a:pt x="0" y="299"/>
                    <a:pt x="86" y="387"/>
                    <a:pt x="193" y="387"/>
                  </a:cubicBezTo>
                  <a:cubicBezTo>
                    <a:pt x="299" y="387"/>
                    <a:pt x="385" y="299"/>
                    <a:pt x="385" y="193"/>
                  </a:cubicBezTo>
                  <a:cubicBezTo>
                    <a:pt x="385" y="87"/>
                    <a:pt x="299"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7"/>
            <p:cNvSpPr/>
            <p:nvPr/>
          </p:nvSpPr>
          <p:spPr>
            <a:xfrm>
              <a:off x="7090825" y="300355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7"/>
            <p:cNvSpPr/>
            <p:nvPr/>
          </p:nvSpPr>
          <p:spPr>
            <a:xfrm>
              <a:off x="7119725" y="2973025"/>
              <a:ext cx="12950" cy="9675"/>
            </a:xfrm>
            <a:custGeom>
              <a:avLst/>
              <a:gdLst/>
              <a:ahLst/>
              <a:cxnLst/>
              <a:rect l="l" t="t" r="r" b="b"/>
              <a:pathLst>
                <a:path w="518" h="387" extrusionOk="0">
                  <a:moveTo>
                    <a:pt x="259" y="0"/>
                  </a:moveTo>
                  <a:cubicBezTo>
                    <a:pt x="210" y="0"/>
                    <a:pt x="160" y="19"/>
                    <a:pt x="122" y="56"/>
                  </a:cubicBezTo>
                  <a:cubicBezTo>
                    <a:pt x="1" y="179"/>
                    <a:pt x="87" y="387"/>
                    <a:pt x="259" y="387"/>
                  </a:cubicBezTo>
                  <a:cubicBezTo>
                    <a:pt x="431" y="387"/>
                    <a:pt x="518" y="179"/>
                    <a:pt x="397" y="56"/>
                  </a:cubicBezTo>
                  <a:cubicBezTo>
                    <a:pt x="359" y="19"/>
                    <a:pt x="309"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7"/>
            <p:cNvSpPr/>
            <p:nvPr/>
          </p:nvSpPr>
          <p:spPr>
            <a:xfrm>
              <a:off x="6936500" y="3156225"/>
              <a:ext cx="12950" cy="9700"/>
            </a:xfrm>
            <a:custGeom>
              <a:avLst/>
              <a:gdLst/>
              <a:ahLst/>
              <a:cxnLst/>
              <a:rect l="l" t="t" r="r" b="b"/>
              <a:pathLst>
                <a:path w="518" h="388" extrusionOk="0">
                  <a:moveTo>
                    <a:pt x="259" y="0"/>
                  </a:moveTo>
                  <a:cubicBezTo>
                    <a:pt x="210" y="0"/>
                    <a:pt x="161" y="19"/>
                    <a:pt x="124" y="57"/>
                  </a:cubicBezTo>
                  <a:cubicBezTo>
                    <a:pt x="1" y="180"/>
                    <a:pt x="87" y="388"/>
                    <a:pt x="260" y="388"/>
                  </a:cubicBezTo>
                  <a:cubicBezTo>
                    <a:pt x="431" y="388"/>
                    <a:pt x="518" y="180"/>
                    <a:pt x="396" y="57"/>
                  </a:cubicBezTo>
                  <a:cubicBezTo>
                    <a:pt x="358" y="19"/>
                    <a:pt x="309"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7" name="Google Shape;8317;p27"/>
          <p:cNvSpPr/>
          <p:nvPr/>
        </p:nvSpPr>
        <p:spPr>
          <a:xfrm rot="10800000">
            <a:off x="305260" y="806300"/>
            <a:ext cx="107096" cy="103087"/>
          </a:xfrm>
          <a:custGeom>
            <a:avLst/>
            <a:gdLst/>
            <a:ahLst/>
            <a:cxnLst/>
            <a:rect l="l" t="t" r="r" b="b"/>
            <a:pathLst>
              <a:path w="2324" h="2237" extrusionOk="0">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7"/>
          <p:cNvSpPr/>
          <p:nvPr/>
        </p:nvSpPr>
        <p:spPr>
          <a:xfrm>
            <a:off x="171122" y="-4"/>
            <a:ext cx="1299268" cy="1299268"/>
          </a:xfrm>
          <a:custGeom>
            <a:avLst/>
            <a:gdLst/>
            <a:ahLst/>
            <a:cxnLst/>
            <a:rect l="l" t="t" r="r" b="b"/>
            <a:pathLst>
              <a:path w="44706" h="44706" extrusionOk="0">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7"/>
          <p:cNvSpPr/>
          <p:nvPr/>
        </p:nvSpPr>
        <p:spPr>
          <a:xfrm>
            <a:off x="7584300" y="-56400"/>
            <a:ext cx="1712100" cy="5199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7"/>
          <p:cNvSpPr/>
          <p:nvPr/>
        </p:nvSpPr>
        <p:spPr>
          <a:xfrm>
            <a:off x="8051123" y="4308011"/>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7"/>
          <p:cNvSpPr/>
          <p:nvPr/>
        </p:nvSpPr>
        <p:spPr>
          <a:xfrm>
            <a:off x="7916975" y="4174263"/>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7"/>
          <p:cNvSpPr/>
          <p:nvPr/>
        </p:nvSpPr>
        <p:spPr>
          <a:xfrm>
            <a:off x="8569037" y="4572713"/>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7"/>
          <p:cNvSpPr/>
          <p:nvPr/>
        </p:nvSpPr>
        <p:spPr>
          <a:xfrm>
            <a:off x="7672300" y="143661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7"/>
          <p:cNvSpPr/>
          <p:nvPr/>
        </p:nvSpPr>
        <p:spPr>
          <a:xfrm>
            <a:off x="8594997" y="221374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5" name="Google Shape;8325;p27"/>
          <p:cNvGrpSpPr/>
          <p:nvPr/>
        </p:nvGrpSpPr>
        <p:grpSpPr>
          <a:xfrm>
            <a:off x="8552455" y="2981231"/>
            <a:ext cx="1019815" cy="944312"/>
            <a:chOff x="2113525" y="2880575"/>
            <a:chExt cx="609500" cy="564375"/>
          </a:xfrm>
        </p:grpSpPr>
        <p:sp>
          <p:nvSpPr>
            <p:cNvPr id="8326" name="Google Shape;8326;p27"/>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7"/>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7"/>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7"/>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27"/>
          <p:cNvGrpSpPr/>
          <p:nvPr/>
        </p:nvGrpSpPr>
        <p:grpSpPr>
          <a:xfrm>
            <a:off x="8098774" y="1820192"/>
            <a:ext cx="349968" cy="2052568"/>
            <a:chOff x="1037125" y="2236325"/>
            <a:chExt cx="149100" cy="874475"/>
          </a:xfrm>
        </p:grpSpPr>
        <p:sp>
          <p:nvSpPr>
            <p:cNvPr id="8331" name="Google Shape;8331;p27"/>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7"/>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7"/>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7"/>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7"/>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7"/>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7"/>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7"/>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7"/>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7"/>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7"/>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7"/>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7"/>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7"/>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7"/>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7"/>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7"/>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7"/>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7"/>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7"/>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7"/>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7"/>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7"/>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7"/>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7"/>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7"/>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7"/>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7"/>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7"/>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7"/>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7"/>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7"/>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7"/>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7"/>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7"/>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7"/>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7" name="Google Shape;8367;p27"/>
          <p:cNvSpPr/>
          <p:nvPr/>
        </p:nvSpPr>
        <p:spPr>
          <a:xfrm>
            <a:off x="8143950" y="-429927"/>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7"/>
          <p:cNvSpPr/>
          <p:nvPr/>
        </p:nvSpPr>
        <p:spPr>
          <a:xfrm>
            <a:off x="8408325" y="-447242"/>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9" name="Google Shape;8369;p27"/>
          <p:cNvGrpSpPr/>
          <p:nvPr/>
        </p:nvGrpSpPr>
        <p:grpSpPr>
          <a:xfrm>
            <a:off x="8471164" y="-89812"/>
            <a:ext cx="1236640" cy="1210852"/>
            <a:chOff x="236475" y="527300"/>
            <a:chExt cx="1124525" cy="1101075"/>
          </a:xfrm>
        </p:grpSpPr>
        <p:sp>
          <p:nvSpPr>
            <p:cNvPr id="8370" name="Google Shape;8370;p27"/>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7"/>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7"/>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7"/>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7"/>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7"/>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7"/>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7"/>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7"/>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7"/>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7"/>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7"/>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7"/>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7"/>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7"/>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7"/>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7"/>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7"/>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7"/>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7"/>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7"/>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7"/>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7"/>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7"/>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7"/>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7"/>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7"/>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7"/>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7"/>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7"/>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7"/>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7"/>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7"/>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7"/>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7"/>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7"/>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7"/>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7"/>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7"/>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7"/>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7"/>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7"/>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7"/>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7"/>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7"/>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7"/>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7"/>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7"/>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7"/>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7"/>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7"/>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7"/>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7"/>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7"/>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7"/>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7"/>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7"/>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7"/>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7"/>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7"/>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7"/>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7"/>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7"/>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7"/>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7"/>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7"/>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7"/>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7"/>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7"/>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7"/>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7"/>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7"/>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7"/>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7"/>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7"/>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7"/>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7"/>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7"/>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7"/>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7"/>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7"/>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7"/>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7"/>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7"/>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7"/>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7"/>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7"/>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7"/>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7"/>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7"/>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7"/>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7"/>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7"/>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7"/>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7"/>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7"/>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7"/>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7"/>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7"/>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7"/>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7"/>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7"/>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7"/>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7"/>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7"/>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7"/>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7"/>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7"/>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7"/>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7"/>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7"/>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7"/>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7"/>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7"/>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7"/>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7"/>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7"/>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7"/>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7"/>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7"/>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7"/>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7"/>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7"/>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7"/>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7"/>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7"/>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7"/>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7"/>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7"/>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7"/>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7"/>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7"/>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7"/>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7"/>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7"/>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7"/>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7"/>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7"/>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7"/>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7"/>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7"/>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7"/>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7"/>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7"/>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7"/>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7"/>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7"/>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7"/>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7"/>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7"/>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7"/>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7"/>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7"/>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7"/>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7"/>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7"/>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7"/>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7"/>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7"/>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7"/>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7"/>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7"/>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7"/>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7"/>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7"/>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7"/>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7"/>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7"/>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7"/>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7"/>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7"/>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7"/>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7"/>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7"/>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7"/>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7"/>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7"/>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7"/>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7"/>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7"/>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7"/>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7"/>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7"/>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7"/>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7"/>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7"/>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7"/>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7"/>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7"/>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7"/>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7"/>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7"/>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7"/>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7"/>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7"/>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7"/>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7"/>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7"/>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7"/>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7"/>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7"/>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7"/>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7"/>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7"/>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7"/>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7"/>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7"/>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7"/>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7"/>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7"/>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7"/>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7"/>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7"/>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7"/>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7"/>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7"/>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7"/>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7"/>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7"/>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7"/>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7"/>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7"/>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7"/>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7"/>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7"/>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7"/>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7"/>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7"/>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7"/>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7"/>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7"/>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7"/>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7"/>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7"/>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7"/>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7"/>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7"/>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7"/>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7"/>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7"/>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7"/>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7"/>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7"/>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7"/>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7"/>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7"/>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7"/>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7"/>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7"/>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7"/>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7"/>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7"/>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7"/>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7"/>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7"/>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7"/>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7"/>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7"/>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7"/>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7"/>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7"/>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7"/>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7"/>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7"/>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7"/>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7"/>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7"/>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7"/>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7"/>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7"/>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7"/>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7"/>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7"/>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7"/>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7"/>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7"/>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7"/>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7"/>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7"/>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7"/>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7"/>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7"/>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7"/>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7"/>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7"/>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7"/>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7"/>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7"/>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7"/>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7"/>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7"/>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7"/>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7"/>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7"/>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7"/>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7"/>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7"/>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7"/>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7"/>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7"/>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7"/>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7"/>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7"/>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7"/>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7"/>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7"/>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7"/>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7"/>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7"/>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7"/>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7"/>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7"/>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7"/>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7"/>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7"/>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7"/>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7"/>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7"/>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7"/>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7"/>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7"/>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7"/>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7"/>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7"/>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7"/>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7"/>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7"/>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7"/>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7"/>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7"/>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7"/>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7"/>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7"/>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7"/>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7"/>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7"/>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7"/>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7"/>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7"/>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7"/>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7"/>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7"/>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7"/>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7"/>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7"/>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7"/>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7"/>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7"/>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7"/>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7"/>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7"/>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7"/>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7"/>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7"/>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7"/>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7"/>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7"/>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7"/>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7"/>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7"/>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7"/>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7"/>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7"/>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7"/>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7"/>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7"/>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7"/>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7"/>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7"/>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7"/>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7"/>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7"/>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7"/>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7"/>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7"/>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7"/>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7"/>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7"/>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7"/>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7"/>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7"/>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7"/>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7"/>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7"/>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7"/>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7"/>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7"/>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7"/>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7"/>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7"/>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7"/>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7"/>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7"/>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7"/>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7"/>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7"/>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7"/>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7"/>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7"/>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7"/>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7"/>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7"/>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7"/>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7"/>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7"/>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7"/>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7"/>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7"/>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7"/>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7"/>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7"/>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7"/>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7"/>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7"/>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7"/>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7"/>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7"/>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7"/>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7"/>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7"/>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7"/>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7"/>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7"/>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7"/>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7"/>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7"/>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7"/>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7"/>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7"/>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7"/>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7"/>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7"/>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7"/>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7"/>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7"/>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7"/>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7"/>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7"/>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7"/>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7"/>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7"/>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7"/>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7"/>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7"/>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7"/>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7"/>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7"/>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7"/>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7"/>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7"/>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7"/>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7"/>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7"/>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7"/>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7"/>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7"/>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7"/>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7"/>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7"/>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7"/>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7"/>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7"/>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7"/>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7"/>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7"/>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7"/>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7"/>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7"/>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7"/>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7"/>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7"/>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7"/>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7"/>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7"/>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7"/>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7"/>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7"/>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7"/>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7"/>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7"/>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7"/>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7"/>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7"/>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7"/>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7"/>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7"/>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7"/>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7"/>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7"/>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7"/>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7"/>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7"/>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7"/>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7"/>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7"/>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7"/>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7"/>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7"/>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7"/>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7"/>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7"/>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7"/>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7"/>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7"/>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7"/>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7"/>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7"/>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7"/>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7"/>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7"/>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7"/>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7"/>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7"/>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7"/>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7"/>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7"/>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7"/>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7"/>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7"/>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7"/>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7"/>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7"/>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7"/>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7"/>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7"/>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7"/>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7"/>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7"/>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7"/>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7"/>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7"/>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7"/>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7"/>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7"/>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7"/>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7"/>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7"/>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7"/>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7"/>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7"/>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7"/>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7"/>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7"/>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7"/>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7"/>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7"/>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7"/>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7"/>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7"/>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7"/>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7"/>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7"/>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7"/>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7"/>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7"/>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7"/>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7"/>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7"/>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7"/>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7"/>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7"/>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7"/>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7"/>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7"/>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7"/>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7"/>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7"/>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7"/>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7"/>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7"/>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7"/>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7"/>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7"/>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7"/>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7"/>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7"/>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7"/>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7"/>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7"/>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7"/>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7"/>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7"/>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7"/>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7"/>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7"/>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7"/>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7"/>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7"/>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7"/>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7"/>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7"/>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7"/>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7"/>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7"/>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7"/>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7"/>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7"/>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7"/>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7"/>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7"/>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7"/>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7"/>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7"/>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7"/>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7"/>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7"/>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7"/>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7"/>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7"/>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7"/>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7"/>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7"/>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7"/>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7"/>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7"/>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7"/>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7"/>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7"/>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7"/>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7"/>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7"/>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7"/>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7"/>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7"/>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7"/>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7"/>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7"/>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7"/>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7"/>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7"/>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7"/>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7"/>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7"/>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7"/>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7"/>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7"/>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7"/>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7"/>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7"/>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7"/>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7"/>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7"/>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7"/>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7"/>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7"/>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7"/>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7"/>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7"/>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7"/>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7"/>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7"/>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7"/>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7"/>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7"/>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7"/>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7"/>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7"/>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7"/>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7"/>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7"/>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7"/>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7"/>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7"/>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7"/>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7"/>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7"/>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7"/>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7"/>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7"/>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7"/>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7"/>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7"/>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7"/>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7"/>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7"/>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7"/>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7"/>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7"/>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7"/>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7"/>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7"/>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7"/>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7"/>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7"/>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7"/>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7"/>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7"/>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7"/>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7"/>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7"/>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7"/>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7"/>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7"/>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7"/>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7"/>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7"/>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7"/>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7"/>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7"/>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7"/>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7"/>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7"/>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7"/>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7"/>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7"/>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7"/>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7"/>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7"/>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7"/>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7"/>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7"/>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7"/>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7"/>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7"/>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7"/>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7"/>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7"/>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7"/>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7"/>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7"/>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7"/>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7"/>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7"/>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7"/>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7"/>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7"/>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7"/>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7"/>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7"/>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7"/>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7"/>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7"/>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7"/>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7"/>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4" name="Google Shape;9104;p27"/>
          <p:cNvSpPr txBox="1"/>
          <p:nvPr/>
        </p:nvSpPr>
        <p:spPr>
          <a:xfrm>
            <a:off x="2987700" y="3638625"/>
            <a:ext cx="3168600" cy="10191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a:solidFill>
                  <a:schemeClr val="accent2"/>
                </a:solidFill>
                <a:latin typeface="Poppins Light"/>
                <a:ea typeface="Poppins Light"/>
                <a:cs typeface="Poppins Light"/>
                <a:sym typeface="Poppins Light"/>
              </a:rPr>
              <a:t>CREDITS: This presentation template was created by </a:t>
            </a:r>
            <a:r>
              <a:rPr lang="en" sz="1000">
                <a:solidFill>
                  <a:schemeClr val="accent2"/>
                </a:solidFill>
                <a:uFill>
                  <a:noFill/>
                </a:uFill>
                <a:latin typeface="Poppins Light"/>
                <a:ea typeface="Poppins Light"/>
                <a:cs typeface="Poppins Light"/>
                <a:sym typeface="Poppins Light"/>
                <a:hlinkClick r:id="rId2">
                  <a:extLst>
                    <a:ext uri="{A12FA001-AC4F-418D-AE19-62706E023703}">
                      <ahyp:hlinkClr xmlns:ahyp="http://schemas.microsoft.com/office/drawing/2018/hyperlinkcolor" val="tx"/>
                    </a:ext>
                  </a:extLst>
                </a:hlinkClick>
              </a:rPr>
              <a:t>Slidesgo</a:t>
            </a:r>
            <a:r>
              <a:rPr lang="en" sz="1000">
                <a:solidFill>
                  <a:schemeClr val="accent2"/>
                </a:solidFill>
                <a:latin typeface="Poppins Light"/>
                <a:ea typeface="Poppins Light"/>
                <a:cs typeface="Poppins Light"/>
                <a:sym typeface="Poppins Light"/>
              </a:rPr>
              <a:t>, including icons by </a:t>
            </a:r>
            <a:r>
              <a:rPr lang="en" sz="1000">
                <a:solidFill>
                  <a:schemeClr val="accent2"/>
                </a:solidFill>
                <a:uFill>
                  <a:noFill/>
                </a:uFill>
                <a:latin typeface="Poppins Light"/>
                <a:ea typeface="Poppins Light"/>
                <a:cs typeface="Poppins Light"/>
                <a:sym typeface="Poppins Light"/>
                <a:hlinkClick r:id="rId3">
                  <a:extLst>
                    <a:ext uri="{A12FA001-AC4F-418D-AE19-62706E023703}">
                      <ahyp:hlinkClr xmlns:ahyp="http://schemas.microsoft.com/office/drawing/2018/hyperlinkcolor" val="tx"/>
                    </a:ext>
                  </a:extLst>
                </a:hlinkClick>
              </a:rPr>
              <a:t>Flaticon</a:t>
            </a:r>
            <a:r>
              <a:rPr lang="en" sz="1000">
                <a:solidFill>
                  <a:schemeClr val="accent2"/>
                </a:solidFill>
                <a:latin typeface="Poppins Light"/>
                <a:ea typeface="Poppins Light"/>
                <a:cs typeface="Poppins Light"/>
                <a:sym typeface="Poppins Light"/>
              </a:rPr>
              <a:t>, and infographics &amp; images by </a:t>
            </a:r>
            <a:r>
              <a:rPr lang="en" sz="1000">
                <a:solidFill>
                  <a:schemeClr val="accent2"/>
                </a:solidFill>
                <a:uFill>
                  <a:noFill/>
                </a:uFill>
                <a:latin typeface="Poppins Light"/>
                <a:ea typeface="Poppins Light"/>
                <a:cs typeface="Poppins Light"/>
                <a:sym typeface="Poppins Light"/>
                <a:hlinkClick r:id="rId4">
                  <a:extLst>
                    <a:ext uri="{A12FA001-AC4F-418D-AE19-62706E023703}">
                      <ahyp:hlinkClr xmlns:ahyp="http://schemas.microsoft.com/office/drawing/2018/hyperlinkcolor" val="tx"/>
                    </a:ext>
                  </a:extLst>
                </a:hlinkClick>
              </a:rPr>
              <a:t>Freepik</a:t>
            </a:r>
            <a:r>
              <a:rPr lang="en" sz="1000">
                <a:solidFill>
                  <a:schemeClr val="accent2"/>
                </a:solidFill>
                <a:latin typeface="Poppins Light"/>
                <a:ea typeface="Poppins Light"/>
                <a:cs typeface="Poppins Light"/>
                <a:sym typeface="Poppins Light"/>
              </a:rPr>
              <a:t>. </a:t>
            </a:r>
            <a:endParaRPr sz="1000">
              <a:solidFill>
                <a:schemeClr val="accent2"/>
              </a:solidFill>
              <a:latin typeface="Poppins Light"/>
              <a:ea typeface="Poppins Light"/>
              <a:cs typeface="Poppins Light"/>
              <a:sym typeface="Poppins Light"/>
            </a:endParaRPr>
          </a:p>
          <a:p>
            <a:pPr marL="0" lvl="0" indent="0" algn="ctr" rtl="0">
              <a:spcBef>
                <a:spcPts val="300"/>
              </a:spcBef>
              <a:spcAft>
                <a:spcPts val="0"/>
              </a:spcAft>
              <a:buNone/>
            </a:pPr>
            <a:endParaRPr sz="1000">
              <a:solidFill>
                <a:schemeClr val="accent2"/>
              </a:solidFill>
              <a:latin typeface="Poppins Light"/>
              <a:ea typeface="Poppins Light"/>
              <a:cs typeface="Poppins Light"/>
              <a:sym typeface="Poppins 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2"/>
        </a:solidFill>
        <a:effectLst/>
      </p:bgPr>
    </p:bg>
    <p:spTree>
      <p:nvGrpSpPr>
        <p:cNvPr id="1" name="Shape 2539"/>
        <p:cNvGrpSpPr/>
        <p:nvPr/>
      </p:nvGrpSpPr>
      <p:grpSpPr>
        <a:xfrm>
          <a:off x="0" y="0"/>
          <a:ext cx="0" cy="0"/>
          <a:chOff x="0" y="0"/>
          <a:chExt cx="0" cy="0"/>
        </a:xfrm>
      </p:grpSpPr>
      <p:sp>
        <p:nvSpPr>
          <p:cNvPr id="2540" name="Google Shape;2540;p3"/>
          <p:cNvSpPr txBox="1">
            <a:spLocks noGrp="1"/>
          </p:cNvSpPr>
          <p:nvPr>
            <p:ph type="ctrTitle"/>
          </p:nvPr>
        </p:nvSpPr>
        <p:spPr>
          <a:xfrm>
            <a:off x="5093522" y="1844150"/>
            <a:ext cx="2799000" cy="2052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3300"/>
              <a:buFont typeface="Poppins Light"/>
              <a:buNone/>
              <a:defRPr sz="3300">
                <a:solidFill>
                  <a:schemeClr val="accent4"/>
                </a:solidFill>
                <a:latin typeface="Poppins Light"/>
                <a:ea typeface="Poppins Light"/>
                <a:cs typeface="Poppins Light"/>
                <a:sym typeface="Poppins Light"/>
              </a:defRPr>
            </a:lvl1pPr>
            <a:lvl2pPr lvl="1" algn="ctr" rtl="0">
              <a:spcBef>
                <a:spcPts val="0"/>
              </a:spcBef>
              <a:spcAft>
                <a:spcPts val="0"/>
              </a:spcAft>
              <a:buClr>
                <a:schemeClr val="accent4"/>
              </a:buClr>
              <a:buSzPts val="5200"/>
              <a:buNone/>
              <a:defRPr sz="5200">
                <a:solidFill>
                  <a:schemeClr val="accent4"/>
                </a:solidFill>
              </a:defRPr>
            </a:lvl2pPr>
            <a:lvl3pPr lvl="2" algn="ctr" rtl="0">
              <a:spcBef>
                <a:spcPts val="0"/>
              </a:spcBef>
              <a:spcAft>
                <a:spcPts val="0"/>
              </a:spcAft>
              <a:buClr>
                <a:schemeClr val="accent4"/>
              </a:buClr>
              <a:buSzPts val="5200"/>
              <a:buNone/>
              <a:defRPr sz="5200">
                <a:solidFill>
                  <a:schemeClr val="accent4"/>
                </a:solidFill>
              </a:defRPr>
            </a:lvl3pPr>
            <a:lvl4pPr lvl="3" algn="ctr" rtl="0">
              <a:spcBef>
                <a:spcPts val="0"/>
              </a:spcBef>
              <a:spcAft>
                <a:spcPts val="0"/>
              </a:spcAft>
              <a:buClr>
                <a:schemeClr val="accent4"/>
              </a:buClr>
              <a:buSzPts val="5200"/>
              <a:buNone/>
              <a:defRPr sz="5200">
                <a:solidFill>
                  <a:schemeClr val="accent4"/>
                </a:solidFill>
              </a:defRPr>
            </a:lvl4pPr>
            <a:lvl5pPr lvl="4" algn="ctr" rtl="0">
              <a:spcBef>
                <a:spcPts val="0"/>
              </a:spcBef>
              <a:spcAft>
                <a:spcPts val="0"/>
              </a:spcAft>
              <a:buClr>
                <a:schemeClr val="accent4"/>
              </a:buClr>
              <a:buSzPts val="5200"/>
              <a:buNone/>
              <a:defRPr sz="5200">
                <a:solidFill>
                  <a:schemeClr val="accent4"/>
                </a:solidFill>
              </a:defRPr>
            </a:lvl5pPr>
            <a:lvl6pPr lvl="5" algn="ctr" rtl="0">
              <a:spcBef>
                <a:spcPts val="0"/>
              </a:spcBef>
              <a:spcAft>
                <a:spcPts val="0"/>
              </a:spcAft>
              <a:buClr>
                <a:schemeClr val="accent4"/>
              </a:buClr>
              <a:buSzPts val="5200"/>
              <a:buNone/>
              <a:defRPr sz="5200">
                <a:solidFill>
                  <a:schemeClr val="accent4"/>
                </a:solidFill>
              </a:defRPr>
            </a:lvl6pPr>
            <a:lvl7pPr lvl="6" algn="ctr" rtl="0">
              <a:spcBef>
                <a:spcPts val="0"/>
              </a:spcBef>
              <a:spcAft>
                <a:spcPts val="0"/>
              </a:spcAft>
              <a:buClr>
                <a:schemeClr val="accent4"/>
              </a:buClr>
              <a:buSzPts val="5200"/>
              <a:buNone/>
              <a:defRPr sz="5200">
                <a:solidFill>
                  <a:schemeClr val="accent4"/>
                </a:solidFill>
              </a:defRPr>
            </a:lvl7pPr>
            <a:lvl8pPr lvl="7" algn="ctr" rtl="0">
              <a:spcBef>
                <a:spcPts val="0"/>
              </a:spcBef>
              <a:spcAft>
                <a:spcPts val="0"/>
              </a:spcAft>
              <a:buClr>
                <a:schemeClr val="accent4"/>
              </a:buClr>
              <a:buSzPts val="5200"/>
              <a:buNone/>
              <a:defRPr sz="5200">
                <a:solidFill>
                  <a:schemeClr val="accent4"/>
                </a:solidFill>
              </a:defRPr>
            </a:lvl8pPr>
            <a:lvl9pPr lvl="8" algn="ctr" rtl="0">
              <a:spcBef>
                <a:spcPts val="0"/>
              </a:spcBef>
              <a:spcAft>
                <a:spcPts val="0"/>
              </a:spcAft>
              <a:buClr>
                <a:schemeClr val="accent4"/>
              </a:buClr>
              <a:buSzPts val="5200"/>
              <a:buNone/>
              <a:defRPr sz="5200">
                <a:solidFill>
                  <a:schemeClr val="accent4"/>
                </a:solidFill>
              </a:defRPr>
            </a:lvl9pPr>
          </a:lstStyle>
          <a:p>
            <a:endParaRPr/>
          </a:p>
        </p:txBody>
      </p:sp>
      <p:sp>
        <p:nvSpPr>
          <p:cNvPr id="2541" name="Google Shape;2541;p3"/>
          <p:cNvSpPr txBox="1">
            <a:spLocks noGrp="1"/>
          </p:cNvSpPr>
          <p:nvPr>
            <p:ph type="subTitle" idx="1"/>
          </p:nvPr>
        </p:nvSpPr>
        <p:spPr>
          <a:xfrm>
            <a:off x="5205275" y="3482450"/>
            <a:ext cx="257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b="1">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42" name="Google Shape;2542;p3"/>
          <p:cNvSpPr txBox="1">
            <a:spLocks noGrp="1"/>
          </p:cNvSpPr>
          <p:nvPr>
            <p:ph type="title" idx="2" hasCustomPrompt="1"/>
          </p:nvPr>
        </p:nvSpPr>
        <p:spPr>
          <a:xfrm>
            <a:off x="5635325" y="1427475"/>
            <a:ext cx="1715400" cy="703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r" rtl="0">
              <a:spcBef>
                <a:spcPts val="0"/>
              </a:spcBef>
              <a:spcAft>
                <a:spcPts val="0"/>
              </a:spcAft>
              <a:buClr>
                <a:schemeClr val="accent1"/>
              </a:buClr>
              <a:buSzPts val="6000"/>
              <a:buNone/>
              <a:defRPr sz="6000">
                <a:solidFill>
                  <a:schemeClr val="accent1"/>
                </a:solidFill>
              </a:defRPr>
            </a:lvl2pPr>
            <a:lvl3pPr lvl="2" algn="r" rtl="0">
              <a:spcBef>
                <a:spcPts val="0"/>
              </a:spcBef>
              <a:spcAft>
                <a:spcPts val="0"/>
              </a:spcAft>
              <a:buClr>
                <a:schemeClr val="accent1"/>
              </a:buClr>
              <a:buSzPts val="6000"/>
              <a:buNone/>
              <a:defRPr sz="6000">
                <a:solidFill>
                  <a:schemeClr val="accent1"/>
                </a:solidFill>
              </a:defRPr>
            </a:lvl3pPr>
            <a:lvl4pPr lvl="3" algn="r" rtl="0">
              <a:spcBef>
                <a:spcPts val="0"/>
              </a:spcBef>
              <a:spcAft>
                <a:spcPts val="0"/>
              </a:spcAft>
              <a:buClr>
                <a:schemeClr val="accent1"/>
              </a:buClr>
              <a:buSzPts val="6000"/>
              <a:buNone/>
              <a:defRPr sz="6000">
                <a:solidFill>
                  <a:schemeClr val="accent1"/>
                </a:solidFill>
              </a:defRPr>
            </a:lvl4pPr>
            <a:lvl5pPr lvl="4" algn="r" rtl="0">
              <a:spcBef>
                <a:spcPts val="0"/>
              </a:spcBef>
              <a:spcAft>
                <a:spcPts val="0"/>
              </a:spcAft>
              <a:buClr>
                <a:schemeClr val="accent1"/>
              </a:buClr>
              <a:buSzPts val="6000"/>
              <a:buNone/>
              <a:defRPr sz="6000">
                <a:solidFill>
                  <a:schemeClr val="accent1"/>
                </a:solidFill>
              </a:defRPr>
            </a:lvl5pPr>
            <a:lvl6pPr lvl="5" algn="r" rtl="0">
              <a:spcBef>
                <a:spcPts val="0"/>
              </a:spcBef>
              <a:spcAft>
                <a:spcPts val="0"/>
              </a:spcAft>
              <a:buClr>
                <a:schemeClr val="accent1"/>
              </a:buClr>
              <a:buSzPts val="6000"/>
              <a:buNone/>
              <a:defRPr sz="6000">
                <a:solidFill>
                  <a:schemeClr val="accent1"/>
                </a:solidFill>
              </a:defRPr>
            </a:lvl6pPr>
            <a:lvl7pPr lvl="6" algn="r" rtl="0">
              <a:spcBef>
                <a:spcPts val="0"/>
              </a:spcBef>
              <a:spcAft>
                <a:spcPts val="0"/>
              </a:spcAft>
              <a:buClr>
                <a:schemeClr val="accent1"/>
              </a:buClr>
              <a:buSzPts val="6000"/>
              <a:buNone/>
              <a:defRPr sz="6000">
                <a:solidFill>
                  <a:schemeClr val="accent1"/>
                </a:solidFill>
              </a:defRPr>
            </a:lvl7pPr>
            <a:lvl8pPr lvl="7" algn="r" rtl="0">
              <a:spcBef>
                <a:spcPts val="0"/>
              </a:spcBef>
              <a:spcAft>
                <a:spcPts val="0"/>
              </a:spcAft>
              <a:buClr>
                <a:schemeClr val="accent1"/>
              </a:buClr>
              <a:buSzPts val="6000"/>
              <a:buNone/>
              <a:defRPr sz="6000">
                <a:solidFill>
                  <a:schemeClr val="accent1"/>
                </a:solidFill>
              </a:defRPr>
            </a:lvl8pPr>
            <a:lvl9pPr lvl="8" algn="r" rtl="0">
              <a:spcBef>
                <a:spcPts val="0"/>
              </a:spcBef>
              <a:spcAft>
                <a:spcPts val="0"/>
              </a:spcAft>
              <a:buClr>
                <a:schemeClr val="accent1"/>
              </a:buClr>
              <a:buSzPts val="6000"/>
              <a:buNone/>
              <a:defRPr sz="6000">
                <a:solidFill>
                  <a:schemeClr val="accent1"/>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2"/>
        </a:solidFill>
        <a:effectLst/>
      </p:bgPr>
    </p:bg>
    <p:spTree>
      <p:nvGrpSpPr>
        <p:cNvPr id="1" name="Shape 5050"/>
        <p:cNvGrpSpPr/>
        <p:nvPr/>
      </p:nvGrpSpPr>
      <p:grpSpPr>
        <a:xfrm>
          <a:off x="0" y="0"/>
          <a:ext cx="0" cy="0"/>
          <a:chOff x="0" y="0"/>
          <a:chExt cx="0" cy="0"/>
        </a:xfrm>
      </p:grpSpPr>
      <p:sp>
        <p:nvSpPr>
          <p:cNvPr id="5051" name="Google Shape;5051;p11"/>
          <p:cNvSpPr/>
          <p:nvPr/>
        </p:nvSpPr>
        <p:spPr>
          <a:xfrm>
            <a:off x="833400" y="1753500"/>
            <a:ext cx="7477200" cy="3390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1"/>
          <p:cNvSpPr txBox="1">
            <a:spLocks noGrp="1"/>
          </p:cNvSpPr>
          <p:nvPr>
            <p:ph type="title" hasCustomPrompt="1"/>
          </p:nvPr>
        </p:nvSpPr>
        <p:spPr>
          <a:xfrm>
            <a:off x="311700" y="2317375"/>
            <a:ext cx="8520600" cy="1209600"/>
          </a:xfrm>
          <a:prstGeom prst="rect">
            <a:avLst/>
          </a:prstGeom>
        </p:spPr>
        <p:txBody>
          <a:bodyPr spcFirstLastPara="1" wrap="square" lIns="91425" tIns="91425" rIns="91425" bIns="91425" anchor="b" anchorCtr="0">
            <a:noAutofit/>
          </a:bodyPr>
          <a:lstStyle>
            <a:lvl1pPr lvl="0" algn="ctr">
              <a:spcBef>
                <a:spcPts val="0"/>
              </a:spcBef>
              <a:spcAft>
                <a:spcPts val="0"/>
              </a:spcAft>
              <a:buSzPts val="72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053" name="Google Shape;5053;p11"/>
          <p:cNvSpPr txBox="1">
            <a:spLocks noGrp="1"/>
          </p:cNvSpPr>
          <p:nvPr>
            <p:ph type="body" idx="1"/>
          </p:nvPr>
        </p:nvSpPr>
        <p:spPr>
          <a:xfrm>
            <a:off x="311700" y="3609425"/>
            <a:ext cx="8520600" cy="837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543"/>
        <p:cNvGrpSpPr/>
        <p:nvPr/>
      </p:nvGrpSpPr>
      <p:grpSpPr>
        <a:xfrm>
          <a:off x="0" y="0"/>
          <a:ext cx="0" cy="0"/>
          <a:chOff x="0" y="0"/>
          <a:chExt cx="0" cy="0"/>
        </a:xfrm>
      </p:grpSpPr>
      <p:sp>
        <p:nvSpPr>
          <p:cNvPr id="2544" name="Google Shape;2544;p4"/>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1800"/>
              <a:buFont typeface="Poppins"/>
              <a:buNone/>
              <a:defRPr sz="1800" b="1">
                <a:latin typeface="Poppins"/>
                <a:ea typeface="Poppins"/>
                <a:cs typeface="Poppins"/>
                <a:sym typeface="Poppins"/>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2545" name="Google Shape;2545;p4"/>
          <p:cNvSpPr txBox="1">
            <a:spLocks noGrp="1"/>
          </p:cNvSpPr>
          <p:nvPr>
            <p:ph type="body" idx="1"/>
          </p:nvPr>
        </p:nvSpPr>
        <p:spPr>
          <a:xfrm>
            <a:off x="2919900" y="3175525"/>
            <a:ext cx="3304200" cy="14076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2546" name="Google Shape;2546;p4"/>
          <p:cNvSpPr/>
          <p:nvPr/>
        </p:nvSpPr>
        <p:spPr>
          <a:xfrm>
            <a:off x="-152400" y="-56425"/>
            <a:ext cx="1712100" cy="519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
          <p:cNvSpPr/>
          <p:nvPr/>
        </p:nvSpPr>
        <p:spPr>
          <a:xfrm rot="10800000">
            <a:off x="-543631" y="3847067"/>
            <a:ext cx="1136717" cy="1296439"/>
          </a:xfrm>
          <a:custGeom>
            <a:avLst/>
            <a:gdLst/>
            <a:ahLst/>
            <a:cxnLst/>
            <a:rect l="l" t="t" r="r" b="b"/>
            <a:pathLst>
              <a:path w="24667" h="28133" extrusionOk="0">
                <a:moveTo>
                  <a:pt x="24457" y="361"/>
                </a:moveTo>
                <a:lnTo>
                  <a:pt x="24457" y="27772"/>
                </a:lnTo>
                <a:lnTo>
                  <a:pt x="422" y="14066"/>
                </a:lnTo>
                <a:lnTo>
                  <a:pt x="24457" y="361"/>
                </a:lnTo>
                <a:close/>
                <a:moveTo>
                  <a:pt x="24667" y="0"/>
                </a:moveTo>
                <a:lnTo>
                  <a:pt x="1" y="14066"/>
                </a:lnTo>
                <a:lnTo>
                  <a:pt x="24667" y="28133"/>
                </a:lnTo>
                <a:lnTo>
                  <a:pt x="246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
          <p:cNvSpPr/>
          <p:nvPr/>
        </p:nvSpPr>
        <p:spPr>
          <a:xfrm rot="10800000">
            <a:off x="-581096" y="3410024"/>
            <a:ext cx="1136717" cy="1296439"/>
          </a:xfrm>
          <a:custGeom>
            <a:avLst/>
            <a:gdLst/>
            <a:ahLst/>
            <a:cxnLst/>
            <a:rect l="l" t="t" r="r" b="b"/>
            <a:pathLst>
              <a:path w="24667" h="28133" extrusionOk="0">
                <a:moveTo>
                  <a:pt x="24457" y="360"/>
                </a:moveTo>
                <a:lnTo>
                  <a:pt x="24457" y="27771"/>
                </a:lnTo>
                <a:lnTo>
                  <a:pt x="423" y="14066"/>
                </a:lnTo>
                <a:lnTo>
                  <a:pt x="24457" y="360"/>
                </a:lnTo>
                <a:close/>
                <a:moveTo>
                  <a:pt x="24666" y="1"/>
                </a:moveTo>
                <a:lnTo>
                  <a:pt x="0" y="14066"/>
                </a:lnTo>
                <a:lnTo>
                  <a:pt x="24666" y="28132"/>
                </a:lnTo>
                <a:lnTo>
                  <a:pt x="246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
          <p:cNvSpPr/>
          <p:nvPr/>
        </p:nvSpPr>
        <p:spPr>
          <a:xfrm rot="10800000">
            <a:off x="27195" y="3702053"/>
            <a:ext cx="278062" cy="278108"/>
          </a:xfrm>
          <a:custGeom>
            <a:avLst/>
            <a:gdLst/>
            <a:ahLst/>
            <a:cxnLst/>
            <a:rect l="l" t="t" r="r" b="b"/>
            <a:pathLst>
              <a:path w="6034" h="6035" extrusionOk="0">
                <a:moveTo>
                  <a:pt x="3017" y="0"/>
                </a:moveTo>
                <a:cubicBezTo>
                  <a:pt x="1351" y="0"/>
                  <a:pt x="0" y="1351"/>
                  <a:pt x="0" y="3017"/>
                </a:cubicBezTo>
                <a:cubicBezTo>
                  <a:pt x="0" y="4683"/>
                  <a:pt x="1351" y="6035"/>
                  <a:pt x="3017" y="6035"/>
                </a:cubicBezTo>
                <a:cubicBezTo>
                  <a:pt x="4682" y="6035"/>
                  <a:pt x="6033" y="4683"/>
                  <a:pt x="6033" y="3017"/>
                </a:cubicBezTo>
                <a:cubicBezTo>
                  <a:pt x="6033" y="1351"/>
                  <a:pt x="4682"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0" name="Google Shape;2550;p4"/>
          <p:cNvGrpSpPr/>
          <p:nvPr/>
        </p:nvGrpSpPr>
        <p:grpSpPr>
          <a:xfrm rot="10800000">
            <a:off x="917904" y="2836990"/>
            <a:ext cx="274836" cy="1611920"/>
            <a:chOff x="4769975" y="2151700"/>
            <a:chExt cx="149100" cy="874475"/>
          </a:xfrm>
        </p:grpSpPr>
        <p:sp>
          <p:nvSpPr>
            <p:cNvPr id="2551" name="Google Shape;2551;p4"/>
            <p:cNvSpPr/>
            <p:nvPr/>
          </p:nvSpPr>
          <p:spPr>
            <a:xfrm>
              <a:off x="4904400" y="2386775"/>
              <a:ext cx="14675" cy="12600"/>
            </a:xfrm>
            <a:custGeom>
              <a:avLst/>
              <a:gdLst/>
              <a:ahLst/>
              <a:cxnLst/>
              <a:rect l="l" t="t" r="r" b="b"/>
              <a:pathLst>
                <a:path w="587" h="504" extrusionOk="0">
                  <a:moveTo>
                    <a:pt x="334" y="1"/>
                  </a:moveTo>
                  <a:cubicBezTo>
                    <a:pt x="273" y="1"/>
                    <a:pt x="210" y="23"/>
                    <a:pt x="159" y="74"/>
                  </a:cubicBezTo>
                  <a:cubicBezTo>
                    <a:pt x="0" y="232"/>
                    <a:pt x="112" y="503"/>
                    <a:pt x="337" y="503"/>
                  </a:cubicBezTo>
                  <a:cubicBezTo>
                    <a:pt x="475" y="503"/>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
            <p:cNvSpPr/>
            <p:nvPr/>
          </p:nvSpPr>
          <p:spPr>
            <a:xfrm>
              <a:off x="4904400" y="2465125"/>
              <a:ext cx="14675" cy="12575"/>
            </a:xfrm>
            <a:custGeom>
              <a:avLst/>
              <a:gdLst/>
              <a:ahLst/>
              <a:cxnLst/>
              <a:rect l="l" t="t" r="r" b="b"/>
              <a:pathLst>
                <a:path w="587" h="503" extrusionOk="0">
                  <a:moveTo>
                    <a:pt x="335" y="0"/>
                  </a:moveTo>
                  <a:cubicBezTo>
                    <a:pt x="273" y="0"/>
                    <a:pt x="211"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
            <p:cNvSpPr/>
            <p:nvPr/>
          </p:nvSpPr>
          <p:spPr>
            <a:xfrm>
              <a:off x="4904425" y="2543475"/>
              <a:ext cx="14650" cy="12600"/>
            </a:xfrm>
            <a:custGeom>
              <a:avLst/>
              <a:gdLst/>
              <a:ahLst/>
              <a:cxnLst/>
              <a:rect l="l" t="t" r="r" b="b"/>
              <a:pathLst>
                <a:path w="586" h="504" extrusionOk="0">
                  <a:moveTo>
                    <a:pt x="333" y="1"/>
                  </a:moveTo>
                  <a:cubicBezTo>
                    <a:pt x="272" y="1"/>
                    <a:pt x="209" y="23"/>
                    <a:pt x="158" y="74"/>
                  </a:cubicBezTo>
                  <a:cubicBezTo>
                    <a:pt x="1" y="232"/>
                    <a:pt x="111"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
            <p:cNvSpPr/>
            <p:nvPr/>
          </p:nvSpPr>
          <p:spPr>
            <a:xfrm>
              <a:off x="4904425" y="2621850"/>
              <a:ext cx="14650" cy="12550"/>
            </a:xfrm>
            <a:custGeom>
              <a:avLst/>
              <a:gdLst/>
              <a:ahLst/>
              <a:cxnLst/>
              <a:rect l="l" t="t" r="r" b="b"/>
              <a:pathLst>
                <a:path w="586" h="502" extrusionOk="0">
                  <a:moveTo>
                    <a:pt x="333" y="0"/>
                  </a:moveTo>
                  <a:cubicBezTo>
                    <a:pt x="272" y="0"/>
                    <a:pt x="209" y="23"/>
                    <a:pt x="158" y="74"/>
                  </a:cubicBezTo>
                  <a:cubicBezTo>
                    <a:pt x="1" y="232"/>
                    <a:pt x="111"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
            <p:cNvSpPr/>
            <p:nvPr/>
          </p:nvSpPr>
          <p:spPr>
            <a:xfrm>
              <a:off x="4904400" y="270017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
            <p:cNvSpPr/>
            <p:nvPr/>
          </p:nvSpPr>
          <p:spPr>
            <a:xfrm>
              <a:off x="4837200" y="2386775"/>
              <a:ext cx="14700" cy="12600"/>
            </a:xfrm>
            <a:custGeom>
              <a:avLst/>
              <a:gdLst/>
              <a:ahLst/>
              <a:cxnLst/>
              <a:rect l="l" t="t" r="r" b="b"/>
              <a:pathLst>
                <a:path w="588" h="504" extrusionOk="0">
                  <a:moveTo>
                    <a:pt x="334" y="1"/>
                  </a:moveTo>
                  <a:cubicBezTo>
                    <a:pt x="272" y="1"/>
                    <a:pt x="209" y="23"/>
                    <a:pt x="158" y="74"/>
                  </a:cubicBezTo>
                  <a:cubicBezTo>
                    <a:pt x="1" y="232"/>
                    <a:pt x="113" y="503"/>
                    <a:pt x="336" y="503"/>
                  </a:cubicBezTo>
                  <a:cubicBezTo>
                    <a:pt x="475" y="502"/>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
            <p:cNvSpPr/>
            <p:nvPr/>
          </p:nvSpPr>
          <p:spPr>
            <a:xfrm>
              <a:off x="4837200" y="2465125"/>
              <a:ext cx="14700" cy="12575"/>
            </a:xfrm>
            <a:custGeom>
              <a:avLst/>
              <a:gdLst/>
              <a:ahLst/>
              <a:cxnLst/>
              <a:rect l="l" t="t" r="r" b="b"/>
              <a:pathLst>
                <a:path w="588" h="503" extrusionOk="0">
                  <a:moveTo>
                    <a:pt x="334" y="0"/>
                  </a:moveTo>
                  <a:cubicBezTo>
                    <a:pt x="272" y="0"/>
                    <a:pt x="209" y="23"/>
                    <a:pt x="158" y="75"/>
                  </a:cubicBezTo>
                  <a:cubicBezTo>
                    <a:pt x="1" y="233"/>
                    <a:pt x="113" y="502"/>
                    <a:pt x="336"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
            <p:cNvSpPr/>
            <p:nvPr/>
          </p:nvSpPr>
          <p:spPr>
            <a:xfrm>
              <a:off x="4837200" y="2543475"/>
              <a:ext cx="14700" cy="12600"/>
            </a:xfrm>
            <a:custGeom>
              <a:avLst/>
              <a:gdLst/>
              <a:ahLst/>
              <a:cxnLst/>
              <a:rect l="l" t="t" r="r" b="b"/>
              <a:pathLst>
                <a:path w="588" h="504" extrusionOk="0">
                  <a:moveTo>
                    <a:pt x="334" y="1"/>
                  </a:moveTo>
                  <a:cubicBezTo>
                    <a:pt x="272" y="1"/>
                    <a:pt x="209" y="23"/>
                    <a:pt x="158" y="74"/>
                  </a:cubicBezTo>
                  <a:cubicBezTo>
                    <a:pt x="1" y="232"/>
                    <a:pt x="113" y="503"/>
                    <a:pt x="336"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
            <p:cNvSpPr/>
            <p:nvPr/>
          </p:nvSpPr>
          <p:spPr>
            <a:xfrm>
              <a:off x="4837200" y="2621850"/>
              <a:ext cx="14700" cy="12550"/>
            </a:xfrm>
            <a:custGeom>
              <a:avLst/>
              <a:gdLst/>
              <a:ahLst/>
              <a:cxnLst/>
              <a:rect l="l" t="t" r="r" b="b"/>
              <a:pathLst>
                <a:path w="588" h="502" extrusionOk="0">
                  <a:moveTo>
                    <a:pt x="334" y="0"/>
                  </a:moveTo>
                  <a:cubicBezTo>
                    <a:pt x="272" y="0"/>
                    <a:pt x="209" y="23"/>
                    <a:pt x="158" y="74"/>
                  </a:cubicBezTo>
                  <a:cubicBezTo>
                    <a:pt x="1" y="232"/>
                    <a:pt x="113" y="501"/>
                    <a:pt x="336"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
            <p:cNvSpPr/>
            <p:nvPr/>
          </p:nvSpPr>
          <p:spPr>
            <a:xfrm>
              <a:off x="4837200" y="2700175"/>
              <a:ext cx="14700" cy="12600"/>
            </a:xfrm>
            <a:custGeom>
              <a:avLst/>
              <a:gdLst/>
              <a:ahLst/>
              <a:cxnLst/>
              <a:rect l="l" t="t" r="r" b="b"/>
              <a:pathLst>
                <a:path w="588" h="504" extrusionOk="0">
                  <a:moveTo>
                    <a:pt x="333" y="1"/>
                  </a:moveTo>
                  <a:cubicBezTo>
                    <a:pt x="272" y="1"/>
                    <a:pt x="209" y="23"/>
                    <a:pt x="158" y="74"/>
                  </a:cubicBezTo>
                  <a:cubicBezTo>
                    <a:pt x="1" y="233"/>
                    <a:pt x="113" y="503"/>
                    <a:pt x="336" y="503"/>
                  </a:cubicBezTo>
                  <a:cubicBezTo>
                    <a:pt x="475" y="503"/>
                    <a:pt x="587" y="391"/>
                    <a:pt x="587" y="253"/>
                  </a:cubicBezTo>
                  <a:cubicBezTo>
                    <a:pt x="587" y="101"/>
                    <a:pt x="463"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
            <p:cNvSpPr/>
            <p:nvPr/>
          </p:nvSpPr>
          <p:spPr>
            <a:xfrm>
              <a:off x="4769975" y="2386775"/>
              <a:ext cx="14700" cy="12600"/>
            </a:xfrm>
            <a:custGeom>
              <a:avLst/>
              <a:gdLst/>
              <a:ahLst/>
              <a:cxnLst/>
              <a:rect l="l" t="t" r="r" b="b"/>
              <a:pathLst>
                <a:path w="588" h="504" extrusionOk="0">
                  <a:moveTo>
                    <a:pt x="335" y="1"/>
                  </a:moveTo>
                  <a:cubicBezTo>
                    <a:pt x="273" y="1"/>
                    <a:pt x="211" y="23"/>
                    <a:pt x="160" y="74"/>
                  </a:cubicBezTo>
                  <a:cubicBezTo>
                    <a:pt x="1" y="232"/>
                    <a:pt x="113" y="503"/>
                    <a:pt x="337" y="503"/>
                  </a:cubicBezTo>
                  <a:cubicBezTo>
                    <a:pt x="475" y="503"/>
                    <a:pt x="587" y="390"/>
                    <a:pt x="587" y="252"/>
                  </a:cubicBezTo>
                  <a:cubicBezTo>
                    <a:pt x="587" y="101"/>
                    <a:pt x="463"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
            <p:cNvSpPr/>
            <p:nvPr/>
          </p:nvSpPr>
          <p:spPr>
            <a:xfrm>
              <a:off x="4769975" y="2465125"/>
              <a:ext cx="14700" cy="12575"/>
            </a:xfrm>
            <a:custGeom>
              <a:avLst/>
              <a:gdLst/>
              <a:ahLst/>
              <a:cxnLst/>
              <a:rect l="l" t="t" r="r" b="b"/>
              <a:pathLst>
                <a:path w="588" h="503" extrusionOk="0">
                  <a:moveTo>
                    <a:pt x="335" y="0"/>
                  </a:moveTo>
                  <a:cubicBezTo>
                    <a:pt x="274" y="0"/>
                    <a:pt x="211" y="23"/>
                    <a:pt x="160" y="75"/>
                  </a:cubicBezTo>
                  <a:cubicBezTo>
                    <a:pt x="1" y="233"/>
                    <a:pt x="113"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
            <p:cNvSpPr/>
            <p:nvPr/>
          </p:nvSpPr>
          <p:spPr>
            <a:xfrm>
              <a:off x="4770025" y="2543475"/>
              <a:ext cx="14650" cy="12600"/>
            </a:xfrm>
            <a:custGeom>
              <a:avLst/>
              <a:gdLst/>
              <a:ahLst/>
              <a:cxnLst/>
              <a:rect l="l" t="t" r="r" b="b"/>
              <a:pathLst>
                <a:path w="586" h="504" extrusionOk="0">
                  <a:moveTo>
                    <a:pt x="333" y="1"/>
                  </a:moveTo>
                  <a:cubicBezTo>
                    <a:pt x="271" y="1"/>
                    <a:pt x="209" y="23"/>
                    <a:pt x="158" y="74"/>
                  </a:cubicBezTo>
                  <a:cubicBezTo>
                    <a:pt x="0" y="232"/>
                    <a:pt x="111" y="503"/>
                    <a:pt x="335" y="503"/>
                  </a:cubicBezTo>
                  <a:cubicBezTo>
                    <a:pt x="473" y="503"/>
                    <a:pt x="585" y="391"/>
                    <a:pt x="585" y="252"/>
                  </a:cubicBezTo>
                  <a:cubicBezTo>
                    <a:pt x="585" y="101"/>
                    <a:pt x="461"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
            <p:cNvSpPr/>
            <p:nvPr/>
          </p:nvSpPr>
          <p:spPr>
            <a:xfrm>
              <a:off x="4770025" y="2621850"/>
              <a:ext cx="14650" cy="12550"/>
            </a:xfrm>
            <a:custGeom>
              <a:avLst/>
              <a:gdLst/>
              <a:ahLst/>
              <a:cxnLst/>
              <a:rect l="l" t="t" r="r" b="b"/>
              <a:pathLst>
                <a:path w="586" h="502" extrusionOk="0">
                  <a:moveTo>
                    <a:pt x="333" y="0"/>
                  </a:moveTo>
                  <a:cubicBezTo>
                    <a:pt x="271" y="0"/>
                    <a:pt x="209" y="23"/>
                    <a:pt x="158" y="74"/>
                  </a:cubicBezTo>
                  <a:cubicBezTo>
                    <a:pt x="0" y="232"/>
                    <a:pt x="111" y="501"/>
                    <a:pt x="335" y="501"/>
                  </a:cubicBezTo>
                  <a:cubicBezTo>
                    <a:pt x="473" y="501"/>
                    <a:pt x="585" y="389"/>
                    <a:pt x="585" y="251"/>
                  </a:cubicBezTo>
                  <a:cubicBezTo>
                    <a:pt x="585" y="100"/>
                    <a:pt x="461"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
            <p:cNvSpPr/>
            <p:nvPr/>
          </p:nvSpPr>
          <p:spPr>
            <a:xfrm>
              <a:off x="4906525" y="2151725"/>
              <a:ext cx="12550" cy="12575"/>
            </a:xfrm>
            <a:custGeom>
              <a:avLst/>
              <a:gdLst/>
              <a:ahLst/>
              <a:cxnLst/>
              <a:rect l="l" t="t" r="r" b="b"/>
              <a:pathLst>
                <a:path w="502" h="503" extrusionOk="0">
                  <a:moveTo>
                    <a:pt x="252" y="1"/>
                  </a:moveTo>
                  <a:cubicBezTo>
                    <a:pt x="112" y="1"/>
                    <a:pt x="0" y="113"/>
                    <a:pt x="0" y="251"/>
                  </a:cubicBezTo>
                  <a:cubicBezTo>
                    <a:pt x="0" y="390"/>
                    <a:pt x="112" y="502"/>
                    <a:pt x="252" y="502"/>
                  </a:cubicBezTo>
                  <a:cubicBezTo>
                    <a:pt x="390" y="502"/>
                    <a:pt x="502" y="390"/>
                    <a:pt x="502" y="251"/>
                  </a:cubicBezTo>
                  <a:cubicBezTo>
                    <a:pt x="502" y="113"/>
                    <a:pt x="390" y="1"/>
                    <a:pt x="25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
            <p:cNvSpPr/>
            <p:nvPr/>
          </p:nvSpPr>
          <p:spPr>
            <a:xfrm>
              <a:off x="4906525" y="2230050"/>
              <a:ext cx="12550" cy="12575"/>
            </a:xfrm>
            <a:custGeom>
              <a:avLst/>
              <a:gdLst/>
              <a:ahLst/>
              <a:cxnLst/>
              <a:rect l="l" t="t" r="r" b="b"/>
              <a:pathLst>
                <a:path w="502" h="503" extrusionOk="0">
                  <a:moveTo>
                    <a:pt x="252" y="1"/>
                  </a:moveTo>
                  <a:cubicBezTo>
                    <a:pt x="112" y="1"/>
                    <a:pt x="0" y="115"/>
                    <a:pt x="0" y="253"/>
                  </a:cubicBezTo>
                  <a:cubicBezTo>
                    <a:pt x="0" y="390"/>
                    <a:pt x="112" y="503"/>
                    <a:pt x="252" y="503"/>
                  </a:cubicBezTo>
                  <a:cubicBezTo>
                    <a:pt x="390" y="503"/>
                    <a:pt x="502" y="390"/>
                    <a:pt x="502" y="253"/>
                  </a:cubicBezTo>
                  <a:cubicBezTo>
                    <a:pt x="502" y="115"/>
                    <a:pt x="390" y="1"/>
                    <a:pt x="25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
            <p:cNvSpPr/>
            <p:nvPr/>
          </p:nvSpPr>
          <p:spPr>
            <a:xfrm>
              <a:off x="4906525" y="2308425"/>
              <a:ext cx="12550" cy="12575"/>
            </a:xfrm>
            <a:custGeom>
              <a:avLst/>
              <a:gdLst/>
              <a:ahLst/>
              <a:cxnLst/>
              <a:rect l="l" t="t" r="r" b="b"/>
              <a:pathLst>
                <a:path w="502" h="503" extrusionOk="0">
                  <a:moveTo>
                    <a:pt x="252" y="1"/>
                  </a:moveTo>
                  <a:cubicBezTo>
                    <a:pt x="112" y="1"/>
                    <a:pt x="0" y="113"/>
                    <a:pt x="0" y="252"/>
                  </a:cubicBezTo>
                  <a:cubicBezTo>
                    <a:pt x="0" y="390"/>
                    <a:pt x="112" y="502"/>
                    <a:pt x="252" y="502"/>
                  </a:cubicBezTo>
                  <a:cubicBezTo>
                    <a:pt x="390" y="502"/>
                    <a:pt x="502" y="390"/>
                    <a:pt x="502" y="252"/>
                  </a:cubicBezTo>
                  <a:cubicBezTo>
                    <a:pt x="502" y="113"/>
                    <a:pt x="390" y="1"/>
                    <a:pt x="25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
            <p:cNvSpPr/>
            <p:nvPr/>
          </p:nvSpPr>
          <p:spPr>
            <a:xfrm>
              <a:off x="4839325" y="2151725"/>
              <a:ext cx="12575" cy="12575"/>
            </a:xfrm>
            <a:custGeom>
              <a:avLst/>
              <a:gdLst/>
              <a:ahLst/>
              <a:cxnLst/>
              <a:rect l="l" t="t" r="r" b="b"/>
              <a:pathLst>
                <a:path w="503" h="503" extrusionOk="0">
                  <a:moveTo>
                    <a:pt x="251" y="1"/>
                  </a:moveTo>
                  <a:cubicBezTo>
                    <a:pt x="113" y="1"/>
                    <a:pt x="1" y="113"/>
                    <a:pt x="1" y="251"/>
                  </a:cubicBezTo>
                  <a:cubicBezTo>
                    <a:pt x="1" y="390"/>
                    <a:pt x="113" y="502"/>
                    <a:pt x="251" y="502"/>
                  </a:cubicBezTo>
                  <a:cubicBezTo>
                    <a:pt x="390" y="502"/>
                    <a:pt x="502" y="390"/>
                    <a:pt x="502" y="251"/>
                  </a:cubicBezTo>
                  <a:cubicBezTo>
                    <a:pt x="502" y="113"/>
                    <a:pt x="390" y="1"/>
                    <a:pt x="25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
            <p:cNvSpPr/>
            <p:nvPr/>
          </p:nvSpPr>
          <p:spPr>
            <a:xfrm>
              <a:off x="4839325" y="2230050"/>
              <a:ext cx="12575" cy="12575"/>
            </a:xfrm>
            <a:custGeom>
              <a:avLst/>
              <a:gdLst/>
              <a:ahLst/>
              <a:cxnLst/>
              <a:rect l="l" t="t" r="r" b="b"/>
              <a:pathLst>
                <a:path w="503" h="503" extrusionOk="0">
                  <a:moveTo>
                    <a:pt x="251" y="1"/>
                  </a:moveTo>
                  <a:cubicBezTo>
                    <a:pt x="113" y="1"/>
                    <a:pt x="1" y="115"/>
                    <a:pt x="1" y="253"/>
                  </a:cubicBezTo>
                  <a:cubicBezTo>
                    <a:pt x="1" y="390"/>
                    <a:pt x="113" y="503"/>
                    <a:pt x="251" y="503"/>
                  </a:cubicBezTo>
                  <a:cubicBezTo>
                    <a:pt x="390" y="503"/>
                    <a:pt x="502" y="390"/>
                    <a:pt x="502" y="253"/>
                  </a:cubicBezTo>
                  <a:cubicBezTo>
                    <a:pt x="502" y="115"/>
                    <a:pt x="390" y="1"/>
                    <a:pt x="25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
            <p:cNvSpPr/>
            <p:nvPr/>
          </p:nvSpPr>
          <p:spPr>
            <a:xfrm>
              <a:off x="4839325" y="2308425"/>
              <a:ext cx="12575" cy="12575"/>
            </a:xfrm>
            <a:custGeom>
              <a:avLst/>
              <a:gdLst/>
              <a:ahLst/>
              <a:cxnLst/>
              <a:rect l="l" t="t" r="r" b="b"/>
              <a:pathLst>
                <a:path w="503" h="503" extrusionOk="0">
                  <a:moveTo>
                    <a:pt x="251" y="1"/>
                  </a:moveTo>
                  <a:cubicBezTo>
                    <a:pt x="113" y="1"/>
                    <a:pt x="1" y="113"/>
                    <a:pt x="1" y="252"/>
                  </a:cubicBezTo>
                  <a:cubicBezTo>
                    <a:pt x="1" y="390"/>
                    <a:pt x="113" y="502"/>
                    <a:pt x="251" y="502"/>
                  </a:cubicBezTo>
                  <a:cubicBezTo>
                    <a:pt x="390" y="502"/>
                    <a:pt x="502" y="390"/>
                    <a:pt x="502" y="252"/>
                  </a:cubicBezTo>
                  <a:cubicBezTo>
                    <a:pt x="502" y="113"/>
                    <a:pt x="390" y="1"/>
                    <a:pt x="25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
            <p:cNvSpPr/>
            <p:nvPr/>
          </p:nvSpPr>
          <p:spPr>
            <a:xfrm>
              <a:off x="4770025" y="2151700"/>
              <a:ext cx="14650" cy="12600"/>
            </a:xfrm>
            <a:custGeom>
              <a:avLst/>
              <a:gdLst/>
              <a:ahLst/>
              <a:cxnLst/>
              <a:rect l="l" t="t" r="r" b="b"/>
              <a:pathLst>
                <a:path w="586" h="504" extrusionOk="0">
                  <a:moveTo>
                    <a:pt x="333" y="1"/>
                  </a:moveTo>
                  <a:cubicBezTo>
                    <a:pt x="271" y="1"/>
                    <a:pt x="209" y="24"/>
                    <a:pt x="158" y="74"/>
                  </a:cubicBezTo>
                  <a:cubicBezTo>
                    <a:pt x="0" y="232"/>
                    <a:pt x="111" y="503"/>
                    <a:pt x="335" y="503"/>
                  </a:cubicBezTo>
                  <a:cubicBezTo>
                    <a:pt x="473" y="503"/>
                    <a:pt x="585" y="391"/>
                    <a:pt x="585" y="252"/>
                  </a:cubicBezTo>
                  <a:cubicBezTo>
                    <a:pt x="585" y="101"/>
                    <a:pt x="461"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
            <p:cNvSpPr/>
            <p:nvPr/>
          </p:nvSpPr>
          <p:spPr>
            <a:xfrm>
              <a:off x="4770025" y="2230075"/>
              <a:ext cx="14650" cy="12550"/>
            </a:xfrm>
            <a:custGeom>
              <a:avLst/>
              <a:gdLst/>
              <a:ahLst/>
              <a:cxnLst/>
              <a:rect l="l" t="t" r="r" b="b"/>
              <a:pathLst>
                <a:path w="586" h="502" extrusionOk="0">
                  <a:moveTo>
                    <a:pt x="333" y="1"/>
                  </a:moveTo>
                  <a:cubicBezTo>
                    <a:pt x="271" y="1"/>
                    <a:pt x="209" y="23"/>
                    <a:pt x="158" y="74"/>
                  </a:cubicBezTo>
                  <a:cubicBezTo>
                    <a:pt x="0" y="232"/>
                    <a:pt x="111" y="502"/>
                    <a:pt x="335" y="502"/>
                  </a:cubicBezTo>
                  <a:cubicBezTo>
                    <a:pt x="473" y="502"/>
                    <a:pt x="585" y="389"/>
                    <a:pt x="585" y="252"/>
                  </a:cubicBezTo>
                  <a:cubicBezTo>
                    <a:pt x="585" y="101"/>
                    <a:pt x="461"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
            <p:cNvSpPr/>
            <p:nvPr/>
          </p:nvSpPr>
          <p:spPr>
            <a:xfrm>
              <a:off x="4769975" y="2308400"/>
              <a:ext cx="14700" cy="12600"/>
            </a:xfrm>
            <a:custGeom>
              <a:avLst/>
              <a:gdLst/>
              <a:ahLst/>
              <a:cxnLst/>
              <a:rect l="l" t="t" r="r" b="b"/>
              <a:pathLst>
                <a:path w="588" h="504" extrusionOk="0">
                  <a:moveTo>
                    <a:pt x="334" y="1"/>
                  </a:moveTo>
                  <a:cubicBezTo>
                    <a:pt x="273" y="1"/>
                    <a:pt x="211" y="24"/>
                    <a:pt x="160" y="74"/>
                  </a:cubicBezTo>
                  <a:cubicBezTo>
                    <a:pt x="1" y="234"/>
                    <a:pt x="113"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
            <p:cNvSpPr/>
            <p:nvPr/>
          </p:nvSpPr>
          <p:spPr>
            <a:xfrm>
              <a:off x="4769975" y="2700175"/>
              <a:ext cx="14700" cy="12600"/>
            </a:xfrm>
            <a:custGeom>
              <a:avLst/>
              <a:gdLst/>
              <a:ahLst/>
              <a:cxnLst/>
              <a:rect l="l" t="t" r="r" b="b"/>
              <a:pathLst>
                <a:path w="588" h="504" extrusionOk="0">
                  <a:moveTo>
                    <a:pt x="334" y="1"/>
                  </a:moveTo>
                  <a:cubicBezTo>
                    <a:pt x="273" y="1"/>
                    <a:pt x="211" y="23"/>
                    <a:pt x="160" y="74"/>
                  </a:cubicBezTo>
                  <a:cubicBezTo>
                    <a:pt x="1" y="233"/>
                    <a:pt x="113"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
            <p:cNvSpPr/>
            <p:nvPr/>
          </p:nvSpPr>
          <p:spPr>
            <a:xfrm>
              <a:off x="4904400" y="2778550"/>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
            <p:cNvSpPr/>
            <p:nvPr/>
          </p:nvSpPr>
          <p:spPr>
            <a:xfrm>
              <a:off x="4904400" y="2856900"/>
              <a:ext cx="14675" cy="12575"/>
            </a:xfrm>
            <a:custGeom>
              <a:avLst/>
              <a:gdLst/>
              <a:ahLst/>
              <a:cxnLst/>
              <a:rect l="l" t="t" r="r" b="b"/>
              <a:pathLst>
                <a:path w="587" h="503" extrusionOk="0">
                  <a:moveTo>
                    <a:pt x="335" y="0"/>
                  </a:moveTo>
                  <a:cubicBezTo>
                    <a:pt x="273" y="0"/>
                    <a:pt x="211" y="23"/>
                    <a:pt x="159" y="75"/>
                  </a:cubicBezTo>
                  <a:cubicBezTo>
                    <a:pt x="0" y="232"/>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
            <p:cNvSpPr/>
            <p:nvPr/>
          </p:nvSpPr>
          <p:spPr>
            <a:xfrm>
              <a:off x="4837200" y="2778550"/>
              <a:ext cx="14700" cy="12575"/>
            </a:xfrm>
            <a:custGeom>
              <a:avLst/>
              <a:gdLst/>
              <a:ahLst/>
              <a:cxnLst/>
              <a:rect l="l" t="t" r="r" b="b"/>
              <a:pathLst>
                <a:path w="588" h="503" extrusionOk="0">
                  <a:moveTo>
                    <a:pt x="334" y="0"/>
                  </a:moveTo>
                  <a:cubicBezTo>
                    <a:pt x="272" y="0"/>
                    <a:pt x="209" y="23"/>
                    <a:pt x="158" y="74"/>
                  </a:cubicBezTo>
                  <a:cubicBezTo>
                    <a:pt x="1" y="232"/>
                    <a:pt x="113" y="503"/>
                    <a:pt x="336" y="503"/>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
            <p:cNvSpPr/>
            <p:nvPr/>
          </p:nvSpPr>
          <p:spPr>
            <a:xfrm>
              <a:off x="4837200" y="2856900"/>
              <a:ext cx="14700" cy="12575"/>
            </a:xfrm>
            <a:custGeom>
              <a:avLst/>
              <a:gdLst/>
              <a:ahLst/>
              <a:cxnLst/>
              <a:rect l="l" t="t" r="r" b="b"/>
              <a:pathLst>
                <a:path w="588" h="503" extrusionOk="0">
                  <a:moveTo>
                    <a:pt x="334" y="0"/>
                  </a:moveTo>
                  <a:cubicBezTo>
                    <a:pt x="272" y="0"/>
                    <a:pt x="209" y="23"/>
                    <a:pt x="158" y="75"/>
                  </a:cubicBezTo>
                  <a:cubicBezTo>
                    <a:pt x="1" y="232"/>
                    <a:pt x="113" y="502"/>
                    <a:pt x="336"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
            <p:cNvSpPr/>
            <p:nvPr/>
          </p:nvSpPr>
          <p:spPr>
            <a:xfrm>
              <a:off x="4837200" y="2935250"/>
              <a:ext cx="14700" cy="12600"/>
            </a:xfrm>
            <a:custGeom>
              <a:avLst/>
              <a:gdLst/>
              <a:ahLst/>
              <a:cxnLst/>
              <a:rect l="l" t="t" r="r" b="b"/>
              <a:pathLst>
                <a:path w="588" h="504" extrusionOk="0">
                  <a:moveTo>
                    <a:pt x="334" y="0"/>
                  </a:moveTo>
                  <a:cubicBezTo>
                    <a:pt x="272" y="0"/>
                    <a:pt x="209" y="23"/>
                    <a:pt x="158" y="74"/>
                  </a:cubicBezTo>
                  <a:cubicBezTo>
                    <a:pt x="1" y="232"/>
                    <a:pt x="113" y="503"/>
                    <a:pt x="336"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
            <p:cNvSpPr/>
            <p:nvPr/>
          </p:nvSpPr>
          <p:spPr>
            <a:xfrm>
              <a:off x="4769975" y="2778550"/>
              <a:ext cx="14700" cy="12575"/>
            </a:xfrm>
            <a:custGeom>
              <a:avLst/>
              <a:gdLst/>
              <a:ahLst/>
              <a:cxnLst/>
              <a:rect l="l" t="t" r="r" b="b"/>
              <a:pathLst>
                <a:path w="588" h="503" extrusionOk="0">
                  <a:moveTo>
                    <a:pt x="335" y="0"/>
                  </a:moveTo>
                  <a:cubicBezTo>
                    <a:pt x="273" y="0"/>
                    <a:pt x="211" y="23"/>
                    <a:pt x="160" y="74"/>
                  </a:cubicBezTo>
                  <a:cubicBezTo>
                    <a:pt x="1" y="232"/>
                    <a:pt x="113" y="503"/>
                    <a:pt x="337" y="503"/>
                  </a:cubicBezTo>
                  <a:cubicBezTo>
                    <a:pt x="475" y="503"/>
                    <a:pt x="587" y="389"/>
                    <a:pt x="587" y="251"/>
                  </a:cubicBezTo>
                  <a:cubicBezTo>
                    <a:pt x="587" y="100"/>
                    <a:pt x="463"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
            <p:cNvSpPr/>
            <p:nvPr/>
          </p:nvSpPr>
          <p:spPr>
            <a:xfrm>
              <a:off x="4769975" y="2856900"/>
              <a:ext cx="14700" cy="12575"/>
            </a:xfrm>
            <a:custGeom>
              <a:avLst/>
              <a:gdLst/>
              <a:ahLst/>
              <a:cxnLst/>
              <a:rect l="l" t="t" r="r" b="b"/>
              <a:pathLst>
                <a:path w="588" h="503" extrusionOk="0">
                  <a:moveTo>
                    <a:pt x="335" y="0"/>
                  </a:moveTo>
                  <a:cubicBezTo>
                    <a:pt x="274" y="0"/>
                    <a:pt x="211" y="23"/>
                    <a:pt x="160" y="75"/>
                  </a:cubicBezTo>
                  <a:cubicBezTo>
                    <a:pt x="1" y="232"/>
                    <a:pt x="113"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
            <p:cNvSpPr/>
            <p:nvPr/>
          </p:nvSpPr>
          <p:spPr>
            <a:xfrm>
              <a:off x="4770025" y="2935250"/>
              <a:ext cx="14650" cy="12600"/>
            </a:xfrm>
            <a:custGeom>
              <a:avLst/>
              <a:gdLst/>
              <a:ahLst/>
              <a:cxnLst/>
              <a:rect l="l" t="t" r="r" b="b"/>
              <a:pathLst>
                <a:path w="586" h="504" extrusionOk="0">
                  <a:moveTo>
                    <a:pt x="333" y="0"/>
                  </a:moveTo>
                  <a:cubicBezTo>
                    <a:pt x="271" y="0"/>
                    <a:pt x="209" y="23"/>
                    <a:pt x="158" y="74"/>
                  </a:cubicBezTo>
                  <a:cubicBezTo>
                    <a:pt x="0" y="232"/>
                    <a:pt x="111" y="503"/>
                    <a:pt x="335" y="503"/>
                  </a:cubicBezTo>
                  <a:cubicBezTo>
                    <a:pt x="473" y="503"/>
                    <a:pt x="585" y="391"/>
                    <a:pt x="585" y="251"/>
                  </a:cubicBezTo>
                  <a:cubicBezTo>
                    <a:pt x="585" y="101"/>
                    <a:pt x="461"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
            <p:cNvSpPr/>
            <p:nvPr/>
          </p:nvSpPr>
          <p:spPr>
            <a:xfrm>
              <a:off x="4770025" y="3013625"/>
              <a:ext cx="14650" cy="12550"/>
            </a:xfrm>
            <a:custGeom>
              <a:avLst/>
              <a:gdLst/>
              <a:ahLst/>
              <a:cxnLst/>
              <a:rect l="l" t="t" r="r" b="b"/>
              <a:pathLst>
                <a:path w="586" h="502" extrusionOk="0">
                  <a:moveTo>
                    <a:pt x="333" y="0"/>
                  </a:moveTo>
                  <a:cubicBezTo>
                    <a:pt x="271" y="0"/>
                    <a:pt x="209" y="23"/>
                    <a:pt x="158" y="74"/>
                  </a:cubicBezTo>
                  <a:cubicBezTo>
                    <a:pt x="0" y="231"/>
                    <a:pt x="111" y="501"/>
                    <a:pt x="335" y="501"/>
                  </a:cubicBezTo>
                  <a:cubicBezTo>
                    <a:pt x="473" y="501"/>
                    <a:pt x="585" y="389"/>
                    <a:pt x="585" y="251"/>
                  </a:cubicBezTo>
                  <a:cubicBezTo>
                    <a:pt x="585" y="100"/>
                    <a:pt x="461"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4" name="Google Shape;2584;p4"/>
          <p:cNvSpPr/>
          <p:nvPr/>
        </p:nvSpPr>
        <p:spPr>
          <a:xfrm rot="10800000">
            <a:off x="-1096900" y="1184017"/>
            <a:ext cx="2057538" cy="2057538"/>
          </a:xfrm>
          <a:custGeom>
            <a:avLst/>
            <a:gdLst/>
            <a:ahLst/>
            <a:cxnLst/>
            <a:rect l="l" t="t" r="r" b="b"/>
            <a:pathLst>
              <a:path w="44649" h="44649" extrusionOk="0">
                <a:moveTo>
                  <a:pt x="22324" y="296"/>
                </a:moveTo>
                <a:lnTo>
                  <a:pt x="44353" y="22325"/>
                </a:lnTo>
                <a:lnTo>
                  <a:pt x="22324" y="44351"/>
                </a:lnTo>
                <a:lnTo>
                  <a:pt x="296" y="22325"/>
                </a:lnTo>
                <a:lnTo>
                  <a:pt x="22324" y="296"/>
                </a:lnTo>
                <a:close/>
                <a:moveTo>
                  <a:pt x="22324" y="1"/>
                </a:moveTo>
                <a:lnTo>
                  <a:pt x="0" y="22325"/>
                </a:lnTo>
                <a:lnTo>
                  <a:pt x="22324" y="44648"/>
                </a:lnTo>
                <a:lnTo>
                  <a:pt x="44648" y="22325"/>
                </a:lnTo>
                <a:lnTo>
                  <a:pt x="22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
          <p:cNvSpPr/>
          <p:nvPr/>
        </p:nvSpPr>
        <p:spPr>
          <a:xfrm rot="10800000">
            <a:off x="-1130952" y="1170377"/>
            <a:ext cx="1692334" cy="2105233"/>
          </a:xfrm>
          <a:custGeom>
            <a:avLst/>
            <a:gdLst/>
            <a:ahLst/>
            <a:cxnLst/>
            <a:rect l="l" t="t" r="r" b="b"/>
            <a:pathLst>
              <a:path w="36724" h="45684" extrusionOk="0">
                <a:moveTo>
                  <a:pt x="13660" y="0"/>
                </a:moveTo>
                <a:lnTo>
                  <a:pt x="1" y="13659"/>
                </a:lnTo>
                <a:lnTo>
                  <a:pt x="888" y="14548"/>
                </a:lnTo>
                <a:lnTo>
                  <a:pt x="13660" y="1775"/>
                </a:lnTo>
                <a:lnTo>
                  <a:pt x="34947" y="23064"/>
                </a:lnTo>
                <a:lnTo>
                  <a:pt x="13216" y="44795"/>
                </a:lnTo>
                <a:lnTo>
                  <a:pt x="14104" y="45683"/>
                </a:lnTo>
                <a:lnTo>
                  <a:pt x="36724" y="23064"/>
                </a:lnTo>
                <a:lnTo>
                  <a:pt x="13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
          <p:cNvSpPr/>
          <p:nvPr/>
        </p:nvSpPr>
        <p:spPr>
          <a:xfrm rot="10800000">
            <a:off x="-793168" y="1487749"/>
            <a:ext cx="1450078" cy="1450078"/>
          </a:xfrm>
          <a:custGeom>
            <a:avLst/>
            <a:gdLst/>
            <a:ahLst/>
            <a:cxnLst/>
            <a:rect l="l" t="t" r="r" b="b"/>
            <a:pathLst>
              <a:path w="31467" h="31467" extrusionOk="0">
                <a:moveTo>
                  <a:pt x="31362" y="105"/>
                </a:moveTo>
                <a:lnTo>
                  <a:pt x="31362" y="31362"/>
                </a:lnTo>
                <a:lnTo>
                  <a:pt x="105" y="31362"/>
                </a:lnTo>
                <a:lnTo>
                  <a:pt x="105" y="105"/>
                </a:lnTo>
                <a:close/>
                <a:moveTo>
                  <a:pt x="0" y="1"/>
                </a:moveTo>
                <a:lnTo>
                  <a:pt x="0" y="31467"/>
                </a:lnTo>
                <a:lnTo>
                  <a:pt x="31466" y="31467"/>
                </a:lnTo>
                <a:lnTo>
                  <a:pt x="314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7" name="Google Shape;2587;p4"/>
          <p:cNvGrpSpPr/>
          <p:nvPr/>
        </p:nvGrpSpPr>
        <p:grpSpPr>
          <a:xfrm rot="10800000">
            <a:off x="-717753" y="1564574"/>
            <a:ext cx="1299260" cy="1296418"/>
            <a:chOff x="6378300" y="2596400"/>
            <a:chExt cx="754375" cy="752725"/>
          </a:xfrm>
        </p:grpSpPr>
        <p:sp>
          <p:nvSpPr>
            <p:cNvPr id="2588" name="Google Shape;2588;p4"/>
            <p:cNvSpPr/>
            <p:nvPr/>
          </p:nvSpPr>
          <p:spPr>
            <a:xfrm>
              <a:off x="6408850" y="2932325"/>
              <a:ext cx="9675" cy="9675"/>
            </a:xfrm>
            <a:custGeom>
              <a:avLst/>
              <a:gdLst/>
              <a:ahLst/>
              <a:cxnLst/>
              <a:rect l="l" t="t" r="r" b="b"/>
              <a:pathLst>
                <a:path w="387" h="387" extrusionOk="0">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
            <p:cNvSpPr/>
            <p:nvPr/>
          </p:nvSpPr>
          <p:spPr>
            <a:xfrm>
              <a:off x="6469925" y="2871225"/>
              <a:ext cx="9700" cy="9700"/>
            </a:xfrm>
            <a:custGeom>
              <a:avLst/>
              <a:gdLst/>
              <a:ahLst/>
              <a:cxnLst/>
              <a:rect l="l" t="t" r="r" b="b"/>
              <a:pathLst>
                <a:path w="388" h="388" extrusionOk="0">
                  <a:moveTo>
                    <a:pt x="193" y="0"/>
                  </a:moveTo>
                  <a:cubicBezTo>
                    <a:pt x="87" y="0"/>
                    <a:pt x="1" y="87"/>
                    <a:pt x="1" y="195"/>
                  </a:cubicBezTo>
                  <a:cubicBezTo>
                    <a:pt x="1" y="301"/>
                    <a:pt x="87" y="387"/>
                    <a:pt x="193" y="387"/>
                  </a:cubicBezTo>
                  <a:cubicBezTo>
                    <a:pt x="299" y="387"/>
                    <a:pt x="387" y="301"/>
                    <a:pt x="387" y="195"/>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
            <p:cNvSpPr/>
            <p:nvPr/>
          </p:nvSpPr>
          <p:spPr>
            <a:xfrm>
              <a:off x="6530975" y="2810175"/>
              <a:ext cx="9700" cy="9650"/>
            </a:xfrm>
            <a:custGeom>
              <a:avLst/>
              <a:gdLst/>
              <a:ahLst/>
              <a:cxnLst/>
              <a:rect l="l" t="t" r="r" b="b"/>
              <a:pathLst>
                <a:path w="388" h="386" extrusionOk="0">
                  <a:moveTo>
                    <a:pt x="195" y="0"/>
                  </a:moveTo>
                  <a:cubicBezTo>
                    <a:pt x="87" y="0"/>
                    <a:pt x="1" y="87"/>
                    <a:pt x="1" y="193"/>
                  </a:cubicBezTo>
                  <a:cubicBezTo>
                    <a:pt x="1" y="299"/>
                    <a:pt x="87" y="385"/>
                    <a:pt x="195" y="385"/>
                  </a:cubicBezTo>
                  <a:cubicBezTo>
                    <a:pt x="301" y="385"/>
                    <a:pt x="387" y="299"/>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
            <p:cNvSpPr/>
            <p:nvPr/>
          </p:nvSpPr>
          <p:spPr>
            <a:xfrm>
              <a:off x="6622600" y="2718550"/>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
            <p:cNvSpPr/>
            <p:nvPr/>
          </p:nvSpPr>
          <p:spPr>
            <a:xfrm>
              <a:off x="6378300" y="2962850"/>
              <a:ext cx="9675" cy="9700"/>
            </a:xfrm>
            <a:custGeom>
              <a:avLst/>
              <a:gdLst/>
              <a:ahLst/>
              <a:cxnLst/>
              <a:rect l="l" t="t" r="r" b="b"/>
              <a:pathLst>
                <a:path w="387" h="388" extrusionOk="0">
                  <a:moveTo>
                    <a:pt x="194" y="1"/>
                  </a:moveTo>
                  <a:cubicBezTo>
                    <a:pt x="87" y="1"/>
                    <a:pt x="0" y="87"/>
                    <a:pt x="0" y="193"/>
                  </a:cubicBezTo>
                  <a:cubicBezTo>
                    <a:pt x="0" y="299"/>
                    <a:pt x="87" y="387"/>
                    <a:pt x="194" y="387"/>
                  </a:cubicBezTo>
                  <a:cubicBezTo>
                    <a:pt x="300" y="387"/>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
            <p:cNvSpPr/>
            <p:nvPr/>
          </p:nvSpPr>
          <p:spPr>
            <a:xfrm>
              <a:off x="6437750" y="2901775"/>
              <a:ext cx="12950" cy="9675"/>
            </a:xfrm>
            <a:custGeom>
              <a:avLst/>
              <a:gdLst/>
              <a:ahLst/>
              <a:cxnLst/>
              <a:rect l="l" t="t" r="r" b="b"/>
              <a:pathLst>
                <a:path w="518" h="387" extrusionOk="0">
                  <a:moveTo>
                    <a:pt x="259" y="1"/>
                  </a:moveTo>
                  <a:cubicBezTo>
                    <a:pt x="209" y="1"/>
                    <a:pt x="160" y="19"/>
                    <a:pt x="122" y="56"/>
                  </a:cubicBezTo>
                  <a:cubicBezTo>
                    <a:pt x="1" y="179"/>
                    <a:pt x="87" y="387"/>
                    <a:pt x="258" y="387"/>
                  </a:cubicBezTo>
                  <a:cubicBezTo>
                    <a:pt x="431" y="387"/>
                    <a:pt x="518" y="179"/>
                    <a:pt x="396" y="56"/>
                  </a:cubicBezTo>
                  <a:cubicBezTo>
                    <a:pt x="358" y="19"/>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
            <p:cNvSpPr/>
            <p:nvPr/>
          </p:nvSpPr>
          <p:spPr>
            <a:xfrm>
              <a:off x="6500475" y="2840675"/>
              <a:ext cx="9650" cy="9700"/>
            </a:xfrm>
            <a:custGeom>
              <a:avLst/>
              <a:gdLst/>
              <a:ahLst/>
              <a:cxnLst/>
              <a:rect l="l" t="t" r="r" b="b"/>
              <a:pathLst>
                <a:path w="386" h="388" extrusionOk="0">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
            <p:cNvSpPr/>
            <p:nvPr/>
          </p:nvSpPr>
          <p:spPr>
            <a:xfrm>
              <a:off x="6592075" y="2749075"/>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
            <p:cNvSpPr/>
            <p:nvPr/>
          </p:nvSpPr>
          <p:spPr>
            <a:xfrm>
              <a:off x="6653150" y="2688025"/>
              <a:ext cx="9650" cy="9650"/>
            </a:xfrm>
            <a:custGeom>
              <a:avLst/>
              <a:gdLst/>
              <a:ahLst/>
              <a:cxnLst/>
              <a:rect l="l" t="t" r="r" b="b"/>
              <a:pathLst>
                <a:path w="386" h="386" extrusionOk="0">
                  <a:moveTo>
                    <a:pt x="193" y="1"/>
                  </a:moveTo>
                  <a:cubicBezTo>
                    <a:pt x="87" y="1"/>
                    <a:pt x="1" y="87"/>
                    <a:pt x="1" y="193"/>
                  </a:cubicBezTo>
                  <a:cubicBezTo>
                    <a:pt x="1" y="300"/>
                    <a:pt x="87" y="386"/>
                    <a:pt x="193" y="386"/>
                  </a:cubicBezTo>
                  <a:cubicBezTo>
                    <a:pt x="299" y="386"/>
                    <a:pt x="386" y="300"/>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
            <p:cNvSpPr/>
            <p:nvPr/>
          </p:nvSpPr>
          <p:spPr>
            <a:xfrm>
              <a:off x="6683650" y="2657500"/>
              <a:ext cx="9700" cy="9650"/>
            </a:xfrm>
            <a:custGeom>
              <a:avLst/>
              <a:gdLst/>
              <a:ahLst/>
              <a:cxnLst/>
              <a:rect l="l" t="t" r="r" b="b"/>
              <a:pathLst>
                <a:path w="388" h="386" extrusionOk="0">
                  <a:moveTo>
                    <a:pt x="195" y="0"/>
                  </a:moveTo>
                  <a:cubicBezTo>
                    <a:pt x="87" y="0"/>
                    <a:pt x="1" y="87"/>
                    <a:pt x="1" y="193"/>
                  </a:cubicBezTo>
                  <a:cubicBezTo>
                    <a:pt x="1" y="299"/>
                    <a:pt x="87" y="385"/>
                    <a:pt x="195" y="385"/>
                  </a:cubicBezTo>
                  <a:cubicBezTo>
                    <a:pt x="301" y="385"/>
                    <a:pt x="388" y="299"/>
                    <a:pt x="388" y="193"/>
                  </a:cubicBezTo>
                  <a:cubicBezTo>
                    <a:pt x="388"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
            <p:cNvSpPr/>
            <p:nvPr/>
          </p:nvSpPr>
          <p:spPr>
            <a:xfrm>
              <a:off x="6714200" y="2626950"/>
              <a:ext cx="9700" cy="9675"/>
            </a:xfrm>
            <a:custGeom>
              <a:avLst/>
              <a:gdLst/>
              <a:ahLst/>
              <a:cxnLst/>
              <a:rect l="l" t="t" r="r" b="b"/>
              <a:pathLst>
                <a:path w="388" h="387" extrusionOk="0">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
            <p:cNvSpPr/>
            <p:nvPr/>
          </p:nvSpPr>
          <p:spPr>
            <a:xfrm>
              <a:off x="6744750" y="2596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
            <p:cNvSpPr/>
            <p:nvPr/>
          </p:nvSpPr>
          <p:spPr>
            <a:xfrm>
              <a:off x="6561525" y="2779625"/>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1" y="387"/>
                    <a:pt x="387" y="301"/>
                    <a:pt x="387" y="193"/>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
            <p:cNvSpPr/>
            <p:nvPr/>
          </p:nvSpPr>
          <p:spPr>
            <a:xfrm>
              <a:off x="6437825" y="2961275"/>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
            <p:cNvSpPr/>
            <p:nvPr/>
          </p:nvSpPr>
          <p:spPr>
            <a:xfrm>
              <a:off x="6497250" y="2900200"/>
              <a:ext cx="12950" cy="9675"/>
            </a:xfrm>
            <a:custGeom>
              <a:avLst/>
              <a:gdLst/>
              <a:ahLst/>
              <a:cxnLst/>
              <a:rect l="l" t="t" r="r" b="b"/>
              <a:pathLst>
                <a:path w="518" h="387" extrusionOk="0">
                  <a:moveTo>
                    <a:pt x="259" y="0"/>
                  </a:moveTo>
                  <a:cubicBezTo>
                    <a:pt x="210" y="0"/>
                    <a:pt x="160" y="19"/>
                    <a:pt x="123" y="57"/>
                  </a:cubicBezTo>
                  <a:cubicBezTo>
                    <a:pt x="1" y="178"/>
                    <a:pt x="87" y="386"/>
                    <a:pt x="260" y="386"/>
                  </a:cubicBezTo>
                  <a:cubicBezTo>
                    <a:pt x="431" y="386"/>
                    <a:pt x="517" y="178"/>
                    <a:pt x="396" y="57"/>
                  </a:cubicBezTo>
                  <a:cubicBezTo>
                    <a:pt x="358" y="19"/>
                    <a:pt x="309"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
            <p:cNvSpPr/>
            <p:nvPr/>
          </p:nvSpPr>
          <p:spPr>
            <a:xfrm>
              <a:off x="6559975" y="2839125"/>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
            <p:cNvSpPr/>
            <p:nvPr/>
          </p:nvSpPr>
          <p:spPr>
            <a:xfrm>
              <a:off x="6651575" y="2747525"/>
              <a:ext cx="9675" cy="9700"/>
            </a:xfrm>
            <a:custGeom>
              <a:avLst/>
              <a:gdLst/>
              <a:ahLst/>
              <a:cxnLst/>
              <a:rect l="l" t="t" r="r" b="b"/>
              <a:pathLst>
                <a:path w="387" h="388" extrusionOk="0">
                  <a:moveTo>
                    <a:pt x="194" y="1"/>
                  </a:moveTo>
                  <a:cubicBezTo>
                    <a:pt x="86" y="1"/>
                    <a:pt x="0" y="87"/>
                    <a:pt x="0" y="193"/>
                  </a:cubicBezTo>
                  <a:cubicBezTo>
                    <a:pt x="0" y="299"/>
                    <a:pt x="86" y="387"/>
                    <a:pt x="194" y="387"/>
                  </a:cubicBezTo>
                  <a:cubicBezTo>
                    <a:pt x="300" y="387"/>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
            <p:cNvSpPr/>
            <p:nvPr/>
          </p:nvSpPr>
          <p:spPr>
            <a:xfrm>
              <a:off x="6407275" y="299180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
            <p:cNvSpPr/>
            <p:nvPr/>
          </p:nvSpPr>
          <p:spPr>
            <a:xfrm>
              <a:off x="6468325" y="2930725"/>
              <a:ext cx="9700" cy="9675"/>
            </a:xfrm>
            <a:custGeom>
              <a:avLst/>
              <a:gdLst/>
              <a:ahLst/>
              <a:cxnLst/>
              <a:rect l="l" t="t" r="r" b="b"/>
              <a:pathLst>
                <a:path w="388" h="387" extrusionOk="0">
                  <a:moveTo>
                    <a:pt x="195" y="0"/>
                  </a:moveTo>
                  <a:cubicBezTo>
                    <a:pt x="89" y="0"/>
                    <a:pt x="1" y="88"/>
                    <a:pt x="1" y="194"/>
                  </a:cubicBezTo>
                  <a:cubicBezTo>
                    <a:pt x="1" y="301"/>
                    <a:pt x="89" y="387"/>
                    <a:pt x="195" y="387"/>
                  </a:cubicBezTo>
                  <a:cubicBezTo>
                    <a:pt x="301" y="387"/>
                    <a:pt x="387" y="301"/>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
            <p:cNvSpPr/>
            <p:nvPr/>
          </p:nvSpPr>
          <p:spPr>
            <a:xfrm>
              <a:off x="6529425" y="2869675"/>
              <a:ext cx="9675" cy="9675"/>
            </a:xfrm>
            <a:custGeom>
              <a:avLst/>
              <a:gdLst/>
              <a:ahLst/>
              <a:cxnLst/>
              <a:rect l="l" t="t" r="r" b="b"/>
              <a:pathLst>
                <a:path w="387" h="387" extrusionOk="0">
                  <a:moveTo>
                    <a:pt x="193" y="0"/>
                  </a:moveTo>
                  <a:cubicBezTo>
                    <a:pt x="87" y="0"/>
                    <a:pt x="0" y="87"/>
                    <a:pt x="0" y="193"/>
                  </a:cubicBezTo>
                  <a:cubicBezTo>
                    <a:pt x="0" y="300"/>
                    <a:pt x="87" y="387"/>
                    <a:pt x="193" y="387"/>
                  </a:cubicBezTo>
                  <a:cubicBezTo>
                    <a:pt x="301" y="387"/>
                    <a:pt x="387" y="300"/>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
            <p:cNvSpPr/>
            <p:nvPr/>
          </p:nvSpPr>
          <p:spPr>
            <a:xfrm>
              <a:off x="6621025" y="2778075"/>
              <a:ext cx="9675" cy="9650"/>
            </a:xfrm>
            <a:custGeom>
              <a:avLst/>
              <a:gdLst/>
              <a:ahLst/>
              <a:cxnLst/>
              <a:rect l="l" t="t" r="r" b="b"/>
              <a:pathLst>
                <a:path w="387" h="386" extrusionOk="0">
                  <a:moveTo>
                    <a:pt x="194" y="1"/>
                  </a:moveTo>
                  <a:cubicBezTo>
                    <a:pt x="88" y="1"/>
                    <a:pt x="0" y="87"/>
                    <a:pt x="0" y="193"/>
                  </a:cubicBezTo>
                  <a:cubicBezTo>
                    <a:pt x="0" y="299"/>
                    <a:pt x="88"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
            <p:cNvSpPr/>
            <p:nvPr/>
          </p:nvSpPr>
          <p:spPr>
            <a:xfrm>
              <a:off x="6682100" y="2717000"/>
              <a:ext cx="9700" cy="9675"/>
            </a:xfrm>
            <a:custGeom>
              <a:avLst/>
              <a:gdLst/>
              <a:ahLst/>
              <a:cxnLst/>
              <a:rect l="l" t="t" r="r" b="b"/>
              <a:pathLst>
                <a:path w="388" h="387" extrusionOk="0">
                  <a:moveTo>
                    <a:pt x="193" y="0"/>
                  </a:moveTo>
                  <a:cubicBezTo>
                    <a:pt x="87" y="0"/>
                    <a:pt x="1" y="86"/>
                    <a:pt x="1" y="193"/>
                  </a:cubicBezTo>
                  <a:cubicBezTo>
                    <a:pt x="1" y="300"/>
                    <a:pt x="87" y="387"/>
                    <a:pt x="193" y="387"/>
                  </a:cubicBezTo>
                  <a:cubicBezTo>
                    <a:pt x="301" y="387"/>
                    <a:pt x="387" y="300"/>
                    <a:pt x="387" y="193"/>
                  </a:cubicBezTo>
                  <a:cubicBezTo>
                    <a:pt x="387" y="86"/>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
            <p:cNvSpPr/>
            <p:nvPr/>
          </p:nvSpPr>
          <p:spPr>
            <a:xfrm>
              <a:off x="6712650" y="26864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
            <p:cNvSpPr/>
            <p:nvPr/>
          </p:nvSpPr>
          <p:spPr>
            <a:xfrm>
              <a:off x="6741575" y="2655925"/>
              <a:ext cx="12900" cy="9675"/>
            </a:xfrm>
            <a:custGeom>
              <a:avLst/>
              <a:gdLst/>
              <a:ahLst/>
              <a:cxnLst/>
              <a:rect l="l" t="t" r="r" b="b"/>
              <a:pathLst>
                <a:path w="516" h="387" extrusionOk="0">
                  <a:moveTo>
                    <a:pt x="258" y="0"/>
                  </a:moveTo>
                  <a:cubicBezTo>
                    <a:pt x="209" y="0"/>
                    <a:pt x="159" y="19"/>
                    <a:pt x="121" y="57"/>
                  </a:cubicBezTo>
                  <a:cubicBezTo>
                    <a:pt x="0" y="178"/>
                    <a:pt x="87" y="386"/>
                    <a:pt x="258" y="386"/>
                  </a:cubicBezTo>
                  <a:cubicBezTo>
                    <a:pt x="431" y="386"/>
                    <a:pt x="516" y="178"/>
                    <a:pt x="394" y="57"/>
                  </a:cubicBezTo>
                  <a:cubicBezTo>
                    <a:pt x="356" y="19"/>
                    <a:pt x="307"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
            <p:cNvSpPr/>
            <p:nvPr/>
          </p:nvSpPr>
          <p:spPr>
            <a:xfrm>
              <a:off x="6773750" y="2625350"/>
              <a:ext cx="9650" cy="9700"/>
            </a:xfrm>
            <a:custGeom>
              <a:avLst/>
              <a:gdLst/>
              <a:ahLst/>
              <a:cxnLst/>
              <a:rect l="l" t="t" r="r" b="b"/>
              <a:pathLst>
                <a:path w="386" h="388" extrusionOk="0">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
            <p:cNvSpPr/>
            <p:nvPr/>
          </p:nvSpPr>
          <p:spPr>
            <a:xfrm>
              <a:off x="6590525" y="2808575"/>
              <a:ext cx="9650" cy="9700"/>
            </a:xfrm>
            <a:custGeom>
              <a:avLst/>
              <a:gdLst/>
              <a:ahLst/>
              <a:cxnLst/>
              <a:rect l="l" t="t" r="r" b="b"/>
              <a:pathLst>
                <a:path w="386" h="388" extrusionOk="0">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
            <p:cNvSpPr/>
            <p:nvPr/>
          </p:nvSpPr>
          <p:spPr>
            <a:xfrm>
              <a:off x="6465150" y="2990250"/>
              <a:ext cx="12950" cy="9700"/>
            </a:xfrm>
            <a:custGeom>
              <a:avLst/>
              <a:gdLst/>
              <a:ahLst/>
              <a:cxnLst/>
              <a:rect l="l" t="t" r="r" b="b"/>
              <a:pathLst>
                <a:path w="518" h="388" extrusionOk="0">
                  <a:moveTo>
                    <a:pt x="259" y="0"/>
                  </a:moveTo>
                  <a:cubicBezTo>
                    <a:pt x="209" y="0"/>
                    <a:pt x="160" y="19"/>
                    <a:pt x="122" y="57"/>
                  </a:cubicBezTo>
                  <a:cubicBezTo>
                    <a:pt x="1" y="178"/>
                    <a:pt x="87" y="387"/>
                    <a:pt x="260" y="387"/>
                  </a:cubicBezTo>
                  <a:cubicBezTo>
                    <a:pt x="431" y="387"/>
                    <a:pt x="517" y="178"/>
                    <a:pt x="396" y="57"/>
                  </a:cubicBezTo>
                  <a:cubicBezTo>
                    <a:pt x="358" y="19"/>
                    <a:pt x="309"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
            <p:cNvSpPr/>
            <p:nvPr/>
          </p:nvSpPr>
          <p:spPr>
            <a:xfrm>
              <a:off x="6527875" y="2929175"/>
              <a:ext cx="9650" cy="9675"/>
            </a:xfrm>
            <a:custGeom>
              <a:avLst/>
              <a:gdLst/>
              <a:ahLst/>
              <a:cxnLst/>
              <a:rect l="l" t="t" r="r" b="b"/>
              <a:pathLst>
                <a:path w="386" h="387" extrusionOk="0">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
            <p:cNvSpPr/>
            <p:nvPr/>
          </p:nvSpPr>
          <p:spPr>
            <a:xfrm>
              <a:off x="6588925" y="2868125"/>
              <a:ext cx="9675" cy="9650"/>
            </a:xfrm>
            <a:custGeom>
              <a:avLst/>
              <a:gdLst/>
              <a:ahLst/>
              <a:cxnLst/>
              <a:rect l="l" t="t" r="r" b="b"/>
              <a:pathLst>
                <a:path w="387" h="386" extrusionOk="0">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
            <p:cNvSpPr/>
            <p:nvPr/>
          </p:nvSpPr>
          <p:spPr>
            <a:xfrm>
              <a:off x="6680550" y="2776475"/>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299" y="387"/>
                    <a:pt x="387" y="301"/>
                    <a:pt x="387" y="195"/>
                  </a:cubicBezTo>
                  <a:cubicBezTo>
                    <a:pt x="387"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
            <p:cNvSpPr/>
            <p:nvPr/>
          </p:nvSpPr>
          <p:spPr>
            <a:xfrm>
              <a:off x="6436225" y="3020800"/>
              <a:ext cx="9700" cy="9650"/>
            </a:xfrm>
            <a:custGeom>
              <a:avLst/>
              <a:gdLst/>
              <a:ahLst/>
              <a:cxnLst/>
              <a:rect l="l" t="t" r="r" b="b"/>
              <a:pathLst>
                <a:path w="388" h="386" extrusionOk="0">
                  <a:moveTo>
                    <a:pt x="195" y="1"/>
                  </a:moveTo>
                  <a:cubicBezTo>
                    <a:pt x="87" y="1"/>
                    <a:pt x="1" y="87"/>
                    <a:pt x="1" y="193"/>
                  </a:cubicBezTo>
                  <a:cubicBezTo>
                    <a:pt x="1" y="299"/>
                    <a:pt x="87" y="386"/>
                    <a:pt x="195" y="386"/>
                  </a:cubicBezTo>
                  <a:cubicBezTo>
                    <a:pt x="301" y="386"/>
                    <a:pt x="388" y="299"/>
                    <a:pt x="388" y="193"/>
                  </a:cubicBezTo>
                  <a:cubicBezTo>
                    <a:pt x="388"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
            <p:cNvSpPr/>
            <p:nvPr/>
          </p:nvSpPr>
          <p:spPr>
            <a:xfrm>
              <a:off x="6497325" y="2959700"/>
              <a:ext cx="9700" cy="9700"/>
            </a:xfrm>
            <a:custGeom>
              <a:avLst/>
              <a:gdLst/>
              <a:ahLst/>
              <a:cxnLst/>
              <a:rect l="l" t="t" r="r" b="b"/>
              <a:pathLst>
                <a:path w="388" h="388" extrusionOk="0">
                  <a:moveTo>
                    <a:pt x="193" y="1"/>
                  </a:moveTo>
                  <a:cubicBezTo>
                    <a:pt x="87" y="1"/>
                    <a:pt x="1" y="87"/>
                    <a:pt x="1" y="194"/>
                  </a:cubicBezTo>
                  <a:cubicBezTo>
                    <a:pt x="1" y="301"/>
                    <a:pt x="87" y="388"/>
                    <a:pt x="193" y="388"/>
                  </a:cubicBezTo>
                  <a:cubicBezTo>
                    <a:pt x="301" y="388"/>
                    <a:pt x="387" y="301"/>
                    <a:pt x="387" y="194"/>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
            <p:cNvSpPr/>
            <p:nvPr/>
          </p:nvSpPr>
          <p:spPr>
            <a:xfrm>
              <a:off x="6558375" y="2898625"/>
              <a:ext cx="9700" cy="9675"/>
            </a:xfrm>
            <a:custGeom>
              <a:avLst/>
              <a:gdLst/>
              <a:ahLst/>
              <a:cxnLst/>
              <a:rect l="l" t="t" r="r" b="b"/>
              <a:pathLst>
                <a:path w="388" h="387" extrusionOk="0">
                  <a:moveTo>
                    <a:pt x="195" y="0"/>
                  </a:moveTo>
                  <a:cubicBezTo>
                    <a:pt x="88" y="0"/>
                    <a:pt x="1" y="87"/>
                    <a:pt x="1" y="194"/>
                  </a:cubicBezTo>
                  <a:cubicBezTo>
                    <a:pt x="1" y="301"/>
                    <a:pt x="88"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
            <p:cNvSpPr/>
            <p:nvPr/>
          </p:nvSpPr>
          <p:spPr>
            <a:xfrm>
              <a:off x="6650000" y="2807025"/>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
            <p:cNvSpPr/>
            <p:nvPr/>
          </p:nvSpPr>
          <p:spPr>
            <a:xfrm>
              <a:off x="6709425" y="2745950"/>
              <a:ext cx="12950" cy="9675"/>
            </a:xfrm>
            <a:custGeom>
              <a:avLst/>
              <a:gdLst/>
              <a:ahLst/>
              <a:cxnLst/>
              <a:rect l="l" t="t" r="r" b="b"/>
              <a:pathLst>
                <a:path w="518" h="387" extrusionOk="0">
                  <a:moveTo>
                    <a:pt x="260" y="1"/>
                  </a:moveTo>
                  <a:cubicBezTo>
                    <a:pt x="211" y="1"/>
                    <a:pt x="161" y="20"/>
                    <a:pt x="124" y="58"/>
                  </a:cubicBezTo>
                  <a:cubicBezTo>
                    <a:pt x="1" y="179"/>
                    <a:pt x="87" y="387"/>
                    <a:pt x="260" y="387"/>
                  </a:cubicBezTo>
                  <a:cubicBezTo>
                    <a:pt x="431" y="387"/>
                    <a:pt x="518" y="179"/>
                    <a:pt x="396" y="58"/>
                  </a:cubicBezTo>
                  <a:cubicBezTo>
                    <a:pt x="359" y="20"/>
                    <a:pt x="309"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
            <p:cNvSpPr/>
            <p:nvPr/>
          </p:nvSpPr>
          <p:spPr>
            <a:xfrm>
              <a:off x="6741600" y="2715425"/>
              <a:ext cx="9700" cy="9650"/>
            </a:xfrm>
            <a:custGeom>
              <a:avLst/>
              <a:gdLst/>
              <a:ahLst/>
              <a:cxnLst/>
              <a:rect l="l" t="t" r="r" b="b"/>
              <a:pathLst>
                <a:path w="388" h="386" extrusionOk="0">
                  <a:moveTo>
                    <a:pt x="195" y="1"/>
                  </a:moveTo>
                  <a:cubicBezTo>
                    <a:pt x="87" y="1"/>
                    <a:pt x="1" y="87"/>
                    <a:pt x="1" y="193"/>
                  </a:cubicBezTo>
                  <a:cubicBezTo>
                    <a:pt x="1" y="299"/>
                    <a:pt x="87" y="386"/>
                    <a:pt x="195" y="386"/>
                  </a:cubicBezTo>
                  <a:cubicBezTo>
                    <a:pt x="301" y="386"/>
                    <a:pt x="387" y="299"/>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
            <p:cNvSpPr/>
            <p:nvPr/>
          </p:nvSpPr>
          <p:spPr>
            <a:xfrm>
              <a:off x="6772150" y="2684900"/>
              <a:ext cx="9700" cy="9650"/>
            </a:xfrm>
            <a:custGeom>
              <a:avLst/>
              <a:gdLst/>
              <a:ahLst/>
              <a:cxnLst/>
              <a:rect l="l" t="t" r="r" b="b"/>
              <a:pathLst>
                <a:path w="388" h="386" extrusionOk="0">
                  <a:moveTo>
                    <a:pt x="193" y="0"/>
                  </a:moveTo>
                  <a:cubicBezTo>
                    <a:pt x="87" y="0"/>
                    <a:pt x="0" y="86"/>
                    <a:pt x="0" y="193"/>
                  </a:cubicBezTo>
                  <a:cubicBezTo>
                    <a:pt x="0" y="299"/>
                    <a:pt x="87" y="385"/>
                    <a:pt x="193" y="385"/>
                  </a:cubicBezTo>
                  <a:cubicBezTo>
                    <a:pt x="301" y="385"/>
                    <a:pt x="387" y="299"/>
                    <a:pt x="387" y="193"/>
                  </a:cubicBezTo>
                  <a:cubicBezTo>
                    <a:pt x="387" y="86"/>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
            <p:cNvSpPr/>
            <p:nvPr/>
          </p:nvSpPr>
          <p:spPr>
            <a:xfrm>
              <a:off x="6802700" y="2654350"/>
              <a:ext cx="9675" cy="9675"/>
            </a:xfrm>
            <a:custGeom>
              <a:avLst/>
              <a:gdLst/>
              <a:ahLst/>
              <a:cxnLst/>
              <a:rect l="l" t="t" r="r" b="b"/>
              <a:pathLst>
                <a:path w="387" h="387" extrusionOk="0">
                  <a:moveTo>
                    <a:pt x="193" y="0"/>
                  </a:moveTo>
                  <a:cubicBezTo>
                    <a:pt x="87" y="0"/>
                    <a:pt x="0" y="87"/>
                    <a:pt x="0" y="193"/>
                  </a:cubicBezTo>
                  <a:cubicBezTo>
                    <a:pt x="0" y="300"/>
                    <a:pt x="87" y="387"/>
                    <a:pt x="193" y="387"/>
                  </a:cubicBezTo>
                  <a:cubicBezTo>
                    <a:pt x="300" y="387"/>
                    <a:pt x="387" y="300"/>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
            <p:cNvSpPr/>
            <p:nvPr/>
          </p:nvSpPr>
          <p:spPr>
            <a:xfrm>
              <a:off x="6617825" y="2837550"/>
              <a:ext cx="12950" cy="9700"/>
            </a:xfrm>
            <a:custGeom>
              <a:avLst/>
              <a:gdLst/>
              <a:ahLst/>
              <a:cxnLst/>
              <a:rect l="l" t="t" r="r" b="b"/>
              <a:pathLst>
                <a:path w="518" h="388" extrusionOk="0">
                  <a:moveTo>
                    <a:pt x="259" y="1"/>
                  </a:moveTo>
                  <a:cubicBezTo>
                    <a:pt x="210" y="1"/>
                    <a:pt x="160" y="20"/>
                    <a:pt x="122" y="58"/>
                  </a:cubicBezTo>
                  <a:cubicBezTo>
                    <a:pt x="1" y="179"/>
                    <a:pt x="87" y="388"/>
                    <a:pt x="260" y="388"/>
                  </a:cubicBezTo>
                  <a:cubicBezTo>
                    <a:pt x="431" y="388"/>
                    <a:pt x="518" y="179"/>
                    <a:pt x="397" y="58"/>
                  </a:cubicBezTo>
                  <a:cubicBezTo>
                    <a:pt x="359" y="20"/>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
            <p:cNvSpPr/>
            <p:nvPr/>
          </p:nvSpPr>
          <p:spPr>
            <a:xfrm>
              <a:off x="6495775" y="3019200"/>
              <a:ext cx="9650" cy="9700"/>
            </a:xfrm>
            <a:custGeom>
              <a:avLst/>
              <a:gdLst/>
              <a:ahLst/>
              <a:cxnLst/>
              <a:rect l="l" t="t" r="r" b="b"/>
              <a:pathLst>
                <a:path w="386" h="388" extrusionOk="0">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
            <p:cNvSpPr/>
            <p:nvPr/>
          </p:nvSpPr>
          <p:spPr>
            <a:xfrm>
              <a:off x="6556825" y="2958150"/>
              <a:ext cx="9675" cy="9650"/>
            </a:xfrm>
            <a:custGeom>
              <a:avLst/>
              <a:gdLst/>
              <a:ahLst/>
              <a:cxnLst/>
              <a:rect l="l" t="t" r="r" b="b"/>
              <a:pathLst>
                <a:path w="387" h="386" extrusionOk="0">
                  <a:moveTo>
                    <a:pt x="194" y="1"/>
                  </a:moveTo>
                  <a:cubicBezTo>
                    <a:pt x="87" y="1"/>
                    <a:pt x="0" y="87"/>
                    <a:pt x="0" y="193"/>
                  </a:cubicBezTo>
                  <a:cubicBezTo>
                    <a:pt x="0" y="299"/>
                    <a:pt x="87" y="386"/>
                    <a:pt x="194" y="386"/>
                  </a:cubicBezTo>
                  <a:cubicBezTo>
                    <a:pt x="301" y="386"/>
                    <a:pt x="387" y="299"/>
                    <a:pt x="387" y="193"/>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
            <p:cNvSpPr/>
            <p:nvPr/>
          </p:nvSpPr>
          <p:spPr>
            <a:xfrm>
              <a:off x="6617900" y="2897075"/>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
            <p:cNvSpPr/>
            <p:nvPr/>
          </p:nvSpPr>
          <p:spPr>
            <a:xfrm>
              <a:off x="6707875" y="2805450"/>
              <a:ext cx="12950" cy="9675"/>
            </a:xfrm>
            <a:custGeom>
              <a:avLst/>
              <a:gdLst/>
              <a:ahLst/>
              <a:cxnLst/>
              <a:rect l="l" t="t" r="r" b="b"/>
              <a:pathLst>
                <a:path w="518" h="387" extrusionOk="0">
                  <a:moveTo>
                    <a:pt x="259" y="1"/>
                  </a:moveTo>
                  <a:cubicBezTo>
                    <a:pt x="210" y="1"/>
                    <a:pt x="161" y="20"/>
                    <a:pt x="123" y="58"/>
                  </a:cubicBezTo>
                  <a:cubicBezTo>
                    <a:pt x="1" y="179"/>
                    <a:pt x="87" y="387"/>
                    <a:pt x="260" y="387"/>
                  </a:cubicBezTo>
                  <a:cubicBezTo>
                    <a:pt x="431" y="387"/>
                    <a:pt x="518" y="179"/>
                    <a:pt x="396" y="58"/>
                  </a:cubicBezTo>
                  <a:cubicBezTo>
                    <a:pt x="358" y="20"/>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
            <p:cNvSpPr/>
            <p:nvPr/>
          </p:nvSpPr>
          <p:spPr>
            <a:xfrm>
              <a:off x="6465225" y="3049750"/>
              <a:ext cx="9650" cy="9700"/>
            </a:xfrm>
            <a:custGeom>
              <a:avLst/>
              <a:gdLst/>
              <a:ahLst/>
              <a:cxnLst/>
              <a:rect l="l" t="t" r="r" b="b"/>
              <a:pathLst>
                <a:path w="386" h="388" extrusionOk="0">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
            <p:cNvSpPr/>
            <p:nvPr/>
          </p:nvSpPr>
          <p:spPr>
            <a:xfrm>
              <a:off x="6526275" y="2988675"/>
              <a:ext cx="9700" cy="9675"/>
            </a:xfrm>
            <a:custGeom>
              <a:avLst/>
              <a:gdLst/>
              <a:ahLst/>
              <a:cxnLst/>
              <a:rect l="l" t="t" r="r" b="b"/>
              <a:pathLst>
                <a:path w="388" h="387" extrusionOk="0">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
            <p:cNvSpPr/>
            <p:nvPr/>
          </p:nvSpPr>
          <p:spPr>
            <a:xfrm>
              <a:off x="6587375" y="2927625"/>
              <a:ext cx="9675" cy="9675"/>
            </a:xfrm>
            <a:custGeom>
              <a:avLst/>
              <a:gdLst/>
              <a:ahLst/>
              <a:cxnLst/>
              <a:rect l="l" t="t" r="r" b="b"/>
              <a:pathLst>
                <a:path w="387" h="387" extrusionOk="0">
                  <a:moveTo>
                    <a:pt x="193" y="0"/>
                  </a:moveTo>
                  <a:cubicBezTo>
                    <a:pt x="87" y="0"/>
                    <a:pt x="0" y="86"/>
                    <a:pt x="0" y="193"/>
                  </a:cubicBezTo>
                  <a:cubicBezTo>
                    <a:pt x="0" y="300"/>
                    <a:pt x="87"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
            <p:cNvSpPr/>
            <p:nvPr/>
          </p:nvSpPr>
          <p:spPr>
            <a:xfrm>
              <a:off x="6677325" y="2836000"/>
              <a:ext cx="12950" cy="9675"/>
            </a:xfrm>
            <a:custGeom>
              <a:avLst/>
              <a:gdLst/>
              <a:ahLst/>
              <a:cxnLst/>
              <a:rect l="l" t="t" r="r" b="b"/>
              <a:pathLst>
                <a:path w="518" h="387" extrusionOk="0">
                  <a:moveTo>
                    <a:pt x="259" y="1"/>
                  </a:moveTo>
                  <a:cubicBezTo>
                    <a:pt x="210" y="1"/>
                    <a:pt x="161" y="19"/>
                    <a:pt x="124" y="57"/>
                  </a:cubicBezTo>
                  <a:cubicBezTo>
                    <a:pt x="1" y="179"/>
                    <a:pt x="87" y="386"/>
                    <a:pt x="260" y="386"/>
                  </a:cubicBezTo>
                  <a:cubicBezTo>
                    <a:pt x="431" y="386"/>
                    <a:pt x="518" y="179"/>
                    <a:pt x="396" y="57"/>
                  </a:cubicBezTo>
                  <a:cubicBezTo>
                    <a:pt x="359" y="19"/>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
            <p:cNvSpPr/>
            <p:nvPr/>
          </p:nvSpPr>
          <p:spPr>
            <a:xfrm>
              <a:off x="6740050" y="2774925"/>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
            <p:cNvSpPr/>
            <p:nvPr/>
          </p:nvSpPr>
          <p:spPr>
            <a:xfrm>
              <a:off x="6770600" y="2744375"/>
              <a:ext cx="9675" cy="9700"/>
            </a:xfrm>
            <a:custGeom>
              <a:avLst/>
              <a:gdLst/>
              <a:ahLst/>
              <a:cxnLst/>
              <a:rect l="l" t="t" r="r" b="b"/>
              <a:pathLst>
                <a:path w="387" h="388" extrusionOk="0">
                  <a:moveTo>
                    <a:pt x="193" y="1"/>
                  </a:moveTo>
                  <a:cubicBezTo>
                    <a:pt x="87" y="1"/>
                    <a:pt x="0" y="87"/>
                    <a:pt x="0" y="193"/>
                  </a:cubicBezTo>
                  <a:cubicBezTo>
                    <a:pt x="0" y="301"/>
                    <a:pt x="87" y="388"/>
                    <a:pt x="193" y="388"/>
                  </a:cubicBezTo>
                  <a:cubicBezTo>
                    <a:pt x="299" y="388"/>
                    <a:pt x="387" y="301"/>
                    <a:pt x="387" y="193"/>
                  </a:cubicBezTo>
                  <a:cubicBezTo>
                    <a:pt x="387"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
            <p:cNvSpPr/>
            <p:nvPr/>
          </p:nvSpPr>
          <p:spPr>
            <a:xfrm>
              <a:off x="6801150" y="2713850"/>
              <a:ext cx="9650" cy="9675"/>
            </a:xfrm>
            <a:custGeom>
              <a:avLst/>
              <a:gdLst/>
              <a:ahLst/>
              <a:cxnLst/>
              <a:rect l="l" t="t" r="r" b="b"/>
              <a:pathLst>
                <a:path w="386" h="387" extrusionOk="0">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
            <p:cNvSpPr/>
            <p:nvPr/>
          </p:nvSpPr>
          <p:spPr>
            <a:xfrm>
              <a:off x="6831650" y="2683325"/>
              <a:ext cx="9675" cy="9650"/>
            </a:xfrm>
            <a:custGeom>
              <a:avLst/>
              <a:gdLst/>
              <a:ahLst/>
              <a:cxnLst/>
              <a:rect l="l" t="t" r="r" b="b"/>
              <a:pathLst>
                <a:path w="387" h="386" extrusionOk="0">
                  <a:moveTo>
                    <a:pt x="194" y="1"/>
                  </a:moveTo>
                  <a:cubicBezTo>
                    <a:pt x="87" y="1"/>
                    <a:pt x="0" y="87"/>
                    <a:pt x="0" y="193"/>
                  </a:cubicBezTo>
                  <a:cubicBezTo>
                    <a:pt x="0" y="300"/>
                    <a:pt x="87" y="386"/>
                    <a:pt x="194" y="386"/>
                  </a:cubicBezTo>
                  <a:cubicBezTo>
                    <a:pt x="301" y="386"/>
                    <a:pt x="387" y="300"/>
                    <a:pt x="387" y="193"/>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
            <p:cNvSpPr/>
            <p:nvPr/>
          </p:nvSpPr>
          <p:spPr>
            <a:xfrm>
              <a:off x="6648450" y="2866525"/>
              <a:ext cx="9650" cy="9700"/>
            </a:xfrm>
            <a:custGeom>
              <a:avLst/>
              <a:gdLst/>
              <a:ahLst/>
              <a:cxnLst/>
              <a:rect l="l" t="t" r="r" b="b"/>
              <a:pathLst>
                <a:path w="386" h="388" extrusionOk="0">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
            <p:cNvSpPr/>
            <p:nvPr/>
          </p:nvSpPr>
          <p:spPr>
            <a:xfrm>
              <a:off x="6524725" y="3048200"/>
              <a:ext cx="9700" cy="9650"/>
            </a:xfrm>
            <a:custGeom>
              <a:avLst/>
              <a:gdLst/>
              <a:ahLst/>
              <a:cxnLst/>
              <a:rect l="l" t="t" r="r" b="b"/>
              <a:pathLst>
                <a:path w="388" h="386" extrusionOk="0">
                  <a:moveTo>
                    <a:pt x="193" y="0"/>
                  </a:moveTo>
                  <a:cubicBezTo>
                    <a:pt x="87" y="0"/>
                    <a:pt x="0" y="87"/>
                    <a:pt x="0" y="193"/>
                  </a:cubicBezTo>
                  <a:cubicBezTo>
                    <a:pt x="0" y="299"/>
                    <a:pt x="87" y="386"/>
                    <a:pt x="193" y="386"/>
                  </a:cubicBezTo>
                  <a:cubicBezTo>
                    <a:pt x="301" y="386"/>
                    <a:pt x="387" y="299"/>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
            <p:cNvSpPr/>
            <p:nvPr/>
          </p:nvSpPr>
          <p:spPr>
            <a:xfrm>
              <a:off x="6585825" y="2987100"/>
              <a:ext cx="9650" cy="9700"/>
            </a:xfrm>
            <a:custGeom>
              <a:avLst/>
              <a:gdLst/>
              <a:ahLst/>
              <a:cxnLst/>
              <a:rect l="l" t="t" r="r" b="b"/>
              <a:pathLst>
                <a:path w="386" h="388" extrusionOk="0">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
            <p:cNvSpPr/>
            <p:nvPr/>
          </p:nvSpPr>
          <p:spPr>
            <a:xfrm>
              <a:off x="6646875" y="2926050"/>
              <a:ext cx="9675" cy="9650"/>
            </a:xfrm>
            <a:custGeom>
              <a:avLst/>
              <a:gdLst/>
              <a:ahLst/>
              <a:cxnLst/>
              <a:rect l="l" t="t" r="r" b="b"/>
              <a:pathLst>
                <a:path w="387" h="386" extrusionOk="0">
                  <a:moveTo>
                    <a:pt x="194" y="1"/>
                  </a:moveTo>
                  <a:cubicBezTo>
                    <a:pt x="86" y="1"/>
                    <a:pt x="0" y="87"/>
                    <a:pt x="0" y="193"/>
                  </a:cubicBezTo>
                  <a:cubicBezTo>
                    <a:pt x="0" y="300"/>
                    <a:pt x="86"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
            <p:cNvSpPr/>
            <p:nvPr/>
          </p:nvSpPr>
          <p:spPr>
            <a:xfrm>
              <a:off x="6736875" y="2834425"/>
              <a:ext cx="12900" cy="9700"/>
            </a:xfrm>
            <a:custGeom>
              <a:avLst/>
              <a:gdLst/>
              <a:ahLst/>
              <a:cxnLst/>
              <a:rect l="l" t="t" r="r" b="b"/>
              <a:pathLst>
                <a:path w="516" h="388" extrusionOk="0">
                  <a:moveTo>
                    <a:pt x="258" y="1"/>
                  </a:moveTo>
                  <a:cubicBezTo>
                    <a:pt x="209" y="1"/>
                    <a:pt x="159" y="20"/>
                    <a:pt x="122" y="57"/>
                  </a:cubicBezTo>
                  <a:cubicBezTo>
                    <a:pt x="0" y="179"/>
                    <a:pt x="87" y="387"/>
                    <a:pt x="258" y="387"/>
                  </a:cubicBezTo>
                  <a:cubicBezTo>
                    <a:pt x="431" y="387"/>
                    <a:pt x="516" y="179"/>
                    <a:pt x="394" y="57"/>
                  </a:cubicBezTo>
                  <a:cubicBezTo>
                    <a:pt x="356" y="20"/>
                    <a:pt x="307" y="1"/>
                    <a:pt x="25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
            <p:cNvSpPr/>
            <p:nvPr/>
          </p:nvSpPr>
          <p:spPr>
            <a:xfrm>
              <a:off x="6494175" y="3078700"/>
              <a:ext cx="9700" cy="9700"/>
            </a:xfrm>
            <a:custGeom>
              <a:avLst/>
              <a:gdLst/>
              <a:ahLst/>
              <a:cxnLst/>
              <a:rect l="l" t="t" r="r" b="b"/>
              <a:pathLst>
                <a:path w="388" h="388" extrusionOk="0">
                  <a:moveTo>
                    <a:pt x="195" y="1"/>
                  </a:moveTo>
                  <a:cubicBezTo>
                    <a:pt x="87" y="1"/>
                    <a:pt x="1" y="89"/>
                    <a:pt x="1" y="195"/>
                  </a:cubicBezTo>
                  <a:cubicBezTo>
                    <a:pt x="1" y="301"/>
                    <a:pt x="87" y="387"/>
                    <a:pt x="195" y="387"/>
                  </a:cubicBezTo>
                  <a:cubicBezTo>
                    <a:pt x="301" y="387"/>
                    <a:pt x="387" y="301"/>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
            <p:cNvSpPr/>
            <p:nvPr/>
          </p:nvSpPr>
          <p:spPr>
            <a:xfrm>
              <a:off x="6555275" y="301765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
            <p:cNvSpPr/>
            <p:nvPr/>
          </p:nvSpPr>
          <p:spPr>
            <a:xfrm>
              <a:off x="6616350" y="2956575"/>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
            <p:cNvSpPr/>
            <p:nvPr/>
          </p:nvSpPr>
          <p:spPr>
            <a:xfrm>
              <a:off x="6707950" y="2864975"/>
              <a:ext cx="9700" cy="9675"/>
            </a:xfrm>
            <a:custGeom>
              <a:avLst/>
              <a:gdLst/>
              <a:ahLst/>
              <a:cxnLst/>
              <a:rect l="l" t="t" r="r" b="b"/>
              <a:pathLst>
                <a:path w="388" h="387" extrusionOk="0">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
            <p:cNvSpPr/>
            <p:nvPr/>
          </p:nvSpPr>
          <p:spPr>
            <a:xfrm>
              <a:off x="6769050" y="2803875"/>
              <a:ext cx="9650" cy="9700"/>
            </a:xfrm>
            <a:custGeom>
              <a:avLst/>
              <a:gdLst/>
              <a:ahLst/>
              <a:cxnLst/>
              <a:rect l="l" t="t" r="r" b="b"/>
              <a:pathLst>
                <a:path w="386" h="388" extrusionOk="0">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
            <p:cNvSpPr/>
            <p:nvPr/>
          </p:nvSpPr>
          <p:spPr>
            <a:xfrm>
              <a:off x="6797925" y="2773350"/>
              <a:ext cx="12950" cy="9675"/>
            </a:xfrm>
            <a:custGeom>
              <a:avLst/>
              <a:gdLst/>
              <a:ahLst/>
              <a:cxnLst/>
              <a:rect l="l" t="t" r="r" b="b"/>
              <a:pathLst>
                <a:path w="518" h="387" extrusionOk="0">
                  <a:moveTo>
                    <a:pt x="259" y="1"/>
                  </a:moveTo>
                  <a:cubicBezTo>
                    <a:pt x="209" y="1"/>
                    <a:pt x="160" y="20"/>
                    <a:pt x="123" y="58"/>
                  </a:cubicBezTo>
                  <a:cubicBezTo>
                    <a:pt x="0" y="179"/>
                    <a:pt x="87" y="387"/>
                    <a:pt x="259" y="387"/>
                  </a:cubicBezTo>
                  <a:cubicBezTo>
                    <a:pt x="431" y="387"/>
                    <a:pt x="517" y="179"/>
                    <a:pt x="396" y="58"/>
                  </a:cubicBezTo>
                  <a:cubicBezTo>
                    <a:pt x="358" y="20"/>
                    <a:pt x="308"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
            <p:cNvSpPr/>
            <p:nvPr/>
          </p:nvSpPr>
          <p:spPr>
            <a:xfrm>
              <a:off x="6830100" y="2742825"/>
              <a:ext cx="9675" cy="9650"/>
            </a:xfrm>
            <a:custGeom>
              <a:avLst/>
              <a:gdLst/>
              <a:ahLst/>
              <a:cxnLst/>
              <a:rect l="l" t="t" r="r" b="b"/>
              <a:pathLst>
                <a:path w="387" h="386" extrusionOk="0">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
            <p:cNvSpPr/>
            <p:nvPr/>
          </p:nvSpPr>
          <p:spPr>
            <a:xfrm>
              <a:off x="6860650" y="2712300"/>
              <a:ext cx="9675" cy="9675"/>
            </a:xfrm>
            <a:custGeom>
              <a:avLst/>
              <a:gdLst/>
              <a:ahLst/>
              <a:cxnLst/>
              <a:rect l="l" t="t" r="r" b="b"/>
              <a:pathLst>
                <a:path w="387" h="387" extrusionOk="0">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
            <p:cNvSpPr/>
            <p:nvPr/>
          </p:nvSpPr>
          <p:spPr>
            <a:xfrm>
              <a:off x="6677400" y="2895525"/>
              <a:ext cx="9700" cy="9675"/>
            </a:xfrm>
            <a:custGeom>
              <a:avLst/>
              <a:gdLst/>
              <a:ahLst/>
              <a:cxnLst/>
              <a:rect l="l" t="t" r="r" b="b"/>
              <a:pathLst>
                <a:path w="388" h="387" extrusionOk="0">
                  <a:moveTo>
                    <a:pt x="193" y="0"/>
                  </a:moveTo>
                  <a:cubicBezTo>
                    <a:pt x="87" y="0"/>
                    <a:pt x="1" y="87"/>
                    <a:pt x="1" y="193"/>
                  </a:cubicBezTo>
                  <a:cubicBezTo>
                    <a:pt x="1" y="299"/>
                    <a:pt x="87" y="387"/>
                    <a:pt x="193" y="387"/>
                  </a:cubicBezTo>
                  <a:cubicBezTo>
                    <a:pt x="301" y="387"/>
                    <a:pt x="387" y="299"/>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
            <p:cNvSpPr/>
            <p:nvPr/>
          </p:nvSpPr>
          <p:spPr>
            <a:xfrm>
              <a:off x="6552050" y="3077175"/>
              <a:ext cx="12950" cy="9675"/>
            </a:xfrm>
            <a:custGeom>
              <a:avLst/>
              <a:gdLst/>
              <a:ahLst/>
              <a:cxnLst/>
              <a:rect l="l" t="t" r="r" b="b"/>
              <a:pathLst>
                <a:path w="518" h="387" extrusionOk="0">
                  <a:moveTo>
                    <a:pt x="260" y="0"/>
                  </a:moveTo>
                  <a:cubicBezTo>
                    <a:pt x="210" y="0"/>
                    <a:pt x="161" y="19"/>
                    <a:pt x="123" y="57"/>
                  </a:cubicBezTo>
                  <a:cubicBezTo>
                    <a:pt x="0" y="178"/>
                    <a:pt x="87" y="386"/>
                    <a:pt x="260" y="386"/>
                  </a:cubicBezTo>
                  <a:cubicBezTo>
                    <a:pt x="431" y="386"/>
                    <a:pt x="517" y="178"/>
                    <a:pt x="396" y="57"/>
                  </a:cubicBezTo>
                  <a:cubicBezTo>
                    <a:pt x="358" y="19"/>
                    <a:pt x="309"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
            <p:cNvSpPr/>
            <p:nvPr/>
          </p:nvSpPr>
          <p:spPr>
            <a:xfrm>
              <a:off x="6614775" y="3016100"/>
              <a:ext cx="9675" cy="9650"/>
            </a:xfrm>
            <a:custGeom>
              <a:avLst/>
              <a:gdLst/>
              <a:ahLst/>
              <a:cxnLst/>
              <a:rect l="l" t="t" r="r" b="b"/>
              <a:pathLst>
                <a:path w="387" h="386" extrusionOk="0">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
            <p:cNvSpPr/>
            <p:nvPr/>
          </p:nvSpPr>
          <p:spPr>
            <a:xfrm>
              <a:off x="6675850" y="2955025"/>
              <a:ext cx="9700" cy="9675"/>
            </a:xfrm>
            <a:custGeom>
              <a:avLst/>
              <a:gdLst/>
              <a:ahLst/>
              <a:cxnLst/>
              <a:rect l="l" t="t" r="r" b="b"/>
              <a:pathLst>
                <a:path w="388" h="387" extrusionOk="0">
                  <a:moveTo>
                    <a:pt x="193" y="0"/>
                  </a:moveTo>
                  <a:cubicBezTo>
                    <a:pt x="87" y="0"/>
                    <a:pt x="1" y="86"/>
                    <a:pt x="1" y="193"/>
                  </a:cubicBezTo>
                  <a:cubicBezTo>
                    <a:pt x="1" y="300"/>
                    <a:pt x="87" y="387"/>
                    <a:pt x="193" y="387"/>
                  </a:cubicBezTo>
                  <a:cubicBezTo>
                    <a:pt x="299" y="387"/>
                    <a:pt x="387" y="300"/>
                    <a:pt x="387" y="193"/>
                  </a:cubicBezTo>
                  <a:cubicBezTo>
                    <a:pt x="387" y="86"/>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
            <p:cNvSpPr/>
            <p:nvPr/>
          </p:nvSpPr>
          <p:spPr>
            <a:xfrm>
              <a:off x="6767450" y="2863425"/>
              <a:ext cx="9700" cy="9650"/>
            </a:xfrm>
            <a:custGeom>
              <a:avLst/>
              <a:gdLst/>
              <a:ahLst/>
              <a:cxnLst/>
              <a:rect l="l" t="t" r="r" b="b"/>
              <a:pathLst>
                <a:path w="388" h="386" extrusionOk="0">
                  <a:moveTo>
                    <a:pt x="193" y="0"/>
                  </a:moveTo>
                  <a:cubicBezTo>
                    <a:pt x="87" y="0"/>
                    <a:pt x="1" y="87"/>
                    <a:pt x="1" y="193"/>
                  </a:cubicBezTo>
                  <a:cubicBezTo>
                    <a:pt x="1" y="299"/>
                    <a:pt x="87" y="385"/>
                    <a:pt x="193" y="385"/>
                  </a:cubicBezTo>
                  <a:cubicBezTo>
                    <a:pt x="301" y="385"/>
                    <a:pt x="387" y="299"/>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
            <p:cNvSpPr/>
            <p:nvPr/>
          </p:nvSpPr>
          <p:spPr>
            <a:xfrm>
              <a:off x="6523175" y="3107700"/>
              <a:ext cx="9650" cy="9675"/>
            </a:xfrm>
            <a:custGeom>
              <a:avLst/>
              <a:gdLst/>
              <a:ahLst/>
              <a:cxnLst/>
              <a:rect l="l" t="t" r="r" b="b"/>
              <a:pathLst>
                <a:path w="386" h="387" extrusionOk="0">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
            <p:cNvSpPr/>
            <p:nvPr/>
          </p:nvSpPr>
          <p:spPr>
            <a:xfrm>
              <a:off x="6584225" y="304660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
            <p:cNvSpPr/>
            <p:nvPr/>
          </p:nvSpPr>
          <p:spPr>
            <a:xfrm>
              <a:off x="6645300" y="298555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
            <p:cNvSpPr/>
            <p:nvPr/>
          </p:nvSpPr>
          <p:spPr>
            <a:xfrm>
              <a:off x="6736900" y="2893925"/>
              <a:ext cx="9700" cy="9700"/>
            </a:xfrm>
            <a:custGeom>
              <a:avLst/>
              <a:gdLst/>
              <a:ahLst/>
              <a:cxnLst/>
              <a:rect l="l" t="t" r="r" b="b"/>
              <a:pathLst>
                <a:path w="388" h="388" extrusionOk="0">
                  <a:moveTo>
                    <a:pt x="195" y="0"/>
                  </a:moveTo>
                  <a:cubicBezTo>
                    <a:pt x="87" y="0"/>
                    <a:pt x="1" y="87"/>
                    <a:pt x="1" y="195"/>
                  </a:cubicBezTo>
                  <a:cubicBezTo>
                    <a:pt x="1" y="301"/>
                    <a:pt x="87" y="387"/>
                    <a:pt x="195" y="387"/>
                  </a:cubicBezTo>
                  <a:cubicBezTo>
                    <a:pt x="301" y="387"/>
                    <a:pt x="387" y="301"/>
                    <a:pt x="387" y="195"/>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
            <p:cNvSpPr/>
            <p:nvPr/>
          </p:nvSpPr>
          <p:spPr>
            <a:xfrm>
              <a:off x="6798000" y="2832875"/>
              <a:ext cx="9675" cy="9650"/>
            </a:xfrm>
            <a:custGeom>
              <a:avLst/>
              <a:gdLst/>
              <a:ahLst/>
              <a:cxnLst/>
              <a:rect l="l" t="t" r="r" b="b"/>
              <a:pathLst>
                <a:path w="387" h="386" extrusionOk="0">
                  <a:moveTo>
                    <a:pt x="193" y="0"/>
                  </a:moveTo>
                  <a:cubicBezTo>
                    <a:pt x="87" y="0"/>
                    <a:pt x="0" y="87"/>
                    <a:pt x="0" y="193"/>
                  </a:cubicBezTo>
                  <a:cubicBezTo>
                    <a:pt x="0" y="299"/>
                    <a:pt x="87" y="385"/>
                    <a:pt x="193" y="385"/>
                  </a:cubicBezTo>
                  <a:cubicBezTo>
                    <a:pt x="300" y="385"/>
                    <a:pt x="387" y="299"/>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
            <p:cNvSpPr/>
            <p:nvPr/>
          </p:nvSpPr>
          <p:spPr>
            <a:xfrm>
              <a:off x="6828550" y="2802325"/>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299" y="387"/>
                    <a:pt x="387" y="301"/>
                    <a:pt x="387" y="193"/>
                  </a:cubicBezTo>
                  <a:cubicBezTo>
                    <a:pt x="387"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
            <p:cNvSpPr/>
            <p:nvPr/>
          </p:nvSpPr>
          <p:spPr>
            <a:xfrm>
              <a:off x="6859075" y="2771775"/>
              <a:ext cx="9650" cy="9700"/>
            </a:xfrm>
            <a:custGeom>
              <a:avLst/>
              <a:gdLst/>
              <a:ahLst/>
              <a:cxnLst/>
              <a:rect l="l" t="t" r="r" b="b"/>
              <a:pathLst>
                <a:path w="386" h="388" extrusionOk="0">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
            <p:cNvSpPr/>
            <p:nvPr/>
          </p:nvSpPr>
          <p:spPr>
            <a:xfrm>
              <a:off x="6887950" y="2741250"/>
              <a:ext cx="12950" cy="9675"/>
            </a:xfrm>
            <a:custGeom>
              <a:avLst/>
              <a:gdLst/>
              <a:ahLst/>
              <a:cxnLst/>
              <a:rect l="l" t="t" r="r" b="b"/>
              <a:pathLst>
                <a:path w="518" h="387" extrusionOk="0">
                  <a:moveTo>
                    <a:pt x="260" y="1"/>
                  </a:moveTo>
                  <a:cubicBezTo>
                    <a:pt x="210" y="1"/>
                    <a:pt x="161" y="20"/>
                    <a:pt x="124" y="58"/>
                  </a:cubicBezTo>
                  <a:cubicBezTo>
                    <a:pt x="1" y="179"/>
                    <a:pt x="87" y="387"/>
                    <a:pt x="260" y="387"/>
                  </a:cubicBezTo>
                  <a:cubicBezTo>
                    <a:pt x="431" y="387"/>
                    <a:pt x="518" y="179"/>
                    <a:pt x="397" y="58"/>
                  </a:cubicBezTo>
                  <a:cubicBezTo>
                    <a:pt x="359" y="20"/>
                    <a:pt x="309"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
            <p:cNvSpPr/>
            <p:nvPr/>
          </p:nvSpPr>
          <p:spPr>
            <a:xfrm>
              <a:off x="6704775" y="2924500"/>
              <a:ext cx="12900" cy="9650"/>
            </a:xfrm>
            <a:custGeom>
              <a:avLst/>
              <a:gdLst/>
              <a:ahLst/>
              <a:cxnLst/>
              <a:rect l="l" t="t" r="r" b="b"/>
              <a:pathLst>
                <a:path w="516" h="386" extrusionOk="0">
                  <a:moveTo>
                    <a:pt x="258" y="0"/>
                  </a:moveTo>
                  <a:cubicBezTo>
                    <a:pt x="209" y="0"/>
                    <a:pt x="159" y="19"/>
                    <a:pt x="122" y="57"/>
                  </a:cubicBezTo>
                  <a:cubicBezTo>
                    <a:pt x="0" y="178"/>
                    <a:pt x="85" y="386"/>
                    <a:pt x="258" y="386"/>
                  </a:cubicBezTo>
                  <a:cubicBezTo>
                    <a:pt x="429" y="386"/>
                    <a:pt x="516" y="178"/>
                    <a:pt x="394" y="57"/>
                  </a:cubicBezTo>
                  <a:cubicBezTo>
                    <a:pt x="357" y="19"/>
                    <a:pt x="307"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
            <p:cNvSpPr/>
            <p:nvPr/>
          </p:nvSpPr>
          <p:spPr>
            <a:xfrm>
              <a:off x="6582675" y="3106150"/>
              <a:ext cx="9675" cy="9675"/>
            </a:xfrm>
            <a:custGeom>
              <a:avLst/>
              <a:gdLst/>
              <a:ahLst/>
              <a:cxnLst/>
              <a:rect l="l" t="t" r="r" b="b"/>
              <a:pathLst>
                <a:path w="387" h="387" extrusionOk="0">
                  <a:moveTo>
                    <a:pt x="193" y="0"/>
                  </a:moveTo>
                  <a:cubicBezTo>
                    <a:pt x="87" y="0"/>
                    <a:pt x="0" y="87"/>
                    <a:pt x="0" y="193"/>
                  </a:cubicBezTo>
                  <a:cubicBezTo>
                    <a:pt x="0" y="299"/>
                    <a:pt x="87" y="387"/>
                    <a:pt x="193" y="387"/>
                  </a:cubicBezTo>
                  <a:cubicBezTo>
                    <a:pt x="300" y="387"/>
                    <a:pt x="387" y="299"/>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
            <p:cNvSpPr/>
            <p:nvPr/>
          </p:nvSpPr>
          <p:spPr>
            <a:xfrm>
              <a:off x="6642125" y="3045075"/>
              <a:ext cx="12900" cy="9675"/>
            </a:xfrm>
            <a:custGeom>
              <a:avLst/>
              <a:gdLst/>
              <a:ahLst/>
              <a:cxnLst/>
              <a:rect l="l" t="t" r="r" b="b"/>
              <a:pathLst>
                <a:path w="516" h="387" extrusionOk="0">
                  <a:moveTo>
                    <a:pt x="258" y="0"/>
                  </a:moveTo>
                  <a:cubicBezTo>
                    <a:pt x="209" y="0"/>
                    <a:pt x="160" y="19"/>
                    <a:pt x="122" y="56"/>
                  </a:cubicBezTo>
                  <a:cubicBezTo>
                    <a:pt x="1" y="179"/>
                    <a:pt x="85" y="386"/>
                    <a:pt x="258" y="386"/>
                  </a:cubicBezTo>
                  <a:cubicBezTo>
                    <a:pt x="430" y="386"/>
                    <a:pt x="516" y="179"/>
                    <a:pt x="395" y="56"/>
                  </a:cubicBezTo>
                  <a:cubicBezTo>
                    <a:pt x="357" y="19"/>
                    <a:pt x="308"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
            <p:cNvSpPr/>
            <p:nvPr/>
          </p:nvSpPr>
          <p:spPr>
            <a:xfrm>
              <a:off x="6704800" y="2983975"/>
              <a:ext cx="9700" cy="9675"/>
            </a:xfrm>
            <a:custGeom>
              <a:avLst/>
              <a:gdLst/>
              <a:ahLst/>
              <a:cxnLst/>
              <a:rect l="l" t="t" r="r" b="b"/>
              <a:pathLst>
                <a:path w="388" h="387" extrusionOk="0">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
            <p:cNvSpPr/>
            <p:nvPr/>
          </p:nvSpPr>
          <p:spPr>
            <a:xfrm>
              <a:off x="6796450" y="2892375"/>
              <a:ext cx="9650" cy="9675"/>
            </a:xfrm>
            <a:custGeom>
              <a:avLst/>
              <a:gdLst/>
              <a:ahLst/>
              <a:cxnLst/>
              <a:rect l="l" t="t" r="r" b="b"/>
              <a:pathLst>
                <a:path w="386" h="387" extrusionOk="0">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
            <p:cNvSpPr/>
            <p:nvPr/>
          </p:nvSpPr>
          <p:spPr>
            <a:xfrm>
              <a:off x="6552125" y="3136675"/>
              <a:ext cx="9675" cy="9675"/>
            </a:xfrm>
            <a:custGeom>
              <a:avLst/>
              <a:gdLst/>
              <a:ahLst/>
              <a:cxnLst/>
              <a:rect l="l" t="t" r="r" b="b"/>
              <a:pathLst>
                <a:path w="387" h="387" extrusionOk="0">
                  <a:moveTo>
                    <a:pt x="194" y="1"/>
                  </a:moveTo>
                  <a:cubicBezTo>
                    <a:pt x="87" y="1"/>
                    <a:pt x="0" y="87"/>
                    <a:pt x="0" y="194"/>
                  </a:cubicBezTo>
                  <a:cubicBezTo>
                    <a:pt x="0" y="300"/>
                    <a:pt x="87" y="386"/>
                    <a:pt x="194" y="386"/>
                  </a:cubicBezTo>
                  <a:cubicBezTo>
                    <a:pt x="301" y="386"/>
                    <a:pt x="387" y="300"/>
                    <a:pt x="387" y="194"/>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
            <p:cNvSpPr/>
            <p:nvPr/>
          </p:nvSpPr>
          <p:spPr>
            <a:xfrm>
              <a:off x="6613225" y="3075600"/>
              <a:ext cx="9650" cy="9675"/>
            </a:xfrm>
            <a:custGeom>
              <a:avLst/>
              <a:gdLst/>
              <a:ahLst/>
              <a:cxnLst/>
              <a:rect l="l" t="t" r="r" b="b"/>
              <a:pathLst>
                <a:path w="386" h="387" extrusionOk="0">
                  <a:moveTo>
                    <a:pt x="193" y="0"/>
                  </a:moveTo>
                  <a:cubicBezTo>
                    <a:pt x="86" y="0"/>
                    <a:pt x="0" y="87"/>
                    <a:pt x="0" y="193"/>
                  </a:cubicBezTo>
                  <a:cubicBezTo>
                    <a:pt x="0" y="301"/>
                    <a:pt x="86"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
            <p:cNvSpPr/>
            <p:nvPr/>
          </p:nvSpPr>
          <p:spPr>
            <a:xfrm>
              <a:off x="6672625" y="3014525"/>
              <a:ext cx="12950" cy="9675"/>
            </a:xfrm>
            <a:custGeom>
              <a:avLst/>
              <a:gdLst/>
              <a:ahLst/>
              <a:cxnLst/>
              <a:rect l="l" t="t" r="r" b="b"/>
              <a:pathLst>
                <a:path w="518" h="387" extrusionOk="0">
                  <a:moveTo>
                    <a:pt x="260" y="1"/>
                  </a:moveTo>
                  <a:cubicBezTo>
                    <a:pt x="210" y="1"/>
                    <a:pt x="161" y="20"/>
                    <a:pt x="124" y="58"/>
                  </a:cubicBezTo>
                  <a:cubicBezTo>
                    <a:pt x="1" y="179"/>
                    <a:pt x="87" y="386"/>
                    <a:pt x="260" y="386"/>
                  </a:cubicBezTo>
                  <a:cubicBezTo>
                    <a:pt x="431" y="386"/>
                    <a:pt x="518" y="179"/>
                    <a:pt x="397" y="58"/>
                  </a:cubicBezTo>
                  <a:cubicBezTo>
                    <a:pt x="359" y="20"/>
                    <a:pt x="309"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
            <p:cNvSpPr/>
            <p:nvPr/>
          </p:nvSpPr>
          <p:spPr>
            <a:xfrm>
              <a:off x="6765900" y="2922925"/>
              <a:ext cx="9675" cy="9675"/>
            </a:xfrm>
            <a:custGeom>
              <a:avLst/>
              <a:gdLst/>
              <a:ahLst/>
              <a:cxnLst/>
              <a:rect l="l" t="t" r="r" b="b"/>
              <a:pathLst>
                <a:path w="387" h="387" extrusionOk="0">
                  <a:moveTo>
                    <a:pt x="193" y="0"/>
                  </a:moveTo>
                  <a:cubicBezTo>
                    <a:pt x="87" y="0"/>
                    <a:pt x="0" y="87"/>
                    <a:pt x="0" y="193"/>
                  </a:cubicBezTo>
                  <a:cubicBezTo>
                    <a:pt x="0" y="300"/>
                    <a:pt x="87" y="387"/>
                    <a:pt x="193" y="387"/>
                  </a:cubicBezTo>
                  <a:cubicBezTo>
                    <a:pt x="299" y="387"/>
                    <a:pt x="387" y="300"/>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
            <p:cNvSpPr/>
            <p:nvPr/>
          </p:nvSpPr>
          <p:spPr>
            <a:xfrm>
              <a:off x="6826950" y="2861825"/>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
            <p:cNvSpPr/>
            <p:nvPr/>
          </p:nvSpPr>
          <p:spPr>
            <a:xfrm>
              <a:off x="6857500" y="2831325"/>
              <a:ext cx="9675" cy="9650"/>
            </a:xfrm>
            <a:custGeom>
              <a:avLst/>
              <a:gdLst/>
              <a:ahLst/>
              <a:cxnLst/>
              <a:rect l="l" t="t" r="r" b="b"/>
              <a:pathLst>
                <a:path w="387" h="386" extrusionOk="0">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
            <p:cNvSpPr/>
            <p:nvPr/>
          </p:nvSpPr>
          <p:spPr>
            <a:xfrm>
              <a:off x="6888025" y="2800775"/>
              <a:ext cx="9700" cy="9650"/>
            </a:xfrm>
            <a:custGeom>
              <a:avLst/>
              <a:gdLst/>
              <a:ahLst/>
              <a:cxnLst/>
              <a:rect l="l" t="t" r="r" b="b"/>
              <a:pathLst>
                <a:path w="388" h="386" extrusionOk="0">
                  <a:moveTo>
                    <a:pt x="193" y="1"/>
                  </a:moveTo>
                  <a:cubicBezTo>
                    <a:pt x="87" y="1"/>
                    <a:pt x="1" y="87"/>
                    <a:pt x="1" y="193"/>
                  </a:cubicBezTo>
                  <a:cubicBezTo>
                    <a:pt x="1" y="299"/>
                    <a:pt x="87" y="386"/>
                    <a:pt x="193" y="386"/>
                  </a:cubicBezTo>
                  <a:cubicBezTo>
                    <a:pt x="301" y="386"/>
                    <a:pt x="388" y="299"/>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
            <p:cNvSpPr/>
            <p:nvPr/>
          </p:nvSpPr>
          <p:spPr>
            <a:xfrm>
              <a:off x="6916950" y="2770225"/>
              <a:ext cx="12900" cy="9700"/>
            </a:xfrm>
            <a:custGeom>
              <a:avLst/>
              <a:gdLst/>
              <a:ahLst/>
              <a:cxnLst/>
              <a:rect l="l" t="t" r="r" b="b"/>
              <a:pathLst>
                <a:path w="516" h="388" extrusionOk="0">
                  <a:moveTo>
                    <a:pt x="258" y="0"/>
                  </a:moveTo>
                  <a:cubicBezTo>
                    <a:pt x="209" y="0"/>
                    <a:pt x="160" y="19"/>
                    <a:pt x="122" y="57"/>
                  </a:cubicBezTo>
                  <a:cubicBezTo>
                    <a:pt x="1" y="178"/>
                    <a:pt x="85" y="387"/>
                    <a:pt x="258" y="387"/>
                  </a:cubicBezTo>
                  <a:cubicBezTo>
                    <a:pt x="430" y="387"/>
                    <a:pt x="516" y="178"/>
                    <a:pt x="395" y="57"/>
                  </a:cubicBezTo>
                  <a:cubicBezTo>
                    <a:pt x="357" y="19"/>
                    <a:pt x="308"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
            <p:cNvSpPr/>
            <p:nvPr/>
          </p:nvSpPr>
          <p:spPr>
            <a:xfrm>
              <a:off x="6735350" y="2953450"/>
              <a:ext cx="9700" cy="9650"/>
            </a:xfrm>
            <a:custGeom>
              <a:avLst/>
              <a:gdLst/>
              <a:ahLst/>
              <a:cxnLst/>
              <a:rect l="l" t="t" r="r" b="b"/>
              <a:pathLst>
                <a:path w="388" h="386" extrusionOk="0">
                  <a:moveTo>
                    <a:pt x="193" y="1"/>
                  </a:moveTo>
                  <a:cubicBezTo>
                    <a:pt x="87" y="1"/>
                    <a:pt x="1" y="87"/>
                    <a:pt x="1" y="193"/>
                  </a:cubicBezTo>
                  <a:cubicBezTo>
                    <a:pt x="1" y="300"/>
                    <a:pt x="87" y="386"/>
                    <a:pt x="193" y="386"/>
                  </a:cubicBezTo>
                  <a:cubicBezTo>
                    <a:pt x="301" y="386"/>
                    <a:pt x="387" y="300"/>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
            <p:cNvSpPr/>
            <p:nvPr/>
          </p:nvSpPr>
          <p:spPr>
            <a:xfrm>
              <a:off x="6611650" y="3135100"/>
              <a:ext cx="9650" cy="9675"/>
            </a:xfrm>
            <a:custGeom>
              <a:avLst/>
              <a:gdLst/>
              <a:ahLst/>
              <a:cxnLst/>
              <a:rect l="l" t="t" r="r" b="b"/>
              <a:pathLst>
                <a:path w="386" h="387" extrusionOk="0">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
            <p:cNvSpPr/>
            <p:nvPr/>
          </p:nvSpPr>
          <p:spPr>
            <a:xfrm>
              <a:off x="6672700" y="3074000"/>
              <a:ext cx="9700" cy="9700"/>
            </a:xfrm>
            <a:custGeom>
              <a:avLst/>
              <a:gdLst/>
              <a:ahLst/>
              <a:cxnLst/>
              <a:rect l="l" t="t" r="r" b="b"/>
              <a:pathLst>
                <a:path w="388" h="388" extrusionOk="0">
                  <a:moveTo>
                    <a:pt x="193" y="1"/>
                  </a:moveTo>
                  <a:cubicBezTo>
                    <a:pt x="87" y="1"/>
                    <a:pt x="1" y="89"/>
                    <a:pt x="1" y="195"/>
                  </a:cubicBezTo>
                  <a:cubicBezTo>
                    <a:pt x="1" y="301"/>
                    <a:pt x="87" y="387"/>
                    <a:pt x="193" y="387"/>
                  </a:cubicBezTo>
                  <a:cubicBezTo>
                    <a:pt x="301" y="387"/>
                    <a:pt x="387" y="301"/>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
            <p:cNvSpPr/>
            <p:nvPr/>
          </p:nvSpPr>
          <p:spPr>
            <a:xfrm>
              <a:off x="6732175" y="3012975"/>
              <a:ext cx="12900" cy="9675"/>
            </a:xfrm>
            <a:custGeom>
              <a:avLst/>
              <a:gdLst/>
              <a:ahLst/>
              <a:cxnLst/>
              <a:rect l="l" t="t" r="r" b="b"/>
              <a:pathLst>
                <a:path w="516" h="387" extrusionOk="0">
                  <a:moveTo>
                    <a:pt x="258" y="0"/>
                  </a:moveTo>
                  <a:cubicBezTo>
                    <a:pt x="209" y="0"/>
                    <a:pt x="159" y="19"/>
                    <a:pt x="122" y="56"/>
                  </a:cubicBezTo>
                  <a:cubicBezTo>
                    <a:pt x="0" y="177"/>
                    <a:pt x="87" y="386"/>
                    <a:pt x="258" y="386"/>
                  </a:cubicBezTo>
                  <a:cubicBezTo>
                    <a:pt x="431" y="386"/>
                    <a:pt x="516" y="177"/>
                    <a:pt x="394" y="56"/>
                  </a:cubicBezTo>
                  <a:cubicBezTo>
                    <a:pt x="356" y="19"/>
                    <a:pt x="307"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
            <p:cNvSpPr/>
            <p:nvPr/>
          </p:nvSpPr>
          <p:spPr>
            <a:xfrm>
              <a:off x="6825400" y="2921350"/>
              <a:ext cx="9675" cy="9650"/>
            </a:xfrm>
            <a:custGeom>
              <a:avLst/>
              <a:gdLst/>
              <a:ahLst/>
              <a:cxnLst/>
              <a:rect l="l" t="t" r="r" b="b"/>
              <a:pathLst>
                <a:path w="387" h="386" extrusionOk="0">
                  <a:moveTo>
                    <a:pt x="194" y="1"/>
                  </a:moveTo>
                  <a:cubicBezTo>
                    <a:pt x="87" y="1"/>
                    <a:pt x="0" y="87"/>
                    <a:pt x="0" y="193"/>
                  </a:cubicBezTo>
                  <a:cubicBezTo>
                    <a:pt x="0" y="300"/>
                    <a:pt x="87"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
            <p:cNvSpPr/>
            <p:nvPr/>
          </p:nvSpPr>
          <p:spPr>
            <a:xfrm>
              <a:off x="6581125" y="3165650"/>
              <a:ext cx="9650" cy="9675"/>
            </a:xfrm>
            <a:custGeom>
              <a:avLst/>
              <a:gdLst/>
              <a:ahLst/>
              <a:cxnLst/>
              <a:rect l="l" t="t" r="r" b="b"/>
              <a:pathLst>
                <a:path w="386" h="387" extrusionOk="0">
                  <a:moveTo>
                    <a:pt x="193" y="0"/>
                  </a:moveTo>
                  <a:cubicBezTo>
                    <a:pt x="86" y="0"/>
                    <a:pt x="0" y="86"/>
                    <a:pt x="0" y="193"/>
                  </a:cubicBezTo>
                  <a:cubicBezTo>
                    <a:pt x="0" y="300"/>
                    <a:pt x="86" y="387"/>
                    <a:pt x="193" y="387"/>
                  </a:cubicBezTo>
                  <a:cubicBezTo>
                    <a:pt x="299" y="387"/>
                    <a:pt x="385" y="300"/>
                    <a:pt x="385" y="193"/>
                  </a:cubicBezTo>
                  <a:cubicBezTo>
                    <a:pt x="385" y="86"/>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
            <p:cNvSpPr/>
            <p:nvPr/>
          </p:nvSpPr>
          <p:spPr>
            <a:xfrm>
              <a:off x="6640525" y="3104575"/>
              <a:ext cx="12950" cy="9675"/>
            </a:xfrm>
            <a:custGeom>
              <a:avLst/>
              <a:gdLst/>
              <a:ahLst/>
              <a:cxnLst/>
              <a:rect l="l" t="t" r="r" b="b"/>
              <a:pathLst>
                <a:path w="518" h="387" extrusionOk="0">
                  <a:moveTo>
                    <a:pt x="260" y="0"/>
                  </a:moveTo>
                  <a:cubicBezTo>
                    <a:pt x="210" y="0"/>
                    <a:pt x="161" y="19"/>
                    <a:pt x="124" y="57"/>
                  </a:cubicBezTo>
                  <a:cubicBezTo>
                    <a:pt x="1" y="178"/>
                    <a:pt x="87" y="386"/>
                    <a:pt x="260" y="386"/>
                  </a:cubicBezTo>
                  <a:cubicBezTo>
                    <a:pt x="431" y="386"/>
                    <a:pt x="518" y="178"/>
                    <a:pt x="397" y="57"/>
                  </a:cubicBezTo>
                  <a:cubicBezTo>
                    <a:pt x="359" y="19"/>
                    <a:pt x="309"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
            <p:cNvSpPr/>
            <p:nvPr/>
          </p:nvSpPr>
          <p:spPr>
            <a:xfrm>
              <a:off x="6703250" y="3043500"/>
              <a:ext cx="9700" cy="9650"/>
            </a:xfrm>
            <a:custGeom>
              <a:avLst/>
              <a:gdLst/>
              <a:ahLst/>
              <a:cxnLst/>
              <a:rect l="l" t="t" r="r" b="b"/>
              <a:pathLst>
                <a:path w="388" h="386" extrusionOk="0">
                  <a:moveTo>
                    <a:pt x="193" y="1"/>
                  </a:moveTo>
                  <a:cubicBezTo>
                    <a:pt x="87" y="1"/>
                    <a:pt x="1" y="87"/>
                    <a:pt x="1" y="193"/>
                  </a:cubicBezTo>
                  <a:cubicBezTo>
                    <a:pt x="1" y="299"/>
                    <a:pt x="87" y="386"/>
                    <a:pt x="193" y="386"/>
                  </a:cubicBezTo>
                  <a:cubicBezTo>
                    <a:pt x="301" y="386"/>
                    <a:pt x="387" y="299"/>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
            <p:cNvSpPr/>
            <p:nvPr/>
          </p:nvSpPr>
          <p:spPr>
            <a:xfrm>
              <a:off x="6794850" y="2951875"/>
              <a:ext cx="9675" cy="9675"/>
            </a:xfrm>
            <a:custGeom>
              <a:avLst/>
              <a:gdLst/>
              <a:ahLst/>
              <a:cxnLst/>
              <a:rect l="l" t="t" r="r" b="b"/>
              <a:pathLst>
                <a:path w="387"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
            <p:cNvSpPr/>
            <p:nvPr/>
          </p:nvSpPr>
          <p:spPr>
            <a:xfrm>
              <a:off x="6855950" y="2890825"/>
              <a:ext cx="9675" cy="9675"/>
            </a:xfrm>
            <a:custGeom>
              <a:avLst/>
              <a:gdLst/>
              <a:ahLst/>
              <a:cxnLst/>
              <a:rect l="l" t="t" r="r" b="b"/>
              <a:pathLst>
                <a:path w="387" h="387" extrusionOk="0">
                  <a:moveTo>
                    <a:pt x="193" y="0"/>
                  </a:moveTo>
                  <a:cubicBezTo>
                    <a:pt x="86" y="0"/>
                    <a:pt x="0" y="87"/>
                    <a:pt x="0" y="193"/>
                  </a:cubicBezTo>
                  <a:cubicBezTo>
                    <a:pt x="0" y="299"/>
                    <a:pt x="86" y="387"/>
                    <a:pt x="193" y="387"/>
                  </a:cubicBezTo>
                  <a:cubicBezTo>
                    <a:pt x="300" y="387"/>
                    <a:pt x="387" y="299"/>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
            <p:cNvSpPr/>
            <p:nvPr/>
          </p:nvSpPr>
          <p:spPr>
            <a:xfrm>
              <a:off x="6886475" y="2860275"/>
              <a:ext cx="9650" cy="9675"/>
            </a:xfrm>
            <a:custGeom>
              <a:avLst/>
              <a:gdLst/>
              <a:ahLst/>
              <a:cxnLst/>
              <a:rect l="l" t="t" r="r" b="b"/>
              <a:pathLst>
                <a:path w="386" h="387" extrusionOk="0">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
            <p:cNvSpPr/>
            <p:nvPr/>
          </p:nvSpPr>
          <p:spPr>
            <a:xfrm>
              <a:off x="6917000" y="2829725"/>
              <a:ext cx="9675" cy="9700"/>
            </a:xfrm>
            <a:custGeom>
              <a:avLst/>
              <a:gdLst/>
              <a:ahLst/>
              <a:cxnLst/>
              <a:rect l="l" t="t" r="r" b="b"/>
              <a:pathLst>
                <a:path w="387" h="388" extrusionOk="0">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
            <p:cNvSpPr/>
            <p:nvPr/>
          </p:nvSpPr>
          <p:spPr>
            <a:xfrm>
              <a:off x="6947525" y="2799175"/>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
            <p:cNvSpPr/>
            <p:nvPr/>
          </p:nvSpPr>
          <p:spPr>
            <a:xfrm>
              <a:off x="6764350" y="2982400"/>
              <a:ext cx="9650" cy="9700"/>
            </a:xfrm>
            <a:custGeom>
              <a:avLst/>
              <a:gdLst/>
              <a:ahLst/>
              <a:cxnLst/>
              <a:rect l="l" t="t" r="r" b="b"/>
              <a:pathLst>
                <a:path w="386" h="388" extrusionOk="0">
                  <a:moveTo>
                    <a:pt x="193" y="1"/>
                  </a:moveTo>
                  <a:cubicBezTo>
                    <a:pt x="87" y="1"/>
                    <a:pt x="0" y="87"/>
                    <a:pt x="0" y="193"/>
                  </a:cubicBezTo>
                  <a:cubicBezTo>
                    <a:pt x="0" y="301"/>
                    <a:pt x="87" y="388"/>
                    <a:pt x="193" y="388"/>
                  </a:cubicBezTo>
                  <a:cubicBezTo>
                    <a:pt x="299" y="388"/>
                    <a:pt x="385" y="301"/>
                    <a:pt x="385" y="193"/>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
            <p:cNvSpPr/>
            <p:nvPr/>
          </p:nvSpPr>
          <p:spPr>
            <a:xfrm>
              <a:off x="6640600" y="3164075"/>
              <a:ext cx="9700" cy="9650"/>
            </a:xfrm>
            <a:custGeom>
              <a:avLst/>
              <a:gdLst/>
              <a:ahLst/>
              <a:cxnLst/>
              <a:rect l="l" t="t" r="r" b="b"/>
              <a:pathLst>
                <a:path w="388" h="386" extrusionOk="0">
                  <a:moveTo>
                    <a:pt x="193" y="1"/>
                  </a:moveTo>
                  <a:cubicBezTo>
                    <a:pt x="87" y="1"/>
                    <a:pt x="1" y="87"/>
                    <a:pt x="1" y="193"/>
                  </a:cubicBezTo>
                  <a:cubicBezTo>
                    <a:pt x="1" y="300"/>
                    <a:pt x="87" y="386"/>
                    <a:pt x="193" y="386"/>
                  </a:cubicBezTo>
                  <a:cubicBezTo>
                    <a:pt x="301" y="386"/>
                    <a:pt x="388" y="300"/>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
            <p:cNvSpPr/>
            <p:nvPr/>
          </p:nvSpPr>
          <p:spPr>
            <a:xfrm>
              <a:off x="6701700" y="3103000"/>
              <a:ext cx="9650" cy="9675"/>
            </a:xfrm>
            <a:custGeom>
              <a:avLst/>
              <a:gdLst/>
              <a:ahLst/>
              <a:cxnLst/>
              <a:rect l="l" t="t" r="r" b="b"/>
              <a:pathLst>
                <a:path w="386" h="387" extrusionOk="0">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
            <p:cNvSpPr/>
            <p:nvPr/>
          </p:nvSpPr>
          <p:spPr>
            <a:xfrm>
              <a:off x="6762750" y="304190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
            <p:cNvSpPr/>
            <p:nvPr/>
          </p:nvSpPr>
          <p:spPr>
            <a:xfrm>
              <a:off x="6854350" y="2950325"/>
              <a:ext cx="9675" cy="9675"/>
            </a:xfrm>
            <a:custGeom>
              <a:avLst/>
              <a:gdLst/>
              <a:ahLst/>
              <a:cxnLst/>
              <a:rect l="l" t="t" r="r" b="b"/>
              <a:pathLst>
                <a:path w="387" h="387" extrusionOk="0">
                  <a:moveTo>
                    <a:pt x="194" y="0"/>
                  </a:moveTo>
                  <a:cubicBezTo>
                    <a:pt x="88" y="0"/>
                    <a:pt x="0" y="86"/>
                    <a:pt x="0" y="193"/>
                  </a:cubicBezTo>
                  <a:cubicBezTo>
                    <a:pt x="0" y="300"/>
                    <a:pt x="88" y="387"/>
                    <a:pt x="194" y="387"/>
                  </a:cubicBezTo>
                  <a:cubicBezTo>
                    <a:pt x="301" y="387"/>
                    <a:pt x="387" y="300"/>
                    <a:pt x="387" y="193"/>
                  </a:cubicBezTo>
                  <a:cubicBezTo>
                    <a:pt x="387" y="86"/>
                    <a:pt x="301"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
            <p:cNvSpPr/>
            <p:nvPr/>
          </p:nvSpPr>
          <p:spPr>
            <a:xfrm>
              <a:off x="6608450" y="3194600"/>
              <a:ext cx="12925" cy="9675"/>
            </a:xfrm>
            <a:custGeom>
              <a:avLst/>
              <a:gdLst/>
              <a:ahLst/>
              <a:cxnLst/>
              <a:rect l="l" t="t" r="r" b="b"/>
              <a:pathLst>
                <a:path w="517" h="387" extrusionOk="0">
                  <a:moveTo>
                    <a:pt x="258" y="1"/>
                  </a:moveTo>
                  <a:cubicBezTo>
                    <a:pt x="209" y="1"/>
                    <a:pt x="159" y="20"/>
                    <a:pt x="121" y="58"/>
                  </a:cubicBezTo>
                  <a:cubicBezTo>
                    <a:pt x="0" y="179"/>
                    <a:pt x="86" y="387"/>
                    <a:pt x="259" y="387"/>
                  </a:cubicBezTo>
                  <a:cubicBezTo>
                    <a:pt x="431" y="387"/>
                    <a:pt x="517" y="179"/>
                    <a:pt x="396" y="58"/>
                  </a:cubicBezTo>
                  <a:cubicBezTo>
                    <a:pt x="358" y="20"/>
                    <a:pt x="308" y="1"/>
                    <a:pt x="25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
            <p:cNvSpPr/>
            <p:nvPr/>
          </p:nvSpPr>
          <p:spPr>
            <a:xfrm>
              <a:off x="6671150" y="3133550"/>
              <a:ext cx="9700" cy="9675"/>
            </a:xfrm>
            <a:custGeom>
              <a:avLst/>
              <a:gdLst/>
              <a:ahLst/>
              <a:cxnLst/>
              <a:rect l="l" t="t" r="r" b="b"/>
              <a:pathLst>
                <a:path w="388" h="387" extrusionOk="0">
                  <a:moveTo>
                    <a:pt x="193" y="0"/>
                  </a:moveTo>
                  <a:cubicBezTo>
                    <a:pt x="87" y="0"/>
                    <a:pt x="1" y="87"/>
                    <a:pt x="1" y="193"/>
                  </a:cubicBezTo>
                  <a:cubicBezTo>
                    <a:pt x="1" y="300"/>
                    <a:pt x="87" y="387"/>
                    <a:pt x="193" y="387"/>
                  </a:cubicBezTo>
                  <a:cubicBezTo>
                    <a:pt x="299" y="387"/>
                    <a:pt x="387" y="300"/>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
            <p:cNvSpPr/>
            <p:nvPr/>
          </p:nvSpPr>
          <p:spPr>
            <a:xfrm>
              <a:off x="6732200" y="3072450"/>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
            <p:cNvSpPr/>
            <p:nvPr/>
          </p:nvSpPr>
          <p:spPr>
            <a:xfrm>
              <a:off x="6822200" y="2980850"/>
              <a:ext cx="12925" cy="9700"/>
            </a:xfrm>
            <a:custGeom>
              <a:avLst/>
              <a:gdLst/>
              <a:ahLst/>
              <a:cxnLst/>
              <a:rect l="l" t="t" r="r" b="b"/>
              <a:pathLst>
                <a:path w="517" h="388" extrusionOk="0">
                  <a:moveTo>
                    <a:pt x="259" y="0"/>
                  </a:moveTo>
                  <a:cubicBezTo>
                    <a:pt x="209" y="0"/>
                    <a:pt x="160" y="19"/>
                    <a:pt x="122" y="57"/>
                  </a:cubicBezTo>
                  <a:cubicBezTo>
                    <a:pt x="1" y="178"/>
                    <a:pt x="86" y="387"/>
                    <a:pt x="259" y="387"/>
                  </a:cubicBezTo>
                  <a:cubicBezTo>
                    <a:pt x="430" y="387"/>
                    <a:pt x="516" y="178"/>
                    <a:pt x="395" y="57"/>
                  </a:cubicBezTo>
                  <a:cubicBezTo>
                    <a:pt x="357"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
            <p:cNvSpPr/>
            <p:nvPr/>
          </p:nvSpPr>
          <p:spPr>
            <a:xfrm>
              <a:off x="6884900" y="2919775"/>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
            <p:cNvSpPr/>
            <p:nvPr/>
          </p:nvSpPr>
          <p:spPr>
            <a:xfrm>
              <a:off x="6915425" y="2889225"/>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
            <p:cNvSpPr/>
            <p:nvPr/>
          </p:nvSpPr>
          <p:spPr>
            <a:xfrm>
              <a:off x="6944350" y="2858700"/>
              <a:ext cx="12950" cy="9675"/>
            </a:xfrm>
            <a:custGeom>
              <a:avLst/>
              <a:gdLst/>
              <a:ahLst/>
              <a:cxnLst/>
              <a:rect l="l" t="t" r="r" b="b"/>
              <a:pathLst>
                <a:path w="518" h="387" extrusionOk="0">
                  <a:moveTo>
                    <a:pt x="259" y="1"/>
                  </a:moveTo>
                  <a:cubicBezTo>
                    <a:pt x="209" y="1"/>
                    <a:pt x="160" y="19"/>
                    <a:pt x="122" y="57"/>
                  </a:cubicBezTo>
                  <a:cubicBezTo>
                    <a:pt x="1" y="179"/>
                    <a:pt x="87" y="386"/>
                    <a:pt x="258" y="386"/>
                  </a:cubicBezTo>
                  <a:cubicBezTo>
                    <a:pt x="431" y="386"/>
                    <a:pt x="517" y="179"/>
                    <a:pt x="395" y="57"/>
                  </a:cubicBezTo>
                  <a:cubicBezTo>
                    <a:pt x="358" y="19"/>
                    <a:pt x="308"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
            <p:cNvSpPr/>
            <p:nvPr/>
          </p:nvSpPr>
          <p:spPr>
            <a:xfrm>
              <a:off x="6976525" y="2828175"/>
              <a:ext cx="9650" cy="9650"/>
            </a:xfrm>
            <a:custGeom>
              <a:avLst/>
              <a:gdLst/>
              <a:ahLst/>
              <a:cxnLst/>
              <a:rect l="l" t="t" r="r" b="b"/>
              <a:pathLst>
                <a:path w="386" h="386" extrusionOk="0">
                  <a:moveTo>
                    <a:pt x="193" y="0"/>
                  </a:moveTo>
                  <a:cubicBezTo>
                    <a:pt x="87" y="0"/>
                    <a:pt x="0" y="87"/>
                    <a:pt x="0" y="193"/>
                  </a:cubicBezTo>
                  <a:cubicBezTo>
                    <a:pt x="0" y="299"/>
                    <a:pt x="87" y="386"/>
                    <a:pt x="193" y="386"/>
                  </a:cubicBezTo>
                  <a:cubicBezTo>
                    <a:pt x="299" y="386"/>
                    <a:pt x="386" y="299"/>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
            <p:cNvSpPr/>
            <p:nvPr/>
          </p:nvSpPr>
          <p:spPr>
            <a:xfrm>
              <a:off x="6793300" y="3011400"/>
              <a:ext cx="9675" cy="9650"/>
            </a:xfrm>
            <a:custGeom>
              <a:avLst/>
              <a:gdLst/>
              <a:ahLst/>
              <a:cxnLst/>
              <a:rect l="l" t="t" r="r" b="b"/>
              <a:pathLst>
                <a:path w="387" h="386" extrusionOk="0">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
            <p:cNvSpPr/>
            <p:nvPr/>
          </p:nvSpPr>
          <p:spPr>
            <a:xfrm>
              <a:off x="6669575" y="3193050"/>
              <a:ext cx="9675" cy="9675"/>
            </a:xfrm>
            <a:custGeom>
              <a:avLst/>
              <a:gdLst/>
              <a:ahLst/>
              <a:cxnLst/>
              <a:rect l="l" t="t" r="r" b="b"/>
              <a:pathLst>
                <a:path w="387" h="387" extrusionOk="0">
                  <a:moveTo>
                    <a:pt x="194" y="0"/>
                  </a:moveTo>
                  <a:cubicBezTo>
                    <a:pt x="86" y="0"/>
                    <a:pt x="0" y="86"/>
                    <a:pt x="0" y="193"/>
                  </a:cubicBezTo>
                  <a:cubicBezTo>
                    <a:pt x="0" y="300"/>
                    <a:pt x="86" y="387"/>
                    <a:pt x="194" y="387"/>
                  </a:cubicBezTo>
                  <a:cubicBezTo>
                    <a:pt x="300" y="387"/>
                    <a:pt x="387" y="300"/>
                    <a:pt x="387" y="193"/>
                  </a:cubicBezTo>
                  <a:cubicBezTo>
                    <a:pt x="387" y="86"/>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
            <p:cNvSpPr/>
            <p:nvPr/>
          </p:nvSpPr>
          <p:spPr>
            <a:xfrm>
              <a:off x="6730650" y="3131950"/>
              <a:ext cx="9700" cy="9700"/>
            </a:xfrm>
            <a:custGeom>
              <a:avLst/>
              <a:gdLst/>
              <a:ahLst/>
              <a:cxnLst/>
              <a:rect l="l" t="t" r="r" b="b"/>
              <a:pathLst>
                <a:path w="388" h="388" extrusionOk="0">
                  <a:moveTo>
                    <a:pt x="193" y="1"/>
                  </a:moveTo>
                  <a:cubicBezTo>
                    <a:pt x="87" y="1"/>
                    <a:pt x="1" y="88"/>
                    <a:pt x="1" y="195"/>
                  </a:cubicBezTo>
                  <a:cubicBezTo>
                    <a:pt x="1" y="301"/>
                    <a:pt x="87" y="387"/>
                    <a:pt x="193" y="387"/>
                  </a:cubicBezTo>
                  <a:cubicBezTo>
                    <a:pt x="301" y="387"/>
                    <a:pt x="387" y="301"/>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
            <p:cNvSpPr/>
            <p:nvPr/>
          </p:nvSpPr>
          <p:spPr>
            <a:xfrm>
              <a:off x="6791750" y="3070900"/>
              <a:ext cx="9650" cy="9700"/>
            </a:xfrm>
            <a:custGeom>
              <a:avLst/>
              <a:gdLst/>
              <a:ahLst/>
              <a:cxnLst/>
              <a:rect l="l" t="t" r="r" b="b"/>
              <a:pathLst>
                <a:path w="386" h="388" extrusionOk="0">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
            <p:cNvSpPr/>
            <p:nvPr/>
          </p:nvSpPr>
          <p:spPr>
            <a:xfrm>
              <a:off x="6883325" y="2979275"/>
              <a:ext cx="9700" cy="9675"/>
            </a:xfrm>
            <a:custGeom>
              <a:avLst/>
              <a:gdLst/>
              <a:ahLst/>
              <a:cxnLst/>
              <a:rect l="l" t="t" r="r" b="b"/>
              <a:pathLst>
                <a:path w="388" h="387" extrusionOk="0">
                  <a:moveTo>
                    <a:pt x="194" y="0"/>
                  </a:moveTo>
                  <a:cubicBezTo>
                    <a:pt x="87" y="0"/>
                    <a:pt x="1" y="88"/>
                    <a:pt x="1" y="194"/>
                  </a:cubicBezTo>
                  <a:cubicBezTo>
                    <a:pt x="1" y="300"/>
                    <a:pt x="87" y="387"/>
                    <a:pt x="194" y="387"/>
                  </a:cubicBezTo>
                  <a:cubicBezTo>
                    <a:pt x="301" y="387"/>
                    <a:pt x="388" y="300"/>
                    <a:pt x="388" y="194"/>
                  </a:cubicBezTo>
                  <a:cubicBezTo>
                    <a:pt x="388" y="88"/>
                    <a:pt x="301"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
            <p:cNvSpPr/>
            <p:nvPr/>
          </p:nvSpPr>
          <p:spPr>
            <a:xfrm>
              <a:off x="6639050" y="3223575"/>
              <a:ext cx="9650" cy="9700"/>
            </a:xfrm>
            <a:custGeom>
              <a:avLst/>
              <a:gdLst/>
              <a:ahLst/>
              <a:cxnLst/>
              <a:rect l="l" t="t" r="r" b="b"/>
              <a:pathLst>
                <a:path w="386" h="388" extrusionOk="0">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
            <p:cNvSpPr/>
            <p:nvPr/>
          </p:nvSpPr>
          <p:spPr>
            <a:xfrm>
              <a:off x="6700100" y="31625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
            <p:cNvSpPr/>
            <p:nvPr/>
          </p:nvSpPr>
          <p:spPr>
            <a:xfrm>
              <a:off x="6761200" y="3101450"/>
              <a:ext cx="9675" cy="9650"/>
            </a:xfrm>
            <a:custGeom>
              <a:avLst/>
              <a:gdLst/>
              <a:ahLst/>
              <a:cxnLst/>
              <a:rect l="l" t="t" r="r" b="b"/>
              <a:pathLst>
                <a:path w="387" h="386" extrusionOk="0">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
            <p:cNvSpPr/>
            <p:nvPr/>
          </p:nvSpPr>
          <p:spPr>
            <a:xfrm>
              <a:off x="6852800" y="300980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
            <p:cNvSpPr/>
            <p:nvPr/>
          </p:nvSpPr>
          <p:spPr>
            <a:xfrm>
              <a:off x="6912250" y="2948750"/>
              <a:ext cx="12950" cy="9650"/>
            </a:xfrm>
            <a:custGeom>
              <a:avLst/>
              <a:gdLst/>
              <a:ahLst/>
              <a:cxnLst/>
              <a:rect l="l" t="t" r="r" b="b"/>
              <a:pathLst>
                <a:path w="518" h="386" extrusionOk="0">
                  <a:moveTo>
                    <a:pt x="259" y="0"/>
                  </a:moveTo>
                  <a:cubicBezTo>
                    <a:pt x="209" y="0"/>
                    <a:pt x="160" y="19"/>
                    <a:pt x="122" y="57"/>
                  </a:cubicBezTo>
                  <a:cubicBezTo>
                    <a:pt x="1" y="178"/>
                    <a:pt x="87" y="386"/>
                    <a:pt x="258" y="386"/>
                  </a:cubicBezTo>
                  <a:cubicBezTo>
                    <a:pt x="431" y="386"/>
                    <a:pt x="517" y="178"/>
                    <a:pt x="395" y="57"/>
                  </a:cubicBezTo>
                  <a:cubicBezTo>
                    <a:pt x="358"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
            <p:cNvSpPr/>
            <p:nvPr/>
          </p:nvSpPr>
          <p:spPr>
            <a:xfrm>
              <a:off x="6944425" y="2918225"/>
              <a:ext cx="9650" cy="9675"/>
            </a:xfrm>
            <a:custGeom>
              <a:avLst/>
              <a:gdLst/>
              <a:ahLst/>
              <a:cxnLst/>
              <a:rect l="l" t="t" r="r" b="b"/>
              <a:pathLst>
                <a:path w="386" h="387" extrusionOk="0">
                  <a:moveTo>
                    <a:pt x="193" y="0"/>
                  </a:moveTo>
                  <a:cubicBezTo>
                    <a:pt x="87" y="0"/>
                    <a:pt x="1" y="87"/>
                    <a:pt x="1" y="193"/>
                  </a:cubicBezTo>
                  <a:cubicBezTo>
                    <a:pt x="1" y="300"/>
                    <a:pt x="87" y="387"/>
                    <a:pt x="193" y="387"/>
                  </a:cubicBezTo>
                  <a:cubicBezTo>
                    <a:pt x="299" y="387"/>
                    <a:pt x="386" y="300"/>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
            <p:cNvSpPr/>
            <p:nvPr/>
          </p:nvSpPr>
          <p:spPr>
            <a:xfrm>
              <a:off x="6974925" y="2887675"/>
              <a:ext cx="9700" cy="9675"/>
            </a:xfrm>
            <a:custGeom>
              <a:avLst/>
              <a:gdLst/>
              <a:ahLst/>
              <a:cxnLst/>
              <a:rect l="l" t="t" r="r" b="b"/>
              <a:pathLst>
                <a:path w="388" h="387" extrusionOk="0">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
            <p:cNvSpPr/>
            <p:nvPr/>
          </p:nvSpPr>
          <p:spPr>
            <a:xfrm>
              <a:off x="7005475" y="2857125"/>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
            <p:cNvSpPr/>
            <p:nvPr/>
          </p:nvSpPr>
          <p:spPr>
            <a:xfrm>
              <a:off x="6822250" y="30403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
            <p:cNvSpPr/>
            <p:nvPr/>
          </p:nvSpPr>
          <p:spPr>
            <a:xfrm>
              <a:off x="6698550" y="3222000"/>
              <a:ext cx="9700" cy="9675"/>
            </a:xfrm>
            <a:custGeom>
              <a:avLst/>
              <a:gdLst/>
              <a:ahLst/>
              <a:cxnLst/>
              <a:rect l="l" t="t" r="r" b="b"/>
              <a:pathLst>
                <a:path w="388" h="387" extrusionOk="0">
                  <a:moveTo>
                    <a:pt x="193" y="0"/>
                  </a:moveTo>
                  <a:cubicBezTo>
                    <a:pt x="87" y="0"/>
                    <a:pt x="1" y="88"/>
                    <a:pt x="1" y="194"/>
                  </a:cubicBezTo>
                  <a:cubicBezTo>
                    <a:pt x="1" y="300"/>
                    <a:pt x="87" y="387"/>
                    <a:pt x="193" y="387"/>
                  </a:cubicBezTo>
                  <a:cubicBezTo>
                    <a:pt x="301" y="387"/>
                    <a:pt x="387" y="300"/>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
            <p:cNvSpPr/>
            <p:nvPr/>
          </p:nvSpPr>
          <p:spPr>
            <a:xfrm>
              <a:off x="6759600" y="3160950"/>
              <a:ext cx="9700" cy="9675"/>
            </a:xfrm>
            <a:custGeom>
              <a:avLst/>
              <a:gdLst/>
              <a:ahLst/>
              <a:cxnLst/>
              <a:rect l="l" t="t" r="r" b="b"/>
              <a:pathLst>
                <a:path w="388" h="387" extrusionOk="0">
                  <a:moveTo>
                    <a:pt x="195" y="0"/>
                  </a:moveTo>
                  <a:cubicBezTo>
                    <a:pt x="89" y="0"/>
                    <a:pt x="1" y="87"/>
                    <a:pt x="1" y="193"/>
                  </a:cubicBezTo>
                  <a:cubicBezTo>
                    <a:pt x="1" y="300"/>
                    <a:pt x="89" y="387"/>
                    <a:pt x="195" y="387"/>
                  </a:cubicBezTo>
                  <a:cubicBezTo>
                    <a:pt x="301" y="387"/>
                    <a:pt x="387" y="300"/>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
            <p:cNvSpPr/>
            <p:nvPr/>
          </p:nvSpPr>
          <p:spPr>
            <a:xfrm>
              <a:off x="6820700" y="30998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6912300" y="3008250"/>
              <a:ext cx="9675" cy="9700"/>
            </a:xfrm>
            <a:custGeom>
              <a:avLst/>
              <a:gdLst/>
              <a:ahLst/>
              <a:cxnLst/>
              <a:rect l="l" t="t" r="r" b="b"/>
              <a:pathLst>
                <a:path w="387" h="388" extrusionOk="0">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6666375" y="3252550"/>
              <a:ext cx="12950" cy="9675"/>
            </a:xfrm>
            <a:custGeom>
              <a:avLst/>
              <a:gdLst/>
              <a:ahLst/>
              <a:cxnLst/>
              <a:rect l="l" t="t" r="r" b="b"/>
              <a:pathLst>
                <a:path w="518" h="387" extrusionOk="0">
                  <a:moveTo>
                    <a:pt x="259" y="1"/>
                  </a:moveTo>
                  <a:cubicBezTo>
                    <a:pt x="210" y="1"/>
                    <a:pt x="160" y="20"/>
                    <a:pt x="122" y="58"/>
                  </a:cubicBezTo>
                  <a:cubicBezTo>
                    <a:pt x="1" y="179"/>
                    <a:pt x="87" y="386"/>
                    <a:pt x="258" y="386"/>
                  </a:cubicBezTo>
                  <a:cubicBezTo>
                    <a:pt x="431" y="386"/>
                    <a:pt x="518" y="179"/>
                    <a:pt x="396" y="58"/>
                  </a:cubicBezTo>
                  <a:cubicBezTo>
                    <a:pt x="358" y="20"/>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6729100" y="3191475"/>
              <a:ext cx="9650" cy="9650"/>
            </a:xfrm>
            <a:custGeom>
              <a:avLst/>
              <a:gdLst/>
              <a:ahLst/>
              <a:cxnLst/>
              <a:rect l="l" t="t" r="r" b="b"/>
              <a:pathLst>
                <a:path w="386" h="386" extrusionOk="0">
                  <a:moveTo>
                    <a:pt x="193" y="1"/>
                  </a:moveTo>
                  <a:cubicBezTo>
                    <a:pt x="87" y="1"/>
                    <a:pt x="0" y="87"/>
                    <a:pt x="0" y="193"/>
                  </a:cubicBezTo>
                  <a:cubicBezTo>
                    <a:pt x="0" y="300"/>
                    <a:pt x="87" y="386"/>
                    <a:pt x="193" y="386"/>
                  </a:cubicBezTo>
                  <a:cubicBezTo>
                    <a:pt x="299" y="386"/>
                    <a:pt x="386" y="300"/>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6790150" y="3130400"/>
              <a:ext cx="9700" cy="9675"/>
            </a:xfrm>
            <a:custGeom>
              <a:avLst/>
              <a:gdLst/>
              <a:ahLst/>
              <a:cxnLst/>
              <a:rect l="l" t="t" r="r" b="b"/>
              <a:pathLst>
                <a:path w="388" h="387" extrusionOk="0">
                  <a:moveTo>
                    <a:pt x="195" y="0"/>
                  </a:moveTo>
                  <a:cubicBezTo>
                    <a:pt x="87" y="0"/>
                    <a:pt x="1" y="87"/>
                    <a:pt x="1" y="194"/>
                  </a:cubicBezTo>
                  <a:cubicBezTo>
                    <a:pt x="1"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6880150" y="3038775"/>
              <a:ext cx="12925" cy="9675"/>
            </a:xfrm>
            <a:custGeom>
              <a:avLst/>
              <a:gdLst/>
              <a:ahLst/>
              <a:cxnLst/>
              <a:rect l="l" t="t" r="r" b="b"/>
              <a:pathLst>
                <a:path w="517" h="387" extrusionOk="0">
                  <a:moveTo>
                    <a:pt x="258" y="1"/>
                  </a:moveTo>
                  <a:cubicBezTo>
                    <a:pt x="209" y="1"/>
                    <a:pt x="160" y="20"/>
                    <a:pt x="122" y="58"/>
                  </a:cubicBezTo>
                  <a:cubicBezTo>
                    <a:pt x="1" y="179"/>
                    <a:pt x="87" y="387"/>
                    <a:pt x="258" y="387"/>
                  </a:cubicBezTo>
                  <a:cubicBezTo>
                    <a:pt x="431" y="387"/>
                    <a:pt x="516" y="179"/>
                    <a:pt x="395" y="58"/>
                  </a:cubicBezTo>
                  <a:cubicBezTo>
                    <a:pt x="357" y="20"/>
                    <a:pt x="308" y="1"/>
                    <a:pt x="258"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6942825" y="2977725"/>
              <a:ext cx="9700" cy="9675"/>
            </a:xfrm>
            <a:custGeom>
              <a:avLst/>
              <a:gdLst/>
              <a:ahLst/>
              <a:cxnLst/>
              <a:rect l="l" t="t" r="r" b="b"/>
              <a:pathLst>
                <a:path w="388" h="387" extrusionOk="0">
                  <a:moveTo>
                    <a:pt x="195" y="0"/>
                  </a:moveTo>
                  <a:cubicBezTo>
                    <a:pt x="87" y="0"/>
                    <a:pt x="1" y="86"/>
                    <a:pt x="1" y="193"/>
                  </a:cubicBezTo>
                  <a:cubicBezTo>
                    <a:pt x="1" y="300"/>
                    <a:pt x="87" y="387"/>
                    <a:pt x="195" y="387"/>
                  </a:cubicBezTo>
                  <a:cubicBezTo>
                    <a:pt x="301" y="387"/>
                    <a:pt x="387" y="300"/>
                    <a:pt x="387" y="193"/>
                  </a:cubicBezTo>
                  <a:cubicBezTo>
                    <a:pt x="387" y="86"/>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6973375" y="2947175"/>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7002300" y="2916650"/>
              <a:ext cx="12950" cy="9675"/>
            </a:xfrm>
            <a:custGeom>
              <a:avLst/>
              <a:gdLst/>
              <a:ahLst/>
              <a:cxnLst/>
              <a:rect l="l" t="t" r="r" b="b"/>
              <a:pathLst>
                <a:path w="518" h="387" extrusionOk="0">
                  <a:moveTo>
                    <a:pt x="259" y="0"/>
                  </a:moveTo>
                  <a:cubicBezTo>
                    <a:pt x="209" y="0"/>
                    <a:pt x="159" y="19"/>
                    <a:pt x="122" y="57"/>
                  </a:cubicBezTo>
                  <a:cubicBezTo>
                    <a:pt x="0" y="178"/>
                    <a:pt x="87" y="386"/>
                    <a:pt x="258" y="386"/>
                  </a:cubicBezTo>
                  <a:cubicBezTo>
                    <a:pt x="431" y="386"/>
                    <a:pt x="517" y="178"/>
                    <a:pt x="394" y="57"/>
                  </a:cubicBezTo>
                  <a:cubicBezTo>
                    <a:pt x="357"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7034475" y="2886125"/>
              <a:ext cx="9675" cy="9675"/>
            </a:xfrm>
            <a:custGeom>
              <a:avLst/>
              <a:gdLst/>
              <a:ahLst/>
              <a:cxnLst/>
              <a:rect l="l" t="t" r="r" b="b"/>
              <a:pathLst>
                <a:path w="387" h="387" extrusionOk="0">
                  <a:moveTo>
                    <a:pt x="193" y="0"/>
                  </a:moveTo>
                  <a:cubicBezTo>
                    <a:pt x="87" y="0"/>
                    <a:pt x="0" y="87"/>
                    <a:pt x="0" y="193"/>
                  </a:cubicBezTo>
                  <a:cubicBezTo>
                    <a:pt x="0" y="299"/>
                    <a:pt x="87" y="387"/>
                    <a:pt x="193" y="387"/>
                  </a:cubicBezTo>
                  <a:cubicBezTo>
                    <a:pt x="299" y="387"/>
                    <a:pt x="387" y="299"/>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6851250" y="3069350"/>
              <a:ext cx="9675" cy="9650"/>
            </a:xfrm>
            <a:custGeom>
              <a:avLst/>
              <a:gdLst/>
              <a:ahLst/>
              <a:cxnLst/>
              <a:rect l="l" t="t" r="r" b="b"/>
              <a:pathLst>
                <a:path w="387" h="386" extrusionOk="0">
                  <a:moveTo>
                    <a:pt x="193" y="0"/>
                  </a:moveTo>
                  <a:cubicBezTo>
                    <a:pt x="86" y="0"/>
                    <a:pt x="0" y="87"/>
                    <a:pt x="0" y="193"/>
                  </a:cubicBezTo>
                  <a:cubicBezTo>
                    <a:pt x="0" y="299"/>
                    <a:pt x="86" y="385"/>
                    <a:pt x="193" y="385"/>
                  </a:cubicBezTo>
                  <a:cubicBezTo>
                    <a:pt x="300" y="385"/>
                    <a:pt x="387" y="299"/>
                    <a:pt x="387" y="193"/>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6727500" y="3250975"/>
              <a:ext cx="9700" cy="9700"/>
            </a:xfrm>
            <a:custGeom>
              <a:avLst/>
              <a:gdLst/>
              <a:ahLst/>
              <a:cxnLst/>
              <a:rect l="l" t="t" r="r" b="b"/>
              <a:pathLst>
                <a:path w="388" h="388" extrusionOk="0">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6788600" y="31899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6848050" y="3128825"/>
              <a:ext cx="12925" cy="9700"/>
            </a:xfrm>
            <a:custGeom>
              <a:avLst/>
              <a:gdLst/>
              <a:ahLst/>
              <a:cxnLst/>
              <a:rect l="l" t="t" r="r" b="b"/>
              <a:pathLst>
                <a:path w="517" h="388" extrusionOk="0">
                  <a:moveTo>
                    <a:pt x="258" y="0"/>
                  </a:moveTo>
                  <a:cubicBezTo>
                    <a:pt x="209" y="0"/>
                    <a:pt x="160" y="19"/>
                    <a:pt x="122" y="57"/>
                  </a:cubicBezTo>
                  <a:cubicBezTo>
                    <a:pt x="1" y="179"/>
                    <a:pt x="86" y="388"/>
                    <a:pt x="258" y="388"/>
                  </a:cubicBezTo>
                  <a:cubicBezTo>
                    <a:pt x="430" y="388"/>
                    <a:pt x="516" y="179"/>
                    <a:pt x="395" y="57"/>
                  </a:cubicBezTo>
                  <a:cubicBezTo>
                    <a:pt x="357" y="19"/>
                    <a:pt x="308" y="0"/>
                    <a:pt x="258"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6941275" y="303720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6697000" y="3281525"/>
              <a:ext cx="9650" cy="9700"/>
            </a:xfrm>
            <a:custGeom>
              <a:avLst/>
              <a:gdLst/>
              <a:ahLst/>
              <a:cxnLst/>
              <a:rect l="l" t="t" r="r" b="b"/>
              <a:pathLst>
                <a:path w="386" h="388" extrusionOk="0">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6756425" y="3220450"/>
              <a:ext cx="12950" cy="9675"/>
            </a:xfrm>
            <a:custGeom>
              <a:avLst/>
              <a:gdLst/>
              <a:ahLst/>
              <a:cxnLst/>
              <a:rect l="l" t="t" r="r" b="b"/>
              <a:pathLst>
                <a:path w="518" h="387" extrusionOk="0">
                  <a:moveTo>
                    <a:pt x="259" y="1"/>
                  </a:moveTo>
                  <a:cubicBezTo>
                    <a:pt x="209" y="1"/>
                    <a:pt x="160" y="20"/>
                    <a:pt x="122" y="58"/>
                  </a:cubicBezTo>
                  <a:cubicBezTo>
                    <a:pt x="0" y="179"/>
                    <a:pt x="87" y="387"/>
                    <a:pt x="260" y="387"/>
                  </a:cubicBezTo>
                  <a:cubicBezTo>
                    <a:pt x="431" y="387"/>
                    <a:pt x="517" y="179"/>
                    <a:pt x="396" y="58"/>
                  </a:cubicBezTo>
                  <a:cubicBezTo>
                    <a:pt x="358" y="20"/>
                    <a:pt x="309"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6819150" y="3159375"/>
              <a:ext cx="9650" cy="9650"/>
            </a:xfrm>
            <a:custGeom>
              <a:avLst/>
              <a:gdLst/>
              <a:ahLst/>
              <a:cxnLst/>
              <a:rect l="l" t="t" r="r" b="b"/>
              <a:pathLst>
                <a:path w="386" h="386" extrusionOk="0">
                  <a:moveTo>
                    <a:pt x="193" y="1"/>
                  </a:moveTo>
                  <a:cubicBezTo>
                    <a:pt x="87" y="1"/>
                    <a:pt x="0" y="87"/>
                    <a:pt x="0" y="193"/>
                  </a:cubicBezTo>
                  <a:cubicBezTo>
                    <a:pt x="0" y="300"/>
                    <a:pt x="87" y="386"/>
                    <a:pt x="193" y="386"/>
                  </a:cubicBezTo>
                  <a:cubicBezTo>
                    <a:pt x="299" y="386"/>
                    <a:pt x="385" y="300"/>
                    <a:pt x="385" y="193"/>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6910725" y="3067750"/>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8" y="301"/>
                    <a:pt x="388" y="195"/>
                  </a:cubicBezTo>
                  <a:cubicBezTo>
                    <a:pt x="388"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6971825" y="3006700"/>
              <a:ext cx="9650" cy="9650"/>
            </a:xfrm>
            <a:custGeom>
              <a:avLst/>
              <a:gdLst/>
              <a:ahLst/>
              <a:cxnLst/>
              <a:rect l="l" t="t" r="r" b="b"/>
              <a:pathLst>
                <a:path w="386" h="386" extrusionOk="0">
                  <a:moveTo>
                    <a:pt x="193" y="1"/>
                  </a:moveTo>
                  <a:cubicBezTo>
                    <a:pt x="87" y="1"/>
                    <a:pt x="1" y="87"/>
                    <a:pt x="1" y="193"/>
                  </a:cubicBezTo>
                  <a:cubicBezTo>
                    <a:pt x="1" y="299"/>
                    <a:pt x="87" y="386"/>
                    <a:pt x="193" y="386"/>
                  </a:cubicBezTo>
                  <a:cubicBezTo>
                    <a:pt x="299" y="386"/>
                    <a:pt x="386" y="299"/>
                    <a:pt x="386" y="193"/>
                  </a:cubicBezTo>
                  <a:cubicBezTo>
                    <a:pt x="386"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7002325" y="2976150"/>
              <a:ext cx="9700" cy="9650"/>
            </a:xfrm>
            <a:custGeom>
              <a:avLst/>
              <a:gdLst/>
              <a:ahLst/>
              <a:cxnLst/>
              <a:rect l="l" t="t" r="r" b="b"/>
              <a:pathLst>
                <a:path w="388" h="386" extrusionOk="0">
                  <a:moveTo>
                    <a:pt x="195" y="1"/>
                  </a:moveTo>
                  <a:cubicBezTo>
                    <a:pt x="89" y="1"/>
                    <a:pt x="1" y="87"/>
                    <a:pt x="1" y="193"/>
                  </a:cubicBezTo>
                  <a:cubicBezTo>
                    <a:pt x="1" y="299"/>
                    <a:pt x="89" y="386"/>
                    <a:pt x="195" y="386"/>
                  </a:cubicBezTo>
                  <a:cubicBezTo>
                    <a:pt x="301" y="386"/>
                    <a:pt x="387" y="299"/>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7032875" y="2945625"/>
              <a:ext cx="9700" cy="9675"/>
            </a:xfrm>
            <a:custGeom>
              <a:avLst/>
              <a:gdLst/>
              <a:ahLst/>
              <a:cxnLst/>
              <a:rect l="l" t="t" r="r" b="b"/>
              <a:pathLst>
                <a:path w="388" h="387" extrusionOk="0">
                  <a:moveTo>
                    <a:pt x="195" y="0"/>
                  </a:moveTo>
                  <a:cubicBezTo>
                    <a:pt x="87" y="0"/>
                    <a:pt x="1" y="87"/>
                    <a:pt x="1" y="193"/>
                  </a:cubicBezTo>
                  <a:cubicBezTo>
                    <a:pt x="1" y="300"/>
                    <a:pt x="87" y="387"/>
                    <a:pt x="195" y="387"/>
                  </a:cubicBezTo>
                  <a:cubicBezTo>
                    <a:pt x="301" y="387"/>
                    <a:pt x="387" y="300"/>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7063425" y="2915075"/>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6880200" y="3098300"/>
              <a:ext cx="9675" cy="9675"/>
            </a:xfrm>
            <a:custGeom>
              <a:avLst/>
              <a:gdLst/>
              <a:ahLst/>
              <a:cxnLst/>
              <a:rect l="l" t="t" r="r" b="b"/>
              <a:pathLst>
                <a:path w="387" h="387" extrusionOk="0">
                  <a:moveTo>
                    <a:pt x="194" y="0"/>
                  </a:moveTo>
                  <a:cubicBezTo>
                    <a:pt x="87" y="0"/>
                    <a:pt x="0" y="87"/>
                    <a:pt x="0" y="193"/>
                  </a:cubicBezTo>
                  <a:cubicBezTo>
                    <a:pt x="0" y="301"/>
                    <a:pt x="87" y="387"/>
                    <a:pt x="194" y="387"/>
                  </a:cubicBezTo>
                  <a:cubicBezTo>
                    <a:pt x="300" y="387"/>
                    <a:pt x="387" y="301"/>
                    <a:pt x="387" y="193"/>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6756500" y="3279975"/>
              <a:ext cx="9675" cy="9650"/>
            </a:xfrm>
            <a:custGeom>
              <a:avLst/>
              <a:gdLst/>
              <a:ahLst/>
              <a:cxnLst/>
              <a:rect l="l" t="t" r="r" b="b"/>
              <a:pathLst>
                <a:path w="387" h="386" extrusionOk="0">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6815925" y="3218875"/>
              <a:ext cx="12950" cy="9700"/>
            </a:xfrm>
            <a:custGeom>
              <a:avLst/>
              <a:gdLst/>
              <a:ahLst/>
              <a:cxnLst/>
              <a:rect l="l" t="t" r="r" b="b"/>
              <a:pathLst>
                <a:path w="518" h="388" extrusionOk="0">
                  <a:moveTo>
                    <a:pt x="259" y="0"/>
                  </a:moveTo>
                  <a:cubicBezTo>
                    <a:pt x="209" y="0"/>
                    <a:pt x="160" y="19"/>
                    <a:pt x="123" y="57"/>
                  </a:cubicBezTo>
                  <a:cubicBezTo>
                    <a:pt x="0" y="178"/>
                    <a:pt x="87" y="387"/>
                    <a:pt x="260" y="387"/>
                  </a:cubicBezTo>
                  <a:cubicBezTo>
                    <a:pt x="431" y="387"/>
                    <a:pt x="517" y="178"/>
                    <a:pt x="396" y="57"/>
                  </a:cubicBezTo>
                  <a:cubicBezTo>
                    <a:pt x="358"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6878650" y="31578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6970225" y="3066200"/>
              <a:ext cx="9700" cy="9700"/>
            </a:xfrm>
            <a:custGeom>
              <a:avLst/>
              <a:gdLst/>
              <a:ahLst/>
              <a:cxnLst/>
              <a:rect l="l" t="t" r="r" b="b"/>
              <a:pathLst>
                <a:path w="388" h="388" extrusionOk="0">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6725950" y="3310475"/>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6787050" y="3249425"/>
              <a:ext cx="9650" cy="9700"/>
            </a:xfrm>
            <a:custGeom>
              <a:avLst/>
              <a:gdLst/>
              <a:ahLst/>
              <a:cxnLst/>
              <a:rect l="l" t="t" r="r" b="b"/>
              <a:pathLst>
                <a:path w="386" h="388" extrusionOk="0">
                  <a:moveTo>
                    <a:pt x="193" y="1"/>
                  </a:moveTo>
                  <a:cubicBezTo>
                    <a:pt x="87" y="1"/>
                    <a:pt x="0" y="87"/>
                    <a:pt x="0" y="193"/>
                  </a:cubicBezTo>
                  <a:cubicBezTo>
                    <a:pt x="0" y="299"/>
                    <a:pt x="87" y="387"/>
                    <a:pt x="193" y="387"/>
                  </a:cubicBezTo>
                  <a:cubicBezTo>
                    <a:pt x="299" y="387"/>
                    <a:pt x="385" y="299"/>
                    <a:pt x="385" y="193"/>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6846475" y="3188350"/>
              <a:ext cx="12925" cy="9675"/>
            </a:xfrm>
            <a:custGeom>
              <a:avLst/>
              <a:gdLst/>
              <a:ahLst/>
              <a:cxnLst/>
              <a:rect l="l" t="t" r="r" b="b"/>
              <a:pathLst>
                <a:path w="517" h="387" extrusionOk="0">
                  <a:moveTo>
                    <a:pt x="259" y="0"/>
                  </a:moveTo>
                  <a:cubicBezTo>
                    <a:pt x="209" y="0"/>
                    <a:pt x="160" y="19"/>
                    <a:pt x="123" y="56"/>
                  </a:cubicBezTo>
                  <a:cubicBezTo>
                    <a:pt x="0" y="179"/>
                    <a:pt x="86" y="387"/>
                    <a:pt x="259" y="387"/>
                  </a:cubicBezTo>
                  <a:cubicBezTo>
                    <a:pt x="431" y="387"/>
                    <a:pt x="517" y="179"/>
                    <a:pt x="396" y="56"/>
                  </a:cubicBezTo>
                  <a:cubicBezTo>
                    <a:pt x="358" y="19"/>
                    <a:pt x="308"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6939725" y="3096750"/>
              <a:ext cx="9650" cy="9650"/>
            </a:xfrm>
            <a:custGeom>
              <a:avLst/>
              <a:gdLst/>
              <a:ahLst/>
              <a:cxnLst/>
              <a:rect l="l" t="t" r="r" b="b"/>
              <a:pathLst>
                <a:path w="386" h="386" extrusionOk="0">
                  <a:moveTo>
                    <a:pt x="193" y="0"/>
                  </a:moveTo>
                  <a:cubicBezTo>
                    <a:pt x="87" y="0"/>
                    <a:pt x="1" y="87"/>
                    <a:pt x="1" y="193"/>
                  </a:cubicBezTo>
                  <a:cubicBezTo>
                    <a:pt x="1" y="299"/>
                    <a:pt x="87" y="385"/>
                    <a:pt x="193" y="385"/>
                  </a:cubicBezTo>
                  <a:cubicBezTo>
                    <a:pt x="299" y="385"/>
                    <a:pt x="386" y="299"/>
                    <a:pt x="386" y="193"/>
                  </a:cubicBezTo>
                  <a:cubicBezTo>
                    <a:pt x="386"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7000775" y="3035650"/>
              <a:ext cx="9700" cy="9700"/>
            </a:xfrm>
            <a:custGeom>
              <a:avLst/>
              <a:gdLst/>
              <a:ahLst/>
              <a:cxnLst/>
              <a:rect l="l" t="t" r="r" b="b"/>
              <a:pathLst>
                <a:path w="388" h="388" extrusionOk="0">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7031325" y="3005100"/>
              <a:ext cx="9675" cy="9700"/>
            </a:xfrm>
            <a:custGeom>
              <a:avLst/>
              <a:gdLst/>
              <a:ahLst/>
              <a:cxnLst/>
              <a:rect l="l" t="t" r="r" b="b"/>
              <a:pathLst>
                <a:path w="387" h="388" extrusionOk="0">
                  <a:moveTo>
                    <a:pt x="193" y="1"/>
                  </a:moveTo>
                  <a:cubicBezTo>
                    <a:pt x="87" y="1"/>
                    <a:pt x="0" y="87"/>
                    <a:pt x="0" y="195"/>
                  </a:cubicBezTo>
                  <a:cubicBezTo>
                    <a:pt x="0" y="301"/>
                    <a:pt x="87" y="388"/>
                    <a:pt x="193" y="388"/>
                  </a:cubicBezTo>
                  <a:cubicBezTo>
                    <a:pt x="301" y="388"/>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7061875" y="2974600"/>
              <a:ext cx="9675" cy="9650"/>
            </a:xfrm>
            <a:custGeom>
              <a:avLst/>
              <a:gdLst/>
              <a:ahLst/>
              <a:cxnLst/>
              <a:rect l="l" t="t" r="r" b="b"/>
              <a:pathLst>
                <a:path w="387" h="386" extrusionOk="0">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7092400" y="2944050"/>
              <a:ext cx="9650" cy="9650"/>
            </a:xfrm>
            <a:custGeom>
              <a:avLst/>
              <a:gdLst/>
              <a:ahLst/>
              <a:cxnLst/>
              <a:rect l="l" t="t" r="r" b="b"/>
              <a:pathLst>
                <a:path w="386" h="386" extrusionOk="0">
                  <a:moveTo>
                    <a:pt x="193" y="1"/>
                  </a:moveTo>
                  <a:cubicBezTo>
                    <a:pt x="87" y="1"/>
                    <a:pt x="1" y="87"/>
                    <a:pt x="1" y="193"/>
                  </a:cubicBezTo>
                  <a:cubicBezTo>
                    <a:pt x="1" y="300"/>
                    <a:pt x="87" y="386"/>
                    <a:pt x="193" y="386"/>
                  </a:cubicBezTo>
                  <a:cubicBezTo>
                    <a:pt x="300" y="386"/>
                    <a:pt x="386" y="300"/>
                    <a:pt x="386" y="193"/>
                  </a:cubicBezTo>
                  <a:cubicBezTo>
                    <a:pt x="386"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6909175" y="3127250"/>
              <a:ext cx="9650" cy="9700"/>
            </a:xfrm>
            <a:custGeom>
              <a:avLst/>
              <a:gdLst/>
              <a:ahLst/>
              <a:cxnLst/>
              <a:rect l="l" t="t" r="r" b="b"/>
              <a:pathLst>
                <a:path w="386" h="388" extrusionOk="0">
                  <a:moveTo>
                    <a:pt x="193" y="1"/>
                  </a:moveTo>
                  <a:cubicBezTo>
                    <a:pt x="87" y="1"/>
                    <a:pt x="1" y="88"/>
                    <a:pt x="1" y="195"/>
                  </a:cubicBezTo>
                  <a:cubicBezTo>
                    <a:pt x="1" y="301"/>
                    <a:pt x="87" y="387"/>
                    <a:pt x="193" y="387"/>
                  </a:cubicBezTo>
                  <a:cubicBezTo>
                    <a:pt x="299" y="387"/>
                    <a:pt x="386" y="301"/>
                    <a:pt x="386" y="195"/>
                  </a:cubicBezTo>
                  <a:cubicBezTo>
                    <a:pt x="386" y="88"/>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6783825" y="3308900"/>
              <a:ext cx="12950" cy="9725"/>
            </a:xfrm>
            <a:custGeom>
              <a:avLst/>
              <a:gdLst/>
              <a:ahLst/>
              <a:cxnLst/>
              <a:rect l="l" t="t" r="r" b="b"/>
              <a:pathLst>
                <a:path w="518" h="389" extrusionOk="0">
                  <a:moveTo>
                    <a:pt x="259" y="1"/>
                  </a:moveTo>
                  <a:cubicBezTo>
                    <a:pt x="209" y="1"/>
                    <a:pt x="160" y="20"/>
                    <a:pt x="122" y="58"/>
                  </a:cubicBezTo>
                  <a:cubicBezTo>
                    <a:pt x="0" y="180"/>
                    <a:pt x="87" y="388"/>
                    <a:pt x="258" y="388"/>
                  </a:cubicBezTo>
                  <a:cubicBezTo>
                    <a:pt x="431" y="388"/>
                    <a:pt x="517" y="180"/>
                    <a:pt x="396" y="58"/>
                  </a:cubicBezTo>
                  <a:cubicBezTo>
                    <a:pt x="358" y="20"/>
                    <a:pt x="308"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6846550" y="3247825"/>
              <a:ext cx="9675" cy="9700"/>
            </a:xfrm>
            <a:custGeom>
              <a:avLst/>
              <a:gdLst/>
              <a:ahLst/>
              <a:cxnLst/>
              <a:rect l="l" t="t" r="r" b="b"/>
              <a:pathLst>
                <a:path w="387" h="388" extrusionOk="0">
                  <a:moveTo>
                    <a:pt x="193" y="1"/>
                  </a:moveTo>
                  <a:cubicBezTo>
                    <a:pt x="87" y="1"/>
                    <a:pt x="0" y="87"/>
                    <a:pt x="0" y="195"/>
                  </a:cubicBezTo>
                  <a:cubicBezTo>
                    <a:pt x="0" y="301"/>
                    <a:pt x="87" y="388"/>
                    <a:pt x="193" y="388"/>
                  </a:cubicBezTo>
                  <a:cubicBezTo>
                    <a:pt x="300" y="388"/>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6907600" y="3186775"/>
              <a:ext cx="9675" cy="9650"/>
            </a:xfrm>
            <a:custGeom>
              <a:avLst/>
              <a:gdLst/>
              <a:ahLst/>
              <a:cxnLst/>
              <a:rect l="l" t="t" r="r" b="b"/>
              <a:pathLst>
                <a:path w="387" h="386" extrusionOk="0">
                  <a:moveTo>
                    <a:pt x="194" y="1"/>
                  </a:moveTo>
                  <a:cubicBezTo>
                    <a:pt x="88" y="1"/>
                    <a:pt x="0" y="87"/>
                    <a:pt x="0" y="193"/>
                  </a:cubicBezTo>
                  <a:cubicBezTo>
                    <a:pt x="0" y="300"/>
                    <a:pt x="88"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6999225" y="30951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6754900" y="3339475"/>
              <a:ext cx="9700" cy="9650"/>
            </a:xfrm>
            <a:custGeom>
              <a:avLst/>
              <a:gdLst/>
              <a:ahLst/>
              <a:cxnLst/>
              <a:rect l="l" t="t" r="r" b="b"/>
              <a:pathLst>
                <a:path w="388" h="386" extrusionOk="0">
                  <a:moveTo>
                    <a:pt x="195" y="0"/>
                  </a:moveTo>
                  <a:cubicBezTo>
                    <a:pt x="89" y="0"/>
                    <a:pt x="1" y="87"/>
                    <a:pt x="1" y="193"/>
                  </a:cubicBezTo>
                  <a:cubicBezTo>
                    <a:pt x="1" y="299"/>
                    <a:pt x="89" y="385"/>
                    <a:pt x="195" y="385"/>
                  </a:cubicBezTo>
                  <a:cubicBezTo>
                    <a:pt x="301" y="385"/>
                    <a:pt x="387" y="299"/>
                    <a:pt x="387" y="193"/>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6816000" y="3278375"/>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6877075" y="3217300"/>
              <a:ext cx="9650" cy="9675"/>
            </a:xfrm>
            <a:custGeom>
              <a:avLst/>
              <a:gdLst/>
              <a:ahLst/>
              <a:cxnLst/>
              <a:rect l="l" t="t" r="r" b="b"/>
              <a:pathLst>
                <a:path w="386" h="387" extrusionOk="0">
                  <a:moveTo>
                    <a:pt x="193" y="0"/>
                  </a:moveTo>
                  <a:cubicBezTo>
                    <a:pt x="87" y="0"/>
                    <a:pt x="1" y="88"/>
                    <a:pt x="1" y="194"/>
                  </a:cubicBezTo>
                  <a:cubicBezTo>
                    <a:pt x="1" y="300"/>
                    <a:pt x="87" y="387"/>
                    <a:pt x="193" y="387"/>
                  </a:cubicBezTo>
                  <a:cubicBezTo>
                    <a:pt x="300" y="387"/>
                    <a:pt x="386" y="300"/>
                    <a:pt x="386" y="194"/>
                  </a:cubicBezTo>
                  <a:cubicBezTo>
                    <a:pt x="386"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6968675" y="3125700"/>
              <a:ext cx="9700" cy="9675"/>
            </a:xfrm>
            <a:custGeom>
              <a:avLst/>
              <a:gdLst/>
              <a:ahLst/>
              <a:cxnLst/>
              <a:rect l="l" t="t" r="r" b="b"/>
              <a:pathLst>
                <a:path w="388" h="387" extrusionOk="0">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7029775" y="3064650"/>
              <a:ext cx="9650" cy="9650"/>
            </a:xfrm>
            <a:custGeom>
              <a:avLst/>
              <a:gdLst/>
              <a:ahLst/>
              <a:cxnLst/>
              <a:rect l="l" t="t" r="r" b="b"/>
              <a:pathLst>
                <a:path w="386" h="386" extrusionOk="0">
                  <a:moveTo>
                    <a:pt x="193" y="0"/>
                  </a:moveTo>
                  <a:cubicBezTo>
                    <a:pt x="87" y="0"/>
                    <a:pt x="0" y="87"/>
                    <a:pt x="0" y="193"/>
                  </a:cubicBezTo>
                  <a:cubicBezTo>
                    <a:pt x="0" y="299"/>
                    <a:pt x="87" y="385"/>
                    <a:pt x="193" y="385"/>
                  </a:cubicBezTo>
                  <a:cubicBezTo>
                    <a:pt x="299" y="385"/>
                    <a:pt x="385" y="299"/>
                    <a:pt x="385" y="193"/>
                  </a:cubicBezTo>
                  <a:cubicBezTo>
                    <a:pt x="385" y="87"/>
                    <a:pt x="299"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7060325" y="3034100"/>
              <a:ext cx="9650" cy="9700"/>
            </a:xfrm>
            <a:custGeom>
              <a:avLst/>
              <a:gdLst/>
              <a:ahLst/>
              <a:cxnLst/>
              <a:rect l="l" t="t" r="r" b="b"/>
              <a:pathLst>
                <a:path w="386" h="388" extrusionOk="0">
                  <a:moveTo>
                    <a:pt x="193" y="1"/>
                  </a:moveTo>
                  <a:cubicBezTo>
                    <a:pt x="86" y="1"/>
                    <a:pt x="0" y="87"/>
                    <a:pt x="0" y="193"/>
                  </a:cubicBezTo>
                  <a:cubicBezTo>
                    <a:pt x="0" y="299"/>
                    <a:pt x="86" y="387"/>
                    <a:pt x="193" y="387"/>
                  </a:cubicBezTo>
                  <a:cubicBezTo>
                    <a:pt x="299" y="387"/>
                    <a:pt x="385" y="299"/>
                    <a:pt x="385" y="193"/>
                  </a:cubicBezTo>
                  <a:cubicBezTo>
                    <a:pt x="385" y="87"/>
                    <a:pt x="299"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7090825" y="300355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7119725" y="2973025"/>
              <a:ext cx="12950" cy="9675"/>
            </a:xfrm>
            <a:custGeom>
              <a:avLst/>
              <a:gdLst/>
              <a:ahLst/>
              <a:cxnLst/>
              <a:rect l="l" t="t" r="r" b="b"/>
              <a:pathLst>
                <a:path w="518" h="387" extrusionOk="0">
                  <a:moveTo>
                    <a:pt x="259" y="0"/>
                  </a:moveTo>
                  <a:cubicBezTo>
                    <a:pt x="210" y="0"/>
                    <a:pt x="160" y="19"/>
                    <a:pt x="122" y="56"/>
                  </a:cubicBezTo>
                  <a:cubicBezTo>
                    <a:pt x="1" y="179"/>
                    <a:pt x="87" y="387"/>
                    <a:pt x="259" y="387"/>
                  </a:cubicBezTo>
                  <a:cubicBezTo>
                    <a:pt x="431" y="387"/>
                    <a:pt x="518" y="179"/>
                    <a:pt x="397" y="56"/>
                  </a:cubicBezTo>
                  <a:cubicBezTo>
                    <a:pt x="359" y="19"/>
                    <a:pt x="309"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6936500" y="3156225"/>
              <a:ext cx="12950" cy="9700"/>
            </a:xfrm>
            <a:custGeom>
              <a:avLst/>
              <a:gdLst/>
              <a:ahLst/>
              <a:cxnLst/>
              <a:rect l="l" t="t" r="r" b="b"/>
              <a:pathLst>
                <a:path w="518" h="388" extrusionOk="0">
                  <a:moveTo>
                    <a:pt x="259" y="0"/>
                  </a:moveTo>
                  <a:cubicBezTo>
                    <a:pt x="210" y="0"/>
                    <a:pt x="161" y="19"/>
                    <a:pt x="124" y="57"/>
                  </a:cubicBezTo>
                  <a:cubicBezTo>
                    <a:pt x="1" y="180"/>
                    <a:pt x="87" y="388"/>
                    <a:pt x="260" y="388"/>
                  </a:cubicBezTo>
                  <a:cubicBezTo>
                    <a:pt x="431" y="388"/>
                    <a:pt x="518" y="180"/>
                    <a:pt x="396" y="57"/>
                  </a:cubicBezTo>
                  <a:cubicBezTo>
                    <a:pt x="358" y="19"/>
                    <a:pt x="309"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0" name="Google Shape;2770;p4"/>
          <p:cNvSpPr/>
          <p:nvPr/>
        </p:nvSpPr>
        <p:spPr>
          <a:xfrm rot="10800000">
            <a:off x="305260" y="806300"/>
            <a:ext cx="107096" cy="103087"/>
          </a:xfrm>
          <a:custGeom>
            <a:avLst/>
            <a:gdLst/>
            <a:ahLst/>
            <a:cxnLst/>
            <a:rect l="l" t="t" r="r" b="b"/>
            <a:pathLst>
              <a:path w="2324" h="2237" extrusionOk="0">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171122" y="-4"/>
            <a:ext cx="1299268" cy="1299268"/>
          </a:xfrm>
          <a:custGeom>
            <a:avLst/>
            <a:gdLst/>
            <a:ahLst/>
            <a:cxnLst/>
            <a:rect l="l" t="t" r="r" b="b"/>
            <a:pathLst>
              <a:path w="44706" h="44706" extrusionOk="0">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7584300" y="-56400"/>
            <a:ext cx="1712100" cy="519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8051123" y="4308011"/>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7916975" y="4174263"/>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8569037" y="4572713"/>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7672300" y="143661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8594997" y="221374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8" name="Google Shape;2778;p4"/>
          <p:cNvGrpSpPr/>
          <p:nvPr/>
        </p:nvGrpSpPr>
        <p:grpSpPr>
          <a:xfrm>
            <a:off x="8552455" y="2981231"/>
            <a:ext cx="1019815" cy="944312"/>
            <a:chOff x="2113525" y="2880575"/>
            <a:chExt cx="609500" cy="564375"/>
          </a:xfrm>
        </p:grpSpPr>
        <p:sp>
          <p:nvSpPr>
            <p:cNvPr id="2779" name="Google Shape;2779;p4"/>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 name="Google Shape;2783;p4"/>
          <p:cNvGrpSpPr/>
          <p:nvPr/>
        </p:nvGrpSpPr>
        <p:grpSpPr>
          <a:xfrm>
            <a:off x="8098774" y="1820192"/>
            <a:ext cx="349968" cy="2052568"/>
            <a:chOff x="1037125" y="2236325"/>
            <a:chExt cx="149100" cy="874475"/>
          </a:xfrm>
        </p:grpSpPr>
        <p:sp>
          <p:nvSpPr>
            <p:cNvPr id="2784" name="Google Shape;2784;p4"/>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0" name="Google Shape;2820;p4"/>
          <p:cNvSpPr/>
          <p:nvPr/>
        </p:nvSpPr>
        <p:spPr>
          <a:xfrm>
            <a:off x="8143950" y="-429927"/>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8408325" y="-447242"/>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2" name="Google Shape;2822;p4"/>
          <p:cNvGrpSpPr/>
          <p:nvPr/>
        </p:nvGrpSpPr>
        <p:grpSpPr>
          <a:xfrm>
            <a:off x="8471164" y="-89812"/>
            <a:ext cx="1236640" cy="1210852"/>
            <a:chOff x="236475" y="527300"/>
            <a:chExt cx="1124525" cy="1101075"/>
          </a:xfrm>
        </p:grpSpPr>
        <p:sp>
          <p:nvSpPr>
            <p:cNvPr id="2823" name="Google Shape;2823;p4"/>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561"/>
        <p:cNvGrpSpPr/>
        <p:nvPr/>
      </p:nvGrpSpPr>
      <p:grpSpPr>
        <a:xfrm>
          <a:off x="0" y="0"/>
          <a:ext cx="0" cy="0"/>
          <a:chOff x="0" y="0"/>
          <a:chExt cx="0" cy="0"/>
        </a:xfrm>
      </p:grpSpPr>
      <p:sp>
        <p:nvSpPr>
          <p:cNvPr id="3562" name="Google Shape;3562;p6"/>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oppins"/>
              <a:buNone/>
              <a:defRPr sz="1800" b="1">
                <a:latin typeface="Poppins"/>
                <a:ea typeface="Poppins"/>
                <a:cs typeface="Poppins"/>
                <a:sym typeface="Poppins"/>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63"/>
        <p:cNvGrpSpPr/>
        <p:nvPr/>
      </p:nvGrpSpPr>
      <p:grpSpPr>
        <a:xfrm>
          <a:off x="0" y="0"/>
          <a:ext cx="0" cy="0"/>
          <a:chOff x="0" y="0"/>
          <a:chExt cx="0" cy="0"/>
        </a:xfrm>
      </p:grpSpPr>
      <p:sp>
        <p:nvSpPr>
          <p:cNvPr id="3564" name="Google Shape;3564;p7"/>
          <p:cNvSpPr txBox="1">
            <a:spLocks noGrp="1"/>
          </p:cNvSpPr>
          <p:nvPr>
            <p:ph type="title"/>
          </p:nvPr>
        </p:nvSpPr>
        <p:spPr>
          <a:xfrm>
            <a:off x="914050" y="14354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1600"/>
              <a:buNone/>
              <a:defRPr sz="16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565" name="Google Shape;3565;p7"/>
          <p:cNvSpPr txBox="1">
            <a:spLocks noGrp="1"/>
          </p:cNvSpPr>
          <p:nvPr>
            <p:ph type="body" idx="1"/>
          </p:nvPr>
        </p:nvSpPr>
        <p:spPr>
          <a:xfrm>
            <a:off x="914050" y="2269400"/>
            <a:ext cx="2808000" cy="22716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3566" name="Google Shape;3566;p7"/>
          <p:cNvSpPr txBox="1">
            <a:spLocks noGrp="1"/>
          </p:cNvSpPr>
          <p:nvPr>
            <p:ph type="title" idx="2"/>
          </p:nvPr>
        </p:nvSpPr>
        <p:spPr>
          <a:xfrm>
            <a:off x="1698600" y="438450"/>
            <a:ext cx="574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oppins"/>
              <a:buNone/>
              <a:defRPr sz="1800" b="1">
                <a:latin typeface="Poppins"/>
                <a:ea typeface="Poppins"/>
                <a:cs typeface="Poppins"/>
                <a:sym typeface="Poppins"/>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67"/>
        <p:cNvGrpSpPr/>
        <p:nvPr/>
      </p:nvGrpSpPr>
      <p:grpSpPr>
        <a:xfrm>
          <a:off x="0" y="0"/>
          <a:ext cx="0" cy="0"/>
          <a:chOff x="0" y="0"/>
          <a:chExt cx="0" cy="0"/>
        </a:xfrm>
      </p:grpSpPr>
      <p:sp>
        <p:nvSpPr>
          <p:cNvPr id="3568" name="Google Shape;3568;p8"/>
          <p:cNvSpPr/>
          <p:nvPr/>
        </p:nvSpPr>
        <p:spPr>
          <a:xfrm>
            <a:off x="-45000" y="753450"/>
            <a:ext cx="4371900" cy="3484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
          <p:cNvSpPr txBox="1">
            <a:spLocks noGrp="1"/>
          </p:cNvSpPr>
          <p:nvPr>
            <p:ph type="title"/>
          </p:nvPr>
        </p:nvSpPr>
        <p:spPr>
          <a:xfrm>
            <a:off x="566450" y="450150"/>
            <a:ext cx="3394800" cy="40908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1"/>
              </a:buClr>
              <a:buSzPts val="4800"/>
              <a:buNone/>
              <a:defRPr sz="4800">
                <a:solidFill>
                  <a:schemeClr val="accent1"/>
                </a:solidFill>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a:p>
        </p:txBody>
      </p:sp>
      <p:grpSp>
        <p:nvGrpSpPr>
          <p:cNvPr id="3570" name="Google Shape;3570;p8"/>
          <p:cNvGrpSpPr/>
          <p:nvPr/>
        </p:nvGrpSpPr>
        <p:grpSpPr>
          <a:xfrm>
            <a:off x="7914133" y="3335880"/>
            <a:ext cx="2088805" cy="2045357"/>
            <a:chOff x="236475" y="527300"/>
            <a:chExt cx="1124525" cy="1101075"/>
          </a:xfrm>
        </p:grpSpPr>
        <p:sp>
          <p:nvSpPr>
            <p:cNvPr id="3571" name="Google Shape;3571;p8"/>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05"/>
        <p:cNvGrpSpPr/>
        <p:nvPr/>
      </p:nvGrpSpPr>
      <p:grpSpPr>
        <a:xfrm>
          <a:off x="0" y="0"/>
          <a:ext cx="0" cy="0"/>
          <a:chOff x="0" y="0"/>
          <a:chExt cx="0" cy="0"/>
        </a:xfrm>
      </p:grpSpPr>
      <p:sp>
        <p:nvSpPr>
          <p:cNvPr id="4306" name="Google Shape;4306;p9"/>
          <p:cNvSpPr txBox="1">
            <a:spLocks noGrp="1"/>
          </p:cNvSpPr>
          <p:nvPr>
            <p:ph type="subTitle" idx="1"/>
          </p:nvPr>
        </p:nvSpPr>
        <p:spPr>
          <a:xfrm>
            <a:off x="2590950" y="948450"/>
            <a:ext cx="3962100" cy="77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sz="1200"/>
            </a:lvl1pPr>
            <a:lvl2pPr lvl="1" algn="ctr">
              <a:lnSpc>
                <a:spcPct val="100000"/>
              </a:lnSpc>
              <a:spcBef>
                <a:spcPts val="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a:endParaRPr/>
          </a:p>
        </p:txBody>
      </p:sp>
      <p:sp>
        <p:nvSpPr>
          <p:cNvPr id="4307" name="Google Shape;4307;p9"/>
          <p:cNvSpPr txBox="1">
            <a:spLocks noGrp="1"/>
          </p:cNvSpPr>
          <p:nvPr>
            <p:ph type="body" idx="2"/>
          </p:nvPr>
        </p:nvSpPr>
        <p:spPr>
          <a:xfrm>
            <a:off x="5062525" y="2030850"/>
            <a:ext cx="3316200" cy="25224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308" name="Google Shape;4308;p9"/>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oppins"/>
              <a:buNone/>
              <a:defRPr sz="1800" b="1">
                <a:latin typeface="Poppins"/>
                <a:ea typeface="Poppins"/>
                <a:cs typeface="Poppins"/>
                <a:sym typeface="Poppins"/>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309" name="Google Shape;4309;p9"/>
          <p:cNvSpPr/>
          <p:nvPr/>
        </p:nvSpPr>
        <p:spPr>
          <a:xfrm>
            <a:off x="5832022" y="4661525"/>
            <a:ext cx="3232040" cy="3232125"/>
          </a:xfrm>
          <a:custGeom>
            <a:avLst/>
            <a:gdLst/>
            <a:ahLst/>
            <a:cxnLst/>
            <a:rect l="l" t="t" r="r" b="b"/>
            <a:pathLst>
              <a:path w="76048" h="76050" extrusionOk="0">
                <a:moveTo>
                  <a:pt x="38024" y="210"/>
                </a:moveTo>
                <a:cubicBezTo>
                  <a:pt x="58874" y="210"/>
                  <a:pt x="75838" y="17174"/>
                  <a:pt x="75838" y="38024"/>
                </a:cubicBezTo>
                <a:cubicBezTo>
                  <a:pt x="75838" y="58876"/>
                  <a:pt x="58874" y="75840"/>
                  <a:pt x="38024" y="75840"/>
                </a:cubicBezTo>
                <a:cubicBezTo>
                  <a:pt x="17173" y="75840"/>
                  <a:pt x="209" y="58876"/>
                  <a:pt x="209" y="38024"/>
                </a:cubicBezTo>
                <a:cubicBezTo>
                  <a:pt x="209" y="17174"/>
                  <a:pt x="17173" y="210"/>
                  <a:pt x="38024" y="210"/>
                </a:cubicBezTo>
                <a:close/>
                <a:moveTo>
                  <a:pt x="38024" y="1"/>
                </a:moveTo>
                <a:cubicBezTo>
                  <a:pt x="17058" y="1"/>
                  <a:pt x="0" y="17059"/>
                  <a:pt x="0" y="38024"/>
                </a:cubicBezTo>
                <a:cubicBezTo>
                  <a:pt x="0" y="58992"/>
                  <a:pt x="17058" y="76049"/>
                  <a:pt x="38024" y="76049"/>
                </a:cubicBezTo>
                <a:cubicBezTo>
                  <a:pt x="58989" y="76049"/>
                  <a:pt x="76047" y="58992"/>
                  <a:pt x="76047" y="38024"/>
                </a:cubicBezTo>
                <a:cubicBezTo>
                  <a:pt x="76047" y="17059"/>
                  <a:pt x="58989" y="1"/>
                  <a:pt x="38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9"/>
          <p:cNvSpPr/>
          <p:nvPr/>
        </p:nvSpPr>
        <p:spPr>
          <a:xfrm>
            <a:off x="508098" y="123226"/>
            <a:ext cx="1095856" cy="1095856"/>
          </a:xfrm>
          <a:custGeom>
            <a:avLst/>
            <a:gdLst/>
            <a:ahLst/>
            <a:cxnLst/>
            <a:rect l="l" t="t" r="r" b="b"/>
            <a:pathLst>
              <a:path w="44706" h="44706" extrusionOk="0">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1" name="Google Shape;4311;p9"/>
          <p:cNvGrpSpPr/>
          <p:nvPr/>
        </p:nvGrpSpPr>
        <p:grpSpPr>
          <a:xfrm>
            <a:off x="-750851" y="123226"/>
            <a:ext cx="1801489" cy="1763922"/>
            <a:chOff x="236475" y="527300"/>
            <a:chExt cx="1124525" cy="1101075"/>
          </a:xfrm>
        </p:grpSpPr>
        <p:sp>
          <p:nvSpPr>
            <p:cNvPr id="4312" name="Google Shape;4312;p9"/>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9"/>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9"/>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9"/>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9"/>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9"/>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9"/>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9"/>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9"/>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9"/>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9"/>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9"/>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9"/>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9"/>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9"/>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9"/>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9"/>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9"/>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9"/>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9"/>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9"/>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9"/>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9"/>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9"/>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9"/>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9"/>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9"/>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9"/>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9"/>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9"/>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9"/>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9"/>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9"/>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9"/>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9"/>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9"/>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9"/>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9"/>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9"/>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9"/>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9"/>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9"/>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9"/>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9"/>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9"/>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9"/>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9"/>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9"/>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9"/>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9"/>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9"/>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9"/>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9"/>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9"/>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9"/>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9"/>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9"/>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9"/>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9"/>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9"/>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9"/>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9"/>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9"/>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9"/>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9"/>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9"/>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9"/>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9"/>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9"/>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9"/>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9"/>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9"/>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9"/>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9"/>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9"/>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9"/>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9"/>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9"/>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9"/>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9"/>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9"/>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9"/>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9"/>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9"/>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9"/>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9"/>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9"/>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9"/>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9"/>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9"/>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9"/>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9"/>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9"/>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9"/>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9"/>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9"/>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9"/>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9"/>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9"/>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9"/>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9"/>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9"/>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9"/>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9"/>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9"/>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9"/>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9"/>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9"/>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9"/>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9"/>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9"/>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9"/>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9"/>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9"/>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9"/>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9"/>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9"/>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9"/>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9"/>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9"/>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9"/>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9"/>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9"/>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9"/>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9"/>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9"/>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9"/>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9"/>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9"/>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9"/>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9"/>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9"/>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9"/>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9"/>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9"/>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9"/>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9"/>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9"/>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9"/>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9"/>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9"/>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9"/>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9"/>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9"/>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9"/>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9"/>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9"/>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9"/>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9"/>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9"/>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9"/>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9"/>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9"/>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9"/>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9"/>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9"/>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9"/>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9"/>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9"/>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9"/>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9"/>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9"/>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9"/>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9"/>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9"/>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9"/>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9"/>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9"/>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9"/>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9"/>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9"/>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9"/>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9"/>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9"/>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9"/>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9"/>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9"/>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9"/>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9"/>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9"/>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9"/>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9"/>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9"/>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9"/>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9"/>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9"/>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9"/>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9"/>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9"/>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9"/>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9"/>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9"/>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9"/>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9"/>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9"/>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9"/>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9"/>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9"/>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9"/>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9"/>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9"/>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9"/>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9"/>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9"/>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9"/>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9"/>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9"/>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9"/>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9"/>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9"/>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9"/>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9"/>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9"/>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9"/>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9"/>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9"/>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9"/>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9"/>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9"/>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9"/>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9"/>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9"/>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9"/>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9"/>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9"/>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9"/>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9"/>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9"/>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9"/>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9"/>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9"/>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9"/>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9"/>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9"/>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9"/>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9"/>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9"/>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9"/>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9"/>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9"/>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9"/>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9"/>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9"/>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9"/>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9"/>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9"/>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9"/>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9"/>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9"/>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9"/>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9"/>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9"/>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9"/>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9"/>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9"/>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9"/>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9"/>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9"/>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9"/>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9"/>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9"/>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9"/>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9"/>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9"/>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9"/>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9"/>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9"/>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9"/>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9"/>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9"/>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9"/>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9"/>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9"/>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9"/>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9"/>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9"/>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9"/>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9"/>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9"/>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9"/>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9"/>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9"/>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9"/>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9"/>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9"/>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9"/>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9"/>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9"/>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9"/>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9"/>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9"/>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9"/>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9"/>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9"/>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9"/>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9"/>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9"/>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9"/>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9"/>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9"/>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9"/>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9"/>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9"/>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9"/>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9"/>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9"/>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9"/>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9"/>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9"/>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9"/>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9"/>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9"/>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9"/>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9"/>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9"/>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9"/>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9"/>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9"/>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9"/>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9"/>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9"/>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9"/>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9"/>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9"/>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9"/>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9"/>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9"/>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9"/>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9"/>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9"/>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9"/>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9"/>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9"/>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9"/>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9"/>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9"/>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9"/>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9"/>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9"/>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9"/>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9"/>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9"/>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9"/>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9"/>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9"/>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9"/>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9"/>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9"/>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9"/>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9"/>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9"/>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9"/>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9"/>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9"/>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9"/>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9"/>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9"/>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9"/>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9"/>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9"/>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9"/>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9"/>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9"/>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9"/>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9"/>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9"/>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9"/>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9"/>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9"/>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9"/>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9"/>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9"/>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9"/>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9"/>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9"/>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9"/>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9"/>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9"/>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9"/>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9"/>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9"/>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9"/>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9"/>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9"/>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9"/>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9"/>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9"/>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9"/>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9"/>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9"/>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9"/>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9"/>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9"/>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9"/>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9"/>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9"/>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9"/>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9"/>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9"/>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9"/>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9"/>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9"/>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9"/>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9"/>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9"/>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9"/>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9"/>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9"/>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9"/>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9"/>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9"/>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9"/>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9"/>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9"/>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9"/>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9"/>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9"/>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9"/>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9"/>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9"/>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9"/>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9"/>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9"/>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9"/>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9"/>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9"/>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9"/>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9"/>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9"/>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9"/>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9"/>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9"/>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9"/>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9"/>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9"/>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9"/>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9"/>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9"/>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9"/>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9"/>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9"/>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9"/>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9"/>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9"/>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9"/>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9"/>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9"/>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9"/>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9"/>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9"/>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9"/>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9"/>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9"/>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9"/>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9"/>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9"/>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9"/>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9"/>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9"/>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9"/>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9"/>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9"/>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9"/>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9"/>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9"/>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9"/>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9"/>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9"/>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9"/>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9"/>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9"/>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9"/>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9"/>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9"/>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9"/>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9"/>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9"/>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9"/>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9"/>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9"/>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9"/>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9"/>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9"/>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9"/>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9"/>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9"/>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9"/>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9"/>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9"/>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9"/>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9"/>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6" name="Google Shape;5046;p9"/>
          <p:cNvSpPr/>
          <p:nvPr/>
        </p:nvSpPr>
        <p:spPr>
          <a:xfrm>
            <a:off x="8366832" y="4942645"/>
            <a:ext cx="107096" cy="103087"/>
          </a:xfrm>
          <a:custGeom>
            <a:avLst/>
            <a:gdLst/>
            <a:ahLst/>
            <a:cxnLst/>
            <a:rect l="l" t="t" r="r" b="b"/>
            <a:pathLst>
              <a:path w="2324" h="2237" extrusionOk="0">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47"/>
        <p:cNvGrpSpPr/>
        <p:nvPr/>
      </p:nvGrpSpPr>
      <p:grpSpPr>
        <a:xfrm>
          <a:off x="0" y="0"/>
          <a:ext cx="0" cy="0"/>
          <a:chOff x="0" y="0"/>
          <a:chExt cx="0" cy="0"/>
        </a:xfrm>
      </p:grpSpPr>
      <p:sp>
        <p:nvSpPr>
          <p:cNvPr id="5048" name="Google Shape;5048;p10"/>
          <p:cNvSpPr txBox="1">
            <a:spLocks noGrp="1"/>
          </p:cNvSpPr>
          <p:nvPr>
            <p:ph type="body" idx="1"/>
          </p:nvPr>
        </p:nvSpPr>
        <p:spPr>
          <a:xfrm>
            <a:off x="6294250" y="1867275"/>
            <a:ext cx="2108400" cy="2296800"/>
          </a:xfrm>
          <a:prstGeom prst="rect">
            <a:avLst/>
          </a:prstGeom>
        </p:spPr>
        <p:txBody>
          <a:bodyPr spcFirstLastPara="1" wrap="square" lIns="91425" tIns="91425" rIns="91425" bIns="91425" anchor="t" anchorCtr="0">
            <a:noAutofit/>
          </a:bodyPr>
          <a:lstStyle>
            <a:lvl1pPr marL="457200" lvl="0" indent="-228600">
              <a:lnSpc>
                <a:spcPct val="100000"/>
              </a:lnSpc>
              <a:spcBef>
                <a:spcPts val="0"/>
              </a:spcBef>
              <a:spcAft>
                <a:spcPts val="0"/>
              </a:spcAft>
              <a:buSzPts val="1800"/>
              <a:buNone/>
              <a:defRPr sz="1800"/>
            </a:lvl1pPr>
          </a:lstStyle>
          <a:p>
            <a:endParaRPr/>
          </a:p>
        </p:txBody>
      </p:sp>
      <p:sp>
        <p:nvSpPr>
          <p:cNvPr id="5049" name="Google Shape;5049;p10"/>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oppins"/>
              <a:buNone/>
              <a:defRPr sz="1800" b="1">
                <a:latin typeface="Poppins"/>
                <a:ea typeface="Poppins"/>
                <a:cs typeface="Poppins"/>
                <a:sym typeface="Poppins"/>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054"/>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1350" y="445025"/>
            <a:ext cx="5746800" cy="5727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1pPr>
            <a:lvl2pPr lvl="1">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2pPr>
            <a:lvl3pPr lvl="2">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3pPr>
            <a:lvl4pPr lvl="3">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4pPr>
            <a:lvl5pPr lvl="4">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5pPr>
            <a:lvl6pPr lvl="5">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6pPr>
            <a:lvl7pPr lvl="6">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7pPr>
            <a:lvl8pPr lvl="7">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8pPr>
            <a:lvl9pPr lvl="8">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9pPr>
          </a:lstStyle>
          <a:p>
            <a:endParaRPr/>
          </a:p>
        </p:txBody>
      </p:sp>
      <p:sp>
        <p:nvSpPr>
          <p:cNvPr id="7" name="Google Shape;7;p1"/>
          <p:cNvSpPr txBox="1">
            <a:spLocks noGrp="1"/>
          </p:cNvSpPr>
          <p:nvPr>
            <p:ph type="body" idx="1"/>
          </p:nvPr>
        </p:nvSpPr>
        <p:spPr>
          <a:xfrm>
            <a:off x="951350" y="1752375"/>
            <a:ext cx="5746800" cy="2687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1pPr>
            <a:lvl2pPr marL="914400" lvl="1" indent="-3175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2pPr>
            <a:lvl3pPr marL="1371600" lvl="2" indent="-3175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3pPr>
            <a:lvl4pPr marL="1828800" lvl="3" indent="-3175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4pPr>
            <a:lvl5pPr marL="2286000" lvl="4" indent="-3175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5pPr>
            <a:lvl6pPr marL="2743200" lvl="5" indent="-3175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6pPr>
            <a:lvl7pPr marL="3200400" lvl="6" indent="-3175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7pPr>
            <a:lvl8pPr marL="3657600" lvl="7" indent="-3175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8pPr>
            <a:lvl9pPr marL="4114800" lvl="8" indent="-317500">
              <a:lnSpc>
                <a:spcPct val="100000"/>
              </a:lnSpc>
              <a:spcBef>
                <a:spcPts val="1600"/>
              </a:spcBef>
              <a:spcAft>
                <a:spcPts val="1600"/>
              </a:spcAft>
              <a:buClr>
                <a:schemeClr val="accent2"/>
              </a:buClr>
              <a:buSzPts val="1400"/>
              <a:buFont typeface="Poppins Light"/>
              <a:buChar char="■"/>
              <a:defRPr>
                <a:solidFill>
                  <a:schemeClr val="accent2"/>
                </a:solidFill>
                <a:latin typeface="Poppins Light"/>
                <a:ea typeface="Poppins Light"/>
                <a:cs typeface="Poppins Light"/>
                <a:sym typeface="Poppins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8" r:id="rId9"/>
    <p:sldLayoutId id="2147483660" r:id="rId10"/>
    <p:sldLayoutId id="2147483661" r:id="rId11"/>
    <p:sldLayoutId id="2147483662" r:id="rId12"/>
    <p:sldLayoutId id="2147483663" r:id="rId13"/>
    <p:sldLayoutId id="2147483664" r:id="rId14"/>
    <p:sldLayoutId id="2147483666" r:id="rId15"/>
    <p:sldLayoutId id="2147483668" r:id="rId16"/>
    <p:sldLayoutId id="2147483669" r:id="rId17"/>
    <p:sldLayoutId id="2147483671" r:id="rId18"/>
    <p:sldLayoutId id="2147483673" r:id="rId19"/>
    <p:sldLayoutId id="2147483676"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98.xml"/><Relationship Id="rId1" Type="http://schemas.openxmlformats.org/officeDocument/2006/relationships/slideLayout" Target="../slideLayouts/slideLayout18.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0.xml"/><Relationship Id="rId1" Type="http://schemas.openxmlformats.org/officeDocument/2006/relationships/slideLayout" Target="../slideLayouts/slideLayout18.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hyperlink" Target="https://dictionary.cambridge.org/dictionary/english/civil-engineering" TargetMode="External"/><Relationship Id="rId2" Type="http://schemas.openxmlformats.org/officeDocument/2006/relationships/notesSlide" Target="../notesSlides/notesSlide102.xml"/><Relationship Id="rId1" Type="http://schemas.openxmlformats.org/officeDocument/2006/relationships/slideLayout" Target="../slideLayouts/slideLayout18.xml"/><Relationship Id="rId4" Type="http://schemas.openxmlformats.org/officeDocument/2006/relationships/hyperlink" Target="https://wiki.csiamerica.com/display/etabs/Modeling+concrete+cracked+section+properties+for+building+analysis" TargetMode="Externa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23.xml"/><Relationship Id="rId1" Type="http://schemas.openxmlformats.org/officeDocument/2006/relationships/slideLayout" Target="../slideLayouts/slideLayout3.xml"/><Relationship Id="rId6" Type="http://schemas.openxmlformats.org/officeDocument/2006/relationships/image" Target="../media/image14.png"/><Relationship Id="rId5" Type="http://schemas.openxmlformats.org/officeDocument/2006/relationships/image" Target="../media/image13.jpeg"/><Relationship Id="rId4" Type="http://schemas.openxmlformats.org/officeDocument/2006/relationships/image" Target="../media/image12.png"/></Relationships>
</file>

<file path=ppt/slides/_rels/slide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5.xml"/><Relationship Id="rId1" Type="http://schemas.openxmlformats.org/officeDocument/2006/relationships/slideLayout" Target="../slideLayouts/slideLayout6.xml"/><Relationship Id="rId4" Type="http://schemas.openxmlformats.org/officeDocument/2006/relationships/image" Target="../media/image17.png"/></Relationships>
</file>

<file path=ppt/slides/_rels/slide2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xml"/><Relationship Id="rId1" Type="http://schemas.openxmlformats.org/officeDocument/2006/relationships/slideLayout" Target="../slideLayouts/slideLayout6.xml"/><Relationship Id="rId4" Type="http://schemas.openxmlformats.org/officeDocument/2006/relationships/image" Target="../media/image19.png"/></Relationships>
</file>

<file path=ppt/slides/_rels/slide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8.xml"/><Relationship Id="rId1" Type="http://schemas.openxmlformats.org/officeDocument/2006/relationships/slideLayout" Target="../slideLayouts/slideLayout6.xml"/><Relationship Id="rId4" Type="http://schemas.openxmlformats.org/officeDocument/2006/relationships/image" Target="../media/image22.png"/></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5.xml"/><Relationship Id="rId1" Type="http://schemas.openxmlformats.org/officeDocument/2006/relationships/slideLayout" Target="../slideLayouts/slideLayout11.xml"/><Relationship Id="rId4" Type="http://schemas.openxmlformats.org/officeDocument/2006/relationships/image" Target="../media/image26.PNG"/></Relationships>
</file>

<file path=ppt/slides/_rels/slide3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6.xml"/><Relationship Id="rId1" Type="http://schemas.openxmlformats.org/officeDocument/2006/relationships/slideLayout" Target="../slideLayouts/slideLayout18.xml"/><Relationship Id="rId4" Type="http://schemas.openxmlformats.org/officeDocument/2006/relationships/image" Target="../media/image28.png"/></Relationships>
</file>

<file path=ppt/slides/_rels/slide3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7.xml"/><Relationship Id="rId1" Type="http://schemas.openxmlformats.org/officeDocument/2006/relationships/slideLayout" Target="../slideLayouts/slideLayout18.xml"/><Relationship Id="rId4" Type="http://schemas.openxmlformats.org/officeDocument/2006/relationships/image" Target="../media/image30.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1.xml"/><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2.xml"/><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4.xml"/><Relationship Id="rId1" Type="http://schemas.openxmlformats.org/officeDocument/2006/relationships/slideLayout" Target="../slideLayouts/slideLayout18.xml"/><Relationship Id="rId4" Type="http://schemas.openxmlformats.org/officeDocument/2006/relationships/image" Target="../media/image33.png"/></Relationships>
</file>

<file path=ppt/slides/_rels/slide45.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45.xml"/><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46.xml"/><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9.xml"/><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0.xml"/><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3.xml"/><Relationship Id="rId1" Type="http://schemas.openxmlformats.org/officeDocument/2006/relationships/slideLayout" Target="../slideLayouts/slideLayout18.xml"/><Relationship Id="rId5" Type="http://schemas.openxmlformats.org/officeDocument/2006/relationships/image" Target="../media/image39.png"/><Relationship Id="rId4" Type="http://schemas.openxmlformats.org/officeDocument/2006/relationships/image" Target="../media/image38.jpeg"/></Relationships>
</file>

<file path=ppt/slides/_rels/slide5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54.xml"/><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5.xml"/><Relationship Id="rId1" Type="http://schemas.openxmlformats.org/officeDocument/2006/relationships/slideLayout" Target="../slideLayouts/slideLayout18.xml"/><Relationship Id="rId4" Type="http://schemas.openxmlformats.org/officeDocument/2006/relationships/image" Target="../media/image42.png"/></Relationships>
</file>

<file path=ppt/slides/_rels/slide5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6.xml"/><Relationship Id="rId1" Type="http://schemas.openxmlformats.org/officeDocument/2006/relationships/slideLayout" Target="../slideLayouts/slideLayout18.xml"/><Relationship Id="rId4" Type="http://schemas.openxmlformats.org/officeDocument/2006/relationships/image" Target="../media/image44.pn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11.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57.xml"/><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8.xml"/><Relationship Id="rId1" Type="http://schemas.openxmlformats.org/officeDocument/2006/relationships/slideLayout" Target="../slideLayouts/slideLayout18.xml"/><Relationship Id="rId4" Type="http://schemas.openxmlformats.org/officeDocument/2006/relationships/image" Target="../media/image47.pn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0.xml"/><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1.xml"/><Relationship Id="rId1" Type="http://schemas.openxmlformats.org/officeDocument/2006/relationships/slideLayout" Target="../slideLayouts/slideLayout20.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3.xml"/><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6.xml"/><Relationship Id="rId1" Type="http://schemas.openxmlformats.org/officeDocument/2006/relationships/slideLayout" Target="../slideLayouts/slideLayout20.xml"/><Relationship Id="rId4" Type="http://schemas.openxmlformats.org/officeDocument/2006/relationships/image" Target="../media/image52.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520.png"/><Relationship Id="rId2" Type="http://schemas.openxmlformats.org/officeDocument/2006/relationships/notesSlide" Target="../notesSlides/notesSlide68.xml"/><Relationship Id="rId1" Type="http://schemas.openxmlformats.org/officeDocument/2006/relationships/slideLayout" Target="../slideLayouts/slideLayout20.xml"/><Relationship Id="rId4" Type="http://schemas.openxmlformats.org/officeDocument/2006/relationships/image" Target="../media/image53.png"/></Relationships>
</file>

<file path=ppt/slides/_rels/slide7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9.xml"/><Relationship Id="rId1" Type="http://schemas.openxmlformats.org/officeDocument/2006/relationships/slideLayout" Target="../slideLayouts/slideLayout20.xml"/><Relationship Id="rId4" Type="http://schemas.openxmlformats.org/officeDocument/2006/relationships/image" Target="../media/image54.png"/></Relationships>
</file>

<file path=ppt/slides/_rels/slide7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1.xml"/><Relationship Id="rId1" Type="http://schemas.openxmlformats.org/officeDocument/2006/relationships/slideLayout" Target="../slideLayouts/slideLayout20.xml"/></Relationships>
</file>

<file path=ppt/slides/_rels/slide7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2.xml"/><Relationship Id="rId1" Type="http://schemas.openxmlformats.org/officeDocument/2006/relationships/slideLayout" Target="../slideLayouts/slideLayout20.xml"/></Relationships>
</file>

<file path=ppt/slides/_rels/slide7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3.xml"/><Relationship Id="rId1" Type="http://schemas.openxmlformats.org/officeDocument/2006/relationships/slideLayout" Target="../slideLayouts/slideLayout18.xml"/><Relationship Id="rId4" Type="http://schemas.openxmlformats.org/officeDocument/2006/relationships/image" Target="../media/image60.pn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8.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76.xml"/><Relationship Id="rId1" Type="http://schemas.openxmlformats.org/officeDocument/2006/relationships/slideLayout" Target="../slideLayouts/slideLayout20.xml"/><Relationship Id="rId4" Type="http://schemas.openxmlformats.org/officeDocument/2006/relationships/image" Target="../media/image62.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8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77.xml"/><Relationship Id="rId1" Type="http://schemas.openxmlformats.org/officeDocument/2006/relationships/slideLayout" Target="../slideLayouts/slideLayout18.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8.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8.xml"/></Relationships>
</file>

<file path=ppt/slides/_rels/slide8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80.xml"/><Relationship Id="rId1" Type="http://schemas.openxmlformats.org/officeDocument/2006/relationships/slideLayout" Target="../slideLayouts/slideLayout18.xml"/><Relationship Id="rId4" Type="http://schemas.openxmlformats.org/officeDocument/2006/relationships/image" Target="../media/image64.png"/></Relationships>
</file>

<file path=ppt/slides/_rels/slide8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81.xml"/><Relationship Id="rId1" Type="http://schemas.openxmlformats.org/officeDocument/2006/relationships/slideLayout" Target="../slideLayouts/slideLayout18.xml"/><Relationship Id="rId4" Type="http://schemas.openxmlformats.org/officeDocument/2006/relationships/image" Target="../media/image67.png"/></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0.xml"/></Relationships>
</file>

<file path=ppt/slides/_rels/slide8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5.xml"/><Relationship Id="rId1" Type="http://schemas.openxmlformats.org/officeDocument/2006/relationships/slideLayout" Target="../slideLayouts/slideLayout20.xml"/></Relationships>
</file>

<file path=ppt/slides/_rels/slide8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86.xml"/><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87.xml"/><Relationship Id="rId1" Type="http://schemas.openxmlformats.org/officeDocument/2006/relationships/slideLayout" Target="../slideLayouts/slideLayout20.xml"/></Relationships>
</file>

<file path=ppt/slides/_rels/slide9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88.xml"/><Relationship Id="rId1" Type="http://schemas.openxmlformats.org/officeDocument/2006/relationships/slideLayout" Target="../slideLayouts/slideLayout20.xml"/></Relationships>
</file>

<file path=ppt/slides/_rels/slide9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89.xml"/><Relationship Id="rId1" Type="http://schemas.openxmlformats.org/officeDocument/2006/relationships/slideLayout" Target="../slideLayouts/slideLayout20.xml"/></Relationships>
</file>

<file path=ppt/slides/_rels/slide9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90.xml"/><Relationship Id="rId1" Type="http://schemas.openxmlformats.org/officeDocument/2006/relationships/slideLayout" Target="../slideLayouts/slideLayout20.xml"/><Relationship Id="rId4" Type="http://schemas.openxmlformats.org/officeDocument/2006/relationships/image" Target="../media/image74.png"/></Relationships>
</file>

<file path=ppt/slides/_rels/slide9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91.xml"/><Relationship Id="rId1" Type="http://schemas.openxmlformats.org/officeDocument/2006/relationships/slideLayout" Target="../slideLayouts/slideLayout20.xml"/><Relationship Id="rId4" Type="http://schemas.openxmlformats.org/officeDocument/2006/relationships/image" Target="../media/image76.png"/></Relationships>
</file>

<file path=ppt/slides/_rels/slide95.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92.xml"/><Relationship Id="rId1" Type="http://schemas.openxmlformats.org/officeDocument/2006/relationships/slideLayout" Target="../slideLayouts/slideLayout20.xml"/><Relationship Id="rId4" Type="http://schemas.openxmlformats.org/officeDocument/2006/relationships/image" Target="../media/image78.png"/></Relationships>
</file>

<file path=ppt/slides/_rels/slide9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93.xml"/><Relationship Id="rId1" Type="http://schemas.openxmlformats.org/officeDocument/2006/relationships/slideLayout" Target="../slideLayouts/slideLayout20.xml"/><Relationship Id="rId4" Type="http://schemas.openxmlformats.org/officeDocument/2006/relationships/image" Target="../media/image80.png"/></Relationships>
</file>

<file path=ppt/slides/_rels/slide9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4.xml"/><Relationship Id="rId1" Type="http://schemas.openxmlformats.org/officeDocument/2006/relationships/slideLayout" Target="../slideLayouts/slideLayout20.xml"/></Relationships>
</file>

<file path=ppt/slides/_rels/slide9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95.xml"/><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112"/>
        <p:cNvGrpSpPr/>
        <p:nvPr/>
      </p:nvGrpSpPr>
      <p:grpSpPr>
        <a:xfrm>
          <a:off x="0" y="0"/>
          <a:ext cx="0" cy="0"/>
          <a:chOff x="0" y="0"/>
          <a:chExt cx="0" cy="0"/>
        </a:xfrm>
      </p:grpSpPr>
      <p:sp>
        <p:nvSpPr>
          <p:cNvPr id="9113" name="Google Shape;9113;p30"/>
          <p:cNvSpPr txBox="1">
            <a:spLocks noGrp="1"/>
          </p:cNvSpPr>
          <p:nvPr>
            <p:ph type="ctrTitle"/>
          </p:nvPr>
        </p:nvSpPr>
        <p:spPr>
          <a:xfrm>
            <a:off x="1173891" y="1377935"/>
            <a:ext cx="6474941" cy="1419586"/>
          </a:xfrm>
          <a:prstGeom prst="rect">
            <a:avLst/>
          </a:prstGeom>
        </p:spPr>
        <p:txBody>
          <a:bodyPr spcFirstLastPara="1" wrap="square" lIns="91425" tIns="91425" rIns="91425" bIns="91425" anchor="ctr" anchorCtr="0">
            <a:noAutofit/>
          </a:bodyPr>
          <a:lstStyle/>
          <a:p>
            <a:pPr lvl="0"/>
            <a:r>
              <a:rPr lang="en-US" b="1" dirty="0"/>
              <a:t>Seismic Analysis and Design for Centrum Shopping Center</a:t>
            </a:r>
            <a:endParaRPr dirty="0"/>
          </a:p>
        </p:txBody>
      </p:sp>
      <p:sp>
        <p:nvSpPr>
          <p:cNvPr id="9114" name="Google Shape;9114;p30"/>
          <p:cNvSpPr txBox="1">
            <a:spLocks noGrp="1"/>
          </p:cNvSpPr>
          <p:nvPr>
            <p:ph type="subTitle" idx="1"/>
          </p:nvPr>
        </p:nvSpPr>
        <p:spPr>
          <a:xfrm>
            <a:off x="2492548" y="2604148"/>
            <a:ext cx="4158900" cy="1018348"/>
          </a:xfrm>
          <a:prstGeom prst="rect">
            <a:avLst/>
          </a:prstGeom>
        </p:spPr>
        <p:txBody>
          <a:bodyPr spcFirstLastPara="1" wrap="square" lIns="91425" tIns="91425" rIns="91425" bIns="91425" anchor="t" anchorCtr="0">
            <a:normAutofit lnSpcReduction="10000"/>
          </a:bodyPr>
          <a:lstStyle/>
          <a:p>
            <a:pPr rtl="1"/>
            <a:r>
              <a:rPr lang="en-US" dirty="0"/>
              <a:t>Abdel </a:t>
            </a:r>
            <a:r>
              <a:rPr lang="en-US" dirty="0" err="1"/>
              <a:t>Rahman</a:t>
            </a:r>
            <a:r>
              <a:rPr lang="en-US" dirty="0"/>
              <a:t> </a:t>
            </a:r>
            <a:r>
              <a:rPr lang="en-US" dirty="0" err="1"/>
              <a:t>Yousef</a:t>
            </a:r>
            <a:r>
              <a:rPr lang="en-US" dirty="0"/>
              <a:t> – 11612522</a:t>
            </a:r>
          </a:p>
          <a:p>
            <a:pPr rtl="1"/>
            <a:r>
              <a:rPr lang="en-US" dirty="0" err="1"/>
              <a:t>Ameer</a:t>
            </a:r>
            <a:r>
              <a:rPr lang="en-US" dirty="0"/>
              <a:t> </a:t>
            </a:r>
            <a:r>
              <a:rPr lang="en-US" dirty="0" err="1"/>
              <a:t>Alawneh</a:t>
            </a:r>
            <a:r>
              <a:rPr lang="en-US" dirty="0"/>
              <a:t> – 11642619</a:t>
            </a:r>
          </a:p>
          <a:p>
            <a:pPr rtl="1"/>
            <a:r>
              <a:rPr lang="en-US" dirty="0" err="1"/>
              <a:t>Hala</a:t>
            </a:r>
            <a:r>
              <a:rPr lang="en-US" dirty="0"/>
              <a:t> </a:t>
            </a:r>
            <a:r>
              <a:rPr lang="en-US" dirty="0" err="1"/>
              <a:t>Khammash</a:t>
            </a:r>
            <a:r>
              <a:rPr lang="en-US" dirty="0"/>
              <a:t> – 11610429</a:t>
            </a:r>
          </a:p>
          <a:p>
            <a:pPr rtl="1"/>
            <a:r>
              <a:rPr lang="en-US" dirty="0" err="1"/>
              <a:t>Sereen</a:t>
            </a:r>
            <a:r>
              <a:rPr lang="en-US" dirty="0"/>
              <a:t> Abu </a:t>
            </a:r>
            <a:r>
              <a:rPr lang="en-US" dirty="0" err="1"/>
              <a:t>Aita</a:t>
            </a:r>
            <a:r>
              <a:rPr lang="en-US" dirty="0"/>
              <a:t> – 11642884</a:t>
            </a:r>
          </a:p>
        </p:txBody>
      </p:sp>
      <p:sp>
        <p:nvSpPr>
          <p:cNvPr id="5" name="Google Shape;9114;p30"/>
          <p:cNvSpPr txBox="1">
            <a:spLocks/>
          </p:cNvSpPr>
          <p:nvPr/>
        </p:nvSpPr>
        <p:spPr>
          <a:xfrm>
            <a:off x="1742906" y="530366"/>
            <a:ext cx="4158900" cy="1018348"/>
          </a:xfrm>
          <a:prstGeom prst="rect">
            <a:avLst/>
          </a:prstGeom>
          <a:noFill/>
          <a:ln>
            <a:noFill/>
          </a:ln>
        </p:spPr>
        <p:txBody>
          <a:bodyPr spcFirstLastPara="1" wrap="square" lIns="91425" tIns="91425" rIns="91425" bIns="91425" anchor="t" anchorCtr="0">
            <a:noAutofit/>
          </a:bodyPr>
          <a:lstStyle/>
          <a:p>
            <a:pPr marL="457200" marR="0" lvl="0" indent="-317500" algn="ctr" defTabSz="914400" rtl="1" eaLnBrk="1" fontAlgn="auto" latinLnBrk="0" hangingPunct="1">
              <a:lnSpc>
                <a:spcPct val="100000"/>
              </a:lnSpc>
              <a:spcBef>
                <a:spcPts val="0"/>
              </a:spcBef>
              <a:spcAft>
                <a:spcPts val="0"/>
              </a:spcAft>
              <a:buClr>
                <a:schemeClr val="lt1"/>
              </a:buClr>
              <a:buSzPts val="1400"/>
              <a:buFont typeface="Poppins Light"/>
              <a:buNone/>
              <a:tabLst/>
              <a:defRPr/>
            </a:pPr>
            <a:endParaRPr kumimoji="0" lang="en-US" sz="1400" b="1" i="0" u="none" strike="noStrike" kern="0" cap="none" spc="0" normalizeH="0" baseline="0" noProof="0" dirty="0">
              <a:ln>
                <a:noFill/>
              </a:ln>
              <a:solidFill>
                <a:schemeClr val="lt1"/>
              </a:solidFill>
              <a:effectLst/>
              <a:uLnTx/>
              <a:uFillTx/>
              <a:latin typeface="Poppins Light"/>
              <a:ea typeface="Poppins Light"/>
              <a:cs typeface="Poppins Light"/>
              <a:sym typeface="Poppins Light"/>
            </a:endParaRPr>
          </a:p>
        </p:txBody>
      </p:sp>
      <p:sp>
        <p:nvSpPr>
          <p:cNvPr id="6" name="Google Shape;9114;p30"/>
          <p:cNvSpPr txBox="1">
            <a:spLocks/>
          </p:cNvSpPr>
          <p:nvPr/>
        </p:nvSpPr>
        <p:spPr>
          <a:xfrm>
            <a:off x="2876337" y="3337262"/>
            <a:ext cx="4262478" cy="852617"/>
          </a:xfrm>
          <a:prstGeom prst="rect">
            <a:avLst/>
          </a:prstGeom>
          <a:noFill/>
          <a:ln>
            <a:noFill/>
          </a:ln>
        </p:spPr>
        <p:txBody>
          <a:bodyPr spcFirstLastPara="1" wrap="square" lIns="91425" tIns="91425" rIns="91425" bIns="91425" anchor="t" anchorCtr="0">
            <a:normAutofit/>
          </a:bodyPr>
          <a:lstStyle/>
          <a:p>
            <a:pPr marL="457200" marR="0" lvl="0" indent="-317500" algn="ctr" defTabSz="914400" rtl="1" eaLnBrk="1" fontAlgn="auto" latinLnBrk="0" hangingPunct="1">
              <a:lnSpc>
                <a:spcPct val="100000"/>
              </a:lnSpc>
              <a:spcBef>
                <a:spcPts val="0"/>
              </a:spcBef>
              <a:spcAft>
                <a:spcPts val="0"/>
              </a:spcAft>
              <a:buClr>
                <a:schemeClr val="lt1"/>
              </a:buClr>
              <a:buSzPts val="1400"/>
              <a:buFont typeface="Poppins Light"/>
              <a:buNone/>
              <a:tabLst/>
              <a:defRPr/>
            </a:pPr>
            <a:endParaRPr lang="en-US" b="1" dirty="0" err="1">
              <a:solidFill>
                <a:schemeClr val="lt1"/>
              </a:solidFill>
              <a:latin typeface="Poppins Light"/>
              <a:ea typeface="Poppins Light"/>
              <a:cs typeface="Poppins Light"/>
              <a:sym typeface="Poppins Light"/>
            </a:endParaRPr>
          </a:p>
          <a:p>
            <a:pPr marL="457200" marR="0" lvl="0" indent="-317500" algn="ctr" defTabSz="914400" rtl="1" eaLnBrk="1" fontAlgn="auto" latinLnBrk="0" hangingPunct="1">
              <a:lnSpc>
                <a:spcPct val="100000"/>
              </a:lnSpc>
              <a:spcBef>
                <a:spcPts val="0"/>
              </a:spcBef>
              <a:spcAft>
                <a:spcPts val="0"/>
              </a:spcAft>
              <a:buClr>
                <a:schemeClr val="lt1"/>
              </a:buClr>
              <a:buSzPts val="1400"/>
              <a:buFont typeface="Poppins Light"/>
              <a:buNone/>
              <a:tabLst/>
              <a:defRPr/>
            </a:pPr>
            <a:endParaRPr kumimoji="0" lang="en-US" sz="1400" b="1" i="0" u="none" strike="noStrike" kern="0" cap="none" spc="0" normalizeH="0" baseline="0" noProof="0" dirty="0" err="1">
              <a:ln>
                <a:noFill/>
              </a:ln>
              <a:solidFill>
                <a:schemeClr val="lt1"/>
              </a:solidFill>
              <a:effectLst/>
              <a:uLnTx/>
              <a:uFillTx/>
              <a:latin typeface="Poppins Light"/>
              <a:ea typeface="Poppins Light"/>
              <a:cs typeface="Poppins Light"/>
              <a:sym typeface="Poppins Light"/>
            </a:endParaRPr>
          </a:p>
          <a:p>
            <a:pPr rtl="1"/>
            <a:r>
              <a:rPr lang="en-US" b="1" dirty="0">
                <a:solidFill>
                  <a:schemeClr val="bg1"/>
                </a:solidFill>
              </a:rPr>
              <a:t>Under Supervision of:  Dr. Shaker </a:t>
            </a:r>
            <a:r>
              <a:rPr lang="en-US" b="1" dirty="0" err="1">
                <a:solidFill>
                  <a:schemeClr val="bg1"/>
                </a:solidFill>
              </a:rPr>
              <a:t>Bitar</a:t>
            </a:r>
            <a:endParaRPr lang="en-US" dirty="0">
              <a:solidFill>
                <a:schemeClr val="bg1"/>
              </a:solidFill>
            </a:endParaRPr>
          </a:p>
        </p:txBody>
      </p:sp>
      <p:sp>
        <p:nvSpPr>
          <p:cNvPr id="7" name="Google Shape;9114;p30"/>
          <p:cNvSpPr txBox="1">
            <a:spLocks/>
          </p:cNvSpPr>
          <p:nvPr/>
        </p:nvSpPr>
        <p:spPr>
          <a:xfrm>
            <a:off x="2393392" y="707222"/>
            <a:ext cx="4357213" cy="930876"/>
          </a:xfrm>
          <a:prstGeom prst="rect">
            <a:avLst/>
          </a:prstGeom>
          <a:noFill/>
          <a:ln>
            <a:noFill/>
          </a:ln>
        </p:spPr>
        <p:txBody>
          <a:bodyPr spcFirstLastPara="1" wrap="square" lIns="91425" tIns="91425" rIns="91425" bIns="91425" anchor="t" anchorCtr="0">
            <a:normAutofit/>
          </a:bodyPr>
          <a:lstStyle/>
          <a:p>
            <a:pPr marL="457200" marR="0" lvl="0" indent="-317500" algn="ctr" defTabSz="914400" rtl="1" eaLnBrk="1" fontAlgn="auto" latinLnBrk="0" hangingPunct="1">
              <a:lnSpc>
                <a:spcPct val="100000"/>
              </a:lnSpc>
              <a:spcBef>
                <a:spcPts val="0"/>
              </a:spcBef>
              <a:spcAft>
                <a:spcPts val="0"/>
              </a:spcAft>
              <a:buClr>
                <a:schemeClr val="lt1"/>
              </a:buClr>
              <a:buSzPts val="1400"/>
              <a:buFont typeface="Poppins Light"/>
              <a:buNone/>
              <a:tabLst/>
              <a:defRPr/>
            </a:pPr>
            <a:endParaRPr lang="en-US" b="1" dirty="0" err="1">
              <a:solidFill>
                <a:schemeClr val="lt1"/>
              </a:solidFill>
              <a:latin typeface="Poppins Light"/>
              <a:ea typeface="Poppins Light"/>
              <a:cs typeface="Poppins Light"/>
              <a:sym typeface="Poppins Light"/>
            </a:endParaRPr>
          </a:p>
          <a:p>
            <a:pPr marL="457200" marR="0" lvl="0" indent="-317500" algn="ctr" defTabSz="914400" rtl="1" eaLnBrk="1" fontAlgn="auto" latinLnBrk="0" hangingPunct="1">
              <a:lnSpc>
                <a:spcPct val="100000"/>
              </a:lnSpc>
              <a:spcBef>
                <a:spcPts val="0"/>
              </a:spcBef>
              <a:spcAft>
                <a:spcPts val="0"/>
              </a:spcAft>
              <a:buClr>
                <a:schemeClr val="lt1"/>
              </a:buClr>
              <a:buSzPts val="1400"/>
              <a:buFont typeface="Poppins Light"/>
              <a:buNone/>
              <a:tabLst/>
              <a:defRPr/>
            </a:pPr>
            <a:endParaRPr kumimoji="0" lang="en-US" sz="1400" b="1" i="0" u="none" strike="noStrike" kern="0" cap="none" spc="0" normalizeH="0" baseline="0" noProof="0" dirty="0" err="1">
              <a:ln>
                <a:noFill/>
              </a:ln>
              <a:solidFill>
                <a:schemeClr val="lt1"/>
              </a:solidFill>
              <a:effectLst/>
              <a:uLnTx/>
              <a:uFillTx/>
              <a:latin typeface="Poppins Light"/>
              <a:ea typeface="Poppins Light"/>
              <a:cs typeface="Poppins Light"/>
              <a:sym typeface="Poppins Light"/>
            </a:endParaRPr>
          </a:p>
          <a:p>
            <a:pPr algn="ctr" rtl="1"/>
            <a:r>
              <a:rPr lang="en-US" b="1" dirty="0">
                <a:solidFill>
                  <a:schemeClr val="bg1"/>
                </a:solidFill>
              </a:rPr>
              <a:t>Graduation Project I</a:t>
            </a:r>
            <a:endParaRPr lang="en-US" dirty="0">
              <a:solidFill>
                <a:schemeClr val="bg1"/>
              </a:solidFill>
            </a:endParaRPr>
          </a:p>
        </p:txBody>
      </p:sp>
      <p:pic>
        <p:nvPicPr>
          <p:cNvPr id="8" name="Picture 7" descr="NNU-Seal-logo-300x297.jpg"/>
          <p:cNvPicPr>
            <a:picLocks noChangeAspect="1"/>
          </p:cNvPicPr>
          <p:nvPr/>
        </p:nvPicPr>
        <p:blipFill>
          <a:blip r:embed="rId3"/>
          <a:stretch>
            <a:fillRect/>
          </a:stretch>
        </p:blipFill>
        <p:spPr>
          <a:xfrm>
            <a:off x="4136423" y="270263"/>
            <a:ext cx="871153" cy="862441"/>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878"/>
        <p:cNvGrpSpPr/>
        <p:nvPr/>
      </p:nvGrpSpPr>
      <p:grpSpPr>
        <a:xfrm>
          <a:off x="0" y="0"/>
          <a:ext cx="0" cy="0"/>
          <a:chOff x="0" y="0"/>
          <a:chExt cx="0" cy="0"/>
        </a:xfrm>
      </p:grpSpPr>
      <p:grpSp>
        <p:nvGrpSpPr>
          <p:cNvPr id="31" name="Google Shape;14109;p53">
            <a:extLst>
              <a:ext uri="{FF2B5EF4-FFF2-40B4-BE49-F238E27FC236}">
                <a16:creationId xmlns:a16="http://schemas.microsoft.com/office/drawing/2014/main" id="{9B38A6FE-FA43-4BD9-87DB-5D32A9CB0F20}"/>
              </a:ext>
            </a:extLst>
          </p:cNvPr>
          <p:cNvGrpSpPr/>
          <p:nvPr/>
        </p:nvGrpSpPr>
        <p:grpSpPr>
          <a:xfrm>
            <a:off x="7056727" y="579236"/>
            <a:ext cx="1490178" cy="21378"/>
            <a:chOff x="2940000" y="3484425"/>
            <a:chExt cx="876575" cy="12575"/>
          </a:xfrm>
        </p:grpSpPr>
        <p:sp>
          <p:nvSpPr>
            <p:cNvPr id="32" name="Google Shape;14110;p53">
              <a:extLst>
                <a:ext uri="{FF2B5EF4-FFF2-40B4-BE49-F238E27FC236}">
                  <a16:creationId xmlns:a16="http://schemas.microsoft.com/office/drawing/2014/main" id="{F5A157AB-8769-4D53-83D7-E4FA974F4FB2}"/>
                </a:ext>
              </a:extLst>
            </p:cNvPr>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111;p53">
              <a:extLst>
                <a:ext uri="{FF2B5EF4-FFF2-40B4-BE49-F238E27FC236}">
                  <a16:creationId xmlns:a16="http://schemas.microsoft.com/office/drawing/2014/main" id="{2B3F23A3-9A18-4A57-AE3A-CAADA5DC7014}"/>
                </a:ext>
              </a:extLst>
            </p:cNvPr>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112;p53">
              <a:extLst>
                <a:ext uri="{FF2B5EF4-FFF2-40B4-BE49-F238E27FC236}">
                  <a16:creationId xmlns:a16="http://schemas.microsoft.com/office/drawing/2014/main" id="{8BF38DCB-208E-4735-A206-A057D2B28F01}"/>
                </a:ext>
              </a:extLst>
            </p:cNvPr>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113;p53">
              <a:extLst>
                <a:ext uri="{FF2B5EF4-FFF2-40B4-BE49-F238E27FC236}">
                  <a16:creationId xmlns:a16="http://schemas.microsoft.com/office/drawing/2014/main" id="{3CBC5DB5-371A-43E8-ACF1-7DE94168A033}"/>
                </a:ext>
              </a:extLst>
            </p:cNvPr>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114;p53">
              <a:extLst>
                <a:ext uri="{FF2B5EF4-FFF2-40B4-BE49-F238E27FC236}">
                  <a16:creationId xmlns:a16="http://schemas.microsoft.com/office/drawing/2014/main" id="{CBDCD38F-161C-4319-B082-F039B094DE47}"/>
                </a:ext>
              </a:extLst>
            </p:cNvPr>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115;p53">
              <a:extLst>
                <a:ext uri="{FF2B5EF4-FFF2-40B4-BE49-F238E27FC236}">
                  <a16:creationId xmlns:a16="http://schemas.microsoft.com/office/drawing/2014/main" id="{C8BDCC10-C097-4C36-AE6B-2FD65FAA642B}"/>
                </a:ext>
              </a:extLst>
            </p:cNvPr>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116;p53">
              <a:extLst>
                <a:ext uri="{FF2B5EF4-FFF2-40B4-BE49-F238E27FC236}">
                  <a16:creationId xmlns:a16="http://schemas.microsoft.com/office/drawing/2014/main" id="{432EAC69-8AB6-4636-9C45-6CE83B13E3EE}"/>
                </a:ext>
              </a:extLst>
            </p:cNvPr>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117;p53">
              <a:extLst>
                <a:ext uri="{FF2B5EF4-FFF2-40B4-BE49-F238E27FC236}">
                  <a16:creationId xmlns:a16="http://schemas.microsoft.com/office/drawing/2014/main" id="{9051EC6D-FD11-4F1B-8142-4A9CA239424C}"/>
                </a:ext>
              </a:extLst>
            </p:cNvPr>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118;p53">
              <a:extLst>
                <a:ext uri="{FF2B5EF4-FFF2-40B4-BE49-F238E27FC236}">
                  <a16:creationId xmlns:a16="http://schemas.microsoft.com/office/drawing/2014/main" id="{C4FA1B84-A757-459A-9D9B-0DB70483A070}"/>
                </a:ext>
              </a:extLst>
            </p:cNvPr>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119;p53">
              <a:extLst>
                <a:ext uri="{FF2B5EF4-FFF2-40B4-BE49-F238E27FC236}">
                  <a16:creationId xmlns:a16="http://schemas.microsoft.com/office/drawing/2014/main" id="{ABCADBAC-AC7B-4434-9305-B2C52E685BE5}"/>
                </a:ext>
              </a:extLst>
            </p:cNvPr>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120;p53">
              <a:extLst>
                <a:ext uri="{FF2B5EF4-FFF2-40B4-BE49-F238E27FC236}">
                  <a16:creationId xmlns:a16="http://schemas.microsoft.com/office/drawing/2014/main" id="{E845662D-3AB0-4168-B09D-EA82A1F0B9C2}"/>
                </a:ext>
              </a:extLst>
            </p:cNvPr>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121;p53">
              <a:extLst>
                <a:ext uri="{FF2B5EF4-FFF2-40B4-BE49-F238E27FC236}">
                  <a16:creationId xmlns:a16="http://schemas.microsoft.com/office/drawing/2014/main" id="{B57098DF-1838-4AD3-A893-0E8B9CA70788}"/>
                </a:ext>
              </a:extLst>
            </p:cNvPr>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14122;p53">
            <a:extLst>
              <a:ext uri="{FF2B5EF4-FFF2-40B4-BE49-F238E27FC236}">
                <a16:creationId xmlns:a16="http://schemas.microsoft.com/office/drawing/2014/main" id="{D1906647-B9D9-4C68-959E-B3950F631CDF}"/>
              </a:ext>
            </a:extLst>
          </p:cNvPr>
          <p:cNvGrpSpPr/>
          <p:nvPr/>
        </p:nvGrpSpPr>
        <p:grpSpPr>
          <a:xfrm>
            <a:off x="1021670" y="600614"/>
            <a:ext cx="1490178" cy="21378"/>
            <a:chOff x="2940000" y="3484425"/>
            <a:chExt cx="876575" cy="12575"/>
          </a:xfrm>
        </p:grpSpPr>
        <p:sp>
          <p:nvSpPr>
            <p:cNvPr id="45" name="Google Shape;14123;p53">
              <a:extLst>
                <a:ext uri="{FF2B5EF4-FFF2-40B4-BE49-F238E27FC236}">
                  <a16:creationId xmlns:a16="http://schemas.microsoft.com/office/drawing/2014/main" id="{A77A20C4-FB25-49D0-BE42-0C463E0207C4}"/>
                </a:ext>
              </a:extLst>
            </p:cNvPr>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124;p53">
              <a:extLst>
                <a:ext uri="{FF2B5EF4-FFF2-40B4-BE49-F238E27FC236}">
                  <a16:creationId xmlns:a16="http://schemas.microsoft.com/office/drawing/2014/main" id="{EAEDFDE4-D254-4781-9F0A-7FDA43D6E159}"/>
                </a:ext>
              </a:extLst>
            </p:cNvPr>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125;p53">
              <a:extLst>
                <a:ext uri="{FF2B5EF4-FFF2-40B4-BE49-F238E27FC236}">
                  <a16:creationId xmlns:a16="http://schemas.microsoft.com/office/drawing/2014/main" id="{D8C888DF-1972-4F60-8166-1A4221006F2C}"/>
                </a:ext>
              </a:extLst>
            </p:cNvPr>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126;p53">
              <a:extLst>
                <a:ext uri="{FF2B5EF4-FFF2-40B4-BE49-F238E27FC236}">
                  <a16:creationId xmlns:a16="http://schemas.microsoft.com/office/drawing/2014/main" id="{1D04035B-ADB8-411A-92BF-6A3FBB0C470B}"/>
                </a:ext>
              </a:extLst>
            </p:cNvPr>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127;p53">
              <a:extLst>
                <a:ext uri="{FF2B5EF4-FFF2-40B4-BE49-F238E27FC236}">
                  <a16:creationId xmlns:a16="http://schemas.microsoft.com/office/drawing/2014/main" id="{3566C450-4FB0-45CF-AD9E-023D67008D9C}"/>
                </a:ext>
              </a:extLst>
            </p:cNvPr>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128;p53">
              <a:extLst>
                <a:ext uri="{FF2B5EF4-FFF2-40B4-BE49-F238E27FC236}">
                  <a16:creationId xmlns:a16="http://schemas.microsoft.com/office/drawing/2014/main" id="{CA550CD2-7E79-49C9-B061-A690B3EDA16E}"/>
                </a:ext>
              </a:extLst>
            </p:cNvPr>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129;p53">
              <a:extLst>
                <a:ext uri="{FF2B5EF4-FFF2-40B4-BE49-F238E27FC236}">
                  <a16:creationId xmlns:a16="http://schemas.microsoft.com/office/drawing/2014/main" id="{18E84DF1-02CA-4C80-BCC1-BEB31A27113B}"/>
                </a:ext>
              </a:extLst>
            </p:cNvPr>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130;p53">
              <a:extLst>
                <a:ext uri="{FF2B5EF4-FFF2-40B4-BE49-F238E27FC236}">
                  <a16:creationId xmlns:a16="http://schemas.microsoft.com/office/drawing/2014/main" id="{7DD7239E-4A85-4A7B-8851-F5B075967841}"/>
                </a:ext>
              </a:extLst>
            </p:cNvPr>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131;p53">
              <a:extLst>
                <a:ext uri="{FF2B5EF4-FFF2-40B4-BE49-F238E27FC236}">
                  <a16:creationId xmlns:a16="http://schemas.microsoft.com/office/drawing/2014/main" id="{D759677A-68FD-456E-8EEB-9993D026BD1D}"/>
                </a:ext>
              </a:extLst>
            </p:cNvPr>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132;p53">
              <a:extLst>
                <a:ext uri="{FF2B5EF4-FFF2-40B4-BE49-F238E27FC236}">
                  <a16:creationId xmlns:a16="http://schemas.microsoft.com/office/drawing/2014/main" id="{92FFDFE7-C3E7-4158-A5B8-491A4DE715B4}"/>
                </a:ext>
              </a:extLst>
            </p:cNvPr>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133;p53">
              <a:extLst>
                <a:ext uri="{FF2B5EF4-FFF2-40B4-BE49-F238E27FC236}">
                  <a16:creationId xmlns:a16="http://schemas.microsoft.com/office/drawing/2014/main" id="{5EECBAFF-92E4-4B35-8B58-A5D16A30BCA7}"/>
                </a:ext>
              </a:extLst>
            </p:cNvPr>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134;p53">
              <a:extLst>
                <a:ext uri="{FF2B5EF4-FFF2-40B4-BE49-F238E27FC236}">
                  <a16:creationId xmlns:a16="http://schemas.microsoft.com/office/drawing/2014/main" id="{500F2E6F-BAD6-453B-8F48-A5AEF8B0C724}"/>
                </a:ext>
              </a:extLst>
            </p:cNvPr>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8" name="Google Shape;14031;p51">
            <a:extLst>
              <a:ext uri="{FF2B5EF4-FFF2-40B4-BE49-F238E27FC236}">
                <a16:creationId xmlns:a16="http://schemas.microsoft.com/office/drawing/2014/main" id="{EF93904D-6C29-4488-B251-40B779E9A2AA}"/>
              </a:ext>
            </a:extLst>
          </p:cNvPr>
          <p:cNvGraphicFramePr/>
          <p:nvPr>
            <p:extLst>
              <p:ext uri="{D42A27DB-BD31-4B8C-83A1-F6EECF244321}">
                <p14:modId xmlns:p14="http://schemas.microsoft.com/office/powerpoint/2010/main" val="1084117039"/>
              </p:ext>
            </p:extLst>
          </p:nvPr>
        </p:nvGraphicFramePr>
        <p:xfrm>
          <a:off x="1170699" y="1325214"/>
          <a:ext cx="7114080" cy="2649251"/>
        </p:xfrm>
        <a:graphic>
          <a:graphicData uri="http://schemas.openxmlformats.org/drawingml/2006/table">
            <a:tbl>
              <a:tblPr>
                <a:noFill/>
                <a:tableStyleId>{ECEEDDAF-1F70-4766-8B4D-EC6E71D6DCF3}</a:tableStyleId>
              </a:tblPr>
              <a:tblGrid>
                <a:gridCol w="1830941">
                  <a:extLst>
                    <a:ext uri="{9D8B030D-6E8A-4147-A177-3AD203B41FA5}">
                      <a16:colId xmlns:a16="http://schemas.microsoft.com/office/drawing/2014/main" val="20000"/>
                    </a:ext>
                  </a:extLst>
                </a:gridCol>
                <a:gridCol w="1598441">
                  <a:extLst>
                    <a:ext uri="{9D8B030D-6E8A-4147-A177-3AD203B41FA5}">
                      <a16:colId xmlns:a16="http://schemas.microsoft.com/office/drawing/2014/main" val="20001"/>
                    </a:ext>
                  </a:extLst>
                </a:gridCol>
                <a:gridCol w="3684698">
                  <a:extLst>
                    <a:ext uri="{9D8B030D-6E8A-4147-A177-3AD203B41FA5}">
                      <a16:colId xmlns:a16="http://schemas.microsoft.com/office/drawing/2014/main" val="1564864740"/>
                    </a:ext>
                  </a:extLst>
                </a:gridCol>
              </a:tblGrid>
              <a:tr h="511469">
                <a:tc>
                  <a:txBody>
                    <a:bodyPr/>
                    <a:lstStyle/>
                    <a:p>
                      <a:pPr marL="0" marR="0" algn="ctr">
                        <a:lnSpc>
                          <a:spcPct val="200000"/>
                        </a:lnSpc>
                        <a:spcBef>
                          <a:spcPts val="0"/>
                        </a:spcBef>
                        <a:spcAft>
                          <a:spcPts val="0"/>
                        </a:spcAft>
                      </a:pPr>
                      <a:r>
                        <a:rPr lang="en-US" sz="1100" dirty="0">
                          <a:solidFill>
                            <a:schemeClr val="accent6"/>
                          </a:solidFill>
                          <a:latin typeface="Poppins" charset="0"/>
                          <a:ea typeface="Calibri"/>
                          <a:cs typeface="Poppins" charset="0"/>
                        </a:rPr>
                        <a:t>Load type</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Load direction</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Load value(</a:t>
                      </a:r>
                      <a:r>
                        <a:rPr lang="en-US" sz="1100" b="0" i="0" u="none" strike="noStrike" cap="none" dirty="0" err="1">
                          <a:solidFill>
                            <a:schemeClr val="accent1"/>
                          </a:solidFill>
                          <a:latin typeface="Poppins" charset="0"/>
                          <a:ea typeface="Times New Roman"/>
                          <a:cs typeface="Poppins" charset="0"/>
                          <a:sym typeface="Arial"/>
                        </a:rPr>
                        <a:t>kN</a:t>
                      </a:r>
                      <a:r>
                        <a:rPr lang="en-US" sz="1100" b="0" i="0" u="none" strike="noStrike" cap="none" dirty="0">
                          <a:solidFill>
                            <a:schemeClr val="accent1"/>
                          </a:solidFill>
                          <a:latin typeface="Poppins" charset="0"/>
                          <a:ea typeface="Times New Roman"/>
                          <a:cs typeface="Poppins" charset="0"/>
                          <a:sym typeface="Arial"/>
                        </a:rPr>
                        <a:t>/m</a:t>
                      </a:r>
                      <a:r>
                        <a:rPr lang="en-US" sz="1100" b="0" i="0" u="none" strike="noStrike" cap="none" baseline="30000" dirty="0">
                          <a:solidFill>
                            <a:schemeClr val="accent1"/>
                          </a:solidFill>
                          <a:latin typeface="Poppins" charset="0"/>
                          <a:ea typeface="Times New Roman"/>
                          <a:cs typeface="Poppins" charset="0"/>
                          <a:sym typeface="Arial"/>
                        </a:rPr>
                        <a:t>2</a:t>
                      </a:r>
                      <a:r>
                        <a:rPr lang="en-US" sz="1100" b="0" i="0" u="none" strike="noStrike" cap="none" dirty="0">
                          <a:solidFill>
                            <a:schemeClr val="accent1"/>
                          </a:solidFill>
                          <a:latin typeface="Poppins" charset="0"/>
                          <a:ea typeface="Times New Roman"/>
                          <a:cs typeface="Poppins" charset="0"/>
                          <a:sym typeface="Arial"/>
                        </a:rPr>
                        <a:t>)</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49182">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Dead Load</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Gravity</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a:cs typeface="Poppins" charset="0"/>
                          <a:sym typeface="Arial"/>
                        </a:rPr>
                        <a:t>volume of the member x unit weight of materials</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427741">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Superimposed</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Gravity</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a:cs typeface="Poppins" charset="0"/>
                          <a:sym typeface="Arial"/>
                        </a:rPr>
                        <a:t>4.5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360000">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Live Load</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a:cs typeface="Poppins" charset="0"/>
                          <a:sym typeface="Arial"/>
                        </a:rPr>
                        <a:t>Gravity</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a:cs typeface="Poppins" charset="0"/>
                          <a:sym typeface="Arial"/>
                        </a:rPr>
                        <a:t>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360000">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Snow Load</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a:cs typeface="Poppins" charset="0"/>
                          <a:sym typeface="Arial"/>
                        </a:rPr>
                        <a:t>Gravity</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a:cs typeface="Poppins" charset="0"/>
                          <a:sym typeface="Arial"/>
                        </a:rPr>
                        <a:t>Zero</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635841118"/>
                  </a:ext>
                </a:extLst>
              </a:tr>
              <a:tr h="452741">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Soil Pressure</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ea typeface="Arial"/>
                          <a:cs typeface="Poppins" charset="0"/>
                          <a:sym typeface="Arial"/>
                        </a:rPr>
                        <a:t>Lateral</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ea typeface="Times New Roman"/>
                          <a:cs typeface="Poppins" charset="0"/>
                          <a:sym typeface="Arial"/>
                        </a:rPr>
                        <a:t>4.5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57" name="Google Shape;12882;p46">
            <a:extLst>
              <a:ext uri="{FF2B5EF4-FFF2-40B4-BE49-F238E27FC236}">
                <a16:creationId xmlns:a16="http://schemas.microsoft.com/office/drawing/2014/main" id="{B2EAADDC-49DE-4F84-A441-0A5AB50EAEB4}"/>
              </a:ext>
            </a:extLst>
          </p:cNvPr>
          <p:cNvSpPr txBox="1">
            <a:spLocks noGrp="1"/>
          </p:cNvSpPr>
          <p:nvPr>
            <p:ph type="title"/>
          </p:nvPr>
        </p:nvSpPr>
        <p:spPr>
          <a:xfrm>
            <a:off x="1959183" y="314264"/>
            <a:ext cx="5746800" cy="572700"/>
          </a:xfrm>
          <a:prstGeom prst="rect">
            <a:avLst/>
          </a:prstGeom>
        </p:spPr>
        <p:txBody>
          <a:bodyPr spcFirstLastPara="1" wrap="square" lIns="91425" tIns="91425" rIns="91425" bIns="91425" anchor="t" anchorCtr="0">
            <a:noAutofit/>
          </a:bodyPr>
          <a:lstStyle/>
          <a:p>
            <a:r>
              <a:rPr lang="en-US" dirty="0"/>
              <a:t>Load Assumptions and Calculations</a:t>
            </a:r>
          </a:p>
        </p:txBody>
      </p:sp>
    </p:spTree>
    <p:extLst>
      <p:ext uri="{BB962C8B-B14F-4D97-AF65-F5344CB8AC3E}">
        <p14:creationId xmlns:p14="http://schemas.microsoft.com/office/powerpoint/2010/main" val="265498571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12878"/>
        <p:cNvGrpSpPr/>
        <p:nvPr/>
      </p:nvGrpSpPr>
      <p:grpSpPr>
        <a:xfrm>
          <a:off x="0" y="0"/>
          <a:ext cx="0" cy="0"/>
          <a:chOff x="0" y="0"/>
          <a:chExt cx="0" cy="0"/>
        </a:xfrm>
      </p:grpSpPr>
      <p:sp>
        <p:nvSpPr>
          <p:cNvPr id="12880" name="Google Shape;12880;p46"/>
          <p:cNvSpPr txBox="1">
            <a:spLocks noGrp="1"/>
          </p:cNvSpPr>
          <p:nvPr>
            <p:ph type="subTitle" idx="1"/>
          </p:nvPr>
        </p:nvSpPr>
        <p:spPr>
          <a:xfrm>
            <a:off x="556054" y="1095801"/>
            <a:ext cx="4118117" cy="3748048"/>
          </a:xfrm>
          <a:prstGeom prst="rect">
            <a:avLst/>
          </a:prstGeom>
        </p:spPr>
        <p:txBody>
          <a:bodyPr spcFirstLastPara="1" wrap="square" lIns="91425" tIns="91425" rIns="91425" bIns="91425" anchor="t" anchorCtr="0">
            <a:noAutofit/>
          </a:bodyPr>
          <a:lstStyle/>
          <a:p>
            <a:pPr marL="0" indent="0" algn="just">
              <a:lnSpc>
                <a:spcPct val="200000"/>
              </a:lnSpc>
              <a:buFont typeface="Arial" pitchFamily="34" charset="0"/>
              <a:buChar char="•"/>
            </a:pPr>
            <a:r>
              <a:rPr lang="en-US" dirty="0">
                <a:sym typeface="Arial"/>
              </a:rPr>
              <a:t>   Load applied on the flight:</a:t>
            </a:r>
          </a:p>
          <a:p>
            <a:pPr marL="0" indent="0" algn="just">
              <a:lnSpc>
                <a:spcPct val="200000"/>
              </a:lnSpc>
            </a:pPr>
            <a:r>
              <a:rPr lang="en-US" dirty="0">
                <a:solidFill>
                  <a:schemeClr val="accent5">
                    <a:lumMod val="75000"/>
                  </a:schemeClr>
                </a:solidFill>
                <a:sym typeface="Arial"/>
              </a:rPr>
              <a:t>M</a:t>
            </a:r>
            <a:r>
              <a:rPr lang="en-US" baseline="-25000" dirty="0">
                <a:solidFill>
                  <a:schemeClr val="accent5">
                    <a:lumMod val="75000"/>
                  </a:schemeClr>
                </a:solidFill>
                <a:sym typeface="Arial"/>
              </a:rPr>
              <a:t>u</a:t>
            </a:r>
            <a:r>
              <a:rPr lang="en-US" baseline="30000" dirty="0">
                <a:solidFill>
                  <a:schemeClr val="accent5">
                    <a:lumMod val="75000"/>
                  </a:schemeClr>
                </a:solidFill>
                <a:sym typeface="Arial"/>
              </a:rPr>
              <a:t>+</a:t>
            </a:r>
            <a:r>
              <a:rPr lang="en-US" baseline="-25000" dirty="0">
                <a:solidFill>
                  <a:schemeClr val="accent5">
                    <a:lumMod val="75000"/>
                  </a:schemeClr>
                </a:solidFill>
                <a:sym typeface="Arial"/>
              </a:rPr>
              <a:t> </a:t>
            </a:r>
            <a:r>
              <a:rPr lang="en-US" dirty="0">
                <a:solidFill>
                  <a:schemeClr val="accent5">
                    <a:lumMod val="75000"/>
                  </a:schemeClr>
                </a:solidFill>
                <a:sym typeface="Arial"/>
              </a:rPr>
              <a:t> = 18.19 </a:t>
            </a:r>
            <a:r>
              <a:rPr lang="en-US" dirty="0" err="1">
                <a:solidFill>
                  <a:schemeClr val="accent5">
                    <a:lumMod val="75000"/>
                  </a:schemeClr>
                </a:solidFill>
                <a:sym typeface="Arial"/>
              </a:rPr>
              <a:t>kN.m</a:t>
            </a:r>
            <a:r>
              <a:rPr lang="en-US" dirty="0">
                <a:solidFill>
                  <a:schemeClr val="accent5">
                    <a:lumMod val="75000"/>
                  </a:schemeClr>
                </a:solidFill>
                <a:sym typeface="Arial"/>
              </a:rPr>
              <a:t> ,, M</a:t>
            </a:r>
            <a:r>
              <a:rPr lang="en-US" baseline="-25000" dirty="0">
                <a:solidFill>
                  <a:schemeClr val="accent5">
                    <a:lumMod val="75000"/>
                  </a:schemeClr>
                </a:solidFill>
                <a:sym typeface="Arial"/>
              </a:rPr>
              <a:t>u</a:t>
            </a:r>
            <a:r>
              <a:rPr lang="en-US" baseline="30000" dirty="0">
                <a:solidFill>
                  <a:schemeClr val="accent5">
                    <a:lumMod val="75000"/>
                  </a:schemeClr>
                </a:solidFill>
                <a:sym typeface="Arial"/>
              </a:rPr>
              <a:t>-</a:t>
            </a:r>
            <a:r>
              <a:rPr lang="en-US" baseline="-25000" dirty="0">
                <a:solidFill>
                  <a:schemeClr val="accent5">
                    <a:lumMod val="75000"/>
                  </a:schemeClr>
                </a:solidFill>
                <a:sym typeface="Arial"/>
              </a:rPr>
              <a:t>  </a:t>
            </a:r>
            <a:r>
              <a:rPr lang="en-US" dirty="0">
                <a:solidFill>
                  <a:schemeClr val="accent5">
                    <a:lumMod val="75000"/>
                  </a:schemeClr>
                </a:solidFill>
                <a:sym typeface="Arial"/>
              </a:rPr>
              <a:t> = 12.12 </a:t>
            </a:r>
            <a:r>
              <a:rPr lang="en-US" dirty="0" err="1">
                <a:solidFill>
                  <a:schemeClr val="accent5">
                    <a:lumMod val="75000"/>
                  </a:schemeClr>
                </a:solidFill>
                <a:sym typeface="Arial"/>
              </a:rPr>
              <a:t>kN.m</a:t>
            </a:r>
            <a:r>
              <a:rPr lang="en-US" dirty="0">
                <a:solidFill>
                  <a:schemeClr val="accent5">
                    <a:lumMod val="75000"/>
                  </a:schemeClr>
                </a:solidFill>
                <a:sym typeface="Arial"/>
              </a:rPr>
              <a:t> ,, V</a:t>
            </a:r>
            <a:r>
              <a:rPr lang="en-US" baseline="-25000" dirty="0">
                <a:solidFill>
                  <a:schemeClr val="accent5">
                    <a:lumMod val="75000"/>
                  </a:schemeClr>
                </a:solidFill>
                <a:sym typeface="Arial"/>
              </a:rPr>
              <a:t>u </a:t>
            </a:r>
            <a:r>
              <a:rPr lang="en-US" dirty="0">
                <a:solidFill>
                  <a:schemeClr val="accent5">
                    <a:lumMod val="75000"/>
                  </a:schemeClr>
                </a:solidFill>
                <a:sym typeface="Arial"/>
              </a:rPr>
              <a:t> = 24.25 </a:t>
            </a:r>
            <a:r>
              <a:rPr lang="en-US" dirty="0" err="1">
                <a:solidFill>
                  <a:schemeClr val="accent5">
                    <a:lumMod val="75000"/>
                  </a:schemeClr>
                </a:solidFill>
                <a:sym typeface="Arial"/>
              </a:rPr>
              <a:t>kN</a:t>
            </a:r>
            <a:endParaRPr lang="en-US" dirty="0">
              <a:solidFill>
                <a:schemeClr val="accent5">
                  <a:lumMod val="75000"/>
                </a:schemeClr>
              </a:solidFill>
              <a:sym typeface="Arial"/>
            </a:endParaRPr>
          </a:p>
          <a:p>
            <a:pPr marL="171450" indent="-171450" algn="just">
              <a:lnSpc>
                <a:spcPct val="200000"/>
              </a:lnSpc>
              <a:buFont typeface="Arial" panose="020B0604020202020204" pitchFamily="34" charset="0"/>
              <a:buChar char="•"/>
            </a:pPr>
            <a:r>
              <a:rPr lang="en-US" dirty="0">
                <a:sym typeface="Arial"/>
              </a:rPr>
              <a:t>Shear check:</a:t>
            </a:r>
          </a:p>
          <a:p>
            <a:pPr marL="171450" indent="-171450" algn="just">
              <a:lnSpc>
                <a:spcPct val="200000"/>
              </a:lnSpc>
              <a:buFont typeface="Arial" panose="020B0604020202020204" pitchFamily="34" charset="0"/>
              <a:buChar char="•"/>
            </a:pPr>
            <a:r>
              <a:rPr lang="en-US" dirty="0" err="1">
                <a:solidFill>
                  <a:schemeClr val="accent5">
                    <a:lumMod val="75000"/>
                  </a:schemeClr>
                </a:solidFill>
                <a:sym typeface="Arial"/>
              </a:rPr>
              <a:t>ØV</a:t>
            </a:r>
            <a:r>
              <a:rPr lang="en-US" baseline="-25000" dirty="0" err="1">
                <a:solidFill>
                  <a:schemeClr val="accent5">
                    <a:lumMod val="75000"/>
                  </a:schemeClr>
                </a:solidFill>
                <a:sym typeface="Arial"/>
              </a:rPr>
              <a:t>c</a:t>
            </a:r>
            <a:r>
              <a:rPr lang="en-US" dirty="0">
                <a:solidFill>
                  <a:schemeClr val="accent5">
                    <a:lumMod val="75000"/>
                  </a:schemeClr>
                </a:solidFill>
                <a:sym typeface="Arial"/>
              </a:rPr>
              <a:t> = 0.75 x 1/6  x 1000 x 120 = 73.45 </a:t>
            </a:r>
            <a:r>
              <a:rPr lang="en-US" dirty="0" err="1">
                <a:solidFill>
                  <a:schemeClr val="accent5">
                    <a:lumMod val="75000"/>
                  </a:schemeClr>
                </a:solidFill>
                <a:sym typeface="Arial"/>
              </a:rPr>
              <a:t>kN</a:t>
            </a:r>
            <a:r>
              <a:rPr lang="en-US" dirty="0">
                <a:solidFill>
                  <a:schemeClr val="accent5">
                    <a:lumMod val="75000"/>
                  </a:schemeClr>
                </a:solidFill>
                <a:sym typeface="Arial"/>
              </a:rPr>
              <a:t> &gt; V</a:t>
            </a:r>
            <a:r>
              <a:rPr lang="en-US" baseline="-25000" dirty="0">
                <a:solidFill>
                  <a:schemeClr val="accent5">
                    <a:lumMod val="75000"/>
                  </a:schemeClr>
                </a:solidFill>
                <a:sym typeface="Arial"/>
              </a:rPr>
              <a:t>u</a:t>
            </a:r>
            <a:r>
              <a:rPr lang="en-US" dirty="0">
                <a:solidFill>
                  <a:schemeClr val="accent5">
                    <a:lumMod val="75000"/>
                  </a:schemeClr>
                </a:solidFill>
                <a:sym typeface="Arial"/>
              </a:rPr>
              <a:t> = 24.25 </a:t>
            </a:r>
            <a:r>
              <a:rPr lang="en-US" dirty="0" err="1">
                <a:solidFill>
                  <a:schemeClr val="accent5">
                    <a:lumMod val="75000"/>
                  </a:schemeClr>
                </a:solidFill>
                <a:sym typeface="Arial"/>
              </a:rPr>
              <a:t>kN</a:t>
            </a:r>
            <a:r>
              <a:rPr lang="en-US" dirty="0">
                <a:solidFill>
                  <a:schemeClr val="accent5">
                    <a:lumMod val="75000"/>
                  </a:schemeClr>
                </a:solidFill>
                <a:sym typeface="Arial"/>
              </a:rPr>
              <a:t>, OK.</a:t>
            </a:r>
          </a:p>
          <a:p>
            <a:pPr marL="171450" indent="-171450" algn="just">
              <a:lnSpc>
                <a:spcPct val="200000"/>
              </a:lnSpc>
              <a:buFont typeface="Arial" panose="020B0604020202020204" pitchFamily="34" charset="0"/>
              <a:buChar char="•"/>
            </a:pPr>
            <a:r>
              <a:rPr lang="en-US" dirty="0">
                <a:sym typeface="Arial"/>
              </a:rPr>
              <a:t>Flexural design:</a:t>
            </a:r>
          </a:p>
          <a:p>
            <a:pPr>
              <a:buFont typeface="Arial" pitchFamily="34" charset="0"/>
              <a:buChar char="•"/>
            </a:pPr>
            <a:r>
              <a:rPr lang="en-US" dirty="0" err="1">
                <a:solidFill>
                  <a:schemeClr val="accent5">
                    <a:lumMod val="75000"/>
                  </a:schemeClr>
                </a:solidFill>
                <a:sym typeface="Arial"/>
              </a:rPr>
              <a:t>A</a:t>
            </a:r>
            <a:r>
              <a:rPr lang="en-US" baseline="-25000" dirty="0" err="1">
                <a:solidFill>
                  <a:schemeClr val="accent5">
                    <a:lumMod val="75000"/>
                  </a:schemeClr>
                </a:solidFill>
                <a:sym typeface="Arial"/>
              </a:rPr>
              <a:t>s,min</a:t>
            </a:r>
            <a:r>
              <a:rPr lang="en-US" dirty="0">
                <a:solidFill>
                  <a:schemeClr val="accent5">
                    <a:lumMod val="75000"/>
                  </a:schemeClr>
                </a:solidFill>
                <a:sym typeface="Arial"/>
              </a:rPr>
              <a:t> = 0.0018 </a:t>
            </a:r>
            <a:r>
              <a:rPr lang="en-US" dirty="0" err="1">
                <a:solidFill>
                  <a:schemeClr val="accent5">
                    <a:lumMod val="75000"/>
                  </a:schemeClr>
                </a:solidFill>
                <a:sym typeface="Arial"/>
              </a:rPr>
              <a:t>bd</a:t>
            </a:r>
            <a:r>
              <a:rPr lang="en-US" dirty="0">
                <a:solidFill>
                  <a:schemeClr val="accent5">
                    <a:lumMod val="75000"/>
                  </a:schemeClr>
                </a:solidFill>
                <a:sym typeface="Arial"/>
              </a:rPr>
              <a:t> = 0.0018 x 1000 x 120 = 216 mm</a:t>
            </a:r>
            <a:r>
              <a:rPr lang="en-US" baseline="30000" dirty="0">
                <a:solidFill>
                  <a:schemeClr val="accent5">
                    <a:lumMod val="75000"/>
                  </a:schemeClr>
                </a:solidFill>
                <a:sym typeface="Arial"/>
              </a:rPr>
              <a:t>2</a:t>
            </a:r>
          </a:p>
          <a:p>
            <a:pPr>
              <a:buFont typeface="Arial" pitchFamily="34" charset="0"/>
              <a:buChar char="•"/>
            </a:pPr>
            <a:r>
              <a:rPr lang="en-US" dirty="0">
                <a:solidFill>
                  <a:schemeClr val="accent5">
                    <a:lumMod val="75000"/>
                  </a:schemeClr>
                </a:solidFill>
                <a:sym typeface="Arial"/>
              </a:rPr>
              <a:t>M</a:t>
            </a:r>
            <a:r>
              <a:rPr lang="en-US" baseline="-25000" dirty="0">
                <a:solidFill>
                  <a:schemeClr val="accent5">
                    <a:lumMod val="75000"/>
                  </a:schemeClr>
                </a:solidFill>
                <a:sym typeface="Arial"/>
              </a:rPr>
              <a:t>u</a:t>
            </a:r>
            <a:r>
              <a:rPr lang="en-US" baseline="30000" dirty="0">
                <a:solidFill>
                  <a:schemeClr val="accent5">
                    <a:lumMod val="75000"/>
                  </a:schemeClr>
                </a:solidFill>
                <a:sym typeface="Arial"/>
              </a:rPr>
              <a:t>-</a:t>
            </a:r>
            <a:r>
              <a:rPr lang="en-US" dirty="0">
                <a:solidFill>
                  <a:schemeClr val="accent5">
                    <a:lumMod val="75000"/>
                  </a:schemeClr>
                </a:solidFill>
                <a:sym typeface="Arial"/>
              </a:rPr>
              <a:t> = 12.12 </a:t>
            </a:r>
            <a:r>
              <a:rPr lang="en-US" dirty="0" err="1">
                <a:solidFill>
                  <a:schemeClr val="accent5">
                    <a:lumMod val="75000"/>
                  </a:schemeClr>
                </a:solidFill>
                <a:sym typeface="Arial"/>
              </a:rPr>
              <a:t>kN.m</a:t>
            </a:r>
            <a:r>
              <a:rPr lang="en-US" dirty="0">
                <a:solidFill>
                  <a:schemeClr val="accent5">
                    <a:lumMod val="75000"/>
                  </a:schemeClr>
                </a:solidFill>
                <a:sym typeface="Arial"/>
              </a:rPr>
              <a:t>, ρ =  = 0.0026, A</a:t>
            </a:r>
            <a:r>
              <a:rPr lang="en-US" baseline="-25000" dirty="0">
                <a:solidFill>
                  <a:schemeClr val="accent5">
                    <a:lumMod val="75000"/>
                  </a:schemeClr>
                </a:solidFill>
                <a:sym typeface="Arial"/>
              </a:rPr>
              <a:t>s</a:t>
            </a:r>
            <a:r>
              <a:rPr lang="en-US" dirty="0">
                <a:solidFill>
                  <a:schemeClr val="accent5">
                    <a:lumMod val="75000"/>
                  </a:schemeClr>
                </a:solidFill>
                <a:sym typeface="Arial"/>
              </a:rPr>
              <a:t> = </a:t>
            </a:r>
            <a:r>
              <a:rPr lang="en-US" dirty="0" err="1">
                <a:solidFill>
                  <a:schemeClr val="accent5">
                    <a:lumMod val="75000"/>
                  </a:schemeClr>
                </a:solidFill>
                <a:sym typeface="Arial"/>
              </a:rPr>
              <a:t>ρbd</a:t>
            </a:r>
            <a:r>
              <a:rPr lang="en-US" dirty="0">
                <a:solidFill>
                  <a:schemeClr val="accent5">
                    <a:lumMod val="75000"/>
                  </a:schemeClr>
                </a:solidFill>
                <a:sym typeface="Arial"/>
              </a:rPr>
              <a:t> = 312 mm</a:t>
            </a:r>
            <a:r>
              <a:rPr lang="en-US" baseline="30000" dirty="0">
                <a:solidFill>
                  <a:schemeClr val="accent5">
                    <a:lumMod val="75000"/>
                  </a:schemeClr>
                </a:solidFill>
                <a:sym typeface="Arial"/>
              </a:rPr>
              <a:t>2</a:t>
            </a:r>
            <a:r>
              <a:rPr lang="en-US" dirty="0">
                <a:solidFill>
                  <a:schemeClr val="accent5">
                    <a:lumMod val="75000"/>
                  </a:schemeClr>
                </a:solidFill>
                <a:sym typeface="Arial"/>
              </a:rPr>
              <a:t>, use 1Ø12/250 mm.</a:t>
            </a:r>
          </a:p>
          <a:p>
            <a:pPr>
              <a:buFont typeface="Arial" pitchFamily="34" charset="0"/>
              <a:buChar char="•"/>
            </a:pPr>
            <a:r>
              <a:rPr lang="en-US" dirty="0">
                <a:solidFill>
                  <a:schemeClr val="accent5">
                    <a:lumMod val="75000"/>
                  </a:schemeClr>
                </a:solidFill>
                <a:sym typeface="Arial"/>
              </a:rPr>
              <a:t>M</a:t>
            </a:r>
            <a:r>
              <a:rPr lang="en-US" baseline="-25000" dirty="0">
                <a:solidFill>
                  <a:schemeClr val="accent5">
                    <a:lumMod val="75000"/>
                  </a:schemeClr>
                </a:solidFill>
                <a:sym typeface="Arial"/>
              </a:rPr>
              <a:t>u</a:t>
            </a:r>
            <a:r>
              <a:rPr lang="en-US" baseline="30000" dirty="0">
                <a:solidFill>
                  <a:schemeClr val="accent5">
                    <a:lumMod val="75000"/>
                  </a:schemeClr>
                </a:solidFill>
                <a:sym typeface="Arial"/>
              </a:rPr>
              <a:t>+ </a:t>
            </a:r>
            <a:r>
              <a:rPr lang="en-US" dirty="0">
                <a:solidFill>
                  <a:schemeClr val="accent5">
                    <a:lumMod val="75000"/>
                  </a:schemeClr>
                </a:solidFill>
                <a:sym typeface="Arial"/>
              </a:rPr>
              <a:t>= 18.19 </a:t>
            </a:r>
            <a:r>
              <a:rPr lang="en-US" dirty="0" err="1">
                <a:solidFill>
                  <a:schemeClr val="accent5">
                    <a:lumMod val="75000"/>
                  </a:schemeClr>
                </a:solidFill>
                <a:sym typeface="Arial"/>
              </a:rPr>
              <a:t>kN.m</a:t>
            </a:r>
            <a:r>
              <a:rPr lang="en-US" dirty="0">
                <a:solidFill>
                  <a:schemeClr val="accent5">
                    <a:lumMod val="75000"/>
                  </a:schemeClr>
                </a:solidFill>
                <a:sym typeface="Arial"/>
              </a:rPr>
              <a:t>, ρ = 0.004, As = </a:t>
            </a:r>
            <a:r>
              <a:rPr lang="en-US" dirty="0" err="1">
                <a:solidFill>
                  <a:schemeClr val="accent5">
                    <a:lumMod val="75000"/>
                  </a:schemeClr>
                </a:solidFill>
                <a:sym typeface="Arial"/>
              </a:rPr>
              <a:t>ρbd</a:t>
            </a:r>
            <a:r>
              <a:rPr lang="en-US" dirty="0">
                <a:solidFill>
                  <a:schemeClr val="accent5">
                    <a:lumMod val="75000"/>
                  </a:schemeClr>
                </a:solidFill>
                <a:sym typeface="Arial"/>
              </a:rPr>
              <a:t> = 480 mm</a:t>
            </a:r>
            <a:r>
              <a:rPr lang="en-US" baseline="30000" dirty="0">
                <a:solidFill>
                  <a:schemeClr val="accent5">
                    <a:lumMod val="75000"/>
                  </a:schemeClr>
                </a:solidFill>
                <a:sym typeface="Arial"/>
              </a:rPr>
              <a:t>2</a:t>
            </a:r>
            <a:r>
              <a:rPr lang="en-US" dirty="0">
                <a:solidFill>
                  <a:schemeClr val="accent5">
                    <a:lumMod val="75000"/>
                  </a:schemeClr>
                </a:solidFill>
                <a:sym typeface="Arial"/>
              </a:rPr>
              <a:t>, use 1Ø14/250 mm.</a:t>
            </a:r>
          </a:p>
          <a:p>
            <a:pPr marL="171450" indent="-171450" algn="just">
              <a:lnSpc>
                <a:spcPct val="200000"/>
              </a:lnSpc>
              <a:buFont typeface="Arial" panose="020B0604020202020204" pitchFamily="34" charset="0"/>
              <a:buChar char="•"/>
            </a:pPr>
            <a:endParaRPr lang="en-US" dirty="0">
              <a:solidFill>
                <a:schemeClr val="accent5">
                  <a:lumMod val="75000"/>
                </a:schemeClr>
              </a:solidFill>
              <a:sym typeface="Arial"/>
            </a:endParaRPr>
          </a:p>
          <a:p>
            <a:pPr marL="171450" indent="-171450" algn="just">
              <a:lnSpc>
                <a:spcPct val="200000"/>
              </a:lnSpc>
              <a:buFont typeface="Arial" panose="020B0604020202020204" pitchFamily="34" charset="0"/>
              <a:buChar char="•"/>
            </a:pPr>
            <a:endParaRPr lang="en-US" dirty="0">
              <a:solidFill>
                <a:schemeClr val="accent5">
                  <a:lumMod val="75000"/>
                </a:schemeClr>
              </a:solidFill>
              <a:sym typeface="Arial"/>
            </a:endParaRP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0" lvl="0" indent="0"/>
            <a:endParaRPr dirty="0"/>
          </a:p>
        </p:txBody>
      </p:sp>
      <p:sp>
        <p:nvSpPr>
          <p:cNvPr id="12882" name="Google Shape;12882;p46"/>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r>
              <a:rPr lang="en-US" dirty="0"/>
              <a:t>Design of Stairs</a:t>
            </a:r>
          </a:p>
        </p:txBody>
      </p:sp>
      <p:grpSp>
        <p:nvGrpSpPr>
          <p:cNvPr id="2" name="Google Shape;12883;p46"/>
          <p:cNvGrpSpPr/>
          <p:nvPr/>
        </p:nvGrpSpPr>
        <p:grpSpPr>
          <a:xfrm>
            <a:off x="5650905" y="667845"/>
            <a:ext cx="1223788" cy="21378"/>
            <a:chOff x="3096700" y="3484425"/>
            <a:chExt cx="719875" cy="12575"/>
          </a:xfrm>
        </p:grpSpPr>
        <p:sp>
          <p:nvSpPr>
            <p:cNvPr id="12884"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2894;p46"/>
          <p:cNvGrpSpPr/>
          <p:nvPr/>
        </p:nvGrpSpPr>
        <p:grpSpPr>
          <a:xfrm>
            <a:off x="2315762" y="626301"/>
            <a:ext cx="1223745" cy="21378"/>
            <a:chOff x="2940000" y="3484425"/>
            <a:chExt cx="719850" cy="12575"/>
          </a:xfrm>
        </p:grpSpPr>
        <p:sp>
          <p:nvSpPr>
            <p:cNvPr id="12895"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6"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7"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8"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9"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0"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1"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2"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3"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4"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cxnSp>
        <p:nvCxnSpPr>
          <p:cNvPr id="30" name="Straight Connector 29"/>
          <p:cNvCxnSpPr/>
          <p:nvPr/>
        </p:nvCxnSpPr>
        <p:spPr>
          <a:xfrm>
            <a:off x="4782065" y="1161535"/>
            <a:ext cx="24713" cy="3558746"/>
          </a:xfrm>
          <a:prstGeom prst="line">
            <a:avLst/>
          </a:prstGeom>
        </p:spPr>
        <p:style>
          <a:lnRef idx="1">
            <a:schemeClr val="dk1"/>
          </a:lnRef>
          <a:fillRef idx="0">
            <a:schemeClr val="dk1"/>
          </a:fillRef>
          <a:effectRef idx="0">
            <a:schemeClr val="dk1"/>
          </a:effectRef>
          <a:fontRef idx="minor">
            <a:schemeClr val="tx1"/>
          </a:fontRef>
        </p:style>
      </p:cxnSp>
      <p:sp>
        <p:nvSpPr>
          <p:cNvPr id="28" name="Google Shape;12881;p46">
            <a:extLst>
              <a:ext uri="{FF2B5EF4-FFF2-40B4-BE49-F238E27FC236}">
                <a16:creationId xmlns:a16="http://schemas.microsoft.com/office/drawing/2014/main" id="{DD51BB6D-8D11-4391-A4C2-C9CC42C378B5}"/>
              </a:ext>
            </a:extLst>
          </p:cNvPr>
          <p:cNvSpPr txBox="1">
            <a:spLocks noGrp="1"/>
          </p:cNvSpPr>
          <p:nvPr>
            <p:ph type="body" idx="2"/>
          </p:nvPr>
        </p:nvSpPr>
        <p:spPr>
          <a:xfrm>
            <a:off x="5120993" y="764820"/>
            <a:ext cx="3031150" cy="500234"/>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Char char="●"/>
            </a:pPr>
            <a:r>
              <a:rPr lang="en-US" dirty="0"/>
              <a:t>Design of landing</a:t>
            </a:r>
            <a:endParaRPr dirty="0"/>
          </a:p>
        </p:txBody>
      </p:sp>
      <p:sp>
        <p:nvSpPr>
          <p:cNvPr id="29" name="Google Shape;12881;p46">
            <a:extLst>
              <a:ext uri="{FF2B5EF4-FFF2-40B4-BE49-F238E27FC236}">
                <a16:creationId xmlns:a16="http://schemas.microsoft.com/office/drawing/2014/main" id="{D5E31016-72B0-48F9-A8A1-3F3577A6C556}"/>
              </a:ext>
            </a:extLst>
          </p:cNvPr>
          <p:cNvSpPr txBox="1">
            <a:spLocks/>
          </p:cNvSpPr>
          <p:nvPr/>
        </p:nvSpPr>
        <p:spPr>
          <a:xfrm>
            <a:off x="877050" y="764820"/>
            <a:ext cx="3031150" cy="5002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1pPr>
            <a:lvl2pPr marL="914400" marR="0" lvl="1"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2pPr>
            <a:lvl3pPr marL="1371600" marR="0" lvl="2"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3pPr>
            <a:lvl4pPr marL="1828800" marR="0" lvl="3"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4pPr>
            <a:lvl5pPr marL="2286000" marR="0" lvl="4"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5pPr>
            <a:lvl6pPr marL="2743200" marR="0" lvl="5"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6pPr>
            <a:lvl7pPr marL="3200400" marR="0" lvl="6"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7pPr>
            <a:lvl8pPr marL="3657600" marR="0" lvl="7"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8pPr>
            <a:lvl9pPr marL="4114800" marR="0" lvl="8" indent="-317500" algn="l" rtl="0">
              <a:lnSpc>
                <a:spcPct val="100000"/>
              </a:lnSpc>
              <a:spcBef>
                <a:spcPts val="1600"/>
              </a:spcBef>
              <a:spcAft>
                <a:spcPts val="160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9pPr>
          </a:lstStyle>
          <a:p>
            <a:r>
              <a:rPr lang="en-US" dirty="0"/>
              <a:t>Design of flight </a:t>
            </a:r>
          </a:p>
        </p:txBody>
      </p:sp>
      <p:sp>
        <p:nvSpPr>
          <p:cNvPr id="31" name="Google Shape;12880;p46"/>
          <p:cNvSpPr txBox="1">
            <a:spLocks/>
          </p:cNvSpPr>
          <p:nvPr/>
        </p:nvSpPr>
        <p:spPr>
          <a:xfrm>
            <a:off x="4927029" y="1346886"/>
            <a:ext cx="3697421" cy="3365157"/>
          </a:xfrm>
          <a:prstGeom prst="rect">
            <a:avLst/>
          </a:prstGeom>
          <a:noFill/>
          <a:ln>
            <a:noFill/>
          </a:ln>
        </p:spPr>
        <p:txBody>
          <a:bodyPr spcFirstLastPara="1" wrap="square" lIns="91425" tIns="91425" rIns="91425" bIns="91425" anchor="t" anchorCtr="0">
            <a:noAutofit/>
          </a:bodyPr>
          <a:lstStyle/>
          <a:p>
            <a:pPr marL="0" marR="0" lvl="0" indent="0" algn="just" defTabSz="914400" rtl="0" eaLnBrk="1" fontAlgn="auto" latinLnBrk="0" hangingPunct="1">
              <a:lnSpc>
                <a:spcPct val="200000"/>
              </a:lnSpc>
              <a:spcBef>
                <a:spcPts val="0"/>
              </a:spcBef>
              <a:spcAft>
                <a:spcPts val="0"/>
              </a:spcAft>
              <a:buClr>
                <a:schemeClr val="accent2"/>
              </a:buClr>
              <a:buSzPts val="1200"/>
              <a:buFont typeface="Arial" pitchFamily="34" charset="0"/>
              <a:buChar char="•"/>
              <a:tabLst/>
              <a:defRPr/>
            </a:pPr>
            <a:r>
              <a:rPr kumimoji="0" lang="en-US" sz="1200" b="0" i="0" u="none" strike="noStrike" kern="0" cap="none" spc="0" normalizeH="0" baseline="0" noProof="0" dirty="0">
                <a:ln>
                  <a:noFill/>
                </a:ln>
                <a:solidFill>
                  <a:schemeClr val="accent2"/>
                </a:solidFill>
                <a:effectLst/>
                <a:uLnTx/>
                <a:uFillTx/>
                <a:latin typeface="Poppins Light"/>
                <a:ea typeface="Poppins Light"/>
                <a:cs typeface="Poppins Light"/>
                <a:sym typeface="Arial"/>
              </a:rPr>
              <a:t>   Load applied on the flight:</a:t>
            </a:r>
          </a:p>
          <a:p>
            <a:pPr marL="0" marR="0" lvl="0" indent="0" algn="just" defTabSz="914400" rtl="0" eaLnBrk="1" fontAlgn="auto" latinLnBrk="0" hangingPunct="1">
              <a:lnSpc>
                <a:spcPct val="200000"/>
              </a:lnSpc>
              <a:spcBef>
                <a:spcPts val="0"/>
              </a:spcBef>
              <a:spcAft>
                <a:spcPts val="0"/>
              </a:spcAft>
              <a:buClr>
                <a:schemeClr val="accent2"/>
              </a:buClr>
              <a:buSzPts val="1200"/>
              <a:buFont typeface="Poppins Light"/>
              <a:buNone/>
              <a:tabLst/>
              <a:defRPr/>
            </a:pPr>
            <a:r>
              <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Arial"/>
              </a:rPr>
              <a:t>M</a:t>
            </a:r>
            <a:r>
              <a:rPr kumimoji="0" lang="en-US" sz="1200" b="0" i="0" u="none" strike="noStrike" kern="0" cap="none" spc="0" normalizeH="0" baseline="-25000" noProof="0" dirty="0">
                <a:ln>
                  <a:noFill/>
                </a:ln>
                <a:solidFill>
                  <a:schemeClr val="accent5">
                    <a:lumMod val="75000"/>
                  </a:schemeClr>
                </a:solidFill>
                <a:effectLst/>
                <a:uLnTx/>
                <a:uFillTx/>
                <a:latin typeface="Poppins Light"/>
                <a:ea typeface="Poppins Light"/>
                <a:cs typeface="Poppins Light"/>
                <a:sym typeface="Arial"/>
              </a:rPr>
              <a:t>u</a:t>
            </a:r>
            <a:r>
              <a:rPr kumimoji="0" lang="en-US" sz="1200" b="0" i="0" u="none" strike="noStrike" kern="0" cap="none" spc="0" normalizeH="0" baseline="30000" noProof="0" dirty="0">
                <a:ln>
                  <a:noFill/>
                </a:ln>
                <a:solidFill>
                  <a:schemeClr val="accent5">
                    <a:lumMod val="75000"/>
                  </a:schemeClr>
                </a:solidFill>
                <a:effectLst/>
                <a:uLnTx/>
                <a:uFillTx/>
                <a:latin typeface="Poppins Light"/>
                <a:ea typeface="Poppins Light"/>
                <a:cs typeface="Poppins Light"/>
                <a:sym typeface="Arial"/>
              </a:rPr>
              <a:t>+</a:t>
            </a:r>
            <a:r>
              <a:rPr kumimoji="0" lang="en-US" sz="1200" b="0" i="0" u="none" strike="noStrike" kern="0" cap="none" spc="0" normalizeH="0" baseline="-25000" noProof="0" dirty="0">
                <a:ln>
                  <a:noFill/>
                </a:ln>
                <a:solidFill>
                  <a:schemeClr val="accent5">
                    <a:lumMod val="75000"/>
                  </a:schemeClr>
                </a:solidFill>
                <a:effectLst/>
                <a:uLnTx/>
                <a:uFillTx/>
                <a:latin typeface="Poppins Light"/>
                <a:ea typeface="Poppins Light"/>
                <a:cs typeface="Poppins Light"/>
                <a:sym typeface="Arial"/>
              </a:rPr>
              <a:t> </a:t>
            </a:r>
            <a:r>
              <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Arial"/>
              </a:rPr>
              <a:t> = 33.08 </a:t>
            </a:r>
            <a:r>
              <a:rPr kumimoji="0" lang="en-US" sz="1200" b="0" i="0" u="none" strike="noStrike" kern="0" cap="none" spc="0" normalizeH="0" baseline="0" noProof="0" dirty="0" err="1">
                <a:ln>
                  <a:noFill/>
                </a:ln>
                <a:solidFill>
                  <a:schemeClr val="accent5">
                    <a:lumMod val="75000"/>
                  </a:schemeClr>
                </a:solidFill>
                <a:effectLst/>
                <a:uLnTx/>
                <a:uFillTx/>
                <a:latin typeface="Poppins Light"/>
                <a:ea typeface="Poppins Light"/>
                <a:cs typeface="Poppins Light"/>
                <a:sym typeface="Arial"/>
              </a:rPr>
              <a:t>kN.m</a:t>
            </a:r>
            <a:r>
              <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Arial"/>
              </a:rPr>
              <a:t>  ,, V</a:t>
            </a:r>
            <a:r>
              <a:rPr kumimoji="0" lang="en-US" sz="1200" b="0" i="0" u="none" strike="noStrike" kern="0" cap="none" spc="0" normalizeH="0" baseline="-25000" noProof="0" dirty="0">
                <a:ln>
                  <a:noFill/>
                </a:ln>
                <a:solidFill>
                  <a:schemeClr val="accent5">
                    <a:lumMod val="75000"/>
                  </a:schemeClr>
                </a:solidFill>
                <a:effectLst/>
                <a:uLnTx/>
                <a:uFillTx/>
                <a:latin typeface="Poppins Light"/>
                <a:ea typeface="Poppins Light"/>
                <a:cs typeface="Poppins Light"/>
                <a:sym typeface="Arial"/>
              </a:rPr>
              <a:t>u </a:t>
            </a:r>
            <a:r>
              <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Arial"/>
              </a:rPr>
              <a:t> = 50.9 </a:t>
            </a:r>
            <a:r>
              <a:rPr kumimoji="0" lang="en-US" sz="1200" b="0" i="0" u="none" strike="noStrike" kern="0" cap="none" spc="0" normalizeH="0" baseline="0" noProof="0" dirty="0" err="1">
                <a:ln>
                  <a:noFill/>
                </a:ln>
                <a:solidFill>
                  <a:schemeClr val="accent5">
                    <a:lumMod val="75000"/>
                  </a:schemeClr>
                </a:solidFill>
                <a:effectLst/>
                <a:uLnTx/>
                <a:uFillTx/>
                <a:latin typeface="Poppins Light"/>
                <a:ea typeface="Poppins Light"/>
                <a:cs typeface="Poppins Light"/>
                <a:sym typeface="Arial"/>
              </a:rPr>
              <a:t>kN.</a:t>
            </a:r>
            <a:endPar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Arial"/>
            </a:endParaRPr>
          </a:p>
          <a:p>
            <a:pPr marL="171450" marR="0" lvl="0" indent="-171450" algn="just" defTabSz="914400" rtl="0" eaLnBrk="1" fontAlgn="auto" latinLnBrk="0" hangingPunct="1">
              <a:lnSpc>
                <a:spcPct val="200000"/>
              </a:lnSpc>
              <a:spcBef>
                <a:spcPts val="0"/>
              </a:spcBef>
              <a:spcAft>
                <a:spcPts val="0"/>
              </a:spcAft>
              <a:buClr>
                <a:schemeClr val="accent2"/>
              </a:buClr>
              <a:buSzPts val="1200"/>
              <a:buFont typeface="Arial" panose="020B0604020202020204" pitchFamily="34" charset="0"/>
              <a:buChar char="•"/>
              <a:tabLst/>
              <a:defRPr/>
            </a:pPr>
            <a:r>
              <a:rPr kumimoji="0" lang="en-US" sz="1200" b="0" i="0" u="none" strike="noStrike" kern="0" cap="none" spc="0" normalizeH="0" baseline="0" noProof="0" dirty="0">
                <a:ln>
                  <a:noFill/>
                </a:ln>
                <a:solidFill>
                  <a:schemeClr val="accent2"/>
                </a:solidFill>
                <a:effectLst/>
                <a:uLnTx/>
                <a:uFillTx/>
                <a:latin typeface="Poppins Light"/>
                <a:ea typeface="Poppins Light"/>
                <a:cs typeface="Poppins Light"/>
                <a:sym typeface="Arial"/>
              </a:rPr>
              <a:t>Shear check:</a:t>
            </a:r>
          </a:p>
          <a:p>
            <a:r>
              <a:rPr lang="en-US" sz="1200" dirty="0" err="1">
                <a:solidFill>
                  <a:schemeClr val="accent5">
                    <a:lumMod val="75000"/>
                  </a:schemeClr>
                </a:solidFill>
                <a:latin typeface="Poppins Light"/>
                <a:ea typeface="Poppins Light"/>
                <a:cs typeface="Poppins Light"/>
              </a:rPr>
              <a:t>ØV</a:t>
            </a:r>
            <a:r>
              <a:rPr lang="en-US" sz="1200" baseline="-25000" dirty="0" err="1">
                <a:solidFill>
                  <a:schemeClr val="accent5">
                    <a:lumMod val="75000"/>
                  </a:schemeClr>
                </a:solidFill>
                <a:latin typeface="Poppins Light"/>
                <a:ea typeface="Poppins Light"/>
                <a:cs typeface="Poppins Light"/>
              </a:rPr>
              <a:t>c</a:t>
            </a:r>
            <a:r>
              <a:rPr lang="en-US" sz="1200" dirty="0">
                <a:solidFill>
                  <a:schemeClr val="accent5">
                    <a:lumMod val="75000"/>
                  </a:schemeClr>
                </a:solidFill>
                <a:latin typeface="Poppins Light"/>
                <a:ea typeface="Poppins Light"/>
                <a:cs typeface="Poppins Light"/>
              </a:rPr>
              <a:t> = 0.75 x 1/6  x 1000 x 120 = 73.48 </a:t>
            </a:r>
            <a:r>
              <a:rPr lang="en-US" sz="1200" dirty="0" err="1">
                <a:solidFill>
                  <a:schemeClr val="accent5">
                    <a:lumMod val="75000"/>
                  </a:schemeClr>
                </a:solidFill>
                <a:latin typeface="Poppins Light"/>
                <a:ea typeface="Poppins Light"/>
                <a:cs typeface="Poppins Light"/>
              </a:rPr>
              <a:t>kN</a:t>
            </a:r>
            <a:r>
              <a:rPr lang="en-US" sz="1200" dirty="0">
                <a:solidFill>
                  <a:schemeClr val="accent5">
                    <a:lumMod val="75000"/>
                  </a:schemeClr>
                </a:solidFill>
                <a:latin typeface="Poppins Light"/>
                <a:ea typeface="Poppins Light"/>
                <a:cs typeface="Poppins Light"/>
              </a:rPr>
              <a:t> &gt; V</a:t>
            </a:r>
            <a:r>
              <a:rPr lang="en-US" sz="1200" baseline="-25000" dirty="0">
                <a:solidFill>
                  <a:schemeClr val="accent5">
                    <a:lumMod val="75000"/>
                  </a:schemeClr>
                </a:solidFill>
                <a:latin typeface="Poppins Light"/>
                <a:ea typeface="Poppins Light"/>
                <a:cs typeface="Poppins Light"/>
              </a:rPr>
              <a:t>u </a:t>
            </a:r>
            <a:r>
              <a:rPr lang="en-US" sz="1200" dirty="0">
                <a:solidFill>
                  <a:schemeClr val="accent5">
                    <a:lumMod val="75000"/>
                  </a:schemeClr>
                </a:solidFill>
                <a:latin typeface="Poppins Light"/>
                <a:ea typeface="Poppins Light"/>
                <a:cs typeface="Poppins Light"/>
              </a:rPr>
              <a:t>= 50.9 </a:t>
            </a:r>
            <a:r>
              <a:rPr lang="en-US" sz="1200" dirty="0" err="1">
                <a:solidFill>
                  <a:schemeClr val="accent5">
                    <a:lumMod val="75000"/>
                  </a:schemeClr>
                </a:solidFill>
                <a:latin typeface="Poppins Light"/>
                <a:ea typeface="Poppins Light"/>
                <a:cs typeface="Poppins Light"/>
              </a:rPr>
              <a:t>kN</a:t>
            </a:r>
            <a:r>
              <a:rPr lang="en-US" sz="1200" dirty="0">
                <a:solidFill>
                  <a:schemeClr val="accent5">
                    <a:lumMod val="75000"/>
                  </a:schemeClr>
                </a:solidFill>
                <a:latin typeface="Poppins Light"/>
                <a:ea typeface="Poppins Light"/>
                <a:cs typeface="Poppins Light"/>
              </a:rPr>
              <a:t>, OK.</a:t>
            </a:r>
          </a:p>
          <a:p>
            <a:pPr marL="171450" marR="0" lvl="0" indent="-171450" algn="just" defTabSz="914400" rtl="0" eaLnBrk="1" fontAlgn="auto" latinLnBrk="0" hangingPunct="1">
              <a:lnSpc>
                <a:spcPct val="200000"/>
              </a:lnSpc>
              <a:spcBef>
                <a:spcPts val="0"/>
              </a:spcBef>
              <a:spcAft>
                <a:spcPts val="0"/>
              </a:spcAft>
              <a:buClr>
                <a:schemeClr val="accent2"/>
              </a:buClr>
              <a:buSzPts val="1200"/>
              <a:buFont typeface="Arial" panose="020B0604020202020204" pitchFamily="34" charset="0"/>
              <a:buChar char="•"/>
              <a:tabLst/>
              <a:defRPr/>
            </a:pPr>
            <a:r>
              <a:rPr kumimoji="0" lang="en-US" sz="1200" b="0" i="0" u="none" strike="noStrike" kern="0" cap="none" spc="0" normalizeH="0" baseline="0" noProof="0" dirty="0">
                <a:ln>
                  <a:noFill/>
                </a:ln>
                <a:solidFill>
                  <a:schemeClr val="accent2"/>
                </a:solidFill>
                <a:effectLst/>
                <a:uLnTx/>
                <a:uFillTx/>
                <a:latin typeface="Poppins Light"/>
                <a:ea typeface="Poppins Light"/>
                <a:cs typeface="Poppins Light"/>
                <a:sym typeface="Arial"/>
              </a:rPr>
              <a:t>Flexural design:</a:t>
            </a:r>
          </a:p>
          <a:p>
            <a:r>
              <a:rPr lang="en-US" sz="1200" dirty="0" err="1">
                <a:solidFill>
                  <a:schemeClr val="accent5">
                    <a:lumMod val="75000"/>
                  </a:schemeClr>
                </a:solidFill>
                <a:latin typeface="Poppins Light"/>
                <a:ea typeface="Poppins Light"/>
                <a:cs typeface="Poppins Light"/>
              </a:rPr>
              <a:t>A</a:t>
            </a:r>
            <a:r>
              <a:rPr lang="en-US" sz="1200" baseline="-25000" dirty="0" err="1">
                <a:solidFill>
                  <a:schemeClr val="accent5">
                    <a:lumMod val="75000"/>
                  </a:schemeClr>
                </a:solidFill>
                <a:latin typeface="Poppins Light"/>
                <a:ea typeface="Poppins Light"/>
                <a:cs typeface="Poppins Light"/>
              </a:rPr>
              <a:t>s,min</a:t>
            </a:r>
            <a:r>
              <a:rPr lang="en-US" sz="1200" dirty="0">
                <a:solidFill>
                  <a:schemeClr val="accent5">
                    <a:lumMod val="75000"/>
                  </a:schemeClr>
                </a:solidFill>
                <a:latin typeface="Poppins Light"/>
                <a:ea typeface="Poppins Light"/>
                <a:cs typeface="Poppins Light"/>
              </a:rPr>
              <a:t> = 0.0018 </a:t>
            </a:r>
            <a:r>
              <a:rPr lang="en-US" sz="1200" dirty="0" err="1">
                <a:solidFill>
                  <a:schemeClr val="accent5">
                    <a:lumMod val="75000"/>
                  </a:schemeClr>
                </a:solidFill>
                <a:latin typeface="Poppins Light"/>
                <a:ea typeface="Poppins Light"/>
                <a:cs typeface="Poppins Light"/>
              </a:rPr>
              <a:t>bd</a:t>
            </a:r>
            <a:r>
              <a:rPr lang="en-US" sz="1200" dirty="0">
                <a:solidFill>
                  <a:schemeClr val="accent5">
                    <a:lumMod val="75000"/>
                  </a:schemeClr>
                </a:solidFill>
                <a:latin typeface="Poppins Light"/>
                <a:ea typeface="Poppins Light"/>
                <a:cs typeface="Poppins Light"/>
              </a:rPr>
              <a:t> = 0.0018 x 1000 x 120 = 216 mm</a:t>
            </a:r>
            <a:r>
              <a:rPr lang="en-US" sz="1200" baseline="30000" dirty="0">
                <a:solidFill>
                  <a:schemeClr val="accent5">
                    <a:lumMod val="75000"/>
                  </a:schemeClr>
                </a:solidFill>
                <a:latin typeface="Poppins Light"/>
                <a:ea typeface="Poppins Light"/>
                <a:cs typeface="Poppins Light"/>
              </a:rPr>
              <a:t>2</a:t>
            </a:r>
            <a:r>
              <a:rPr lang="en-US" sz="1200" dirty="0">
                <a:solidFill>
                  <a:schemeClr val="accent5">
                    <a:lumMod val="75000"/>
                  </a:schemeClr>
                </a:solidFill>
                <a:latin typeface="Poppins Light"/>
                <a:ea typeface="Poppins Light"/>
                <a:cs typeface="Poppins Light"/>
              </a:rPr>
              <a:t>, 1Ø12/250 mm.</a:t>
            </a:r>
          </a:p>
          <a:p>
            <a:r>
              <a:rPr lang="en-US" sz="1200" dirty="0">
                <a:solidFill>
                  <a:schemeClr val="accent5">
                    <a:lumMod val="75000"/>
                  </a:schemeClr>
                </a:solidFill>
                <a:latin typeface="Poppins Light"/>
                <a:ea typeface="Poppins Light"/>
                <a:cs typeface="Poppins Light"/>
              </a:rPr>
              <a:t>M</a:t>
            </a:r>
            <a:r>
              <a:rPr lang="en-US" sz="1200" baseline="-25000" dirty="0">
                <a:solidFill>
                  <a:schemeClr val="accent5">
                    <a:lumMod val="75000"/>
                  </a:schemeClr>
                </a:solidFill>
                <a:latin typeface="Poppins Light"/>
                <a:ea typeface="Poppins Light"/>
                <a:cs typeface="Poppins Light"/>
              </a:rPr>
              <a:t>u</a:t>
            </a:r>
            <a:r>
              <a:rPr lang="en-US" sz="1200" baseline="30000" dirty="0">
                <a:solidFill>
                  <a:schemeClr val="accent5">
                    <a:lumMod val="75000"/>
                  </a:schemeClr>
                </a:solidFill>
                <a:latin typeface="Poppins Light"/>
                <a:ea typeface="Poppins Light"/>
                <a:cs typeface="Poppins Light"/>
              </a:rPr>
              <a:t>+</a:t>
            </a:r>
            <a:r>
              <a:rPr lang="en-US" sz="1200" dirty="0">
                <a:solidFill>
                  <a:schemeClr val="accent5">
                    <a:lumMod val="75000"/>
                  </a:schemeClr>
                </a:solidFill>
                <a:latin typeface="Poppins Light"/>
                <a:ea typeface="Poppins Light"/>
                <a:cs typeface="Poppins Light"/>
              </a:rPr>
              <a:t> = 33.08 </a:t>
            </a:r>
            <a:r>
              <a:rPr lang="en-US" sz="1200" dirty="0" err="1">
                <a:solidFill>
                  <a:schemeClr val="accent5">
                    <a:lumMod val="75000"/>
                  </a:schemeClr>
                </a:solidFill>
                <a:latin typeface="Poppins Light"/>
                <a:ea typeface="Poppins Light"/>
                <a:cs typeface="Poppins Light"/>
              </a:rPr>
              <a:t>kN.m</a:t>
            </a:r>
            <a:r>
              <a:rPr lang="en-US" sz="1200" dirty="0">
                <a:solidFill>
                  <a:schemeClr val="accent5">
                    <a:lumMod val="75000"/>
                  </a:schemeClr>
                </a:solidFill>
                <a:latin typeface="Poppins Light"/>
                <a:ea typeface="Poppins Light"/>
                <a:cs typeface="Poppins Light"/>
              </a:rPr>
              <a:t>, ρ =  = 0.0072, A</a:t>
            </a:r>
            <a:r>
              <a:rPr lang="en-US" sz="1200" baseline="-25000" dirty="0">
                <a:solidFill>
                  <a:schemeClr val="accent5">
                    <a:lumMod val="75000"/>
                  </a:schemeClr>
                </a:solidFill>
                <a:latin typeface="Poppins Light"/>
                <a:ea typeface="Poppins Light"/>
                <a:cs typeface="Poppins Light"/>
              </a:rPr>
              <a:t>s</a:t>
            </a:r>
            <a:r>
              <a:rPr lang="en-US" sz="1200" dirty="0">
                <a:solidFill>
                  <a:schemeClr val="accent5">
                    <a:lumMod val="75000"/>
                  </a:schemeClr>
                </a:solidFill>
                <a:latin typeface="Poppins Light"/>
                <a:ea typeface="Poppins Light"/>
                <a:cs typeface="Poppins Light"/>
              </a:rPr>
              <a:t> = </a:t>
            </a:r>
            <a:r>
              <a:rPr lang="en-US" sz="1200" dirty="0" err="1">
                <a:solidFill>
                  <a:schemeClr val="accent5">
                    <a:lumMod val="75000"/>
                  </a:schemeClr>
                </a:solidFill>
                <a:latin typeface="Poppins Light"/>
                <a:ea typeface="Poppins Light"/>
                <a:cs typeface="Poppins Light"/>
              </a:rPr>
              <a:t>ρbd</a:t>
            </a:r>
            <a:r>
              <a:rPr lang="en-US" sz="1200" dirty="0">
                <a:solidFill>
                  <a:schemeClr val="accent5">
                    <a:lumMod val="75000"/>
                  </a:schemeClr>
                </a:solidFill>
                <a:latin typeface="Poppins Light"/>
                <a:ea typeface="Poppins Light"/>
                <a:cs typeface="Poppins Light"/>
              </a:rPr>
              <a:t> = 864 mm</a:t>
            </a:r>
            <a:r>
              <a:rPr lang="en-US" sz="1200" baseline="30000" dirty="0">
                <a:solidFill>
                  <a:schemeClr val="accent5">
                    <a:lumMod val="75000"/>
                  </a:schemeClr>
                </a:solidFill>
                <a:latin typeface="Poppins Light"/>
                <a:ea typeface="Poppins Light"/>
                <a:cs typeface="Poppins Light"/>
              </a:rPr>
              <a:t>2</a:t>
            </a:r>
            <a:r>
              <a:rPr lang="en-US" sz="1200" dirty="0">
                <a:solidFill>
                  <a:schemeClr val="accent5">
                    <a:lumMod val="75000"/>
                  </a:schemeClr>
                </a:solidFill>
                <a:latin typeface="Poppins Light"/>
                <a:ea typeface="Poppins Light"/>
                <a:cs typeface="Poppins Light"/>
              </a:rPr>
              <a:t>, use 1Ø16/200 mm.</a:t>
            </a:r>
          </a:p>
          <a:p>
            <a:pPr marL="171450" marR="0" lvl="0" indent="-171450" algn="just" defTabSz="914400" rtl="0" eaLnBrk="1" fontAlgn="auto" latinLnBrk="0" hangingPunct="1">
              <a:lnSpc>
                <a:spcPct val="200000"/>
              </a:lnSpc>
              <a:spcBef>
                <a:spcPts val="0"/>
              </a:spcBef>
              <a:spcAft>
                <a:spcPts val="0"/>
              </a:spcAft>
              <a:buClr>
                <a:schemeClr val="accent2"/>
              </a:buClr>
              <a:buSzPts val="1200"/>
              <a:buFont typeface="Arial" panose="020B0604020202020204" pitchFamily="34" charset="0"/>
              <a:buChar char="•"/>
              <a:tabLst/>
              <a:defRPr/>
            </a:pPr>
            <a:endPar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Arial"/>
            </a:endParaRPr>
          </a:p>
          <a:p>
            <a:pPr marL="171450" marR="0" lvl="0" indent="-171450" algn="just" defTabSz="914400" rtl="0" eaLnBrk="1" fontAlgn="auto" latinLnBrk="0" hangingPunct="1">
              <a:lnSpc>
                <a:spcPct val="200000"/>
              </a:lnSpc>
              <a:spcBef>
                <a:spcPts val="0"/>
              </a:spcBef>
              <a:spcAft>
                <a:spcPts val="0"/>
              </a:spcAft>
              <a:buClr>
                <a:schemeClr val="accent2"/>
              </a:buClr>
              <a:buSzPts val="1200"/>
              <a:buFont typeface="Arial" panose="020B0604020202020204" pitchFamily="34" charset="0"/>
              <a:buChar char="•"/>
              <a:tabLst/>
              <a:defRPr/>
            </a:pPr>
            <a:endPar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Arial"/>
            </a:endParaRPr>
          </a:p>
          <a:p>
            <a:pPr marL="228600" marR="0" lvl="0" indent="-228600" algn="l" defTabSz="914400" rtl="0" eaLnBrk="1" fontAlgn="auto" latinLnBrk="0" hangingPunct="1">
              <a:lnSpc>
                <a:spcPct val="100000"/>
              </a:lnSpc>
              <a:spcBef>
                <a:spcPts val="0"/>
              </a:spcBef>
              <a:spcAft>
                <a:spcPts val="0"/>
              </a:spcAft>
              <a:buClr>
                <a:schemeClr val="accent2"/>
              </a:buClr>
              <a:buSzPts val="1200"/>
              <a:buFont typeface="Poppins Light"/>
              <a:buNone/>
              <a:tabLst/>
              <a:defRPr/>
            </a:pPr>
            <a:endPar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Poppins Light"/>
            </a:endParaRPr>
          </a:p>
          <a:p>
            <a:pPr marL="228600" marR="0" lvl="0" indent="-228600" algn="l" defTabSz="914400" rtl="0" eaLnBrk="1" fontAlgn="auto" latinLnBrk="0" hangingPunct="1">
              <a:lnSpc>
                <a:spcPct val="100000"/>
              </a:lnSpc>
              <a:spcBef>
                <a:spcPts val="0"/>
              </a:spcBef>
              <a:spcAft>
                <a:spcPts val="0"/>
              </a:spcAft>
              <a:buClr>
                <a:schemeClr val="accent2"/>
              </a:buClr>
              <a:buSzPts val="1200"/>
              <a:buFont typeface="Poppins Light"/>
              <a:buNone/>
              <a:tabLst/>
              <a:defRPr/>
            </a:pPr>
            <a:endPar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Poppins Light"/>
            </a:endParaRPr>
          </a:p>
          <a:p>
            <a:pPr marL="228600" marR="0" lvl="0" indent="-228600" algn="l" defTabSz="914400" rtl="0" eaLnBrk="1" fontAlgn="auto" latinLnBrk="0" hangingPunct="1">
              <a:lnSpc>
                <a:spcPct val="100000"/>
              </a:lnSpc>
              <a:spcBef>
                <a:spcPts val="0"/>
              </a:spcBef>
              <a:spcAft>
                <a:spcPts val="0"/>
              </a:spcAft>
              <a:buClr>
                <a:schemeClr val="accent2"/>
              </a:buClr>
              <a:buSzPts val="1200"/>
              <a:buFont typeface="Poppins Light"/>
              <a:buNone/>
              <a:tabLst/>
              <a:defRPr/>
            </a:pPr>
            <a:endParaRPr kumimoji="0" lang="en-US" sz="12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Poppins Light"/>
            </a:endParaRPr>
          </a:p>
          <a:p>
            <a:pPr marL="0" marR="0" lvl="0" indent="0" algn="ctr" defTabSz="914400" rtl="0" eaLnBrk="1" fontAlgn="auto" latinLnBrk="0" hangingPunct="1">
              <a:lnSpc>
                <a:spcPct val="100000"/>
              </a:lnSpc>
              <a:spcBef>
                <a:spcPts val="0"/>
              </a:spcBef>
              <a:spcAft>
                <a:spcPts val="0"/>
              </a:spcAft>
              <a:buClr>
                <a:schemeClr val="accent2"/>
              </a:buClr>
              <a:buSzPts val="1200"/>
              <a:buFont typeface="Poppins Light"/>
              <a:buNone/>
              <a:tabLst/>
              <a:defRPr/>
            </a:pPr>
            <a:endParaRPr kumimoji="0" lang="en-US" sz="1200" b="0" i="0" u="none" strike="noStrike" kern="0" cap="none" spc="0" normalizeH="0" baseline="0" noProof="0" dirty="0">
              <a:ln>
                <a:noFill/>
              </a:ln>
              <a:solidFill>
                <a:schemeClr val="accent2"/>
              </a:solidFill>
              <a:effectLst/>
              <a:uLnTx/>
              <a:uFillTx/>
              <a:latin typeface="Poppins Light"/>
              <a:ea typeface="Poppins Light"/>
              <a:cs typeface="Poppins Light"/>
              <a:sym typeface="Poppins Light"/>
            </a:endParaRPr>
          </a:p>
        </p:txBody>
      </p:sp>
    </p:spTree>
    <p:extLst>
      <p:ext uri="{BB962C8B-B14F-4D97-AF65-F5344CB8AC3E}">
        <p14:creationId xmlns:p14="http://schemas.microsoft.com/office/powerpoint/2010/main" val="304764774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5">
                    <a:lumMod val="75000"/>
                  </a:schemeClr>
                </a:solidFill>
              </a:rPr>
              <a:t>Stairs Reinforcement</a:t>
            </a:r>
            <a:endParaRPr dirty="0">
              <a:solidFill>
                <a:schemeClr val="accent5">
                  <a:lumMod val="75000"/>
                </a:schemeClr>
              </a:solidFill>
            </a:endParaRPr>
          </a:p>
        </p:txBody>
      </p:sp>
      <p:grpSp>
        <p:nvGrpSpPr>
          <p:cNvPr id="2" name="Google Shape;14109;p53"/>
          <p:cNvGrpSpPr/>
          <p:nvPr/>
        </p:nvGrpSpPr>
        <p:grpSpPr>
          <a:xfrm>
            <a:off x="6072294" y="589021"/>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4122;p53"/>
          <p:cNvGrpSpPr/>
          <p:nvPr/>
        </p:nvGrpSpPr>
        <p:grpSpPr>
          <a:xfrm>
            <a:off x="1727365" y="619737"/>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p:cNvPicPr>
            <a:picLocks noChangeAspect="1" noChangeArrowheads="1"/>
          </p:cNvPicPr>
          <p:nvPr/>
        </p:nvPicPr>
        <p:blipFill>
          <a:blip r:embed="rId3"/>
          <a:srcRect/>
          <a:stretch>
            <a:fillRect/>
          </a:stretch>
        </p:blipFill>
        <p:spPr bwMode="auto">
          <a:xfrm>
            <a:off x="2019643" y="1070701"/>
            <a:ext cx="4764216" cy="4072799"/>
          </a:xfrm>
          <a:prstGeom prst="rect">
            <a:avLst/>
          </a:prstGeom>
          <a:noFill/>
          <a:ln w="9525">
            <a:noFill/>
            <a:miter lim="800000"/>
            <a:headEnd/>
            <a:tailEnd/>
          </a:ln>
        </p:spPr>
      </p:pic>
    </p:spTree>
    <p:extLst>
      <p:ext uri="{BB962C8B-B14F-4D97-AF65-F5344CB8AC3E}">
        <p14:creationId xmlns:p14="http://schemas.microsoft.com/office/powerpoint/2010/main" val="36530977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9452"/>
        <p:cNvGrpSpPr/>
        <p:nvPr/>
      </p:nvGrpSpPr>
      <p:grpSpPr>
        <a:xfrm>
          <a:off x="0" y="0"/>
          <a:ext cx="0" cy="0"/>
          <a:chOff x="0" y="0"/>
          <a:chExt cx="0" cy="0"/>
        </a:xfrm>
      </p:grpSpPr>
      <p:grpSp>
        <p:nvGrpSpPr>
          <p:cNvPr id="2" name="Google Shape;9453;p35"/>
          <p:cNvGrpSpPr/>
          <p:nvPr/>
        </p:nvGrpSpPr>
        <p:grpSpPr>
          <a:xfrm>
            <a:off x="-2218175" y="-47537"/>
            <a:ext cx="6379775" cy="5238575"/>
            <a:chOff x="619950" y="238125"/>
            <a:chExt cx="6379775" cy="5238575"/>
          </a:xfrm>
        </p:grpSpPr>
        <p:sp>
          <p:nvSpPr>
            <p:cNvPr id="9454" name="Google Shape;9454;p35"/>
            <p:cNvSpPr/>
            <p:nvPr/>
          </p:nvSpPr>
          <p:spPr>
            <a:xfrm>
              <a:off x="3021425" y="918700"/>
              <a:ext cx="11525" cy="2891025"/>
            </a:xfrm>
            <a:custGeom>
              <a:avLst/>
              <a:gdLst/>
              <a:ahLst/>
              <a:cxnLst/>
              <a:rect l="l" t="t" r="r" b="b"/>
              <a:pathLst>
                <a:path w="461" h="115641" extrusionOk="0">
                  <a:moveTo>
                    <a:pt x="231" y="1"/>
                  </a:moveTo>
                  <a:cubicBezTo>
                    <a:pt x="104" y="1"/>
                    <a:pt x="1" y="106"/>
                    <a:pt x="5" y="233"/>
                  </a:cubicBezTo>
                  <a:lnTo>
                    <a:pt x="5" y="115415"/>
                  </a:lnTo>
                  <a:cubicBezTo>
                    <a:pt x="5" y="115539"/>
                    <a:pt x="107" y="115641"/>
                    <a:pt x="231" y="115641"/>
                  </a:cubicBezTo>
                  <a:cubicBezTo>
                    <a:pt x="356" y="115641"/>
                    <a:pt x="458" y="115539"/>
                    <a:pt x="457" y="115413"/>
                  </a:cubicBezTo>
                  <a:lnTo>
                    <a:pt x="457" y="233"/>
                  </a:lnTo>
                  <a:cubicBezTo>
                    <a:pt x="461" y="106"/>
                    <a:pt x="359"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35"/>
            <p:cNvSpPr/>
            <p:nvPr/>
          </p:nvSpPr>
          <p:spPr>
            <a:xfrm>
              <a:off x="3254225" y="940100"/>
              <a:ext cx="11475" cy="2870150"/>
            </a:xfrm>
            <a:custGeom>
              <a:avLst/>
              <a:gdLst/>
              <a:ahLst/>
              <a:cxnLst/>
              <a:rect l="l" t="t" r="r" b="b"/>
              <a:pathLst>
                <a:path w="459" h="114806" extrusionOk="0">
                  <a:moveTo>
                    <a:pt x="230" y="1"/>
                  </a:moveTo>
                  <a:cubicBezTo>
                    <a:pt x="102" y="1"/>
                    <a:pt x="0" y="107"/>
                    <a:pt x="3" y="233"/>
                  </a:cubicBezTo>
                  <a:lnTo>
                    <a:pt x="3" y="114580"/>
                  </a:lnTo>
                  <a:cubicBezTo>
                    <a:pt x="3" y="114704"/>
                    <a:pt x="104" y="114806"/>
                    <a:pt x="230" y="114806"/>
                  </a:cubicBezTo>
                  <a:cubicBezTo>
                    <a:pt x="354" y="114806"/>
                    <a:pt x="456" y="114704"/>
                    <a:pt x="456" y="114580"/>
                  </a:cubicBezTo>
                  <a:lnTo>
                    <a:pt x="456" y="233"/>
                  </a:lnTo>
                  <a:cubicBezTo>
                    <a:pt x="458" y="107"/>
                    <a:pt x="357" y="1"/>
                    <a:pt x="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35"/>
            <p:cNvSpPr/>
            <p:nvPr/>
          </p:nvSpPr>
          <p:spPr>
            <a:xfrm>
              <a:off x="1086800" y="3781300"/>
              <a:ext cx="5386275" cy="493325"/>
            </a:xfrm>
            <a:custGeom>
              <a:avLst/>
              <a:gdLst/>
              <a:ahLst/>
              <a:cxnLst/>
              <a:rect l="l" t="t" r="r" b="b"/>
              <a:pathLst>
                <a:path w="215451" h="19733" extrusionOk="0">
                  <a:moveTo>
                    <a:pt x="81852" y="459"/>
                  </a:moveTo>
                  <a:lnTo>
                    <a:pt x="214997" y="18876"/>
                  </a:lnTo>
                  <a:lnTo>
                    <a:pt x="214997" y="19217"/>
                  </a:lnTo>
                  <a:lnTo>
                    <a:pt x="81825" y="2165"/>
                  </a:lnTo>
                  <a:lnTo>
                    <a:pt x="81796" y="2161"/>
                  </a:lnTo>
                  <a:lnTo>
                    <a:pt x="452" y="13076"/>
                  </a:lnTo>
                  <a:lnTo>
                    <a:pt x="452" y="12563"/>
                  </a:lnTo>
                  <a:cubicBezTo>
                    <a:pt x="4866" y="11935"/>
                    <a:pt x="78203" y="1002"/>
                    <a:pt x="81852" y="459"/>
                  </a:cubicBezTo>
                  <a:close/>
                  <a:moveTo>
                    <a:pt x="81851" y="0"/>
                  </a:moveTo>
                  <a:lnTo>
                    <a:pt x="81818" y="6"/>
                  </a:lnTo>
                  <a:cubicBezTo>
                    <a:pt x="81009" y="126"/>
                    <a:pt x="926" y="12065"/>
                    <a:pt x="203" y="12142"/>
                  </a:cubicBezTo>
                  <a:lnTo>
                    <a:pt x="0" y="12161"/>
                  </a:lnTo>
                  <a:lnTo>
                    <a:pt x="0" y="13594"/>
                  </a:lnTo>
                  <a:lnTo>
                    <a:pt x="81798" y="2618"/>
                  </a:lnTo>
                  <a:lnTo>
                    <a:pt x="215195" y="19699"/>
                  </a:lnTo>
                  <a:lnTo>
                    <a:pt x="215450" y="19732"/>
                  </a:lnTo>
                  <a:lnTo>
                    <a:pt x="215450" y="18482"/>
                  </a:lnTo>
                  <a:lnTo>
                    <a:pt x="81882" y="6"/>
                  </a:lnTo>
                  <a:lnTo>
                    <a:pt x="818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35"/>
            <p:cNvSpPr/>
            <p:nvPr/>
          </p:nvSpPr>
          <p:spPr>
            <a:xfrm>
              <a:off x="1103575" y="3836250"/>
              <a:ext cx="5352725" cy="455050"/>
            </a:xfrm>
            <a:custGeom>
              <a:avLst/>
              <a:gdLst/>
              <a:ahLst/>
              <a:cxnLst/>
              <a:rect l="l" t="t" r="r" b="b"/>
              <a:pathLst>
                <a:path w="214109" h="18202" extrusionOk="0">
                  <a:moveTo>
                    <a:pt x="81127" y="383"/>
                  </a:moveTo>
                  <a:lnTo>
                    <a:pt x="213728" y="17365"/>
                  </a:lnTo>
                  <a:lnTo>
                    <a:pt x="213728" y="17773"/>
                  </a:lnTo>
                  <a:lnTo>
                    <a:pt x="81049" y="2149"/>
                  </a:lnTo>
                  <a:lnTo>
                    <a:pt x="379" y="11793"/>
                  </a:lnTo>
                  <a:lnTo>
                    <a:pt x="379" y="11212"/>
                  </a:lnTo>
                  <a:cubicBezTo>
                    <a:pt x="4441" y="10687"/>
                    <a:pt x="77594" y="858"/>
                    <a:pt x="81127" y="383"/>
                  </a:cubicBezTo>
                  <a:close/>
                  <a:moveTo>
                    <a:pt x="81125" y="1"/>
                  </a:moveTo>
                  <a:lnTo>
                    <a:pt x="81100" y="5"/>
                  </a:lnTo>
                  <a:cubicBezTo>
                    <a:pt x="80298" y="112"/>
                    <a:pt x="848" y="10788"/>
                    <a:pt x="171" y="10857"/>
                  </a:cubicBezTo>
                  <a:lnTo>
                    <a:pt x="0" y="10874"/>
                  </a:lnTo>
                  <a:lnTo>
                    <a:pt x="0" y="12223"/>
                  </a:lnTo>
                  <a:lnTo>
                    <a:pt x="81050" y="2529"/>
                  </a:lnTo>
                  <a:lnTo>
                    <a:pt x="213895" y="18176"/>
                  </a:lnTo>
                  <a:lnTo>
                    <a:pt x="214108" y="18202"/>
                  </a:lnTo>
                  <a:lnTo>
                    <a:pt x="214108" y="17031"/>
                  </a:lnTo>
                  <a:lnTo>
                    <a:pt x="81149" y="5"/>
                  </a:lnTo>
                  <a:lnTo>
                    <a:pt x="811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35"/>
            <p:cNvSpPr/>
            <p:nvPr/>
          </p:nvSpPr>
          <p:spPr>
            <a:xfrm>
              <a:off x="1136600" y="3890075"/>
              <a:ext cx="5286625" cy="416525"/>
            </a:xfrm>
            <a:custGeom>
              <a:avLst/>
              <a:gdLst/>
              <a:ahLst/>
              <a:cxnLst/>
              <a:rect l="l" t="t" r="r" b="b"/>
              <a:pathLst>
                <a:path w="211465" h="16661" extrusionOk="0">
                  <a:moveTo>
                    <a:pt x="79705" y="372"/>
                  </a:moveTo>
                  <a:lnTo>
                    <a:pt x="211089" y="15837"/>
                  </a:lnTo>
                  <a:lnTo>
                    <a:pt x="211089" y="16241"/>
                  </a:lnTo>
                  <a:lnTo>
                    <a:pt x="79654" y="2120"/>
                  </a:lnTo>
                  <a:lnTo>
                    <a:pt x="376" y="10444"/>
                  </a:lnTo>
                  <a:lnTo>
                    <a:pt x="376" y="9868"/>
                  </a:lnTo>
                  <a:cubicBezTo>
                    <a:pt x="4387" y="9399"/>
                    <a:pt x="76604" y="748"/>
                    <a:pt x="79705" y="372"/>
                  </a:cubicBezTo>
                  <a:close/>
                  <a:moveTo>
                    <a:pt x="79704" y="0"/>
                  </a:moveTo>
                  <a:cubicBezTo>
                    <a:pt x="78916" y="94"/>
                    <a:pt x="840" y="9446"/>
                    <a:pt x="170" y="9514"/>
                  </a:cubicBezTo>
                  <a:lnTo>
                    <a:pt x="1" y="9529"/>
                  </a:lnTo>
                  <a:lnTo>
                    <a:pt x="1" y="10861"/>
                  </a:lnTo>
                  <a:lnTo>
                    <a:pt x="79654" y="2492"/>
                  </a:lnTo>
                  <a:lnTo>
                    <a:pt x="211257" y="16638"/>
                  </a:lnTo>
                  <a:lnTo>
                    <a:pt x="211464" y="16660"/>
                  </a:lnTo>
                  <a:lnTo>
                    <a:pt x="211464" y="15506"/>
                  </a:lnTo>
                  <a:lnTo>
                    <a:pt x="797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35"/>
            <p:cNvSpPr/>
            <p:nvPr/>
          </p:nvSpPr>
          <p:spPr>
            <a:xfrm>
              <a:off x="1216075" y="3943075"/>
              <a:ext cx="5207150" cy="448650"/>
            </a:xfrm>
            <a:custGeom>
              <a:avLst/>
              <a:gdLst/>
              <a:ahLst/>
              <a:cxnLst/>
              <a:rect l="l" t="t" r="r" b="b"/>
              <a:pathLst>
                <a:path w="208286" h="17946" extrusionOk="0">
                  <a:moveTo>
                    <a:pt x="76475" y="372"/>
                  </a:moveTo>
                  <a:lnTo>
                    <a:pt x="207912" y="14499"/>
                  </a:lnTo>
                  <a:lnTo>
                    <a:pt x="207912" y="17530"/>
                  </a:lnTo>
                  <a:lnTo>
                    <a:pt x="76180" y="4117"/>
                  </a:lnTo>
                  <a:lnTo>
                    <a:pt x="374" y="12794"/>
                  </a:lnTo>
                  <a:lnTo>
                    <a:pt x="374" y="8367"/>
                  </a:lnTo>
                  <a:lnTo>
                    <a:pt x="76475" y="372"/>
                  </a:lnTo>
                  <a:close/>
                  <a:moveTo>
                    <a:pt x="76475" y="1"/>
                  </a:moveTo>
                  <a:lnTo>
                    <a:pt x="168" y="8011"/>
                  </a:lnTo>
                  <a:lnTo>
                    <a:pt x="1" y="8029"/>
                  </a:lnTo>
                  <a:lnTo>
                    <a:pt x="1" y="13214"/>
                  </a:lnTo>
                  <a:lnTo>
                    <a:pt x="76183" y="4491"/>
                  </a:lnTo>
                  <a:lnTo>
                    <a:pt x="208079" y="17925"/>
                  </a:lnTo>
                  <a:lnTo>
                    <a:pt x="208285" y="17945"/>
                  </a:lnTo>
                  <a:lnTo>
                    <a:pt x="208285" y="14162"/>
                  </a:lnTo>
                  <a:lnTo>
                    <a:pt x="764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35"/>
            <p:cNvSpPr/>
            <p:nvPr/>
          </p:nvSpPr>
          <p:spPr>
            <a:xfrm>
              <a:off x="1220400" y="4047675"/>
              <a:ext cx="5198425" cy="341875"/>
            </a:xfrm>
            <a:custGeom>
              <a:avLst/>
              <a:gdLst/>
              <a:ahLst/>
              <a:cxnLst/>
              <a:rect l="l" t="t" r="r" b="b"/>
              <a:pathLst>
                <a:path w="207937" h="13675" extrusionOk="0">
                  <a:moveTo>
                    <a:pt x="76016" y="239"/>
                  </a:moveTo>
                  <a:lnTo>
                    <a:pt x="172756" y="10093"/>
                  </a:lnTo>
                  <a:lnTo>
                    <a:pt x="76015" y="908"/>
                  </a:lnTo>
                  <a:lnTo>
                    <a:pt x="3577" y="8699"/>
                  </a:lnTo>
                  <a:lnTo>
                    <a:pt x="2130" y="8699"/>
                  </a:lnTo>
                  <a:lnTo>
                    <a:pt x="76016" y="239"/>
                  </a:lnTo>
                  <a:close/>
                  <a:moveTo>
                    <a:pt x="76015" y="0"/>
                  </a:moveTo>
                  <a:lnTo>
                    <a:pt x="1" y="8701"/>
                  </a:lnTo>
                  <a:lnTo>
                    <a:pt x="14" y="8941"/>
                  </a:lnTo>
                  <a:lnTo>
                    <a:pt x="3591" y="8940"/>
                  </a:lnTo>
                  <a:lnTo>
                    <a:pt x="76018" y="1147"/>
                  </a:lnTo>
                  <a:lnTo>
                    <a:pt x="207914" y="13674"/>
                  </a:lnTo>
                  <a:lnTo>
                    <a:pt x="207937" y="13434"/>
                  </a:lnTo>
                  <a:lnTo>
                    <a:pt x="760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35"/>
            <p:cNvSpPr/>
            <p:nvPr/>
          </p:nvSpPr>
          <p:spPr>
            <a:xfrm>
              <a:off x="2992125" y="4070325"/>
              <a:ext cx="270875" cy="1068600"/>
            </a:xfrm>
            <a:custGeom>
              <a:avLst/>
              <a:gdLst/>
              <a:ahLst/>
              <a:cxnLst/>
              <a:rect l="l" t="t" r="r" b="b"/>
              <a:pathLst>
                <a:path w="10835" h="42744" extrusionOk="0">
                  <a:moveTo>
                    <a:pt x="5147" y="241"/>
                  </a:moveTo>
                  <a:lnTo>
                    <a:pt x="10592" y="772"/>
                  </a:lnTo>
                  <a:lnTo>
                    <a:pt x="10592" y="2989"/>
                  </a:lnTo>
                  <a:lnTo>
                    <a:pt x="9662" y="2989"/>
                  </a:lnTo>
                  <a:lnTo>
                    <a:pt x="9662" y="42193"/>
                  </a:lnTo>
                  <a:lnTo>
                    <a:pt x="4891" y="42504"/>
                  </a:lnTo>
                  <a:lnTo>
                    <a:pt x="1123" y="42256"/>
                  </a:lnTo>
                  <a:lnTo>
                    <a:pt x="1123" y="2607"/>
                  </a:lnTo>
                  <a:lnTo>
                    <a:pt x="243" y="2607"/>
                  </a:lnTo>
                  <a:lnTo>
                    <a:pt x="243" y="771"/>
                  </a:lnTo>
                  <a:lnTo>
                    <a:pt x="5147" y="241"/>
                  </a:lnTo>
                  <a:close/>
                  <a:moveTo>
                    <a:pt x="5146" y="1"/>
                  </a:moveTo>
                  <a:lnTo>
                    <a:pt x="1" y="554"/>
                  </a:lnTo>
                  <a:lnTo>
                    <a:pt x="1" y="2849"/>
                  </a:lnTo>
                  <a:lnTo>
                    <a:pt x="882" y="2849"/>
                  </a:lnTo>
                  <a:lnTo>
                    <a:pt x="882" y="42482"/>
                  </a:lnTo>
                  <a:lnTo>
                    <a:pt x="4891" y="42744"/>
                  </a:lnTo>
                  <a:lnTo>
                    <a:pt x="9790" y="42426"/>
                  </a:lnTo>
                  <a:lnTo>
                    <a:pt x="9904" y="42419"/>
                  </a:lnTo>
                  <a:lnTo>
                    <a:pt x="9904" y="3231"/>
                  </a:lnTo>
                  <a:lnTo>
                    <a:pt x="10834" y="3231"/>
                  </a:lnTo>
                  <a:lnTo>
                    <a:pt x="10834" y="553"/>
                  </a:lnTo>
                  <a:lnTo>
                    <a:pt x="51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35"/>
            <p:cNvSpPr/>
            <p:nvPr/>
          </p:nvSpPr>
          <p:spPr>
            <a:xfrm>
              <a:off x="1248450" y="4180050"/>
              <a:ext cx="1991425" cy="163575"/>
            </a:xfrm>
            <a:custGeom>
              <a:avLst/>
              <a:gdLst/>
              <a:ahLst/>
              <a:cxnLst/>
              <a:rect l="l" t="t" r="r" b="b"/>
              <a:pathLst>
                <a:path w="79657" h="6543" extrusionOk="0">
                  <a:moveTo>
                    <a:pt x="74897" y="1"/>
                  </a:moveTo>
                  <a:lnTo>
                    <a:pt x="113" y="6301"/>
                  </a:lnTo>
                  <a:cubicBezTo>
                    <a:pt x="48" y="6306"/>
                    <a:pt x="0" y="6361"/>
                    <a:pt x="3" y="6426"/>
                  </a:cubicBezTo>
                  <a:cubicBezTo>
                    <a:pt x="6" y="6491"/>
                    <a:pt x="58" y="6541"/>
                    <a:pt x="123" y="6542"/>
                  </a:cubicBezTo>
                  <a:cubicBezTo>
                    <a:pt x="126" y="6542"/>
                    <a:pt x="130" y="6541"/>
                    <a:pt x="134" y="6541"/>
                  </a:cubicBezTo>
                  <a:lnTo>
                    <a:pt x="74897" y="243"/>
                  </a:lnTo>
                  <a:lnTo>
                    <a:pt x="79520" y="624"/>
                  </a:lnTo>
                  <a:cubicBezTo>
                    <a:pt x="79521" y="624"/>
                    <a:pt x="79522" y="624"/>
                    <a:pt x="79523" y="624"/>
                  </a:cubicBezTo>
                  <a:cubicBezTo>
                    <a:pt x="79593" y="624"/>
                    <a:pt x="79646" y="579"/>
                    <a:pt x="79651" y="513"/>
                  </a:cubicBezTo>
                  <a:cubicBezTo>
                    <a:pt x="79656" y="447"/>
                    <a:pt x="79607" y="389"/>
                    <a:pt x="79541" y="383"/>
                  </a:cubicBezTo>
                  <a:lnTo>
                    <a:pt x="74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35"/>
            <p:cNvSpPr/>
            <p:nvPr/>
          </p:nvSpPr>
          <p:spPr>
            <a:xfrm>
              <a:off x="1248450" y="4206025"/>
              <a:ext cx="1991425" cy="155075"/>
            </a:xfrm>
            <a:custGeom>
              <a:avLst/>
              <a:gdLst/>
              <a:ahLst/>
              <a:cxnLst/>
              <a:rect l="l" t="t" r="r" b="b"/>
              <a:pathLst>
                <a:path w="79657" h="6203" extrusionOk="0">
                  <a:moveTo>
                    <a:pt x="74897" y="0"/>
                  </a:moveTo>
                  <a:lnTo>
                    <a:pt x="113" y="5961"/>
                  </a:lnTo>
                  <a:cubicBezTo>
                    <a:pt x="49" y="5967"/>
                    <a:pt x="0" y="6021"/>
                    <a:pt x="3" y="6086"/>
                  </a:cubicBezTo>
                  <a:cubicBezTo>
                    <a:pt x="6" y="6151"/>
                    <a:pt x="58" y="6201"/>
                    <a:pt x="123" y="6202"/>
                  </a:cubicBezTo>
                  <a:cubicBezTo>
                    <a:pt x="126" y="6202"/>
                    <a:pt x="129" y="6201"/>
                    <a:pt x="132" y="6201"/>
                  </a:cubicBezTo>
                  <a:lnTo>
                    <a:pt x="74896" y="242"/>
                  </a:lnTo>
                  <a:lnTo>
                    <a:pt x="79520" y="624"/>
                  </a:lnTo>
                  <a:cubicBezTo>
                    <a:pt x="79523" y="624"/>
                    <a:pt x="79527" y="624"/>
                    <a:pt x="79530" y="624"/>
                  </a:cubicBezTo>
                  <a:cubicBezTo>
                    <a:pt x="79592" y="624"/>
                    <a:pt x="79646" y="577"/>
                    <a:pt x="79651" y="513"/>
                  </a:cubicBezTo>
                  <a:cubicBezTo>
                    <a:pt x="79656" y="447"/>
                    <a:pt x="79606" y="389"/>
                    <a:pt x="79540" y="384"/>
                  </a:cubicBezTo>
                  <a:lnTo>
                    <a:pt x="748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35"/>
            <p:cNvSpPr/>
            <p:nvPr/>
          </p:nvSpPr>
          <p:spPr>
            <a:xfrm>
              <a:off x="3014275" y="5037050"/>
              <a:ext cx="225350" cy="6050"/>
            </a:xfrm>
            <a:custGeom>
              <a:avLst/>
              <a:gdLst/>
              <a:ahLst/>
              <a:cxnLst/>
              <a:rect l="l" t="t" r="r" b="b"/>
              <a:pathLst>
                <a:path w="9014" h="242" extrusionOk="0">
                  <a:moveTo>
                    <a:pt x="117" y="0"/>
                  </a:moveTo>
                  <a:cubicBezTo>
                    <a:pt x="52" y="3"/>
                    <a:pt x="0" y="56"/>
                    <a:pt x="0" y="120"/>
                  </a:cubicBezTo>
                  <a:cubicBezTo>
                    <a:pt x="0" y="186"/>
                    <a:pt x="52" y="239"/>
                    <a:pt x="117" y="242"/>
                  </a:cubicBezTo>
                  <a:lnTo>
                    <a:pt x="8896" y="242"/>
                  </a:lnTo>
                  <a:cubicBezTo>
                    <a:pt x="8962" y="239"/>
                    <a:pt x="9014" y="186"/>
                    <a:pt x="9014" y="120"/>
                  </a:cubicBezTo>
                  <a:cubicBezTo>
                    <a:pt x="9014" y="56"/>
                    <a:pt x="8962" y="3"/>
                    <a:pt x="88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35"/>
            <p:cNvSpPr/>
            <p:nvPr/>
          </p:nvSpPr>
          <p:spPr>
            <a:xfrm>
              <a:off x="3118025" y="4205925"/>
              <a:ext cx="6175" cy="837175"/>
            </a:xfrm>
            <a:custGeom>
              <a:avLst/>
              <a:gdLst/>
              <a:ahLst/>
              <a:cxnLst/>
              <a:rect l="l" t="t" r="r" b="b"/>
              <a:pathLst>
                <a:path w="247" h="33487" extrusionOk="0">
                  <a:moveTo>
                    <a:pt x="123" y="0"/>
                  </a:moveTo>
                  <a:cubicBezTo>
                    <a:pt x="55" y="0"/>
                    <a:pt x="0" y="57"/>
                    <a:pt x="3" y="125"/>
                  </a:cubicBezTo>
                  <a:lnTo>
                    <a:pt x="3" y="33365"/>
                  </a:lnTo>
                  <a:cubicBezTo>
                    <a:pt x="2" y="33433"/>
                    <a:pt x="56" y="33487"/>
                    <a:pt x="123" y="33487"/>
                  </a:cubicBezTo>
                  <a:cubicBezTo>
                    <a:pt x="191" y="33487"/>
                    <a:pt x="243" y="33433"/>
                    <a:pt x="243" y="33365"/>
                  </a:cubicBezTo>
                  <a:lnTo>
                    <a:pt x="243" y="125"/>
                  </a:lnTo>
                  <a:cubicBezTo>
                    <a:pt x="246"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35"/>
            <p:cNvSpPr/>
            <p:nvPr/>
          </p:nvSpPr>
          <p:spPr>
            <a:xfrm>
              <a:off x="1241350" y="4265025"/>
              <a:ext cx="1778825" cy="851650"/>
            </a:xfrm>
            <a:custGeom>
              <a:avLst/>
              <a:gdLst/>
              <a:ahLst/>
              <a:cxnLst/>
              <a:rect l="l" t="t" r="r" b="b"/>
              <a:pathLst>
                <a:path w="71153" h="34066" extrusionOk="0">
                  <a:moveTo>
                    <a:pt x="123" y="0"/>
                  </a:moveTo>
                  <a:cubicBezTo>
                    <a:pt x="56" y="0"/>
                    <a:pt x="0" y="57"/>
                    <a:pt x="3" y="126"/>
                  </a:cubicBezTo>
                  <a:lnTo>
                    <a:pt x="3" y="31963"/>
                  </a:lnTo>
                  <a:lnTo>
                    <a:pt x="71030" y="34065"/>
                  </a:lnTo>
                  <a:lnTo>
                    <a:pt x="71034" y="34065"/>
                  </a:lnTo>
                  <a:cubicBezTo>
                    <a:pt x="71098" y="34064"/>
                    <a:pt x="71151" y="34011"/>
                    <a:pt x="71151" y="33947"/>
                  </a:cubicBezTo>
                  <a:cubicBezTo>
                    <a:pt x="71152" y="33882"/>
                    <a:pt x="71102" y="33828"/>
                    <a:pt x="71037" y="33824"/>
                  </a:cubicBezTo>
                  <a:lnTo>
                    <a:pt x="245" y="31728"/>
                  </a:ln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35"/>
            <p:cNvSpPr/>
            <p:nvPr/>
          </p:nvSpPr>
          <p:spPr>
            <a:xfrm>
              <a:off x="2502975" y="4116350"/>
              <a:ext cx="73975" cy="998775"/>
            </a:xfrm>
            <a:custGeom>
              <a:avLst/>
              <a:gdLst/>
              <a:ahLst/>
              <a:cxnLst/>
              <a:rect l="l" t="t" r="r" b="b"/>
              <a:pathLst>
                <a:path w="2959" h="39951" extrusionOk="0">
                  <a:moveTo>
                    <a:pt x="622" y="284"/>
                  </a:moveTo>
                  <a:lnTo>
                    <a:pt x="2717" y="733"/>
                  </a:lnTo>
                  <a:lnTo>
                    <a:pt x="2717" y="39276"/>
                  </a:lnTo>
                  <a:lnTo>
                    <a:pt x="1431" y="39635"/>
                  </a:lnTo>
                  <a:lnTo>
                    <a:pt x="1431" y="3266"/>
                  </a:lnTo>
                  <a:lnTo>
                    <a:pt x="1407" y="3233"/>
                  </a:lnTo>
                  <a:cubicBezTo>
                    <a:pt x="1395" y="3217"/>
                    <a:pt x="292" y="1719"/>
                    <a:pt x="622" y="284"/>
                  </a:cubicBezTo>
                  <a:close/>
                  <a:moveTo>
                    <a:pt x="449" y="0"/>
                  </a:moveTo>
                  <a:lnTo>
                    <a:pt x="418" y="108"/>
                  </a:lnTo>
                  <a:cubicBezTo>
                    <a:pt x="0" y="1588"/>
                    <a:pt x="1014" y="3097"/>
                    <a:pt x="1189" y="3344"/>
                  </a:cubicBezTo>
                  <a:lnTo>
                    <a:pt x="1189" y="39950"/>
                  </a:lnTo>
                  <a:lnTo>
                    <a:pt x="2959" y="39459"/>
                  </a:lnTo>
                  <a:lnTo>
                    <a:pt x="2959" y="536"/>
                  </a:lnTo>
                  <a:lnTo>
                    <a:pt x="4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35"/>
            <p:cNvSpPr/>
            <p:nvPr/>
          </p:nvSpPr>
          <p:spPr>
            <a:xfrm>
              <a:off x="2417050" y="4128100"/>
              <a:ext cx="121750" cy="986100"/>
            </a:xfrm>
            <a:custGeom>
              <a:avLst/>
              <a:gdLst/>
              <a:ahLst/>
              <a:cxnLst/>
              <a:rect l="l" t="t" r="r" b="b"/>
              <a:pathLst>
                <a:path w="4870" h="39444" extrusionOk="0">
                  <a:moveTo>
                    <a:pt x="536" y="0"/>
                  </a:moveTo>
                  <a:cubicBezTo>
                    <a:pt x="483" y="0"/>
                    <a:pt x="434" y="35"/>
                    <a:pt x="419" y="88"/>
                  </a:cubicBezTo>
                  <a:cubicBezTo>
                    <a:pt x="1" y="1567"/>
                    <a:pt x="1014" y="3076"/>
                    <a:pt x="1190" y="3325"/>
                  </a:cubicBezTo>
                  <a:lnTo>
                    <a:pt x="1190" y="39261"/>
                  </a:lnTo>
                  <a:lnTo>
                    <a:pt x="4741" y="39442"/>
                  </a:lnTo>
                  <a:lnTo>
                    <a:pt x="4748" y="39442"/>
                  </a:lnTo>
                  <a:lnTo>
                    <a:pt x="4747" y="39443"/>
                  </a:lnTo>
                  <a:cubicBezTo>
                    <a:pt x="4813" y="39443"/>
                    <a:pt x="4865" y="39390"/>
                    <a:pt x="4868" y="39326"/>
                  </a:cubicBezTo>
                  <a:cubicBezTo>
                    <a:pt x="4869" y="39260"/>
                    <a:pt x="4818" y="39206"/>
                    <a:pt x="4753" y="39202"/>
                  </a:cubicBezTo>
                  <a:lnTo>
                    <a:pt x="1431" y="39031"/>
                  </a:lnTo>
                  <a:lnTo>
                    <a:pt x="1431" y="3245"/>
                  </a:lnTo>
                  <a:lnTo>
                    <a:pt x="1408" y="3214"/>
                  </a:lnTo>
                  <a:cubicBezTo>
                    <a:pt x="1396" y="3198"/>
                    <a:pt x="236" y="1624"/>
                    <a:pt x="651" y="154"/>
                  </a:cubicBezTo>
                  <a:cubicBezTo>
                    <a:pt x="669" y="90"/>
                    <a:pt x="632" y="23"/>
                    <a:pt x="567" y="4"/>
                  </a:cubicBezTo>
                  <a:cubicBezTo>
                    <a:pt x="557" y="2"/>
                    <a:pt x="546"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35"/>
            <p:cNvSpPr/>
            <p:nvPr/>
          </p:nvSpPr>
          <p:spPr>
            <a:xfrm>
              <a:off x="1589275" y="4219825"/>
              <a:ext cx="60400" cy="869600"/>
            </a:xfrm>
            <a:custGeom>
              <a:avLst/>
              <a:gdLst/>
              <a:ahLst/>
              <a:cxnLst/>
              <a:rect l="l" t="t" r="r" b="b"/>
              <a:pathLst>
                <a:path w="2416" h="34784" extrusionOk="0">
                  <a:moveTo>
                    <a:pt x="604" y="372"/>
                  </a:moveTo>
                  <a:lnTo>
                    <a:pt x="2091" y="626"/>
                  </a:lnTo>
                  <a:lnTo>
                    <a:pt x="2091" y="34045"/>
                  </a:lnTo>
                  <a:lnTo>
                    <a:pt x="1237" y="34331"/>
                  </a:lnTo>
                  <a:lnTo>
                    <a:pt x="1237" y="2841"/>
                  </a:lnTo>
                  <a:lnTo>
                    <a:pt x="1205" y="2798"/>
                  </a:lnTo>
                  <a:cubicBezTo>
                    <a:pt x="1197" y="2786"/>
                    <a:pt x="382" y="1660"/>
                    <a:pt x="604" y="372"/>
                  </a:cubicBezTo>
                  <a:close/>
                  <a:moveTo>
                    <a:pt x="353" y="1"/>
                  </a:moveTo>
                  <a:lnTo>
                    <a:pt x="319" y="150"/>
                  </a:lnTo>
                  <a:cubicBezTo>
                    <a:pt x="0" y="1506"/>
                    <a:pt x="746" y="2699"/>
                    <a:pt x="913" y="2946"/>
                  </a:cubicBezTo>
                  <a:lnTo>
                    <a:pt x="913" y="34783"/>
                  </a:lnTo>
                  <a:lnTo>
                    <a:pt x="2416" y="34277"/>
                  </a:lnTo>
                  <a:lnTo>
                    <a:pt x="2416" y="352"/>
                  </a:lnTo>
                  <a:lnTo>
                    <a:pt x="3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35"/>
            <p:cNvSpPr/>
            <p:nvPr/>
          </p:nvSpPr>
          <p:spPr>
            <a:xfrm>
              <a:off x="1539725" y="4227025"/>
              <a:ext cx="80525" cy="860775"/>
            </a:xfrm>
            <a:custGeom>
              <a:avLst/>
              <a:gdLst/>
              <a:ahLst/>
              <a:cxnLst/>
              <a:rect l="l" t="t" r="r" b="b"/>
              <a:pathLst>
                <a:path w="3221" h="34431" extrusionOk="0">
                  <a:moveTo>
                    <a:pt x="479" y="0"/>
                  </a:moveTo>
                  <a:cubicBezTo>
                    <a:pt x="406" y="0"/>
                    <a:pt x="339" y="50"/>
                    <a:pt x="321" y="125"/>
                  </a:cubicBezTo>
                  <a:cubicBezTo>
                    <a:pt x="0" y="1495"/>
                    <a:pt x="764" y="2892"/>
                    <a:pt x="916" y="3151"/>
                  </a:cubicBezTo>
                  <a:lnTo>
                    <a:pt x="916" y="34343"/>
                  </a:lnTo>
                  <a:lnTo>
                    <a:pt x="3051" y="34431"/>
                  </a:lnTo>
                  <a:lnTo>
                    <a:pt x="3056" y="34431"/>
                  </a:lnTo>
                  <a:cubicBezTo>
                    <a:pt x="3145" y="34431"/>
                    <a:pt x="3216" y="34361"/>
                    <a:pt x="3218" y="34272"/>
                  </a:cubicBezTo>
                  <a:cubicBezTo>
                    <a:pt x="3220" y="34185"/>
                    <a:pt x="3152" y="34111"/>
                    <a:pt x="3063" y="34107"/>
                  </a:cubicBezTo>
                  <a:lnTo>
                    <a:pt x="1240" y="34032"/>
                  </a:lnTo>
                  <a:lnTo>
                    <a:pt x="1240" y="3059"/>
                  </a:lnTo>
                  <a:lnTo>
                    <a:pt x="1216" y="3020"/>
                  </a:lnTo>
                  <a:cubicBezTo>
                    <a:pt x="1208" y="3005"/>
                    <a:pt x="320" y="1552"/>
                    <a:pt x="637" y="200"/>
                  </a:cubicBezTo>
                  <a:cubicBezTo>
                    <a:pt x="658" y="113"/>
                    <a:pt x="604" y="26"/>
                    <a:pt x="517" y="5"/>
                  </a:cubicBezTo>
                  <a:cubicBezTo>
                    <a:pt x="504" y="2"/>
                    <a:pt x="491"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35"/>
            <p:cNvSpPr/>
            <p:nvPr/>
          </p:nvSpPr>
          <p:spPr>
            <a:xfrm>
              <a:off x="1262925" y="4260150"/>
              <a:ext cx="53800" cy="815175"/>
            </a:xfrm>
            <a:custGeom>
              <a:avLst/>
              <a:gdLst/>
              <a:ahLst/>
              <a:cxnLst/>
              <a:rect l="l" t="t" r="r" b="b"/>
              <a:pathLst>
                <a:path w="2152" h="32607" extrusionOk="0">
                  <a:moveTo>
                    <a:pt x="440" y="169"/>
                  </a:moveTo>
                  <a:lnTo>
                    <a:pt x="2002" y="367"/>
                  </a:lnTo>
                  <a:lnTo>
                    <a:pt x="2002" y="32068"/>
                  </a:lnTo>
                  <a:lnTo>
                    <a:pt x="1024" y="32396"/>
                  </a:lnTo>
                  <a:lnTo>
                    <a:pt x="1024" y="2630"/>
                  </a:lnTo>
                  <a:lnTo>
                    <a:pt x="1010" y="2612"/>
                  </a:lnTo>
                  <a:cubicBezTo>
                    <a:pt x="1002" y="2600"/>
                    <a:pt x="172" y="1464"/>
                    <a:pt x="440" y="169"/>
                  </a:cubicBezTo>
                  <a:close/>
                  <a:moveTo>
                    <a:pt x="322" y="1"/>
                  </a:moveTo>
                  <a:lnTo>
                    <a:pt x="307" y="67"/>
                  </a:lnTo>
                  <a:cubicBezTo>
                    <a:pt x="0" y="1376"/>
                    <a:pt x="753" y="2509"/>
                    <a:pt x="873" y="2680"/>
                  </a:cubicBezTo>
                  <a:lnTo>
                    <a:pt x="873" y="32606"/>
                  </a:lnTo>
                  <a:lnTo>
                    <a:pt x="2151" y="32178"/>
                  </a:lnTo>
                  <a:lnTo>
                    <a:pt x="2151" y="232"/>
                  </a:lnTo>
                  <a:lnTo>
                    <a:pt x="3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35"/>
            <p:cNvSpPr/>
            <p:nvPr/>
          </p:nvSpPr>
          <p:spPr>
            <a:xfrm>
              <a:off x="1215425" y="4267700"/>
              <a:ext cx="71300" cy="806900"/>
            </a:xfrm>
            <a:custGeom>
              <a:avLst/>
              <a:gdLst/>
              <a:ahLst/>
              <a:cxnLst/>
              <a:rect l="l" t="t" r="r" b="b"/>
              <a:pathLst>
                <a:path w="2852" h="32276" extrusionOk="0">
                  <a:moveTo>
                    <a:pt x="309" y="0"/>
                  </a:moveTo>
                  <a:cubicBezTo>
                    <a:pt x="0" y="1320"/>
                    <a:pt x="772" y="2673"/>
                    <a:pt x="880" y="2854"/>
                  </a:cubicBezTo>
                  <a:lnTo>
                    <a:pt x="880" y="32193"/>
                  </a:lnTo>
                  <a:lnTo>
                    <a:pt x="2846" y="32275"/>
                  </a:lnTo>
                  <a:lnTo>
                    <a:pt x="2851" y="32123"/>
                  </a:lnTo>
                  <a:lnTo>
                    <a:pt x="1031" y="32048"/>
                  </a:lnTo>
                  <a:lnTo>
                    <a:pt x="1031" y="2811"/>
                  </a:lnTo>
                  <a:lnTo>
                    <a:pt x="1020" y="2792"/>
                  </a:lnTo>
                  <a:cubicBezTo>
                    <a:pt x="1011" y="2779"/>
                    <a:pt x="145" y="1362"/>
                    <a:pt x="456" y="35"/>
                  </a:cubicBezTo>
                  <a:lnTo>
                    <a:pt x="3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35"/>
            <p:cNvSpPr/>
            <p:nvPr/>
          </p:nvSpPr>
          <p:spPr>
            <a:xfrm>
              <a:off x="1239300" y="5014125"/>
              <a:ext cx="1334650" cy="21850"/>
            </a:xfrm>
            <a:custGeom>
              <a:avLst/>
              <a:gdLst/>
              <a:ahLst/>
              <a:cxnLst/>
              <a:rect l="l" t="t" r="r" b="b"/>
              <a:pathLst>
                <a:path w="53386" h="874" extrusionOk="0">
                  <a:moveTo>
                    <a:pt x="2" y="0"/>
                  </a:moveTo>
                  <a:lnTo>
                    <a:pt x="0" y="151"/>
                  </a:lnTo>
                  <a:lnTo>
                    <a:pt x="53384" y="874"/>
                  </a:lnTo>
                  <a:lnTo>
                    <a:pt x="53385" y="723"/>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35"/>
            <p:cNvSpPr/>
            <p:nvPr/>
          </p:nvSpPr>
          <p:spPr>
            <a:xfrm>
              <a:off x="3233525" y="4189625"/>
              <a:ext cx="2301600" cy="201900"/>
            </a:xfrm>
            <a:custGeom>
              <a:avLst/>
              <a:gdLst/>
              <a:ahLst/>
              <a:cxnLst/>
              <a:rect l="l" t="t" r="r" b="b"/>
              <a:pathLst>
                <a:path w="92064" h="8076" extrusionOk="0">
                  <a:moveTo>
                    <a:pt x="134" y="1"/>
                  </a:moveTo>
                  <a:cubicBezTo>
                    <a:pt x="62" y="1"/>
                    <a:pt x="13" y="46"/>
                    <a:pt x="6" y="111"/>
                  </a:cubicBezTo>
                  <a:cubicBezTo>
                    <a:pt x="1" y="177"/>
                    <a:pt x="50" y="235"/>
                    <a:pt x="117" y="241"/>
                  </a:cubicBezTo>
                  <a:lnTo>
                    <a:pt x="91931" y="8075"/>
                  </a:lnTo>
                  <a:lnTo>
                    <a:pt x="91941" y="8075"/>
                  </a:lnTo>
                  <a:cubicBezTo>
                    <a:pt x="92005" y="8075"/>
                    <a:pt x="92058" y="8024"/>
                    <a:pt x="92061" y="7959"/>
                  </a:cubicBezTo>
                  <a:cubicBezTo>
                    <a:pt x="92064" y="7896"/>
                    <a:pt x="92015" y="7840"/>
                    <a:pt x="91951" y="7834"/>
                  </a:cubicBezTo>
                  <a:lnTo>
                    <a:pt x="137" y="1"/>
                  </a:lnTo>
                  <a:cubicBezTo>
                    <a:pt x="136" y="1"/>
                    <a:pt x="135" y="1"/>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35"/>
            <p:cNvSpPr/>
            <p:nvPr/>
          </p:nvSpPr>
          <p:spPr>
            <a:xfrm>
              <a:off x="5917975" y="4418650"/>
              <a:ext cx="503625" cy="48525"/>
            </a:xfrm>
            <a:custGeom>
              <a:avLst/>
              <a:gdLst/>
              <a:ahLst/>
              <a:cxnLst/>
              <a:rect l="l" t="t" r="r" b="b"/>
              <a:pathLst>
                <a:path w="20145" h="1941" extrusionOk="0">
                  <a:moveTo>
                    <a:pt x="131" y="0"/>
                  </a:moveTo>
                  <a:cubicBezTo>
                    <a:pt x="68" y="0"/>
                    <a:pt x="14" y="47"/>
                    <a:pt x="6" y="111"/>
                  </a:cubicBezTo>
                  <a:cubicBezTo>
                    <a:pt x="1" y="177"/>
                    <a:pt x="49" y="236"/>
                    <a:pt x="117" y="242"/>
                  </a:cubicBezTo>
                  <a:lnTo>
                    <a:pt x="20013" y="1939"/>
                  </a:lnTo>
                  <a:lnTo>
                    <a:pt x="20022" y="1939"/>
                  </a:lnTo>
                  <a:lnTo>
                    <a:pt x="20022" y="1940"/>
                  </a:lnTo>
                  <a:cubicBezTo>
                    <a:pt x="20087" y="1939"/>
                    <a:pt x="20139" y="1889"/>
                    <a:pt x="20142" y="1824"/>
                  </a:cubicBezTo>
                  <a:cubicBezTo>
                    <a:pt x="20145" y="1759"/>
                    <a:pt x="20096" y="1704"/>
                    <a:pt x="20032" y="1698"/>
                  </a:cubicBezTo>
                  <a:lnTo>
                    <a:pt x="137" y="0"/>
                  </a:lnTo>
                  <a:cubicBezTo>
                    <a:pt x="135" y="0"/>
                    <a:pt x="133" y="0"/>
                    <a:pt x="1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35"/>
            <p:cNvSpPr/>
            <p:nvPr/>
          </p:nvSpPr>
          <p:spPr>
            <a:xfrm>
              <a:off x="3233525" y="4215600"/>
              <a:ext cx="2301675" cy="195775"/>
            </a:xfrm>
            <a:custGeom>
              <a:avLst/>
              <a:gdLst/>
              <a:ahLst/>
              <a:cxnLst/>
              <a:rect l="l" t="t" r="r" b="b"/>
              <a:pathLst>
                <a:path w="92067" h="7831" extrusionOk="0">
                  <a:moveTo>
                    <a:pt x="137" y="1"/>
                  </a:moveTo>
                  <a:cubicBezTo>
                    <a:pt x="63" y="3"/>
                    <a:pt x="13" y="44"/>
                    <a:pt x="6" y="110"/>
                  </a:cubicBezTo>
                  <a:cubicBezTo>
                    <a:pt x="1" y="176"/>
                    <a:pt x="51" y="236"/>
                    <a:pt x="117" y="241"/>
                  </a:cubicBezTo>
                  <a:lnTo>
                    <a:pt x="91934" y="7830"/>
                  </a:lnTo>
                  <a:lnTo>
                    <a:pt x="91945" y="7830"/>
                  </a:lnTo>
                  <a:cubicBezTo>
                    <a:pt x="92008" y="7830"/>
                    <a:pt x="92061" y="7779"/>
                    <a:pt x="92064" y="7714"/>
                  </a:cubicBezTo>
                  <a:cubicBezTo>
                    <a:pt x="92066" y="7651"/>
                    <a:pt x="92019" y="7595"/>
                    <a:pt x="91954" y="7590"/>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35"/>
            <p:cNvSpPr/>
            <p:nvPr/>
          </p:nvSpPr>
          <p:spPr>
            <a:xfrm>
              <a:off x="5917975" y="4437475"/>
              <a:ext cx="503625" cy="47175"/>
            </a:xfrm>
            <a:custGeom>
              <a:avLst/>
              <a:gdLst/>
              <a:ahLst/>
              <a:cxnLst/>
              <a:rect l="l" t="t" r="r" b="b"/>
              <a:pathLst>
                <a:path w="20145" h="1887" extrusionOk="0">
                  <a:moveTo>
                    <a:pt x="137" y="1"/>
                  </a:moveTo>
                  <a:cubicBezTo>
                    <a:pt x="59" y="1"/>
                    <a:pt x="11" y="44"/>
                    <a:pt x="6" y="110"/>
                  </a:cubicBezTo>
                  <a:cubicBezTo>
                    <a:pt x="1" y="178"/>
                    <a:pt x="49" y="236"/>
                    <a:pt x="117" y="241"/>
                  </a:cubicBezTo>
                  <a:lnTo>
                    <a:pt x="20013" y="1886"/>
                  </a:lnTo>
                  <a:lnTo>
                    <a:pt x="20022" y="1886"/>
                  </a:lnTo>
                  <a:cubicBezTo>
                    <a:pt x="20087" y="1886"/>
                    <a:pt x="20139" y="1834"/>
                    <a:pt x="20142" y="1770"/>
                  </a:cubicBezTo>
                  <a:cubicBezTo>
                    <a:pt x="20145" y="1706"/>
                    <a:pt x="20096" y="1651"/>
                    <a:pt x="20032" y="1646"/>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35"/>
            <p:cNvSpPr/>
            <p:nvPr/>
          </p:nvSpPr>
          <p:spPr>
            <a:xfrm>
              <a:off x="3235875" y="4383600"/>
              <a:ext cx="3185700" cy="733075"/>
            </a:xfrm>
            <a:custGeom>
              <a:avLst/>
              <a:gdLst/>
              <a:ahLst/>
              <a:cxnLst/>
              <a:rect l="l" t="t" r="r" b="b"/>
              <a:pathLst>
                <a:path w="127428" h="29323" extrusionOk="0">
                  <a:moveTo>
                    <a:pt x="127306" y="1"/>
                  </a:moveTo>
                  <a:cubicBezTo>
                    <a:pt x="127241" y="1"/>
                    <a:pt x="127188" y="52"/>
                    <a:pt x="127186" y="118"/>
                  </a:cubicBezTo>
                  <a:lnTo>
                    <a:pt x="127186" y="24584"/>
                  </a:lnTo>
                  <a:lnTo>
                    <a:pt x="117" y="29081"/>
                  </a:lnTo>
                  <a:cubicBezTo>
                    <a:pt x="51" y="29085"/>
                    <a:pt x="1" y="29139"/>
                    <a:pt x="2" y="29204"/>
                  </a:cubicBezTo>
                  <a:cubicBezTo>
                    <a:pt x="3" y="29270"/>
                    <a:pt x="56" y="29321"/>
                    <a:pt x="121" y="29322"/>
                  </a:cubicBezTo>
                  <a:lnTo>
                    <a:pt x="125" y="29322"/>
                  </a:lnTo>
                  <a:lnTo>
                    <a:pt x="127311" y="24821"/>
                  </a:lnTo>
                  <a:lnTo>
                    <a:pt x="127427" y="24817"/>
                  </a:lnTo>
                  <a:lnTo>
                    <a:pt x="127427" y="118"/>
                  </a:lnTo>
                  <a:cubicBezTo>
                    <a:pt x="127425" y="52"/>
                    <a:pt x="127372" y="1"/>
                    <a:pt x="127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35"/>
            <p:cNvSpPr/>
            <p:nvPr/>
          </p:nvSpPr>
          <p:spPr>
            <a:xfrm>
              <a:off x="3947750" y="4135950"/>
              <a:ext cx="77325" cy="973250"/>
            </a:xfrm>
            <a:custGeom>
              <a:avLst/>
              <a:gdLst/>
              <a:ahLst/>
              <a:cxnLst/>
              <a:rect l="l" t="t" r="r" b="b"/>
              <a:pathLst>
                <a:path w="3093" h="38930" extrusionOk="0">
                  <a:moveTo>
                    <a:pt x="2352" y="438"/>
                  </a:moveTo>
                  <a:lnTo>
                    <a:pt x="2352" y="438"/>
                  </a:lnTo>
                  <a:cubicBezTo>
                    <a:pt x="2629" y="1789"/>
                    <a:pt x="1578" y="3185"/>
                    <a:pt x="1568" y="3200"/>
                  </a:cubicBezTo>
                  <a:lnTo>
                    <a:pt x="1528" y="3249"/>
                  </a:lnTo>
                  <a:lnTo>
                    <a:pt x="1528" y="38434"/>
                  </a:lnTo>
                  <a:lnTo>
                    <a:pt x="380" y="38120"/>
                  </a:lnTo>
                  <a:lnTo>
                    <a:pt x="380" y="812"/>
                  </a:lnTo>
                  <a:lnTo>
                    <a:pt x="2352" y="438"/>
                  </a:lnTo>
                  <a:close/>
                  <a:moveTo>
                    <a:pt x="2627" y="1"/>
                  </a:moveTo>
                  <a:lnTo>
                    <a:pt x="1" y="498"/>
                  </a:lnTo>
                  <a:lnTo>
                    <a:pt x="1" y="38411"/>
                  </a:lnTo>
                  <a:lnTo>
                    <a:pt x="1907" y="38930"/>
                  </a:lnTo>
                  <a:lnTo>
                    <a:pt x="1907" y="38930"/>
                  </a:lnTo>
                  <a:lnTo>
                    <a:pt x="1906" y="3375"/>
                  </a:lnTo>
                  <a:cubicBezTo>
                    <a:pt x="2120" y="3076"/>
                    <a:pt x="3092" y="1610"/>
                    <a:pt x="2675" y="166"/>
                  </a:cubicBezTo>
                  <a:lnTo>
                    <a:pt x="26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35"/>
            <p:cNvSpPr/>
            <p:nvPr/>
          </p:nvSpPr>
          <p:spPr>
            <a:xfrm>
              <a:off x="3985825" y="4137325"/>
              <a:ext cx="124875" cy="970400"/>
            </a:xfrm>
            <a:custGeom>
              <a:avLst/>
              <a:gdLst/>
              <a:ahLst/>
              <a:cxnLst/>
              <a:rect l="l" t="t" r="r" b="b"/>
              <a:pathLst>
                <a:path w="4995" h="38816" extrusionOk="0">
                  <a:moveTo>
                    <a:pt x="4394" y="1"/>
                  </a:moveTo>
                  <a:cubicBezTo>
                    <a:pt x="4376" y="1"/>
                    <a:pt x="4359" y="3"/>
                    <a:pt x="4341" y="8"/>
                  </a:cubicBezTo>
                  <a:cubicBezTo>
                    <a:pt x="4245" y="36"/>
                    <a:pt x="4187" y="132"/>
                    <a:pt x="4208" y="230"/>
                  </a:cubicBezTo>
                  <a:cubicBezTo>
                    <a:pt x="4618" y="1644"/>
                    <a:pt x="3479" y="3583"/>
                    <a:pt x="3468" y="3602"/>
                  </a:cubicBezTo>
                  <a:lnTo>
                    <a:pt x="3440" y="3647"/>
                  </a:lnTo>
                  <a:lnTo>
                    <a:pt x="3440" y="38275"/>
                  </a:lnTo>
                  <a:lnTo>
                    <a:pt x="185" y="38437"/>
                  </a:lnTo>
                  <a:cubicBezTo>
                    <a:pt x="82" y="38441"/>
                    <a:pt x="1" y="38527"/>
                    <a:pt x="4" y="38632"/>
                  </a:cubicBezTo>
                  <a:cubicBezTo>
                    <a:pt x="6" y="38734"/>
                    <a:pt x="89" y="38815"/>
                    <a:pt x="193" y="38815"/>
                  </a:cubicBezTo>
                  <a:cubicBezTo>
                    <a:pt x="194" y="38815"/>
                    <a:pt x="194" y="38815"/>
                    <a:pt x="195" y="38815"/>
                  </a:cubicBezTo>
                  <a:lnTo>
                    <a:pt x="203" y="38815"/>
                  </a:lnTo>
                  <a:lnTo>
                    <a:pt x="3818" y="38636"/>
                  </a:lnTo>
                  <a:lnTo>
                    <a:pt x="3818" y="3750"/>
                  </a:lnTo>
                  <a:cubicBezTo>
                    <a:pt x="4002" y="3429"/>
                    <a:pt x="4994" y="1586"/>
                    <a:pt x="4571" y="126"/>
                  </a:cubicBezTo>
                  <a:cubicBezTo>
                    <a:pt x="4544" y="49"/>
                    <a:pt x="4471" y="1"/>
                    <a:pt x="4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35"/>
            <p:cNvSpPr/>
            <p:nvPr/>
          </p:nvSpPr>
          <p:spPr>
            <a:xfrm>
              <a:off x="4603300" y="4205150"/>
              <a:ext cx="71475" cy="877400"/>
            </a:xfrm>
            <a:custGeom>
              <a:avLst/>
              <a:gdLst/>
              <a:ahLst/>
              <a:cxnLst/>
              <a:rect l="l" t="t" r="r" b="b"/>
              <a:pathLst>
                <a:path w="2859" h="35096" extrusionOk="0">
                  <a:moveTo>
                    <a:pt x="2172" y="379"/>
                  </a:moveTo>
                  <a:cubicBezTo>
                    <a:pt x="2437" y="1592"/>
                    <a:pt x="1479" y="2765"/>
                    <a:pt x="1469" y="2777"/>
                  </a:cubicBezTo>
                  <a:lnTo>
                    <a:pt x="1429" y="2826"/>
                  </a:lnTo>
                  <a:lnTo>
                    <a:pt x="1429" y="34642"/>
                  </a:lnTo>
                  <a:lnTo>
                    <a:pt x="348" y="34358"/>
                  </a:lnTo>
                  <a:lnTo>
                    <a:pt x="348" y="576"/>
                  </a:lnTo>
                  <a:lnTo>
                    <a:pt x="2172" y="379"/>
                  </a:lnTo>
                  <a:close/>
                  <a:moveTo>
                    <a:pt x="2428" y="1"/>
                  </a:moveTo>
                  <a:lnTo>
                    <a:pt x="1" y="263"/>
                  </a:lnTo>
                  <a:lnTo>
                    <a:pt x="1" y="34626"/>
                  </a:lnTo>
                  <a:lnTo>
                    <a:pt x="1778" y="35096"/>
                  </a:lnTo>
                  <a:lnTo>
                    <a:pt x="1778" y="2949"/>
                  </a:lnTo>
                  <a:cubicBezTo>
                    <a:pt x="1984" y="2683"/>
                    <a:pt x="2859" y="1445"/>
                    <a:pt x="2470" y="140"/>
                  </a:cubicBezTo>
                  <a:lnTo>
                    <a:pt x="24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35"/>
            <p:cNvSpPr/>
            <p:nvPr/>
          </p:nvSpPr>
          <p:spPr>
            <a:xfrm>
              <a:off x="4638900" y="4209125"/>
              <a:ext cx="95925" cy="872150"/>
            </a:xfrm>
            <a:custGeom>
              <a:avLst/>
              <a:gdLst/>
              <a:ahLst/>
              <a:cxnLst/>
              <a:rect l="l" t="t" r="r" b="b"/>
              <a:pathLst>
                <a:path w="3837" h="34886" extrusionOk="0">
                  <a:moveTo>
                    <a:pt x="3280" y="1"/>
                  </a:moveTo>
                  <a:cubicBezTo>
                    <a:pt x="3263" y="1"/>
                    <a:pt x="3246" y="3"/>
                    <a:pt x="3229" y="8"/>
                  </a:cubicBezTo>
                  <a:cubicBezTo>
                    <a:pt x="3135" y="36"/>
                    <a:pt x="3082" y="137"/>
                    <a:pt x="3113" y="229"/>
                  </a:cubicBezTo>
                  <a:cubicBezTo>
                    <a:pt x="3490" y="1494"/>
                    <a:pt x="2452" y="2857"/>
                    <a:pt x="2441" y="2870"/>
                  </a:cubicBezTo>
                  <a:lnTo>
                    <a:pt x="2406" y="2918"/>
                  </a:lnTo>
                  <a:lnTo>
                    <a:pt x="2406" y="34464"/>
                  </a:lnTo>
                  <a:lnTo>
                    <a:pt x="174" y="34536"/>
                  </a:lnTo>
                  <a:cubicBezTo>
                    <a:pt x="78" y="34538"/>
                    <a:pt x="1" y="34617"/>
                    <a:pt x="2" y="34713"/>
                  </a:cubicBezTo>
                  <a:cubicBezTo>
                    <a:pt x="4" y="34809"/>
                    <a:pt x="82" y="34885"/>
                    <a:pt x="177" y="34885"/>
                  </a:cubicBezTo>
                  <a:cubicBezTo>
                    <a:pt x="178" y="34885"/>
                    <a:pt x="179" y="34885"/>
                    <a:pt x="179" y="34885"/>
                  </a:cubicBezTo>
                  <a:cubicBezTo>
                    <a:pt x="180" y="34885"/>
                    <a:pt x="182" y="34884"/>
                    <a:pt x="183" y="34884"/>
                  </a:cubicBezTo>
                  <a:cubicBezTo>
                    <a:pt x="184" y="34884"/>
                    <a:pt x="184" y="34885"/>
                    <a:pt x="185" y="34885"/>
                  </a:cubicBezTo>
                  <a:lnTo>
                    <a:pt x="2753" y="34802"/>
                  </a:lnTo>
                  <a:lnTo>
                    <a:pt x="2753" y="3036"/>
                  </a:lnTo>
                  <a:cubicBezTo>
                    <a:pt x="2951" y="2762"/>
                    <a:pt x="3837" y="1439"/>
                    <a:pt x="3447" y="130"/>
                  </a:cubicBezTo>
                  <a:cubicBezTo>
                    <a:pt x="3426" y="52"/>
                    <a:pt x="3356" y="1"/>
                    <a:pt x="3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35"/>
            <p:cNvSpPr/>
            <p:nvPr/>
          </p:nvSpPr>
          <p:spPr>
            <a:xfrm>
              <a:off x="5079525" y="4253575"/>
              <a:ext cx="60100" cy="813025"/>
            </a:xfrm>
            <a:custGeom>
              <a:avLst/>
              <a:gdLst/>
              <a:ahLst/>
              <a:cxnLst/>
              <a:rect l="l" t="t" r="r" b="b"/>
              <a:pathLst>
                <a:path w="2404" h="32521" extrusionOk="0">
                  <a:moveTo>
                    <a:pt x="1809" y="327"/>
                  </a:moveTo>
                  <a:lnTo>
                    <a:pt x="1809" y="327"/>
                  </a:lnTo>
                  <a:cubicBezTo>
                    <a:pt x="2037" y="1534"/>
                    <a:pt x="1229" y="2418"/>
                    <a:pt x="1221" y="2427"/>
                  </a:cubicBezTo>
                  <a:lnTo>
                    <a:pt x="1178" y="2473"/>
                  </a:lnTo>
                  <a:lnTo>
                    <a:pt x="1178" y="32086"/>
                  </a:lnTo>
                  <a:lnTo>
                    <a:pt x="318" y="31811"/>
                  </a:lnTo>
                  <a:lnTo>
                    <a:pt x="318" y="388"/>
                  </a:lnTo>
                  <a:lnTo>
                    <a:pt x="1809" y="327"/>
                  </a:lnTo>
                  <a:close/>
                  <a:moveTo>
                    <a:pt x="2059" y="1"/>
                  </a:moveTo>
                  <a:lnTo>
                    <a:pt x="1" y="84"/>
                  </a:lnTo>
                  <a:lnTo>
                    <a:pt x="1" y="32041"/>
                  </a:lnTo>
                  <a:lnTo>
                    <a:pt x="1496" y="32520"/>
                  </a:lnTo>
                  <a:lnTo>
                    <a:pt x="1495" y="2595"/>
                  </a:lnTo>
                  <a:cubicBezTo>
                    <a:pt x="1685" y="2370"/>
                    <a:pt x="2404" y="1409"/>
                    <a:pt x="2089" y="127"/>
                  </a:cubicBezTo>
                  <a:lnTo>
                    <a:pt x="205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35"/>
            <p:cNvSpPr/>
            <p:nvPr/>
          </p:nvSpPr>
          <p:spPr>
            <a:xfrm>
              <a:off x="5108950" y="4254525"/>
              <a:ext cx="80225" cy="810625"/>
            </a:xfrm>
            <a:custGeom>
              <a:avLst/>
              <a:gdLst/>
              <a:ahLst/>
              <a:cxnLst/>
              <a:rect l="l" t="t" r="r" b="b"/>
              <a:pathLst>
                <a:path w="3209" h="32425" extrusionOk="0">
                  <a:moveTo>
                    <a:pt x="2737" y="1"/>
                  </a:moveTo>
                  <a:cubicBezTo>
                    <a:pt x="2724" y="1"/>
                    <a:pt x="2712" y="2"/>
                    <a:pt x="2699" y="5"/>
                  </a:cubicBezTo>
                  <a:cubicBezTo>
                    <a:pt x="2613" y="26"/>
                    <a:pt x="2560" y="114"/>
                    <a:pt x="2584" y="199"/>
                  </a:cubicBezTo>
                  <a:cubicBezTo>
                    <a:pt x="2897" y="1477"/>
                    <a:pt x="2025" y="2566"/>
                    <a:pt x="2016" y="2576"/>
                  </a:cubicBezTo>
                  <a:lnTo>
                    <a:pt x="1980" y="2620"/>
                  </a:lnTo>
                  <a:lnTo>
                    <a:pt x="1980" y="32034"/>
                  </a:lnTo>
                  <a:lnTo>
                    <a:pt x="154" y="32107"/>
                  </a:lnTo>
                  <a:cubicBezTo>
                    <a:pt x="67" y="32111"/>
                    <a:pt x="1" y="32182"/>
                    <a:pt x="2" y="32268"/>
                  </a:cubicBezTo>
                  <a:cubicBezTo>
                    <a:pt x="3" y="32354"/>
                    <a:pt x="73" y="32423"/>
                    <a:pt x="159" y="32424"/>
                  </a:cubicBezTo>
                  <a:cubicBezTo>
                    <a:pt x="162" y="32424"/>
                    <a:pt x="165" y="32423"/>
                    <a:pt x="166" y="32423"/>
                  </a:cubicBezTo>
                  <a:lnTo>
                    <a:pt x="2297" y="32340"/>
                  </a:lnTo>
                  <a:lnTo>
                    <a:pt x="2297" y="2731"/>
                  </a:lnTo>
                  <a:cubicBezTo>
                    <a:pt x="2474" y="2496"/>
                    <a:pt x="3209" y="1416"/>
                    <a:pt x="2892" y="124"/>
                  </a:cubicBezTo>
                  <a:cubicBezTo>
                    <a:pt x="2875" y="50"/>
                    <a:pt x="2809" y="1"/>
                    <a:pt x="27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35"/>
            <p:cNvSpPr/>
            <p:nvPr/>
          </p:nvSpPr>
          <p:spPr>
            <a:xfrm>
              <a:off x="5921075" y="4969125"/>
              <a:ext cx="497525" cy="14600"/>
            </a:xfrm>
            <a:custGeom>
              <a:avLst/>
              <a:gdLst/>
              <a:ahLst/>
              <a:cxnLst/>
              <a:rect l="l" t="t" r="r" b="b"/>
              <a:pathLst>
                <a:path w="19901" h="584" extrusionOk="0">
                  <a:moveTo>
                    <a:pt x="19897" y="1"/>
                  </a:moveTo>
                  <a:lnTo>
                    <a:pt x="1" y="433"/>
                  </a:lnTo>
                  <a:lnTo>
                    <a:pt x="5" y="583"/>
                  </a:lnTo>
                  <a:lnTo>
                    <a:pt x="19900" y="151"/>
                  </a:lnTo>
                  <a:lnTo>
                    <a:pt x="19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35"/>
            <p:cNvSpPr/>
            <p:nvPr/>
          </p:nvSpPr>
          <p:spPr>
            <a:xfrm>
              <a:off x="3236650" y="4988350"/>
              <a:ext cx="2295525" cy="53625"/>
            </a:xfrm>
            <a:custGeom>
              <a:avLst/>
              <a:gdLst/>
              <a:ahLst/>
              <a:cxnLst/>
              <a:rect l="l" t="t" r="r" b="b"/>
              <a:pathLst>
                <a:path w="91821" h="2145" extrusionOk="0">
                  <a:moveTo>
                    <a:pt x="91817" y="1"/>
                  </a:moveTo>
                  <a:lnTo>
                    <a:pt x="0" y="1993"/>
                  </a:lnTo>
                  <a:lnTo>
                    <a:pt x="4" y="2145"/>
                  </a:lnTo>
                  <a:lnTo>
                    <a:pt x="91821" y="153"/>
                  </a:lnTo>
                  <a:lnTo>
                    <a:pt x="918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35"/>
            <p:cNvSpPr/>
            <p:nvPr/>
          </p:nvSpPr>
          <p:spPr>
            <a:xfrm>
              <a:off x="1147225" y="715000"/>
              <a:ext cx="5186375" cy="2192250"/>
            </a:xfrm>
            <a:custGeom>
              <a:avLst/>
              <a:gdLst/>
              <a:ahLst/>
              <a:cxnLst/>
              <a:rect l="l" t="t" r="r" b="b"/>
              <a:pathLst>
                <a:path w="207455" h="87690" extrusionOk="0">
                  <a:moveTo>
                    <a:pt x="78957" y="500"/>
                  </a:moveTo>
                  <a:lnTo>
                    <a:pt x="207003" y="85888"/>
                  </a:lnTo>
                  <a:lnTo>
                    <a:pt x="207003" y="87042"/>
                  </a:lnTo>
                  <a:lnTo>
                    <a:pt x="79069" y="2512"/>
                  </a:lnTo>
                  <a:cubicBezTo>
                    <a:pt x="79032" y="2488"/>
                    <a:pt x="78988" y="2475"/>
                    <a:pt x="78943" y="2475"/>
                  </a:cubicBezTo>
                  <a:cubicBezTo>
                    <a:pt x="78898" y="2475"/>
                    <a:pt x="78855" y="2488"/>
                    <a:pt x="78818" y="2513"/>
                  </a:cubicBezTo>
                  <a:lnTo>
                    <a:pt x="453" y="55478"/>
                  </a:lnTo>
                  <a:lnTo>
                    <a:pt x="453" y="54302"/>
                  </a:lnTo>
                  <a:lnTo>
                    <a:pt x="78957" y="500"/>
                  </a:lnTo>
                  <a:close/>
                  <a:moveTo>
                    <a:pt x="78955" y="0"/>
                  </a:moveTo>
                  <a:cubicBezTo>
                    <a:pt x="78910" y="0"/>
                    <a:pt x="78866" y="13"/>
                    <a:pt x="78827" y="40"/>
                  </a:cubicBezTo>
                  <a:lnTo>
                    <a:pt x="100" y="53996"/>
                  </a:lnTo>
                  <a:cubicBezTo>
                    <a:pt x="38" y="54038"/>
                    <a:pt x="1" y="54108"/>
                    <a:pt x="1" y="54183"/>
                  </a:cubicBezTo>
                  <a:lnTo>
                    <a:pt x="1" y="55905"/>
                  </a:lnTo>
                  <a:cubicBezTo>
                    <a:pt x="1" y="56038"/>
                    <a:pt x="110" y="56132"/>
                    <a:pt x="228" y="56132"/>
                  </a:cubicBezTo>
                  <a:cubicBezTo>
                    <a:pt x="270" y="56132"/>
                    <a:pt x="314" y="56120"/>
                    <a:pt x="354" y="56093"/>
                  </a:cubicBezTo>
                  <a:lnTo>
                    <a:pt x="78946" y="2975"/>
                  </a:lnTo>
                  <a:lnTo>
                    <a:pt x="207105" y="87653"/>
                  </a:lnTo>
                  <a:cubicBezTo>
                    <a:pt x="207142" y="87677"/>
                    <a:pt x="207185" y="87690"/>
                    <a:pt x="207229" y="87690"/>
                  </a:cubicBezTo>
                  <a:cubicBezTo>
                    <a:pt x="207266" y="87690"/>
                    <a:pt x="207303" y="87681"/>
                    <a:pt x="207336" y="87663"/>
                  </a:cubicBezTo>
                  <a:cubicBezTo>
                    <a:pt x="207410" y="87624"/>
                    <a:pt x="207455" y="87547"/>
                    <a:pt x="207455" y="87464"/>
                  </a:cubicBezTo>
                  <a:lnTo>
                    <a:pt x="207455" y="85766"/>
                  </a:lnTo>
                  <a:cubicBezTo>
                    <a:pt x="207455" y="85691"/>
                    <a:pt x="207418" y="85621"/>
                    <a:pt x="207354" y="85578"/>
                  </a:cubicBezTo>
                  <a:lnTo>
                    <a:pt x="79081" y="39"/>
                  </a:lnTo>
                  <a:cubicBezTo>
                    <a:pt x="79043" y="13"/>
                    <a:pt x="78999" y="0"/>
                    <a:pt x="78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35"/>
            <p:cNvSpPr/>
            <p:nvPr/>
          </p:nvSpPr>
          <p:spPr>
            <a:xfrm>
              <a:off x="1149750" y="859150"/>
              <a:ext cx="5181350" cy="2045475"/>
            </a:xfrm>
            <a:custGeom>
              <a:avLst/>
              <a:gdLst/>
              <a:ahLst/>
              <a:cxnLst/>
              <a:rect l="l" t="t" r="r" b="b"/>
              <a:pathLst>
                <a:path w="207254" h="81819" extrusionOk="0">
                  <a:moveTo>
                    <a:pt x="78854" y="0"/>
                  </a:moveTo>
                  <a:lnTo>
                    <a:pt x="2804" y="50019"/>
                  </a:lnTo>
                  <a:lnTo>
                    <a:pt x="126" y="50019"/>
                  </a:lnTo>
                  <a:cubicBezTo>
                    <a:pt x="124" y="50019"/>
                    <a:pt x="123" y="50019"/>
                    <a:pt x="121" y="50019"/>
                  </a:cubicBezTo>
                  <a:cubicBezTo>
                    <a:pt x="55" y="50019"/>
                    <a:pt x="0" y="50072"/>
                    <a:pt x="0" y="50139"/>
                  </a:cubicBezTo>
                  <a:cubicBezTo>
                    <a:pt x="0" y="50207"/>
                    <a:pt x="56" y="50261"/>
                    <a:pt x="123" y="50261"/>
                  </a:cubicBezTo>
                  <a:cubicBezTo>
                    <a:pt x="124" y="50261"/>
                    <a:pt x="125" y="50261"/>
                    <a:pt x="126" y="50261"/>
                  </a:cubicBezTo>
                  <a:lnTo>
                    <a:pt x="2877" y="50261"/>
                  </a:lnTo>
                  <a:lnTo>
                    <a:pt x="78856" y="288"/>
                  </a:lnTo>
                  <a:lnTo>
                    <a:pt x="204687" y="81798"/>
                  </a:lnTo>
                  <a:lnTo>
                    <a:pt x="204717" y="81818"/>
                  </a:lnTo>
                  <a:lnTo>
                    <a:pt x="207128" y="81818"/>
                  </a:lnTo>
                  <a:cubicBezTo>
                    <a:pt x="207129" y="81818"/>
                    <a:pt x="207131" y="81818"/>
                    <a:pt x="207133" y="81818"/>
                  </a:cubicBezTo>
                  <a:cubicBezTo>
                    <a:pt x="207199" y="81818"/>
                    <a:pt x="207253" y="81764"/>
                    <a:pt x="207253" y="81698"/>
                  </a:cubicBezTo>
                  <a:cubicBezTo>
                    <a:pt x="207253" y="81631"/>
                    <a:pt x="207199" y="81576"/>
                    <a:pt x="207133" y="81576"/>
                  </a:cubicBezTo>
                  <a:cubicBezTo>
                    <a:pt x="207131" y="81576"/>
                    <a:pt x="207129" y="81576"/>
                    <a:pt x="207128" y="81576"/>
                  </a:cubicBezTo>
                  <a:lnTo>
                    <a:pt x="204788" y="81576"/>
                  </a:lnTo>
                  <a:lnTo>
                    <a:pt x="78920" y="43"/>
                  </a:lnTo>
                  <a:lnTo>
                    <a:pt x="788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35"/>
            <p:cNvSpPr/>
            <p:nvPr/>
          </p:nvSpPr>
          <p:spPr>
            <a:xfrm>
              <a:off x="3115350" y="856925"/>
              <a:ext cx="11525" cy="2936275"/>
            </a:xfrm>
            <a:custGeom>
              <a:avLst/>
              <a:gdLst/>
              <a:ahLst/>
              <a:cxnLst/>
              <a:rect l="l" t="t" r="r" b="b"/>
              <a:pathLst>
                <a:path w="461" h="117451" extrusionOk="0">
                  <a:moveTo>
                    <a:pt x="230" y="1"/>
                  </a:moveTo>
                  <a:cubicBezTo>
                    <a:pt x="103" y="1"/>
                    <a:pt x="0" y="107"/>
                    <a:pt x="4" y="233"/>
                  </a:cubicBezTo>
                  <a:lnTo>
                    <a:pt x="4" y="117225"/>
                  </a:lnTo>
                  <a:cubicBezTo>
                    <a:pt x="4" y="117349"/>
                    <a:pt x="105" y="117451"/>
                    <a:pt x="230" y="117451"/>
                  </a:cubicBezTo>
                  <a:cubicBezTo>
                    <a:pt x="356" y="117451"/>
                    <a:pt x="458" y="117349"/>
                    <a:pt x="456" y="117224"/>
                  </a:cubicBezTo>
                  <a:lnTo>
                    <a:pt x="456" y="233"/>
                  </a:lnTo>
                  <a:cubicBezTo>
                    <a:pt x="460" y="107"/>
                    <a:pt x="357"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35"/>
            <p:cNvSpPr/>
            <p:nvPr/>
          </p:nvSpPr>
          <p:spPr>
            <a:xfrm>
              <a:off x="1217725" y="2109700"/>
              <a:ext cx="6075" cy="1966650"/>
            </a:xfrm>
            <a:custGeom>
              <a:avLst/>
              <a:gdLst/>
              <a:ahLst/>
              <a:cxnLst/>
              <a:rect l="l" t="t" r="r" b="b"/>
              <a:pathLst>
                <a:path w="243" h="78666" extrusionOk="0">
                  <a:moveTo>
                    <a:pt x="121" y="1"/>
                  </a:moveTo>
                  <a:cubicBezTo>
                    <a:pt x="56" y="1"/>
                    <a:pt x="3" y="52"/>
                    <a:pt x="1" y="117"/>
                  </a:cubicBezTo>
                  <a:lnTo>
                    <a:pt x="1" y="78546"/>
                  </a:lnTo>
                  <a:cubicBezTo>
                    <a:pt x="1" y="78612"/>
                    <a:pt x="55" y="78666"/>
                    <a:pt x="121" y="78666"/>
                  </a:cubicBezTo>
                  <a:cubicBezTo>
                    <a:pt x="122" y="78666"/>
                    <a:pt x="122" y="78666"/>
                    <a:pt x="123" y="78666"/>
                  </a:cubicBezTo>
                  <a:cubicBezTo>
                    <a:pt x="189" y="78666"/>
                    <a:pt x="242" y="78611"/>
                    <a:pt x="242" y="78546"/>
                  </a:cubicBezTo>
                  <a:lnTo>
                    <a:pt x="242" y="117"/>
                  </a:lnTo>
                  <a:cubicBezTo>
                    <a:pt x="240" y="52"/>
                    <a:pt x="187"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35"/>
            <p:cNvSpPr/>
            <p:nvPr/>
          </p:nvSpPr>
          <p:spPr>
            <a:xfrm>
              <a:off x="6265525" y="2898650"/>
              <a:ext cx="6075" cy="1325625"/>
            </a:xfrm>
            <a:custGeom>
              <a:avLst/>
              <a:gdLst/>
              <a:ahLst/>
              <a:cxnLst/>
              <a:rect l="l" t="t" r="r" b="b"/>
              <a:pathLst>
                <a:path w="243" h="53025" extrusionOk="0">
                  <a:moveTo>
                    <a:pt x="121" y="0"/>
                  </a:moveTo>
                  <a:cubicBezTo>
                    <a:pt x="56" y="0"/>
                    <a:pt x="2" y="52"/>
                    <a:pt x="1" y="118"/>
                  </a:cubicBezTo>
                  <a:lnTo>
                    <a:pt x="1" y="52904"/>
                  </a:lnTo>
                  <a:cubicBezTo>
                    <a:pt x="1" y="52971"/>
                    <a:pt x="55" y="53025"/>
                    <a:pt x="121" y="53025"/>
                  </a:cubicBezTo>
                  <a:cubicBezTo>
                    <a:pt x="189" y="53025"/>
                    <a:pt x="241" y="52971"/>
                    <a:pt x="243" y="52904"/>
                  </a:cubicBezTo>
                  <a:lnTo>
                    <a:pt x="243" y="118"/>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35"/>
            <p:cNvSpPr/>
            <p:nvPr/>
          </p:nvSpPr>
          <p:spPr>
            <a:xfrm>
              <a:off x="1584450" y="1815725"/>
              <a:ext cx="6200" cy="2207025"/>
            </a:xfrm>
            <a:custGeom>
              <a:avLst/>
              <a:gdLst/>
              <a:ahLst/>
              <a:cxnLst/>
              <a:rect l="l" t="t" r="r" b="b"/>
              <a:pathLst>
                <a:path w="248" h="88281" extrusionOk="0">
                  <a:moveTo>
                    <a:pt x="125" y="0"/>
                  </a:moveTo>
                  <a:cubicBezTo>
                    <a:pt x="56" y="0"/>
                    <a:pt x="0" y="57"/>
                    <a:pt x="3" y="125"/>
                  </a:cubicBezTo>
                  <a:lnTo>
                    <a:pt x="3" y="88159"/>
                  </a:lnTo>
                  <a:cubicBezTo>
                    <a:pt x="3" y="88226"/>
                    <a:pt x="57" y="88281"/>
                    <a:pt x="125" y="88281"/>
                  </a:cubicBezTo>
                  <a:cubicBezTo>
                    <a:pt x="191" y="88281"/>
                    <a:pt x="245" y="88226"/>
                    <a:pt x="245" y="88159"/>
                  </a:cubicBezTo>
                  <a:lnTo>
                    <a:pt x="245" y="125"/>
                  </a:lnTo>
                  <a:cubicBezTo>
                    <a:pt x="247"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35"/>
            <p:cNvSpPr/>
            <p:nvPr/>
          </p:nvSpPr>
          <p:spPr>
            <a:xfrm>
              <a:off x="1633700" y="1780250"/>
              <a:ext cx="48525" cy="2235200"/>
            </a:xfrm>
            <a:custGeom>
              <a:avLst/>
              <a:gdLst/>
              <a:ahLst/>
              <a:cxnLst/>
              <a:rect l="l" t="t" r="r" b="b"/>
              <a:pathLst>
                <a:path w="1941" h="89408" extrusionOk="0">
                  <a:moveTo>
                    <a:pt x="0" y="0"/>
                  </a:moveTo>
                  <a:lnTo>
                    <a:pt x="0" y="89286"/>
                  </a:lnTo>
                  <a:cubicBezTo>
                    <a:pt x="0" y="89353"/>
                    <a:pt x="55" y="89408"/>
                    <a:pt x="122" y="89408"/>
                  </a:cubicBezTo>
                  <a:cubicBezTo>
                    <a:pt x="188" y="89408"/>
                    <a:pt x="242" y="89353"/>
                    <a:pt x="242" y="89286"/>
                  </a:cubicBezTo>
                  <a:lnTo>
                    <a:pt x="242" y="428"/>
                  </a:lnTo>
                  <a:lnTo>
                    <a:pt x="1696" y="1304"/>
                  </a:lnTo>
                  <a:lnTo>
                    <a:pt x="1696" y="89035"/>
                  </a:lnTo>
                  <a:cubicBezTo>
                    <a:pt x="1693" y="89104"/>
                    <a:pt x="1748" y="89160"/>
                    <a:pt x="1817" y="89160"/>
                  </a:cubicBezTo>
                  <a:cubicBezTo>
                    <a:pt x="1885" y="89160"/>
                    <a:pt x="1940" y="89104"/>
                    <a:pt x="1937" y="89035"/>
                  </a:cubicBezTo>
                  <a:lnTo>
                    <a:pt x="1937" y="117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35"/>
            <p:cNvSpPr/>
            <p:nvPr/>
          </p:nvSpPr>
          <p:spPr>
            <a:xfrm>
              <a:off x="1147200" y="2108875"/>
              <a:ext cx="11350" cy="1979400"/>
            </a:xfrm>
            <a:custGeom>
              <a:avLst/>
              <a:gdLst/>
              <a:ahLst/>
              <a:cxnLst/>
              <a:rect l="l" t="t" r="r" b="b"/>
              <a:pathLst>
                <a:path w="454" h="79176" extrusionOk="0">
                  <a:moveTo>
                    <a:pt x="228" y="1"/>
                  </a:moveTo>
                  <a:cubicBezTo>
                    <a:pt x="102" y="1"/>
                    <a:pt x="1" y="101"/>
                    <a:pt x="1" y="227"/>
                  </a:cubicBezTo>
                  <a:lnTo>
                    <a:pt x="1" y="78950"/>
                  </a:lnTo>
                  <a:cubicBezTo>
                    <a:pt x="1" y="79074"/>
                    <a:pt x="102" y="79176"/>
                    <a:pt x="228" y="79176"/>
                  </a:cubicBezTo>
                  <a:cubicBezTo>
                    <a:pt x="352" y="79176"/>
                    <a:pt x="454" y="79074"/>
                    <a:pt x="454" y="78950"/>
                  </a:cubicBezTo>
                  <a:lnTo>
                    <a:pt x="454" y="227"/>
                  </a:lnTo>
                  <a:cubicBezTo>
                    <a:pt x="454" y="101"/>
                    <a:pt x="352"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35"/>
            <p:cNvSpPr/>
            <p:nvPr/>
          </p:nvSpPr>
          <p:spPr>
            <a:xfrm>
              <a:off x="1199025" y="2076950"/>
              <a:ext cx="48525" cy="2002075"/>
            </a:xfrm>
            <a:custGeom>
              <a:avLst/>
              <a:gdLst/>
              <a:ahLst/>
              <a:cxnLst/>
              <a:rect l="l" t="t" r="r" b="b"/>
              <a:pathLst>
                <a:path w="1941" h="80083" extrusionOk="0">
                  <a:moveTo>
                    <a:pt x="2" y="0"/>
                  </a:moveTo>
                  <a:lnTo>
                    <a:pt x="2" y="79963"/>
                  </a:lnTo>
                  <a:cubicBezTo>
                    <a:pt x="1" y="80029"/>
                    <a:pt x="55" y="80083"/>
                    <a:pt x="122" y="80083"/>
                  </a:cubicBezTo>
                  <a:cubicBezTo>
                    <a:pt x="188" y="80083"/>
                    <a:pt x="243" y="80029"/>
                    <a:pt x="243" y="79963"/>
                  </a:cubicBezTo>
                  <a:lnTo>
                    <a:pt x="243" y="348"/>
                  </a:lnTo>
                  <a:lnTo>
                    <a:pt x="1696" y="888"/>
                  </a:lnTo>
                  <a:lnTo>
                    <a:pt x="1696" y="79552"/>
                  </a:lnTo>
                  <a:cubicBezTo>
                    <a:pt x="1693" y="79619"/>
                    <a:pt x="1749" y="79676"/>
                    <a:pt x="1816" y="79676"/>
                  </a:cubicBezTo>
                  <a:cubicBezTo>
                    <a:pt x="1885" y="79676"/>
                    <a:pt x="1940" y="79619"/>
                    <a:pt x="1938" y="79552"/>
                  </a:cubicBezTo>
                  <a:lnTo>
                    <a:pt x="1938" y="720"/>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35"/>
            <p:cNvSpPr/>
            <p:nvPr/>
          </p:nvSpPr>
          <p:spPr>
            <a:xfrm>
              <a:off x="1978350" y="1543875"/>
              <a:ext cx="11100" cy="2422350"/>
            </a:xfrm>
            <a:custGeom>
              <a:avLst/>
              <a:gdLst/>
              <a:ahLst/>
              <a:cxnLst/>
              <a:rect l="l" t="t" r="r" b="b"/>
              <a:pathLst>
                <a:path w="444" h="96894" extrusionOk="0">
                  <a:moveTo>
                    <a:pt x="221" y="0"/>
                  </a:moveTo>
                  <a:cubicBezTo>
                    <a:pt x="98" y="0"/>
                    <a:pt x="1" y="102"/>
                    <a:pt x="3" y="225"/>
                  </a:cubicBezTo>
                  <a:lnTo>
                    <a:pt x="3" y="96674"/>
                  </a:lnTo>
                  <a:cubicBezTo>
                    <a:pt x="3" y="96796"/>
                    <a:pt x="101" y="96894"/>
                    <a:pt x="221" y="96894"/>
                  </a:cubicBezTo>
                  <a:cubicBezTo>
                    <a:pt x="343" y="96894"/>
                    <a:pt x="441" y="96795"/>
                    <a:pt x="441" y="96674"/>
                  </a:cubicBezTo>
                  <a:lnTo>
                    <a:pt x="441" y="225"/>
                  </a:lnTo>
                  <a:cubicBezTo>
                    <a:pt x="443" y="102"/>
                    <a:pt x="344"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35"/>
            <p:cNvSpPr/>
            <p:nvPr/>
          </p:nvSpPr>
          <p:spPr>
            <a:xfrm>
              <a:off x="2042475" y="1499275"/>
              <a:ext cx="66075" cy="2457375"/>
            </a:xfrm>
            <a:custGeom>
              <a:avLst/>
              <a:gdLst/>
              <a:ahLst/>
              <a:cxnLst/>
              <a:rect l="l" t="t" r="r" b="b"/>
              <a:pathLst>
                <a:path w="2643" h="98295" extrusionOk="0">
                  <a:moveTo>
                    <a:pt x="0" y="1"/>
                  </a:moveTo>
                  <a:lnTo>
                    <a:pt x="0" y="98077"/>
                  </a:lnTo>
                  <a:cubicBezTo>
                    <a:pt x="0" y="98197"/>
                    <a:pt x="98" y="98295"/>
                    <a:pt x="218" y="98295"/>
                  </a:cubicBezTo>
                  <a:cubicBezTo>
                    <a:pt x="338" y="98295"/>
                    <a:pt x="436" y="98197"/>
                    <a:pt x="436" y="98077"/>
                  </a:cubicBezTo>
                  <a:lnTo>
                    <a:pt x="436" y="673"/>
                  </a:lnTo>
                  <a:lnTo>
                    <a:pt x="2205" y="1465"/>
                  </a:lnTo>
                  <a:lnTo>
                    <a:pt x="2205" y="97746"/>
                  </a:lnTo>
                  <a:cubicBezTo>
                    <a:pt x="2205" y="97867"/>
                    <a:pt x="2303" y="97964"/>
                    <a:pt x="2425" y="97964"/>
                  </a:cubicBezTo>
                  <a:cubicBezTo>
                    <a:pt x="2545" y="97964"/>
                    <a:pt x="2643" y="97867"/>
                    <a:pt x="2643" y="97746"/>
                  </a:cubicBezTo>
                  <a:lnTo>
                    <a:pt x="2643" y="118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35"/>
            <p:cNvSpPr/>
            <p:nvPr/>
          </p:nvSpPr>
          <p:spPr>
            <a:xfrm>
              <a:off x="2464125" y="1214875"/>
              <a:ext cx="10925" cy="2672900"/>
            </a:xfrm>
            <a:custGeom>
              <a:avLst/>
              <a:gdLst/>
              <a:ahLst/>
              <a:cxnLst/>
              <a:rect l="l" t="t" r="r" b="b"/>
              <a:pathLst>
                <a:path w="437" h="106916" extrusionOk="0">
                  <a:moveTo>
                    <a:pt x="218" y="0"/>
                  </a:moveTo>
                  <a:cubicBezTo>
                    <a:pt x="98" y="0"/>
                    <a:pt x="0" y="98"/>
                    <a:pt x="0" y="218"/>
                  </a:cubicBezTo>
                  <a:lnTo>
                    <a:pt x="0" y="106696"/>
                  </a:lnTo>
                  <a:cubicBezTo>
                    <a:pt x="0" y="106818"/>
                    <a:pt x="98" y="106916"/>
                    <a:pt x="218" y="106916"/>
                  </a:cubicBezTo>
                  <a:cubicBezTo>
                    <a:pt x="339" y="106916"/>
                    <a:pt x="436" y="106818"/>
                    <a:pt x="436" y="106696"/>
                  </a:cubicBezTo>
                  <a:lnTo>
                    <a:pt x="436" y="218"/>
                  </a:lnTo>
                  <a:cubicBezTo>
                    <a:pt x="436" y="98"/>
                    <a:pt x="339"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35"/>
            <p:cNvSpPr/>
            <p:nvPr/>
          </p:nvSpPr>
          <p:spPr>
            <a:xfrm>
              <a:off x="2528125" y="1168700"/>
              <a:ext cx="66100" cy="2715125"/>
            </a:xfrm>
            <a:custGeom>
              <a:avLst/>
              <a:gdLst/>
              <a:ahLst/>
              <a:cxnLst/>
              <a:rect l="l" t="t" r="r" b="b"/>
              <a:pathLst>
                <a:path w="2644" h="108605" extrusionOk="0">
                  <a:moveTo>
                    <a:pt x="1" y="0"/>
                  </a:moveTo>
                  <a:lnTo>
                    <a:pt x="1" y="108386"/>
                  </a:lnTo>
                  <a:cubicBezTo>
                    <a:pt x="1" y="108506"/>
                    <a:pt x="99" y="108604"/>
                    <a:pt x="220" y="108604"/>
                  </a:cubicBezTo>
                  <a:cubicBezTo>
                    <a:pt x="341" y="108604"/>
                    <a:pt x="438" y="108506"/>
                    <a:pt x="438" y="108386"/>
                  </a:cubicBezTo>
                  <a:lnTo>
                    <a:pt x="438" y="788"/>
                  </a:lnTo>
                  <a:lnTo>
                    <a:pt x="2208" y="1890"/>
                  </a:lnTo>
                  <a:lnTo>
                    <a:pt x="2208" y="108055"/>
                  </a:lnTo>
                  <a:cubicBezTo>
                    <a:pt x="2208" y="108175"/>
                    <a:pt x="2305" y="108273"/>
                    <a:pt x="2426" y="108273"/>
                  </a:cubicBezTo>
                  <a:cubicBezTo>
                    <a:pt x="2546" y="108273"/>
                    <a:pt x="2644" y="108175"/>
                    <a:pt x="2644" y="108055"/>
                  </a:cubicBezTo>
                  <a:lnTo>
                    <a:pt x="2644" y="164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35"/>
            <p:cNvSpPr/>
            <p:nvPr/>
          </p:nvSpPr>
          <p:spPr>
            <a:xfrm>
              <a:off x="5170325" y="2134525"/>
              <a:ext cx="6075" cy="1937800"/>
            </a:xfrm>
            <a:custGeom>
              <a:avLst/>
              <a:gdLst/>
              <a:ahLst/>
              <a:cxnLst/>
              <a:rect l="l" t="t" r="r" b="b"/>
              <a:pathLst>
                <a:path w="243" h="77512" extrusionOk="0">
                  <a:moveTo>
                    <a:pt x="121" y="0"/>
                  </a:moveTo>
                  <a:cubicBezTo>
                    <a:pt x="56" y="0"/>
                    <a:pt x="2" y="52"/>
                    <a:pt x="1" y="116"/>
                  </a:cubicBezTo>
                  <a:lnTo>
                    <a:pt x="1" y="77390"/>
                  </a:lnTo>
                  <a:cubicBezTo>
                    <a:pt x="1" y="77458"/>
                    <a:pt x="55" y="77512"/>
                    <a:pt x="121" y="77512"/>
                  </a:cubicBezTo>
                  <a:cubicBezTo>
                    <a:pt x="188" y="77512"/>
                    <a:pt x="242" y="77458"/>
                    <a:pt x="242" y="77390"/>
                  </a:cubicBezTo>
                  <a:lnTo>
                    <a:pt x="242" y="116"/>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35"/>
            <p:cNvSpPr/>
            <p:nvPr/>
          </p:nvSpPr>
          <p:spPr>
            <a:xfrm>
              <a:off x="5078700" y="2098350"/>
              <a:ext cx="48525" cy="1967150"/>
            </a:xfrm>
            <a:custGeom>
              <a:avLst/>
              <a:gdLst/>
              <a:ahLst/>
              <a:cxnLst/>
              <a:rect l="l" t="t" r="r" b="b"/>
              <a:pathLst>
                <a:path w="1941" h="78686" extrusionOk="0">
                  <a:moveTo>
                    <a:pt x="1940" y="0"/>
                  </a:moveTo>
                  <a:lnTo>
                    <a:pt x="3" y="1372"/>
                  </a:lnTo>
                  <a:lnTo>
                    <a:pt x="3" y="78356"/>
                  </a:lnTo>
                  <a:cubicBezTo>
                    <a:pt x="0" y="78425"/>
                    <a:pt x="55" y="78482"/>
                    <a:pt x="123" y="78482"/>
                  </a:cubicBezTo>
                  <a:cubicBezTo>
                    <a:pt x="192" y="78482"/>
                    <a:pt x="248" y="78425"/>
                    <a:pt x="245" y="78356"/>
                  </a:cubicBezTo>
                  <a:lnTo>
                    <a:pt x="245" y="1497"/>
                  </a:lnTo>
                  <a:lnTo>
                    <a:pt x="1698" y="468"/>
                  </a:lnTo>
                  <a:lnTo>
                    <a:pt x="1698" y="78565"/>
                  </a:lnTo>
                  <a:cubicBezTo>
                    <a:pt x="1698" y="78631"/>
                    <a:pt x="1752" y="78685"/>
                    <a:pt x="1819" y="78685"/>
                  </a:cubicBezTo>
                  <a:cubicBezTo>
                    <a:pt x="1886" y="78685"/>
                    <a:pt x="1940" y="78631"/>
                    <a:pt x="1940" y="78565"/>
                  </a:cubicBezTo>
                  <a:lnTo>
                    <a:pt x="1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35"/>
            <p:cNvSpPr/>
            <p:nvPr/>
          </p:nvSpPr>
          <p:spPr>
            <a:xfrm>
              <a:off x="5605000" y="2419950"/>
              <a:ext cx="6075" cy="1712500"/>
            </a:xfrm>
            <a:custGeom>
              <a:avLst/>
              <a:gdLst/>
              <a:ahLst/>
              <a:cxnLst/>
              <a:rect l="l" t="t" r="r" b="b"/>
              <a:pathLst>
                <a:path w="243" h="68500" extrusionOk="0">
                  <a:moveTo>
                    <a:pt x="121" y="0"/>
                  </a:moveTo>
                  <a:cubicBezTo>
                    <a:pt x="55" y="0"/>
                    <a:pt x="0" y="54"/>
                    <a:pt x="0" y="121"/>
                  </a:cubicBezTo>
                  <a:lnTo>
                    <a:pt x="0" y="68378"/>
                  </a:lnTo>
                  <a:cubicBezTo>
                    <a:pt x="0" y="68445"/>
                    <a:pt x="55" y="68500"/>
                    <a:pt x="121" y="68500"/>
                  </a:cubicBezTo>
                  <a:cubicBezTo>
                    <a:pt x="188" y="68500"/>
                    <a:pt x="242" y="68445"/>
                    <a:pt x="242" y="68378"/>
                  </a:cubicBezTo>
                  <a:lnTo>
                    <a:pt x="242" y="121"/>
                  </a:lnTo>
                  <a:cubicBezTo>
                    <a:pt x="242" y="54"/>
                    <a:pt x="188"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35"/>
            <p:cNvSpPr/>
            <p:nvPr/>
          </p:nvSpPr>
          <p:spPr>
            <a:xfrm>
              <a:off x="5513375" y="2388025"/>
              <a:ext cx="48500" cy="1737625"/>
            </a:xfrm>
            <a:custGeom>
              <a:avLst/>
              <a:gdLst/>
              <a:ahLst/>
              <a:cxnLst/>
              <a:rect l="l" t="t" r="r" b="b"/>
              <a:pathLst>
                <a:path w="1940" h="69505" extrusionOk="0">
                  <a:moveTo>
                    <a:pt x="1940" y="1"/>
                  </a:moveTo>
                  <a:lnTo>
                    <a:pt x="3" y="927"/>
                  </a:lnTo>
                  <a:lnTo>
                    <a:pt x="3" y="69149"/>
                  </a:lnTo>
                  <a:cubicBezTo>
                    <a:pt x="0" y="69218"/>
                    <a:pt x="54" y="69274"/>
                    <a:pt x="123" y="69274"/>
                  </a:cubicBezTo>
                  <a:cubicBezTo>
                    <a:pt x="192" y="69274"/>
                    <a:pt x="247" y="69218"/>
                    <a:pt x="245" y="69149"/>
                  </a:cubicBezTo>
                  <a:lnTo>
                    <a:pt x="245" y="1079"/>
                  </a:lnTo>
                  <a:lnTo>
                    <a:pt x="1698" y="384"/>
                  </a:lnTo>
                  <a:lnTo>
                    <a:pt x="1698" y="69384"/>
                  </a:lnTo>
                  <a:cubicBezTo>
                    <a:pt x="1698" y="69450"/>
                    <a:pt x="1752" y="69504"/>
                    <a:pt x="1818" y="69504"/>
                  </a:cubicBezTo>
                  <a:cubicBezTo>
                    <a:pt x="1886" y="69504"/>
                    <a:pt x="1938" y="69450"/>
                    <a:pt x="1940" y="69384"/>
                  </a:cubicBezTo>
                  <a:lnTo>
                    <a:pt x="19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35"/>
            <p:cNvSpPr/>
            <p:nvPr/>
          </p:nvSpPr>
          <p:spPr>
            <a:xfrm>
              <a:off x="5918100" y="2624750"/>
              <a:ext cx="6075" cy="1551000"/>
            </a:xfrm>
            <a:custGeom>
              <a:avLst/>
              <a:gdLst/>
              <a:ahLst/>
              <a:cxnLst/>
              <a:rect l="l" t="t" r="r" b="b"/>
              <a:pathLst>
                <a:path w="243" h="62040" extrusionOk="0">
                  <a:moveTo>
                    <a:pt x="121" y="0"/>
                  </a:moveTo>
                  <a:cubicBezTo>
                    <a:pt x="56" y="0"/>
                    <a:pt x="3" y="52"/>
                    <a:pt x="1" y="117"/>
                  </a:cubicBezTo>
                  <a:lnTo>
                    <a:pt x="1" y="61919"/>
                  </a:lnTo>
                  <a:cubicBezTo>
                    <a:pt x="1" y="61986"/>
                    <a:pt x="55" y="62040"/>
                    <a:pt x="121" y="62040"/>
                  </a:cubicBezTo>
                  <a:cubicBezTo>
                    <a:pt x="188" y="62040"/>
                    <a:pt x="243" y="61986"/>
                    <a:pt x="243" y="61919"/>
                  </a:cubicBezTo>
                  <a:lnTo>
                    <a:pt x="243" y="117"/>
                  </a:lnTo>
                  <a:cubicBezTo>
                    <a:pt x="240" y="52"/>
                    <a:pt x="187"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35"/>
            <p:cNvSpPr/>
            <p:nvPr/>
          </p:nvSpPr>
          <p:spPr>
            <a:xfrm>
              <a:off x="5826550" y="2592725"/>
              <a:ext cx="48450" cy="1576225"/>
            </a:xfrm>
            <a:custGeom>
              <a:avLst/>
              <a:gdLst/>
              <a:ahLst/>
              <a:cxnLst/>
              <a:rect l="l" t="t" r="r" b="b"/>
              <a:pathLst>
                <a:path w="1938" h="63049" extrusionOk="0">
                  <a:moveTo>
                    <a:pt x="1937" y="1"/>
                  </a:moveTo>
                  <a:lnTo>
                    <a:pt x="0" y="927"/>
                  </a:lnTo>
                  <a:lnTo>
                    <a:pt x="0" y="62693"/>
                  </a:lnTo>
                  <a:cubicBezTo>
                    <a:pt x="3" y="62759"/>
                    <a:pt x="56" y="62809"/>
                    <a:pt x="122" y="62809"/>
                  </a:cubicBezTo>
                  <a:cubicBezTo>
                    <a:pt x="187" y="62809"/>
                    <a:pt x="239" y="62759"/>
                    <a:pt x="242" y="62693"/>
                  </a:cubicBezTo>
                  <a:lnTo>
                    <a:pt x="242" y="1079"/>
                  </a:lnTo>
                  <a:lnTo>
                    <a:pt x="1695" y="384"/>
                  </a:lnTo>
                  <a:lnTo>
                    <a:pt x="1695" y="62928"/>
                  </a:lnTo>
                  <a:cubicBezTo>
                    <a:pt x="1695" y="62994"/>
                    <a:pt x="1748" y="63049"/>
                    <a:pt x="1816" y="63049"/>
                  </a:cubicBezTo>
                  <a:cubicBezTo>
                    <a:pt x="1883" y="63049"/>
                    <a:pt x="1936" y="62994"/>
                    <a:pt x="1937" y="62928"/>
                  </a:cubicBezTo>
                  <a:lnTo>
                    <a:pt x="19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35"/>
            <p:cNvSpPr/>
            <p:nvPr/>
          </p:nvSpPr>
          <p:spPr>
            <a:xfrm>
              <a:off x="6322275" y="2891250"/>
              <a:ext cx="11325" cy="1344225"/>
            </a:xfrm>
            <a:custGeom>
              <a:avLst/>
              <a:gdLst/>
              <a:ahLst/>
              <a:cxnLst/>
              <a:rect l="l" t="t" r="r" b="b"/>
              <a:pathLst>
                <a:path w="453" h="53769" extrusionOk="0">
                  <a:moveTo>
                    <a:pt x="227" y="0"/>
                  </a:moveTo>
                  <a:cubicBezTo>
                    <a:pt x="103" y="0"/>
                    <a:pt x="1" y="101"/>
                    <a:pt x="1" y="226"/>
                  </a:cubicBezTo>
                  <a:lnTo>
                    <a:pt x="1" y="53541"/>
                  </a:lnTo>
                  <a:cubicBezTo>
                    <a:pt x="1" y="53667"/>
                    <a:pt x="103" y="53769"/>
                    <a:pt x="227" y="53769"/>
                  </a:cubicBezTo>
                  <a:cubicBezTo>
                    <a:pt x="352" y="53769"/>
                    <a:pt x="453" y="53667"/>
                    <a:pt x="453" y="53541"/>
                  </a:cubicBezTo>
                  <a:lnTo>
                    <a:pt x="453" y="226"/>
                  </a:lnTo>
                  <a:cubicBezTo>
                    <a:pt x="453" y="101"/>
                    <a:pt x="352"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35"/>
            <p:cNvSpPr/>
            <p:nvPr/>
          </p:nvSpPr>
          <p:spPr>
            <a:xfrm>
              <a:off x="6233375" y="2861975"/>
              <a:ext cx="48400" cy="1363250"/>
            </a:xfrm>
            <a:custGeom>
              <a:avLst/>
              <a:gdLst/>
              <a:ahLst/>
              <a:cxnLst/>
              <a:rect l="l" t="t" r="r" b="b"/>
              <a:pathLst>
                <a:path w="1936" h="54530" extrusionOk="0">
                  <a:moveTo>
                    <a:pt x="1936" y="1"/>
                  </a:moveTo>
                  <a:lnTo>
                    <a:pt x="0" y="927"/>
                  </a:lnTo>
                  <a:lnTo>
                    <a:pt x="0" y="54260"/>
                  </a:lnTo>
                  <a:cubicBezTo>
                    <a:pt x="3" y="54325"/>
                    <a:pt x="56" y="54377"/>
                    <a:pt x="120" y="54377"/>
                  </a:cubicBezTo>
                  <a:cubicBezTo>
                    <a:pt x="186" y="54377"/>
                    <a:pt x="239" y="54325"/>
                    <a:pt x="242" y="54260"/>
                  </a:cubicBezTo>
                  <a:lnTo>
                    <a:pt x="242" y="1079"/>
                  </a:lnTo>
                  <a:lnTo>
                    <a:pt x="1694" y="384"/>
                  </a:lnTo>
                  <a:lnTo>
                    <a:pt x="1694" y="54410"/>
                  </a:lnTo>
                  <a:cubicBezTo>
                    <a:pt x="1694" y="54476"/>
                    <a:pt x="1748" y="54530"/>
                    <a:pt x="1816" y="54530"/>
                  </a:cubicBezTo>
                  <a:cubicBezTo>
                    <a:pt x="1882" y="54530"/>
                    <a:pt x="1936" y="54476"/>
                    <a:pt x="1936" y="54410"/>
                  </a:cubicBezTo>
                  <a:lnTo>
                    <a:pt x="19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35"/>
            <p:cNvSpPr/>
            <p:nvPr/>
          </p:nvSpPr>
          <p:spPr>
            <a:xfrm>
              <a:off x="4680000" y="1810375"/>
              <a:ext cx="10925" cy="2196875"/>
            </a:xfrm>
            <a:custGeom>
              <a:avLst/>
              <a:gdLst/>
              <a:ahLst/>
              <a:cxnLst/>
              <a:rect l="l" t="t" r="r" b="b"/>
              <a:pathLst>
                <a:path w="437" h="87875" extrusionOk="0">
                  <a:moveTo>
                    <a:pt x="219" y="0"/>
                  </a:moveTo>
                  <a:cubicBezTo>
                    <a:pt x="98" y="0"/>
                    <a:pt x="1" y="97"/>
                    <a:pt x="1" y="218"/>
                  </a:cubicBezTo>
                  <a:lnTo>
                    <a:pt x="1" y="87657"/>
                  </a:lnTo>
                  <a:cubicBezTo>
                    <a:pt x="1" y="87777"/>
                    <a:pt x="98" y="87875"/>
                    <a:pt x="219" y="87875"/>
                  </a:cubicBezTo>
                  <a:cubicBezTo>
                    <a:pt x="339" y="87875"/>
                    <a:pt x="437" y="87777"/>
                    <a:pt x="437" y="87657"/>
                  </a:cubicBezTo>
                  <a:lnTo>
                    <a:pt x="437" y="218"/>
                  </a:lnTo>
                  <a:cubicBezTo>
                    <a:pt x="437" y="97"/>
                    <a:pt x="339"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35"/>
            <p:cNvSpPr/>
            <p:nvPr/>
          </p:nvSpPr>
          <p:spPr>
            <a:xfrm>
              <a:off x="4560825" y="1765625"/>
              <a:ext cx="66100" cy="2233250"/>
            </a:xfrm>
            <a:custGeom>
              <a:avLst/>
              <a:gdLst/>
              <a:ahLst/>
              <a:cxnLst/>
              <a:rect l="l" t="t" r="r" b="b"/>
              <a:pathLst>
                <a:path w="2644" h="89330" extrusionOk="0">
                  <a:moveTo>
                    <a:pt x="2643" y="0"/>
                  </a:moveTo>
                  <a:lnTo>
                    <a:pt x="0" y="1180"/>
                  </a:lnTo>
                  <a:lnTo>
                    <a:pt x="0" y="88806"/>
                  </a:lnTo>
                  <a:cubicBezTo>
                    <a:pt x="0" y="88928"/>
                    <a:pt x="98" y="89024"/>
                    <a:pt x="218" y="89024"/>
                  </a:cubicBezTo>
                  <a:cubicBezTo>
                    <a:pt x="339" y="89024"/>
                    <a:pt x="437" y="88928"/>
                    <a:pt x="437" y="88806"/>
                  </a:cubicBezTo>
                  <a:lnTo>
                    <a:pt x="437" y="1463"/>
                  </a:lnTo>
                  <a:lnTo>
                    <a:pt x="2207" y="673"/>
                  </a:lnTo>
                  <a:lnTo>
                    <a:pt x="2207" y="89111"/>
                  </a:lnTo>
                  <a:cubicBezTo>
                    <a:pt x="2207" y="89231"/>
                    <a:pt x="2305" y="89329"/>
                    <a:pt x="2425" y="89329"/>
                  </a:cubicBezTo>
                  <a:cubicBezTo>
                    <a:pt x="2545" y="89329"/>
                    <a:pt x="2643" y="89231"/>
                    <a:pt x="2643" y="89111"/>
                  </a:cubicBezTo>
                  <a:lnTo>
                    <a:pt x="26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35"/>
            <p:cNvSpPr/>
            <p:nvPr/>
          </p:nvSpPr>
          <p:spPr>
            <a:xfrm>
              <a:off x="4066200" y="1404925"/>
              <a:ext cx="10925" cy="2518100"/>
            </a:xfrm>
            <a:custGeom>
              <a:avLst/>
              <a:gdLst/>
              <a:ahLst/>
              <a:cxnLst/>
              <a:rect l="l" t="t" r="r" b="b"/>
              <a:pathLst>
                <a:path w="437" h="100724" extrusionOk="0">
                  <a:moveTo>
                    <a:pt x="219" y="1"/>
                  </a:moveTo>
                  <a:cubicBezTo>
                    <a:pt x="98" y="1"/>
                    <a:pt x="1" y="97"/>
                    <a:pt x="1" y="219"/>
                  </a:cubicBezTo>
                  <a:lnTo>
                    <a:pt x="1" y="100504"/>
                  </a:lnTo>
                  <a:cubicBezTo>
                    <a:pt x="1" y="100624"/>
                    <a:pt x="98" y="100722"/>
                    <a:pt x="219" y="100724"/>
                  </a:cubicBezTo>
                  <a:cubicBezTo>
                    <a:pt x="339" y="100722"/>
                    <a:pt x="437" y="100626"/>
                    <a:pt x="437" y="100504"/>
                  </a:cubicBezTo>
                  <a:lnTo>
                    <a:pt x="437" y="219"/>
                  </a:lnTo>
                  <a:cubicBezTo>
                    <a:pt x="437" y="97"/>
                    <a:pt x="339"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35"/>
            <p:cNvSpPr/>
            <p:nvPr/>
          </p:nvSpPr>
          <p:spPr>
            <a:xfrm>
              <a:off x="3947025" y="1358750"/>
              <a:ext cx="66125" cy="2554725"/>
            </a:xfrm>
            <a:custGeom>
              <a:avLst/>
              <a:gdLst/>
              <a:ahLst/>
              <a:cxnLst/>
              <a:rect l="l" t="t" r="r" b="b"/>
              <a:pathLst>
                <a:path w="2645" h="102189" extrusionOk="0">
                  <a:moveTo>
                    <a:pt x="2644" y="1"/>
                  </a:moveTo>
                  <a:lnTo>
                    <a:pt x="2" y="1646"/>
                  </a:lnTo>
                  <a:lnTo>
                    <a:pt x="2" y="101689"/>
                  </a:lnTo>
                  <a:cubicBezTo>
                    <a:pt x="0" y="101810"/>
                    <a:pt x="98" y="101906"/>
                    <a:pt x="220" y="101906"/>
                  </a:cubicBezTo>
                  <a:cubicBezTo>
                    <a:pt x="340" y="101906"/>
                    <a:pt x="438" y="101810"/>
                    <a:pt x="438" y="101689"/>
                  </a:cubicBezTo>
                  <a:lnTo>
                    <a:pt x="438" y="1889"/>
                  </a:lnTo>
                  <a:lnTo>
                    <a:pt x="2207" y="787"/>
                  </a:lnTo>
                  <a:lnTo>
                    <a:pt x="2207" y="101971"/>
                  </a:lnTo>
                  <a:cubicBezTo>
                    <a:pt x="2207" y="102091"/>
                    <a:pt x="2305" y="102189"/>
                    <a:pt x="2425" y="102189"/>
                  </a:cubicBezTo>
                  <a:cubicBezTo>
                    <a:pt x="2545" y="102189"/>
                    <a:pt x="2644" y="102091"/>
                    <a:pt x="2644" y="101971"/>
                  </a:cubicBezTo>
                  <a:lnTo>
                    <a:pt x="2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35"/>
            <p:cNvSpPr/>
            <p:nvPr/>
          </p:nvSpPr>
          <p:spPr>
            <a:xfrm>
              <a:off x="6145825" y="4358725"/>
              <a:ext cx="53750" cy="665825"/>
            </a:xfrm>
            <a:custGeom>
              <a:avLst/>
              <a:gdLst/>
              <a:ahLst/>
              <a:cxnLst/>
              <a:rect l="l" t="t" r="r" b="b"/>
              <a:pathLst>
                <a:path w="2150" h="26633" extrusionOk="0">
                  <a:moveTo>
                    <a:pt x="151" y="164"/>
                  </a:moveTo>
                  <a:lnTo>
                    <a:pt x="1709" y="293"/>
                  </a:lnTo>
                  <a:cubicBezTo>
                    <a:pt x="1984" y="1582"/>
                    <a:pt x="1155" y="2499"/>
                    <a:pt x="1146" y="2508"/>
                  </a:cubicBezTo>
                  <a:lnTo>
                    <a:pt x="1126" y="2530"/>
                  </a:lnTo>
                  <a:lnTo>
                    <a:pt x="1126" y="26422"/>
                  </a:lnTo>
                  <a:lnTo>
                    <a:pt x="151" y="26095"/>
                  </a:lnTo>
                  <a:lnTo>
                    <a:pt x="151" y="164"/>
                  </a:lnTo>
                  <a:close/>
                  <a:moveTo>
                    <a:pt x="1" y="1"/>
                  </a:moveTo>
                  <a:lnTo>
                    <a:pt x="1" y="26203"/>
                  </a:lnTo>
                  <a:lnTo>
                    <a:pt x="1278" y="26632"/>
                  </a:lnTo>
                  <a:lnTo>
                    <a:pt x="1278" y="2588"/>
                  </a:lnTo>
                  <a:cubicBezTo>
                    <a:pt x="1414" y="2430"/>
                    <a:pt x="2149" y="1503"/>
                    <a:pt x="1845" y="205"/>
                  </a:cubicBezTo>
                  <a:lnTo>
                    <a:pt x="1833" y="15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35"/>
            <p:cNvSpPr/>
            <p:nvPr/>
          </p:nvSpPr>
          <p:spPr>
            <a:xfrm>
              <a:off x="6175800" y="4367550"/>
              <a:ext cx="72050" cy="656275"/>
            </a:xfrm>
            <a:custGeom>
              <a:avLst/>
              <a:gdLst/>
              <a:ahLst/>
              <a:cxnLst/>
              <a:rect l="l" t="t" r="r" b="b"/>
              <a:pathLst>
                <a:path w="2882" h="26251" extrusionOk="0">
                  <a:moveTo>
                    <a:pt x="2542" y="0"/>
                  </a:moveTo>
                  <a:lnTo>
                    <a:pt x="2396" y="36"/>
                  </a:lnTo>
                  <a:cubicBezTo>
                    <a:pt x="2747" y="1455"/>
                    <a:pt x="1855" y="2289"/>
                    <a:pt x="1846" y="2297"/>
                  </a:cubicBezTo>
                  <a:lnTo>
                    <a:pt x="1821" y="2319"/>
                  </a:lnTo>
                  <a:lnTo>
                    <a:pt x="1821" y="26023"/>
                  </a:lnTo>
                  <a:lnTo>
                    <a:pt x="0" y="26098"/>
                  </a:lnTo>
                  <a:lnTo>
                    <a:pt x="7" y="26250"/>
                  </a:lnTo>
                  <a:lnTo>
                    <a:pt x="1973" y="26168"/>
                  </a:lnTo>
                  <a:lnTo>
                    <a:pt x="1973" y="2384"/>
                  </a:lnTo>
                  <a:cubicBezTo>
                    <a:pt x="2122" y="2232"/>
                    <a:pt x="2882" y="1371"/>
                    <a:pt x="25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35"/>
            <p:cNvSpPr/>
            <p:nvPr/>
          </p:nvSpPr>
          <p:spPr>
            <a:xfrm>
              <a:off x="1314550" y="4512150"/>
              <a:ext cx="252075" cy="16375"/>
            </a:xfrm>
            <a:custGeom>
              <a:avLst/>
              <a:gdLst/>
              <a:ahLst/>
              <a:cxnLst/>
              <a:rect l="l" t="t" r="r" b="b"/>
              <a:pathLst>
                <a:path w="10083" h="655" extrusionOk="0">
                  <a:moveTo>
                    <a:pt x="10075" y="1"/>
                  </a:moveTo>
                  <a:lnTo>
                    <a:pt x="0" y="504"/>
                  </a:lnTo>
                  <a:lnTo>
                    <a:pt x="8" y="655"/>
                  </a:lnTo>
                  <a:lnTo>
                    <a:pt x="10083" y="152"/>
                  </a:lnTo>
                  <a:lnTo>
                    <a:pt x="100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35"/>
            <p:cNvSpPr/>
            <p:nvPr/>
          </p:nvSpPr>
          <p:spPr>
            <a:xfrm>
              <a:off x="1314800" y="4887625"/>
              <a:ext cx="251975" cy="10200"/>
            </a:xfrm>
            <a:custGeom>
              <a:avLst/>
              <a:gdLst/>
              <a:ahLst/>
              <a:cxnLst/>
              <a:rect l="l" t="t" r="r" b="b"/>
              <a:pathLst>
                <a:path w="10079" h="408" extrusionOk="0">
                  <a:moveTo>
                    <a:pt x="5" y="1"/>
                  </a:moveTo>
                  <a:lnTo>
                    <a:pt x="1" y="153"/>
                  </a:lnTo>
                  <a:lnTo>
                    <a:pt x="10074" y="408"/>
                  </a:lnTo>
                  <a:lnTo>
                    <a:pt x="10078" y="256"/>
                  </a:lnTo>
                  <a:lnTo>
                    <a:pt x="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35"/>
            <p:cNvSpPr/>
            <p:nvPr/>
          </p:nvSpPr>
          <p:spPr>
            <a:xfrm>
              <a:off x="1314850" y="4914500"/>
              <a:ext cx="251850" cy="3825"/>
            </a:xfrm>
            <a:custGeom>
              <a:avLst/>
              <a:gdLst/>
              <a:ahLst/>
              <a:cxnLst/>
              <a:rect l="l" t="t" r="r" b="b"/>
              <a:pathLst>
                <a:path w="10074" h="153" extrusionOk="0">
                  <a:moveTo>
                    <a:pt x="0" y="0"/>
                  </a:moveTo>
                  <a:lnTo>
                    <a:pt x="0" y="152"/>
                  </a:lnTo>
                  <a:lnTo>
                    <a:pt x="10074" y="152"/>
                  </a:lnTo>
                  <a:lnTo>
                    <a:pt x="100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35"/>
            <p:cNvSpPr/>
            <p:nvPr/>
          </p:nvSpPr>
          <p:spPr>
            <a:xfrm>
              <a:off x="1341900" y="4526675"/>
              <a:ext cx="3775" cy="363425"/>
            </a:xfrm>
            <a:custGeom>
              <a:avLst/>
              <a:gdLst/>
              <a:ahLst/>
              <a:cxnLst/>
              <a:rect l="l" t="t" r="r" b="b"/>
              <a:pathLst>
                <a:path w="151" h="14537" extrusionOk="0">
                  <a:moveTo>
                    <a:pt x="0" y="0"/>
                  </a:moveTo>
                  <a:lnTo>
                    <a:pt x="0" y="14537"/>
                  </a:lnTo>
                  <a:lnTo>
                    <a:pt x="151" y="14537"/>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35"/>
            <p:cNvSpPr/>
            <p:nvPr/>
          </p:nvSpPr>
          <p:spPr>
            <a:xfrm>
              <a:off x="1645800" y="4887975"/>
              <a:ext cx="332275" cy="6550"/>
            </a:xfrm>
            <a:custGeom>
              <a:avLst/>
              <a:gdLst/>
              <a:ahLst/>
              <a:cxnLst/>
              <a:rect l="l" t="t" r="r" b="b"/>
              <a:pathLst>
                <a:path w="13291" h="262" extrusionOk="0">
                  <a:moveTo>
                    <a:pt x="13289" y="0"/>
                  </a:moveTo>
                  <a:lnTo>
                    <a:pt x="0" y="111"/>
                  </a:lnTo>
                  <a:lnTo>
                    <a:pt x="1" y="262"/>
                  </a:lnTo>
                  <a:lnTo>
                    <a:pt x="13291" y="151"/>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35"/>
            <p:cNvSpPr/>
            <p:nvPr/>
          </p:nvSpPr>
          <p:spPr>
            <a:xfrm>
              <a:off x="1645700" y="4908450"/>
              <a:ext cx="332275" cy="5200"/>
            </a:xfrm>
            <a:custGeom>
              <a:avLst/>
              <a:gdLst/>
              <a:ahLst/>
              <a:cxnLst/>
              <a:rect l="l" t="t" r="r" b="b"/>
              <a:pathLst>
                <a:path w="13291" h="208" extrusionOk="0">
                  <a:moveTo>
                    <a:pt x="13289" y="0"/>
                  </a:moveTo>
                  <a:lnTo>
                    <a:pt x="0" y="57"/>
                  </a:lnTo>
                  <a:lnTo>
                    <a:pt x="0" y="208"/>
                  </a:lnTo>
                  <a:lnTo>
                    <a:pt x="13291" y="152"/>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35"/>
            <p:cNvSpPr/>
            <p:nvPr/>
          </p:nvSpPr>
          <p:spPr>
            <a:xfrm>
              <a:off x="1645700" y="4493025"/>
              <a:ext cx="332425" cy="16300"/>
            </a:xfrm>
            <a:custGeom>
              <a:avLst/>
              <a:gdLst/>
              <a:ahLst/>
              <a:cxnLst/>
              <a:rect l="l" t="t" r="r" b="b"/>
              <a:pathLst>
                <a:path w="13297" h="652" extrusionOk="0">
                  <a:moveTo>
                    <a:pt x="13291" y="1"/>
                  </a:moveTo>
                  <a:lnTo>
                    <a:pt x="0" y="499"/>
                  </a:lnTo>
                  <a:lnTo>
                    <a:pt x="5" y="651"/>
                  </a:lnTo>
                  <a:lnTo>
                    <a:pt x="13296" y="152"/>
                  </a:lnTo>
                  <a:lnTo>
                    <a:pt x="132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35"/>
            <p:cNvSpPr/>
            <p:nvPr/>
          </p:nvSpPr>
          <p:spPr>
            <a:xfrm>
              <a:off x="1681175" y="4506150"/>
              <a:ext cx="4900" cy="386100"/>
            </a:xfrm>
            <a:custGeom>
              <a:avLst/>
              <a:gdLst/>
              <a:ahLst/>
              <a:cxnLst/>
              <a:rect l="l" t="t" r="r" b="b"/>
              <a:pathLst>
                <a:path w="196" h="15444" extrusionOk="0">
                  <a:moveTo>
                    <a:pt x="0" y="1"/>
                  </a:moveTo>
                  <a:lnTo>
                    <a:pt x="45" y="15444"/>
                  </a:lnTo>
                  <a:lnTo>
                    <a:pt x="196" y="15444"/>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35"/>
            <p:cNvSpPr/>
            <p:nvPr/>
          </p:nvSpPr>
          <p:spPr>
            <a:xfrm>
              <a:off x="2073525" y="4479700"/>
              <a:ext cx="380600" cy="13900"/>
            </a:xfrm>
            <a:custGeom>
              <a:avLst/>
              <a:gdLst/>
              <a:ahLst/>
              <a:cxnLst/>
              <a:rect l="l" t="t" r="r" b="b"/>
              <a:pathLst>
                <a:path w="15224" h="556" extrusionOk="0">
                  <a:moveTo>
                    <a:pt x="15220" y="0"/>
                  </a:moveTo>
                  <a:lnTo>
                    <a:pt x="0" y="403"/>
                  </a:lnTo>
                  <a:lnTo>
                    <a:pt x="4" y="555"/>
                  </a:lnTo>
                  <a:lnTo>
                    <a:pt x="15224" y="151"/>
                  </a:lnTo>
                  <a:lnTo>
                    <a:pt x="152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35"/>
            <p:cNvSpPr/>
            <p:nvPr/>
          </p:nvSpPr>
          <p:spPr>
            <a:xfrm>
              <a:off x="2073550" y="4882150"/>
              <a:ext cx="371000" cy="5900"/>
            </a:xfrm>
            <a:custGeom>
              <a:avLst/>
              <a:gdLst/>
              <a:ahLst/>
              <a:cxnLst/>
              <a:rect l="l" t="t" r="r" b="b"/>
              <a:pathLst>
                <a:path w="14840" h="236" extrusionOk="0">
                  <a:moveTo>
                    <a:pt x="14839" y="1"/>
                  </a:moveTo>
                  <a:lnTo>
                    <a:pt x="1" y="85"/>
                  </a:lnTo>
                  <a:lnTo>
                    <a:pt x="2" y="236"/>
                  </a:lnTo>
                  <a:lnTo>
                    <a:pt x="14840" y="151"/>
                  </a:lnTo>
                  <a:lnTo>
                    <a:pt x="148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35"/>
            <p:cNvSpPr/>
            <p:nvPr/>
          </p:nvSpPr>
          <p:spPr>
            <a:xfrm>
              <a:off x="2073550" y="4903350"/>
              <a:ext cx="376300" cy="4850"/>
            </a:xfrm>
            <a:custGeom>
              <a:avLst/>
              <a:gdLst/>
              <a:ahLst/>
              <a:cxnLst/>
              <a:rect l="l" t="t" r="r" b="b"/>
              <a:pathLst>
                <a:path w="15052" h="194" extrusionOk="0">
                  <a:moveTo>
                    <a:pt x="15051" y="1"/>
                  </a:moveTo>
                  <a:lnTo>
                    <a:pt x="1" y="43"/>
                  </a:lnTo>
                  <a:lnTo>
                    <a:pt x="2" y="194"/>
                  </a:lnTo>
                  <a:lnTo>
                    <a:pt x="15051" y="152"/>
                  </a:lnTo>
                  <a:lnTo>
                    <a:pt x="150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35"/>
            <p:cNvSpPr/>
            <p:nvPr/>
          </p:nvSpPr>
          <p:spPr>
            <a:xfrm>
              <a:off x="2108600" y="4490700"/>
              <a:ext cx="3800" cy="390150"/>
            </a:xfrm>
            <a:custGeom>
              <a:avLst/>
              <a:gdLst/>
              <a:ahLst/>
              <a:cxnLst/>
              <a:rect l="l" t="t" r="r" b="b"/>
              <a:pathLst>
                <a:path w="152" h="15606" extrusionOk="0">
                  <a:moveTo>
                    <a:pt x="0" y="0"/>
                  </a:moveTo>
                  <a:lnTo>
                    <a:pt x="0" y="15606"/>
                  </a:lnTo>
                  <a:lnTo>
                    <a:pt x="151" y="15606"/>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35"/>
            <p:cNvSpPr/>
            <p:nvPr/>
          </p:nvSpPr>
          <p:spPr>
            <a:xfrm>
              <a:off x="2573875" y="4462225"/>
              <a:ext cx="443350" cy="10150"/>
            </a:xfrm>
            <a:custGeom>
              <a:avLst/>
              <a:gdLst/>
              <a:ahLst/>
              <a:cxnLst/>
              <a:rect l="l" t="t" r="r" b="b"/>
              <a:pathLst>
                <a:path w="17734" h="406" extrusionOk="0">
                  <a:moveTo>
                    <a:pt x="17731" y="0"/>
                  </a:moveTo>
                  <a:lnTo>
                    <a:pt x="1" y="254"/>
                  </a:lnTo>
                  <a:lnTo>
                    <a:pt x="2" y="406"/>
                  </a:lnTo>
                  <a:lnTo>
                    <a:pt x="17734" y="151"/>
                  </a:lnTo>
                  <a:lnTo>
                    <a:pt x="177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35"/>
            <p:cNvSpPr/>
            <p:nvPr/>
          </p:nvSpPr>
          <p:spPr>
            <a:xfrm>
              <a:off x="2773525" y="4467575"/>
              <a:ext cx="3800" cy="638850"/>
            </a:xfrm>
            <a:custGeom>
              <a:avLst/>
              <a:gdLst/>
              <a:ahLst/>
              <a:cxnLst/>
              <a:rect l="l" t="t" r="r" b="b"/>
              <a:pathLst>
                <a:path w="152" h="25554" extrusionOk="0">
                  <a:moveTo>
                    <a:pt x="1" y="0"/>
                  </a:moveTo>
                  <a:lnTo>
                    <a:pt x="1" y="25554"/>
                  </a:lnTo>
                  <a:lnTo>
                    <a:pt x="151" y="2555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35"/>
            <p:cNvSpPr/>
            <p:nvPr/>
          </p:nvSpPr>
          <p:spPr>
            <a:xfrm>
              <a:off x="2603775" y="4499300"/>
              <a:ext cx="142750" cy="434375"/>
            </a:xfrm>
            <a:custGeom>
              <a:avLst/>
              <a:gdLst/>
              <a:ahLst/>
              <a:cxnLst/>
              <a:rect l="l" t="t" r="r" b="b"/>
              <a:pathLst>
                <a:path w="5710" h="17375" extrusionOk="0">
                  <a:moveTo>
                    <a:pt x="5559" y="153"/>
                  </a:moveTo>
                  <a:lnTo>
                    <a:pt x="5559" y="17224"/>
                  </a:lnTo>
                  <a:lnTo>
                    <a:pt x="449" y="17224"/>
                  </a:lnTo>
                  <a:lnTo>
                    <a:pt x="155" y="153"/>
                  </a:lnTo>
                  <a:close/>
                  <a:moveTo>
                    <a:pt x="1" y="1"/>
                  </a:moveTo>
                  <a:lnTo>
                    <a:pt x="301" y="17375"/>
                  </a:lnTo>
                  <a:lnTo>
                    <a:pt x="5710" y="17375"/>
                  </a:lnTo>
                  <a:lnTo>
                    <a:pt x="57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35"/>
            <p:cNvSpPr/>
            <p:nvPr/>
          </p:nvSpPr>
          <p:spPr>
            <a:xfrm>
              <a:off x="2798975" y="4495050"/>
              <a:ext cx="189350" cy="438625"/>
            </a:xfrm>
            <a:custGeom>
              <a:avLst/>
              <a:gdLst/>
              <a:ahLst/>
              <a:cxnLst/>
              <a:rect l="l" t="t" r="r" b="b"/>
              <a:pathLst>
                <a:path w="7574" h="17545" extrusionOk="0">
                  <a:moveTo>
                    <a:pt x="7423" y="155"/>
                  </a:moveTo>
                  <a:lnTo>
                    <a:pt x="7423" y="17394"/>
                  </a:lnTo>
                  <a:lnTo>
                    <a:pt x="151" y="17394"/>
                  </a:lnTo>
                  <a:lnTo>
                    <a:pt x="151" y="320"/>
                  </a:lnTo>
                  <a:lnTo>
                    <a:pt x="7423" y="155"/>
                  </a:lnTo>
                  <a:close/>
                  <a:moveTo>
                    <a:pt x="7574" y="1"/>
                  </a:moveTo>
                  <a:lnTo>
                    <a:pt x="74" y="171"/>
                  </a:lnTo>
                  <a:lnTo>
                    <a:pt x="0" y="174"/>
                  </a:lnTo>
                  <a:lnTo>
                    <a:pt x="0" y="17545"/>
                  </a:lnTo>
                  <a:lnTo>
                    <a:pt x="7574" y="17545"/>
                  </a:lnTo>
                  <a:lnTo>
                    <a:pt x="75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35"/>
            <p:cNvSpPr/>
            <p:nvPr/>
          </p:nvSpPr>
          <p:spPr>
            <a:xfrm>
              <a:off x="3236650" y="4954275"/>
              <a:ext cx="715875" cy="18650"/>
            </a:xfrm>
            <a:custGeom>
              <a:avLst/>
              <a:gdLst/>
              <a:ahLst/>
              <a:cxnLst/>
              <a:rect l="l" t="t" r="r" b="b"/>
              <a:pathLst>
                <a:path w="28635" h="746" extrusionOk="0">
                  <a:moveTo>
                    <a:pt x="28634" y="0"/>
                  </a:moveTo>
                  <a:lnTo>
                    <a:pt x="0" y="595"/>
                  </a:lnTo>
                  <a:lnTo>
                    <a:pt x="4" y="745"/>
                  </a:lnTo>
                  <a:lnTo>
                    <a:pt x="28635" y="151"/>
                  </a:lnTo>
                  <a:lnTo>
                    <a:pt x="286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35"/>
            <p:cNvSpPr/>
            <p:nvPr/>
          </p:nvSpPr>
          <p:spPr>
            <a:xfrm>
              <a:off x="3238850" y="4919250"/>
              <a:ext cx="713675" cy="14425"/>
            </a:xfrm>
            <a:custGeom>
              <a:avLst/>
              <a:gdLst/>
              <a:ahLst/>
              <a:cxnLst/>
              <a:rect l="l" t="t" r="r" b="b"/>
              <a:pathLst>
                <a:path w="28547" h="577" extrusionOk="0">
                  <a:moveTo>
                    <a:pt x="28546" y="0"/>
                  </a:moveTo>
                  <a:lnTo>
                    <a:pt x="1" y="426"/>
                  </a:lnTo>
                  <a:lnTo>
                    <a:pt x="3" y="577"/>
                  </a:lnTo>
                  <a:lnTo>
                    <a:pt x="28547" y="152"/>
                  </a:lnTo>
                  <a:lnTo>
                    <a:pt x="285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35"/>
            <p:cNvSpPr/>
            <p:nvPr/>
          </p:nvSpPr>
          <p:spPr>
            <a:xfrm>
              <a:off x="3239025" y="4450725"/>
              <a:ext cx="713675" cy="15525"/>
            </a:xfrm>
            <a:custGeom>
              <a:avLst/>
              <a:gdLst/>
              <a:ahLst/>
              <a:cxnLst/>
              <a:rect l="l" t="t" r="r" b="b"/>
              <a:pathLst>
                <a:path w="28547" h="621" extrusionOk="0">
                  <a:moveTo>
                    <a:pt x="2" y="0"/>
                  </a:moveTo>
                  <a:lnTo>
                    <a:pt x="0" y="151"/>
                  </a:lnTo>
                  <a:lnTo>
                    <a:pt x="28544" y="620"/>
                  </a:lnTo>
                  <a:lnTo>
                    <a:pt x="28546" y="468"/>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35"/>
            <p:cNvSpPr/>
            <p:nvPr/>
          </p:nvSpPr>
          <p:spPr>
            <a:xfrm>
              <a:off x="3919850" y="4458250"/>
              <a:ext cx="3825" cy="463375"/>
            </a:xfrm>
            <a:custGeom>
              <a:avLst/>
              <a:gdLst/>
              <a:ahLst/>
              <a:cxnLst/>
              <a:rect l="l" t="t" r="r" b="b"/>
              <a:pathLst>
                <a:path w="153" h="18535" extrusionOk="0">
                  <a:moveTo>
                    <a:pt x="0" y="1"/>
                  </a:moveTo>
                  <a:lnTo>
                    <a:pt x="0" y="18534"/>
                  </a:lnTo>
                  <a:lnTo>
                    <a:pt x="152" y="18534"/>
                  </a:lnTo>
                  <a:lnTo>
                    <a:pt x="1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35"/>
            <p:cNvSpPr/>
            <p:nvPr/>
          </p:nvSpPr>
          <p:spPr>
            <a:xfrm>
              <a:off x="4076250" y="4461925"/>
              <a:ext cx="526150" cy="21250"/>
            </a:xfrm>
            <a:custGeom>
              <a:avLst/>
              <a:gdLst/>
              <a:ahLst/>
              <a:cxnLst/>
              <a:rect l="l" t="t" r="r" b="b"/>
              <a:pathLst>
                <a:path w="21046" h="850" extrusionOk="0">
                  <a:moveTo>
                    <a:pt x="6" y="0"/>
                  </a:moveTo>
                  <a:lnTo>
                    <a:pt x="0" y="151"/>
                  </a:lnTo>
                  <a:lnTo>
                    <a:pt x="21040" y="850"/>
                  </a:lnTo>
                  <a:lnTo>
                    <a:pt x="21046" y="698"/>
                  </a:lnTo>
                  <a:lnTo>
                    <a:pt x="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35"/>
            <p:cNvSpPr/>
            <p:nvPr/>
          </p:nvSpPr>
          <p:spPr>
            <a:xfrm>
              <a:off x="4076550" y="49108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35"/>
            <p:cNvSpPr/>
            <p:nvPr/>
          </p:nvSpPr>
          <p:spPr>
            <a:xfrm>
              <a:off x="4076550" y="49405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35"/>
            <p:cNvSpPr/>
            <p:nvPr/>
          </p:nvSpPr>
          <p:spPr>
            <a:xfrm>
              <a:off x="4572050" y="4481575"/>
              <a:ext cx="3800" cy="431325"/>
            </a:xfrm>
            <a:custGeom>
              <a:avLst/>
              <a:gdLst/>
              <a:ahLst/>
              <a:cxnLst/>
              <a:rect l="l" t="t" r="r" b="b"/>
              <a:pathLst>
                <a:path w="152" h="17253" extrusionOk="0">
                  <a:moveTo>
                    <a:pt x="1" y="0"/>
                  </a:moveTo>
                  <a:lnTo>
                    <a:pt x="1" y="17252"/>
                  </a:lnTo>
                  <a:lnTo>
                    <a:pt x="151" y="17252"/>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35"/>
            <p:cNvSpPr/>
            <p:nvPr/>
          </p:nvSpPr>
          <p:spPr>
            <a:xfrm>
              <a:off x="4703400" y="4911000"/>
              <a:ext cx="380125" cy="3825"/>
            </a:xfrm>
            <a:custGeom>
              <a:avLst/>
              <a:gdLst/>
              <a:ahLst/>
              <a:cxnLst/>
              <a:rect l="l" t="t" r="r" b="b"/>
              <a:pathLst>
                <a:path w="15205" h="153" extrusionOk="0">
                  <a:moveTo>
                    <a:pt x="0" y="0"/>
                  </a:moveTo>
                  <a:lnTo>
                    <a:pt x="0" y="152"/>
                  </a:lnTo>
                  <a:lnTo>
                    <a:pt x="15204" y="152"/>
                  </a:lnTo>
                  <a:lnTo>
                    <a:pt x="152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35"/>
            <p:cNvSpPr/>
            <p:nvPr/>
          </p:nvSpPr>
          <p:spPr>
            <a:xfrm>
              <a:off x="4703350" y="4939425"/>
              <a:ext cx="380200" cy="8025"/>
            </a:xfrm>
            <a:custGeom>
              <a:avLst/>
              <a:gdLst/>
              <a:ahLst/>
              <a:cxnLst/>
              <a:rect l="l" t="t" r="r" b="b"/>
              <a:pathLst>
                <a:path w="15208" h="321" extrusionOk="0">
                  <a:moveTo>
                    <a:pt x="15206" y="1"/>
                  </a:moveTo>
                  <a:lnTo>
                    <a:pt x="1" y="170"/>
                  </a:lnTo>
                  <a:lnTo>
                    <a:pt x="2" y="321"/>
                  </a:lnTo>
                  <a:lnTo>
                    <a:pt x="15207" y="151"/>
                  </a:lnTo>
                  <a:lnTo>
                    <a:pt x="152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35"/>
            <p:cNvSpPr/>
            <p:nvPr/>
          </p:nvSpPr>
          <p:spPr>
            <a:xfrm>
              <a:off x="4703325" y="4479700"/>
              <a:ext cx="380225" cy="13900"/>
            </a:xfrm>
            <a:custGeom>
              <a:avLst/>
              <a:gdLst/>
              <a:ahLst/>
              <a:cxnLst/>
              <a:rect l="l" t="t" r="r" b="b"/>
              <a:pathLst>
                <a:path w="15209" h="556" extrusionOk="0">
                  <a:moveTo>
                    <a:pt x="4" y="0"/>
                  </a:moveTo>
                  <a:lnTo>
                    <a:pt x="0" y="151"/>
                  </a:lnTo>
                  <a:lnTo>
                    <a:pt x="15206" y="555"/>
                  </a:lnTo>
                  <a:lnTo>
                    <a:pt x="15208" y="403"/>
                  </a:ln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35"/>
            <p:cNvSpPr/>
            <p:nvPr/>
          </p:nvSpPr>
          <p:spPr>
            <a:xfrm>
              <a:off x="5057750" y="4491025"/>
              <a:ext cx="3800" cy="421875"/>
            </a:xfrm>
            <a:custGeom>
              <a:avLst/>
              <a:gdLst/>
              <a:ahLst/>
              <a:cxnLst/>
              <a:rect l="l" t="t" r="r" b="b"/>
              <a:pathLst>
                <a:path w="152" h="16875" extrusionOk="0">
                  <a:moveTo>
                    <a:pt x="1" y="0"/>
                  </a:moveTo>
                  <a:lnTo>
                    <a:pt x="1" y="16874"/>
                  </a:lnTo>
                  <a:lnTo>
                    <a:pt x="151" y="1687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35"/>
            <p:cNvSpPr/>
            <p:nvPr/>
          </p:nvSpPr>
          <p:spPr>
            <a:xfrm>
              <a:off x="5528950" y="4298600"/>
              <a:ext cx="6200" cy="736925"/>
            </a:xfrm>
            <a:custGeom>
              <a:avLst/>
              <a:gdLst/>
              <a:ahLst/>
              <a:cxnLst/>
              <a:rect l="l" t="t" r="r" b="b"/>
              <a:pathLst>
                <a:path w="248" h="29477" extrusionOk="0">
                  <a:moveTo>
                    <a:pt x="124" y="1"/>
                  </a:moveTo>
                  <a:cubicBezTo>
                    <a:pt x="55" y="1"/>
                    <a:pt x="1" y="58"/>
                    <a:pt x="3" y="126"/>
                  </a:cubicBezTo>
                  <a:lnTo>
                    <a:pt x="3" y="29356"/>
                  </a:lnTo>
                  <a:cubicBezTo>
                    <a:pt x="3" y="29422"/>
                    <a:pt x="58" y="29476"/>
                    <a:pt x="124" y="29476"/>
                  </a:cubicBezTo>
                  <a:cubicBezTo>
                    <a:pt x="191" y="29476"/>
                    <a:pt x="245" y="29422"/>
                    <a:pt x="245" y="29356"/>
                  </a:cubicBezTo>
                  <a:lnTo>
                    <a:pt x="245" y="126"/>
                  </a:lnTo>
                  <a:cubicBezTo>
                    <a:pt x="248" y="58"/>
                    <a:pt x="192" y="1"/>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35"/>
            <p:cNvSpPr/>
            <p:nvPr/>
          </p:nvSpPr>
          <p:spPr>
            <a:xfrm>
              <a:off x="5918050" y="4332700"/>
              <a:ext cx="6200" cy="689050"/>
            </a:xfrm>
            <a:custGeom>
              <a:avLst/>
              <a:gdLst/>
              <a:ahLst/>
              <a:cxnLst/>
              <a:rect l="l" t="t" r="r" b="b"/>
              <a:pathLst>
                <a:path w="248" h="27562" extrusionOk="0">
                  <a:moveTo>
                    <a:pt x="123" y="0"/>
                  </a:moveTo>
                  <a:cubicBezTo>
                    <a:pt x="54" y="0"/>
                    <a:pt x="0" y="57"/>
                    <a:pt x="3" y="126"/>
                  </a:cubicBezTo>
                  <a:lnTo>
                    <a:pt x="3" y="27441"/>
                  </a:lnTo>
                  <a:cubicBezTo>
                    <a:pt x="3" y="27507"/>
                    <a:pt x="57" y="27561"/>
                    <a:pt x="123" y="27561"/>
                  </a:cubicBezTo>
                  <a:cubicBezTo>
                    <a:pt x="190" y="27561"/>
                    <a:pt x="245" y="27507"/>
                    <a:pt x="245" y="27441"/>
                  </a:cubicBez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35"/>
            <p:cNvSpPr/>
            <p:nvPr/>
          </p:nvSpPr>
          <p:spPr>
            <a:xfrm>
              <a:off x="5597775" y="4377500"/>
              <a:ext cx="267875" cy="652600"/>
            </a:xfrm>
            <a:custGeom>
              <a:avLst/>
              <a:gdLst/>
              <a:ahLst/>
              <a:cxnLst/>
              <a:rect l="l" t="t" r="r" b="b"/>
              <a:pathLst>
                <a:path w="10715" h="26104" extrusionOk="0">
                  <a:moveTo>
                    <a:pt x="0" y="0"/>
                  </a:moveTo>
                  <a:lnTo>
                    <a:pt x="0" y="26103"/>
                  </a:lnTo>
                  <a:lnTo>
                    <a:pt x="152" y="26103"/>
                  </a:lnTo>
                  <a:lnTo>
                    <a:pt x="152" y="163"/>
                  </a:lnTo>
                  <a:lnTo>
                    <a:pt x="10562" y="946"/>
                  </a:lnTo>
                  <a:lnTo>
                    <a:pt x="10562" y="25649"/>
                  </a:lnTo>
                  <a:lnTo>
                    <a:pt x="10714" y="25649"/>
                  </a:lnTo>
                  <a:lnTo>
                    <a:pt x="10714" y="806"/>
                  </a:lnTo>
                  <a:lnTo>
                    <a:pt x="82" y="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35"/>
            <p:cNvSpPr/>
            <p:nvPr/>
          </p:nvSpPr>
          <p:spPr>
            <a:xfrm>
              <a:off x="5162400" y="4911000"/>
              <a:ext cx="369650" cy="3825"/>
            </a:xfrm>
            <a:custGeom>
              <a:avLst/>
              <a:gdLst/>
              <a:ahLst/>
              <a:cxnLst/>
              <a:rect l="l" t="t" r="r" b="b"/>
              <a:pathLst>
                <a:path w="14786" h="153" extrusionOk="0">
                  <a:moveTo>
                    <a:pt x="1" y="0"/>
                  </a:moveTo>
                  <a:lnTo>
                    <a:pt x="1" y="152"/>
                  </a:lnTo>
                  <a:lnTo>
                    <a:pt x="14786" y="152"/>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35"/>
            <p:cNvSpPr/>
            <p:nvPr/>
          </p:nvSpPr>
          <p:spPr>
            <a:xfrm>
              <a:off x="5162400" y="4935175"/>
              <a:ext cx="369700" cy="8050"/>
            </a:xfrm>
            <a:custGeom>
              <a:avLst/>
              <a:gdLst/>
              <a:ahLst/>
              <a:cxnLst/>
              <a:rect l="l" t="t" r="r" b="b"/>
              <a:pathLst>
                <a:path w="14788" h="322" extrusionOk="0">
                  <a:moveTo>
                    <a:pt x="14786" y="0"/>
                  </a:moveTo>
                  <a:lnTo>
                    <a:pt x="1" y="171"/>
                  </a:lnTo>
                  <a:lnTo>
                    <a:pt x="2" y="321"/>
                  </a:lnTo>
                  <a:lnTo>
                    <a:pt x="14787" y="151"/>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35"/>
            <p:cNvSpPr/>
            <p:nvPr/>
          </p:nvSpPr>
          <p:spPr>
            <a:xfrm>
              <a:off x="5162225" y="4489050"/>
              <a:ext cx="369825" cy="22475"/>
            </a:xfrm>
            <a:custGeom>
              <a:avLst/>
              <a:gdLst/>
              <a:ahLst/>
              <a:cxnLst/>
              <a:rect l="l" t="t" r="r" b="b"/>
              <a:pathLst>
                <a:path w="14793" h="899" extrusionOk="0">
                  <a:moveTo>
                    <a:pt x="8" y="0"/>
                  </a:moveTo>
                  <a:lnTo>
                    <a:pt x="1" y="152"/>
                  </a:lnTo>
                  <a:lnTo>
                    <a:pt x="14786" y="899"/>
                  </a:lnTo>
                  <a:lnTo>
                    <a:pt x="14793" y="747"/>
                  </a:ln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35"/>
            <p:cNvSpPr/>
            <p:nvPr/>
          </p:nvSpPr>
          <p:spPr>
            <a:xfrm>
              <a:off x="5504175" y="4508375"/>
              <a:ext cx="3825" cy="404525"/>
            </a:xfrm>
            <a:custGeom>
              <a:avLst/>
              <a:gdLst/>
              <a:ahLst/>
              <a:cxnLst/>
              <a:rect l="l" t="t" r="r" b="b"/>
              <a:pathLst>
                <a:path w="153" h="16181" extrusionOk="0">
                  <a:moveTo>
                    <a:pt x="1" y="0"/>
                  </a:moveTo>
                  <a:lnTo>
                    <a:pt x="1" y="16180"/>
                  </a:lnTo>
                  <a:lnTo>
                    <a:pt x="153" y="16180"/>
                  </a:lnTo>
                  <a:lnTo>
                    <a:pt x="1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35"/>
            <p:cNvSpPr/>
            <p:nvPr/>
          </p:nvSpPr>
          <p:spPr>
            <a:xfrm>
              <a:off x="5920675" y="4526075"/>
              <a:ext cx="226800" cy="14925"/>
            </a:xfrm>
            <a:custGeom>
              <a:avLst/>
              <a:gdLst/>
              <a:ahLst/>
              <a:cxnLst/>
              <a:rect l="l" t="t" r="r" b="b"/>
              <a:pathLst>
                <a:path w="9072" h="597" extrusionOk="0">
                  <a:moveTo>
                    <a:pt x="7" y="0"/>
                  </a:moveTo>
                  <a:lnTo>
                    <a:pt x="1" y="151"/>
                  </a:lnTo>
                  <a:lnTo>
                    <a:pt x="9064" y="596"/>
                  </a:lnTo>
                  <a:lnTo>
                    <a:pt x="9071" y="444"/>
                  </a:lnTo>
                  <a:lnTo>
                    <a:pt x="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35"/>
            <p:cNvSpPr/>
            <p:nvPr/>
          </p:nvSpPr>
          <p:spPr>
            <a:xfrm>
              <a:off x="5921125" y="4898575"/>
              <a:ext cx="226600" cy="3825"/>
            </a:xfrm>
            <a:custGeom>
              <a:avLst/>
              <a:gdLst/>
              <a:ahLst/>
              <a:cxnLst/>
              <a:rect l="l" t="t" r="r" b="b"/>
              <a:pathLst>
                <a:path w="9064" h="153" extrusionOk="0">
                  <a:moveTo>
                    <a:pt x="0" y="0"/>
                  </a:moveTo>
                  <a:lnTo>
                    <a:pt x="0" y="152"/>
                  </a:lnTo>
                  <a:lnTo>
                    <a:pt x="9064"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35"/>
            <p:cNvSpPr/>
            <p:nvPr/>
          </p:nvSpPr>
          <p:spPr>
            <a:xfrm>
              <a:off x="5921125" y="4914500"/>
              <a:ext cx="226650" cy="6200"/>
            </a:xfrm>
            <a:custGeom>
              <a:avLst/>
              <a:gdLst/>
              <a:ahLst/>
              <a:cxnLst/>
              <a:rect l="l" t="t" r="r" b="b"/>
              <a:pathLst>
                <a:path w="9066" h="248" extrusionOk="0">
                  <a:moveTo>
                    <a:pt x="9064" y="0"/>
                  </a:moveTo>
                  <a:lnTo>
                    <a:pt x="0" y="95"/>
                  </a:lnTo>
                  <a:lnTo>
                    <a:pt x="1" y="247"/>
                  </a:lnTo>
                  <a:lnTo>
                    <a:pt x="9065"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35"/>
            <p:cNvSpPr/>
            <p:nvPr/>
          </p:nvSpPr>
          <p:spPr>
            <a:xfrm>
              <a:off x="6122775" y="4538250"/>
              <a:ext cx="3800" cy="358275"/>
            </a:xfrm>
            <a:custGeom>
              <a:avLst/>
              <a:gdLst/>
              <a:ahLst/>
              <a:cxnLst/>
              <a:rect l="l" t="t" r="r" b="b"/>
              <a:pathLst>
                <a:path w="152" h="14331" extrusionOk="0">
                  <a:moveTo>
                    <a:pt x="0" y="1"/>
                  </a:moveTo>
                  <a:lnTo>
                    <a:pt x="0" y="14330"/>
                  </a:lnTo>
                  <a:lnTo>
                    <a:pt x="151" y="14330"/>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35"/>
            <p:cNvSpPr/>
            <p:nvPr/>
          </p:nvSpPr>
          <p:spPr>
            <a:xfrm>
              <a:off x="1494200" y="2166800"/>
              <a:ext cx="6200" cy="324325"/>
            </a:xfrm>
            <a:custGeom>
              <a:avLst/>
              <a:gdLst/>
              <a:ahLst/>
              <a:cxnLst/>
              <a:rect l="l" t="t" r="r" b="b"/>
              <a:pathLst>
                <a:path w="248" h="12973" extrusionOk="0">
                  <a:moveTo>
                    <a:pt x="125" y="0"/>
                  </a:moveTo>
                  <a:cubicBezTo>
                    <a:pt x="56" y="0"/>
                    <a:pt x="1" y="57"/>
                    <a:pt x="3" y="126"/>
                  </a:cubicBezTo>
                  <a:lnTo>
                    <a:pt x="3" y="12852"/>
                  </a:lnTo>
                  <a:cubicBezTo>
                    <a:pt x="3" y="12918"/>
                    <a:pt x="57" y="12972"/>
                    <a:pt x="125" y="12972"/>
                  </a:cubicBezTo>
                  <a:cubicBezTo>
                    <a:pt x="191" y="12972"/>
                    <a:pt x="245" y="12918"/>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35"/>
            <p:cNvSpPr/>
            <p:nvPr/>
          </p:nvSpPr>
          <p:spPr>
            <a:xfrm>
              <a:off x="1494200" y="2627450"/>
              <a:ext cx="6200" cy="324375"/>
            </a:xfrm>
            <a:custGeom>
              <a:avLst/>
              <a:gdLst/>
              <a:ahLst/>
              <a:cxnLst/>
              <a:rect l="l" t="t" r="r" b="b"/>
              <a:pathLst>
                <a:path w="248" h="12975" extrusionOk="0">
                  <a:moveTo>
                    <a:pt x="125" y="1"/>
                  </a:moveTo>
                  <a:cubicBezTo>
                    <a:pt x="56" y="1"/>
                    <a:pt x="1" y="57"/>
                    <a:pt x="3" y="126"/>
                  </a:cubicBezTo>
                  <a:lnTo>
                    <a:pt x="3" y="12853"/>
                  </a:lnTo>
                  <a:cubicBezTo>
                    <a:pt x="3" y="12920"/>
                    <a:pt x="57" y="12974"/>
                    <a:pt x="125" y="12974"/>
                  </a:cubicBezTo>
                  <a:cubicBezTo>
                    <a:pt x="191" y="12974"/>
                    <a:pt x="245" y="12920"/>
                    <a:pt x="245" y="12853"/>
                  </a:cubicBezTo>
                  <a:lnTo>
                    <a:pt x="245" y="126"/>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35"/>
            <p:cNvSpPr/>
            <p:nvPr/>
          </p:nvSpPr>
          <p:spPr>
            <a:xfrm>
              <a:off x="1494200" y="3127300"/>
              <a:ext cx="6200" cy="324350"/>
            </a:xfrm>
            <a:custGeom>
              <a:avLst/>
              <a:gdLst/>
              <a:ahLst/>
              <a:cxnLst/>
              <a:rect l="l" t="t" r="r" b="b"/>
              <a:pathLst>
                <a:path w="248" h="12974" extrusionOk="0">
                  <a:moveTo>
                    <a:pt x="125" y="0"/>
                  </a:moveTo>
                  <a:cubicBezTo>
                    <a:pt x="56" y="0"/>
                    <a:pt x="1" y="57"/>
                    <a:pt x="3" y="126"/>
                  </a:cubicBezTo>
                  <a:lnTo>
                    <a:pt x="3" y="12852"/>
                  </a:lnTo>
                  <a:cubicBezTo>
                    <a:pt x="3" y="12920"/>
                    <a:pt x="57" y="12974"/>
                    <a:pt x="125" y="12974"/>
                  </a:cubicBezTo>
                  <a:cubicBezTo>
                    <a:pt x="191" y="12974"/>
                    <a:pt x="245" y="12920"/>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35"/>
            <p:cNvSpPr/>
            <p:nvPr/>
          </p:nvSpPr>
          <p:spPr>
            <a:xfrm>
              <a:off x="1494200" y="3590600"/>
              <a:ext cx="6200" cy="324325"/>
            </a:xfrm>
            <a:custGeom>
              <a:avLst/>
              <a:gdLst/>
              <a:ahLst/>
              <a:cxnLst/>
              <a:rect l="l" t="t" r="r" b="b"/>
              <a:pathLst>
                <a:path w="248" h="12973" extrusionOk="0">
                  <a:moveTo>
                    <a:pt x="125" y="1"/>
                  </a:moveTo>
                  <a:cubicBezTo>
                    <a:pt x="56" y="1"/>
                    <a:pt x="1" y="57"/>
                    <a:pt x="3" y="125"/>
                  </a:cubicBezTo>
                  <a:lnTo>
                    <a:pt x="3" y="12853"/>
                  </a:lnTo>
                  <a:cubicBezTo>
                    <a:pt x="3" y="12919"/>
                    <a:pt x="57" y="12973"/>
                    <a:pt x="125" y="12973"/>
                  </a:cubicBezTo>
                  <a:cubicBezTo>
                    <a:pt x="191" y="12973"/>
                    <a:pt x="245" y="12919"/>
                    <a:pt x="245" y="12853"/>
                  </a:cubicBezTo>
                  <a:lnTo>
                    <a:pt x="245" y="125"/>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35"/>
            <p:cNvSpPr/>
            <p:nvPr/>
          </p:nvSpPr>
          <p:spPr>
            <a:xfrm>
              <a:off x="5829025" y="4396825"/>
              <a:ext cx="3825" cy="625100"/>
            </a:xfrm>
            <a:custGeom>
              <a:avLst/>
              <a:gdLst/>
              <a:ahLst/>
              <a:cxnLst/>
              <a:rect l="l" t="t" r="r" b="b"/>
              <a:pathLst>
                <a:path w="153" h="25004" extrusionOk="0">
                  <a:moveTo>
                    <a:pt x="0" y="0"/>
                  </a:moveTo>
                  <a:lnTo>
                    <a:pt x="0" y="25004"/>
                  </a:lnTo>
                  <a:lnTo>
                    <a:pt x="152" y="25004"/>
                  </a:lnTo>
                  <a:lnTo>
                    <a:pt x="1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35"/>
            <p:cNvSpPr/>
            <p:nvPr/>
          </p:nvSpPr>
          <p:spPr>
            <a:xfrm>
              <a:off x="3287175" y="4281575"/>
              <a:ext cx="601975" cy="138850"/>
            </a:xfrm>
            <a:custGeom>
              <a:avLst/>
              <a:gdLst/>
              <a:ahLst/>
              <a:cxnLst/>
              <a:rect l="l" t="t" r="r" b="b"/>
              <a:pathLst>
                <a:path w="24079" h="5554" extrusionOk="0">
                  <a:moveTo>
                    <a:pt x="446" y="157"/>
                  </a:moveTo>
                  <a:lnTo>
                    <a:pt x="23926" y="1160"/>
                  </a:lnTo>
                  <a:lnTo>
                    <a:pt x="23926" y="5400"/>
                  </a:lnTo>
                  <a:lnTo>
                    <a:pt x="161" y="4996"/>
                  </a:lnTo>
                  <a:lnTo>
                    <a:pt x="446" y="157"/>
                  </a:lnTo>
                  <a:close/>
                  <a:moveTo>
                    <a:pt x="305" y="0"/>
                  </a:moveTo>
                  <a:lnTo>
                    <a:pt x="1" y="5144"/>
                  </a:lnTo>
                  <a:lnTo>
                    <a:pt x="24000" y="5552"/>
                  </a:lnTo>
                  <a:lnTo>
                    <a:pt x="24078" y="5553"/>
                  </a:lnTo>
                  <a:lnTo>
                    <a:pt x="24078" y="1015"/>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35"/>
            <p:cNvSpPr/>
            <p:nvPr/>
          </p:nvSpPr>
          <p:spPr>
            <a:xfrm>
              <a:off x="2622600" y="4281525"/>
              <a:ext cx="345575" cy="139750"/>
            </a:xfrm>
            <a:custGeom>
              <a:avLst/>
              <a:gdLst/>
              <a:ahLst/>
              <a:cxnLst/>
              <a:rect l="l" t="t" r="r" b="b"/>
              <a:pathLst>
                <a:path w="13823" h="5590" extrusionOk="0">
                  <a:moveTo>
                    <a:pt x="13672" y="162"/>
                  </a:moveTo>
                  <a:lnTo>
                    <a:pt x="13672" y="4999"/>
                  </a:lnTo>
                  <a:cubicBezTo>
                    <a:pt x="9155" y="5195"/>
                    <a:pt x="2717" y="5442"/>
                    <a:pt x="749" y="5442"/>
                  </a:cubicBezTo>
                  <a:cubicBezTo>
                    <a:pt x="501" y="5442"/>
                    <a:pt x="324" y="5438"/>
                    <a:pt x="231" y="5430"/>
                  </a:cubicBezTo>
                  <a:cubicBezTo>
                    <a:pt x="290" y="5185"/>
                    <a:pt x="276" y="4531"/>
                    <a:pt x="218" y="3095"/>
                  </a:cubicBezTo>
                  <a:cubicBezTo>
                    <a:pt x="186" y="2337"/>
                    <a:pt x="150" y="1482"/>
                    <a:pt x="187" y="1333"/>
                  </a:cubicBezTo>
                  <a:cubicBezTo>
                    <a:pt x="688" y="1177"/>
                    <a:pt x="8453" y="553"/>
                    <a:pt x="13672" y="162"/>
                  </a:cubicBezTo>
                  <a:close/>
                  <a:moveTo>
                    <a:pt x="13823" y="1"/>
                  </a:moveTo>
                  <a:lnTo>
                    <a:pt x="13742" y="6"/>
                  </a:lnTo>
                  <a:cubicBezTo>
                    <a:pt x="8690" y="384"/>
                    <a:pt x="196" y="1046"/>
                    <a:pt x="67" y="1235"/>
                  </a:cubicBezTo>
                  <a:cubicBezTo>
                    <a:pt x="1" y="1331"/>
                    <a:pt x="14" y="1824"/>
                    <a:pt x="67" y="3102"/>
                  </a:cubicBezTo>
                  <a:cubicBezTo>
                    <a:pt x="104" y="4027"/>
                    <a:pt x="157" y="5295"/>
                    <a:pt x="77" y="5426"/>
                  </a:cubicBezTo>
                  <a:lnTo>
                    <a:pt x="39" y="5467"/>
                  </a:lnTo>
                  <a:lnTo>
                    <a:pt x="60" y="5514"/>
                  </a:lnTo>
                  <a:cubicBezTo>
                    <a:pt x="76" y="5553"/>
                    <a:pt x="93" y="5590"/>
                    <a:pt x="897" y="5590"/>
                  </a:cubicBezTo>
                  <a:cubicBezTo>
                    <a:pt x="1742" y="5590"/>
                    <a:pt x="3461" y="5548"/>
                    <a:pt x="6969" y="5419"/>
                  </a:cubicBezTo>
                  <a:cubicBezTo>
                    <a:pt x="10327" y="5296"/>
                    <a:pt x="13717" y="5150"/>
                    <a:pt x="13750" y="5148"/>
                  </a:cubicBezTo>
                  <a:lnTo>
                    <a:pt x="13823" y="5145"/>
                  </a:lnTo>
                  <a:lnTo>
                    <a:pt x="138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35"/>
            <p:cNvSpPr/>
            <p:nvPr/>
          </p:nvSpPr>
          <p:spPr>
            <a:xfrm>
              <a:off x="2118150" y="4299175"/>
              <a:ext cx="283725" cy="161075"/>
            </a:xfrm>
            <a:custGeom>
              <a:avLst/>
              <a:gdLst/>
              <a:ahLst/>
              <a:cxnLst/>
              <a:rect l="l" t="t" r="r" b="b"/>
              <a:pathLst>
                <a:path w="11349" h="6443" extrusionOk="0">
                  <a:moveTo>
                    <a:pt x="11198" y="172"/>
                  </a:moveTo>
                  <a:lnTo>
                    <a:pt x="11198" y="5655"/>
                  </a:lnTo>
                  <a:lnTo>
                    <a:pt x="151" y="6283"/>
                  </a:lnTo>
                  <a:lnTo>
                    <a:pt x="151" y="1721"/>
                  </a:lnTo>
                  <a:lnTo>
                    <a:pt x="11198" y="172"/>
                  </a:lnTo>
                  <a:close/>
                  <a:moveTo>
                    <a:pt x="11349" y="0"/>
                  </a:moveTo>
                  <a:lnTo>
                    <a:pt x="65" y="1581"/>
                  </a:lnTo>
                  <a:lnTo>
                    <a:pt x="0" y="1590"/>
                  </a:lnTo>
                  <a:lnTo>
                    <a:pt x="0" y="6443"/>
                  </a:lnTo>
                  <a:lnTo>
                    <a:pt x="11279" y="5803"/>
                  </a:lnTo>
                  <a:lnTo>
                    <a:pt x="11349" y="5799"/>
                  </a:lnTo>
                  <a:lnTo>
                    <a:pt x="113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35"/>
            <p:cNvSpPr/>
            <p:nvPr/>
          </p:nvSpPr>
          <p:spPr>
            <a:xfrm>
              <a:off x="1677125" y="4349025"/>
              <a:ext cx="257100" cy="120525"/>
            </a:xfrm>
            <a:custGeom>
              <a:avLst/>
              <a:gdLst/>
              <a:ahLst/>
              <a:cxnLst/>
              <a:rect l="l" t="t" r="r" b="b"/>
              <a:pathLst>
                <a:path w="10284" h="4821" extrusionOk="0">
                  <a:moveTo>
                    <a:pt x="10134" y="160"/>
                  </a:moveTo>
                  <a:lnTo>
                    <a:pt x="10134" y="4297"/>
                  </a:lnTo>
                  <a:lnTo>
                    <a:pt x="333" y="4664"/>
                  </a:lnTo>
                  <a:lnTo>
                    <a:pt x="158" y="751"/>
                  </a:lnTo>
                  <a:lnTo>
                    <a:pt x="10134" y="160"/>
                  </a:lnTo>
                  <a:close/>
                  <a:moveTo>
                    <a:pt x="10283" y="0"/>
                  </a:moveTo>
                  <a:lnTo>
                    <a:pt x="1" y="609"/>
                  </a:lnTo>
                  <a:lnTo>
                    <a:pt x="185" y="4745"/>
                  </a:lnTo>
                  <a:lnTo>
                    <a:pt x="189" y="4820"/>
                  </a:lnTo>
                  <a:lnTo>
                    <a:pt x="10212" y="4445"/>
                  </a:lnTo>
                  <a:lnTo>
                    <a:pt x="10283" y="4442"/>
                  </a:lnTo>
                  <a:lnTo>
                    <a:pt x="102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35"/>
            <p:cNvSpPr/>
            <p:nvPr/>
          </p:nvSpPr>
          <p:spPr>
            <a:xfrm>
              <a:off x="1338100" y="4377700"/>
              <a:ext cx="194675" cy="121250"/>
            </a:xfrm>
            <a:custGeom>
              <a:avLst/>
              <a:gdLst/>
              <a:ahLst/>
              <a:cxnLst/>
              <a:rect l="l" t="t" r="r" b="b"/>
              <a:pathLst>
                <a:path w="7787" h="4850" extrusionOk="0">
                  <a:moveTo>
                    <a:pt x="7636" y="169"/>
                  </a:moveTo>
                  <a:lnTo>
                    <a:pt x="7636" y="4446"/>
                  </a:lnTo>
                  <a:lnTo>
                    <a:pt x="299" y="4693"/>
                  </a:lnTo>
                  <a:lnTo>
                    <a:pt x="156" y="937"/>
                  </a:lnTo>
                  <a:lnTo>
                    <a:pt x="7636" y="169"/>
                  </a:lnTo>
                  <a:close/>
                  <a:moveTo>
                    <a:pt x="7787" y="0"/>
                  </a:moveTo>
                  <a:lnTo>
                    <a:pt x="72" y="793"/>
                  </a:lnTo>
                  <a:lnTo>
                    <a:pt x="0" y="801"/>
                  </a:lnTo>
                  <a:lnTo>
                    <a:pt x="155" y="4849"/>
                  </a:lnTo>
                  <a:lnTo>
                    <a:pt x="7787" y="4591"/>
                  </a:lnTo>
                  <a:lnTo>
                    <a:pt x="77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35"/>
            <p:cNvSpPr/>
            <p:nvPr/>
          </p:nvSpPr>
          <p:spPr>
            <a:xfrm>
              <a:off x="4109675" y="4327350"/>
              <a:ext cx="458550" cy="115400"/>
            </a:xfrm>
            <a:custGeom>
              <a:avLst/>
              <a:gdLst/>
              <a:ahLst/>
              <a:cxnLst/>
              <a:rect l="l" t="t" r="r" b="b"/>
              <a:pathLst>
                <a:path w="18342" h="4616" extrusionOk="0">
                  <a:moveTo>
                    <a:pt x="151" y="164"/>
                  </a:moveTo>
                  <a:lnTo>
                    <a:pt x="18189" y="1616"/>
                  </a:lnTo>
                  <a:lnTo>
                    <a:pt x="18189" y="4458"/>
                  </a:lnTo>
                  <a:lnTo>
                    <a:pt x="151" y="3611"/>
                  </a:lnTo>
                  <a:lnTo>
                    <a:pt x="151" y="164"/>
                  </a:lnTo>
                  <a:close/>
                  <a:moveTo>
                    <a:pt x="0" y="0"/>
                  </a:moveTo>
                  <a:lnTo>
                    <a:pt x="0" y="3755"/>
                  </a:lnTo>
                  <a:lnTo>
                    <a:pt x="18261" y="4613"/>
                  </a:lnTo>
                  <a:lnTo>
                    <a:pt x="18340" y="4616"/>
                  </a:lnTo>
                  <a:lnTo>
                    <a:pt x="18341" y="1478"/>
                  </a:lnTo>
                  <a:lnTo>
                    <a:pt x="82" y="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35"/>
            <p:cNvSpPr/>
            <p:nvPr/>
          </p:nvSpPr>
          <p:spPr>
            <a:xfrm>
              <a:off x="4749150" y="4377525"/>
              <a:ext cx="299650" cy="82725"/>
            </a:xfrm>
            <a:custGeom>
              <a:avLst/>
              <a:gdLst/>
              <a:ahLst/>
              <a:cxnLst/>
              <a:rect l="l" t="t" r="r" b="b"/>
              <a:pathLst>
                <a:path w="11986" h="3309" extrusionOk="0">
                  <a:moveTo>
                    <a:pt x="151" y="160"/>
                  </a:moveTo>
                  <a:lnTo>
                    <a:pt x="11835" y="843"/>
                  </a:lnTo>
                  <a:lnTo>
                    <a:pt x="11835" y="3150"/>
                  </a:lnTo>
                  <a:lnTo>
                    <a:pt x="151" y="2543"/>
                  </a:lnTo>
                  <a:lnTo>
                    <a:pt x="151" y="160"/>
                  </a:lnTo>
                  <a:close/>
                  <a:moveTo>
                    <a:pt x="0" y="0"/>
                  </a:moveTo>
                  <a:lnTo>
                    <a:pt x="0" y="2687"/>
                  </a:lnTo>
                  <a:lnTo>
                    <a:pt x="11906" y="3305"/>
                  </a:lnTo>
                  <a:lnTo>
                    <a:pt x="11985" y="3309"/>
                  </a:lnTo>
                  <a:lnTo>
                    <a:pt x="11985" y="702"/>
                  </a:lnTo>
                  <a:lnTo>
                    <a:pt x="81" y="4"/>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35"/>
            <p:cNvSpPr/>
            <p:nvPr/>
          </p:nvSpPr>
          <p:spPr>
            <a:xfrm>
              <a:off x="5192950" y="4406250"/>
              <a:ext cx="301250" cy="77375"/>
            </a:xfrm>
            <a:custGeom>
              <a:avLst/>
              <a:gdLst/>
              <a:ahLst/>
              <a:cxnLst/>
              <a:rect l="l" t="t" r="r" b="b"/>
              <a:pathLst>
                <a:path w="12050" h="3095" extrusionOk="0">
                  <a:moveTo>
                    <a:pt x="151" y="165"/>
                  </a:moveTo>
                  <a:lnTo>
                    <a:pt x="11899" y="1069"/>
                  </a:lnTo>
                  <a:lnTo>
                    <a:pt x="11899" y="2933"/>
                  </a:lnTo>
                  <a:lnTo>
                    <a:pt x="151" y="2243"/>
                  </a:lnTo>
                  <a:lnTo>
                    <a:pt x="151" y="165"/>
                  </a:lnTo>
                  <a:close/>
                  <a:moveTo>
                    <a:pt x="1" y="1"/>
                  </a:moveTo>
                  <a:lnTo>
                    <a:pt x="1" y="2386"/>
                  </a:lnTo>
                  <a:lnTo>
                    <a:pt x="11970" y="3089"/>
                  </a:lnTo>
                  <a:lnTo>
                    <a:pt x="12050" y="3094"/>
                  </a:lnTo>
                  <a:lnTo>
                    <a:pt x="12050" y="92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35"/>
            <p:cNvSpPr/>
            <p:nvPr/>
          </p:nvSpPr>
          <p:spPr>
            <a:xfrm>
              <a:off x="5945325" y="4470875"/>
              <a:ext cx="174050" cy="49875"/>
            </a:xfrm>
            <a:custGeom>
              <a:avLst/>
              <a:gdLst/>
              <a:ahLst/>
              <a:cxnLst/>
              <a:rect l="l" t="t" r="r" b="b"/>
              <a:pathLst>
                <a:path w="6962" h="1995" extrusionOk="0">
                  <a:moveTo>
                    <a:pt x="152" y="159"/>
                  </a:moveTo>
                  <a:lnTo>
                    <a:pt x="6809" y="501"/>
                  </a:lnTo>
                  <a:lnTo>
                    <a:pt x="6809" y="1834"/>
                  </a:lnTo>
                  <a:lnTo>
                    <a:pt x="152" y="1430"/>
                  </a:lnTo>
                  <a:lnTo>
                    <a:pt x="152" y="159"/>
                  </a:lnTo>
                  <a:close/>
                  <a:moveTo>
                    <a:pt x="1" y="0"/>
                  </a:moveTo>
                  <a:lnTo>
                    <a:pt x="1" y="1571"/>
                  </a:lnTo>
                  <a:lnTo>
                    <a:pt x="6880" y="1990"/>
                  </a:lnTo>
                  <a:lnTo>
                    <a:pt x="6961" y="1994"/>
                  </a:lnTo>
                  <a:lnTo>
                    <a:pt x="6961" y="357"/>
                  </a:lnTo>
                  <a:lnTo>
                    <a:pt x="80" y="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35"/>
            <p:cNvSpPr/>
            <p:nvPr/>
          </p:nvSpPr>
          <p:spPr>
            <a:xfrm>
              <a:off x="5183850" y="1899650"/>
              <a:ext cx="132075" cy="285650"/>
            </a:xfrm>
            <a:custGeom>
              <a:avLst/>
              <a:gdLst/>
              <a:ahLst/>
              <a:cxnLst/>
              <a:rect l="l" t="t" r="r" b="b"/>
              <a:pathLst>
                <a:path w="5283" h="11426" extrusionOk="0">
                  <a:moveTo>
                    <a:pt x="0" y="1"/>
                  </a:moveTo>
                  <a:lnTo>
                    <a:pt x="0" y="7944"/>
                  </a:lnTo>
                  <a:cubicBezTo>
                    <a:pt x="3" y="8009"/>
                    <a:pt x="57" y="8061"/>
                    <a:pt x="122" y="8061"/>
                  </a:cubicBezTo>
                  <a:cubicBezTo>
                    <a:pt x="186" y="8061"/>
                    <a:pt x="241" y="8009"/>
                    <a:pt x="242" y="7944"/>
                  </a:cubicBezTo>
                  <a:lnTo>
                    <a:pt x="242" y="562"/>
                  </a:lnTo>
                  <a:lnTo>
                    <a:pt x="5041" y="5110"/>
                  </a:lnTo>
                  <a:lnTo>
                    <a:pt x="5041" y="11304"/>
                  </a:lnTo>
                  <a:cubicBezTo>
                    <a:pt x="5041" y="11372"/>
                    <a:pt x="5095" y="11426"/>
                    <a:pt x="5162" y="11426"/>
                  </a:cubicBezTo>
                  <a:cubicBezTo>
                    <a:pt x="5228" y="11426"/>
                    <a:pt x="5283" y="11372"/>
                    <a:pt x="5283" y="11304"/>
                  </a:cubicBezTo>
                  <a:lnTo>
                    <a:pt x="5283" y="500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35"/>
            <p:cNvSpPr/>
            <p:nvPr/>
          </p:nvSpPr>
          <p:spPr>
            <a:xfrm>
              <a:off x="5055475" y="1903650"/>
              <a:ext cx="134825" cy="104900"/>
            </a:xfrm>
            <a:custGeom>
              <a:avLst/>
              <a:gdLst/>
              <a:ahLst/>
              <a:cxnLst/>
              <a:rect l="l" t="t" r="r" b="b"/>
              <a:pathLst>
                <a:path w="5393" h="4196" extrusionOk="0">
                  <a:moveTo>
                    <a:pt x="5256" y="1"/>
                  </a:moveTo>
                  <a:cubicBezTo>
                    <a:pt x="5231" y="1"/>
                    <a:pt x="5205" y="9"/>
                    <a:pt x="5184" y="26"/>
                  </a:cubicBezTo>
                  <a:lnTo>
                    <a:pt x="92" y="3979"/>
                  </a:lnTo>
                  <a:cubicBezTo>
                    <a:pt x="1" y="4050"/>
                    <a:pt x="51" y="4196"/>
                    <a:pt x="166" y="4196"/>
                  </a:cubicBezTo>
                  <a:cubicBezTo>
                    <a:pt x="192" y="4196"/>
                    <a:pt x="219" y="4186"/>
                    <a:pt x="240" y="4171"/>
                  </a:cubicBezTo>
                  <a:lnTo>
                    <a:pt x="5331" y="217"/>
                  </a:lnTo>
                  <a:cubicBezTo>
                    <a:pt x="5384" y="176"/>
                    <a:pt x="5393" y="101"/>
                    <a:pt x="5353" y="48"/>
                  </a:cubicBezTo>
                  <a:cubicBezTo>
                    <a:pt x="5329" y="17"/>
                    <a:pt x="5293" y="1"/>
                    <a:pt x="5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35"/>
            <p:cNvSpPr/>
            <p:nvPr/>
          </p:nvSpPr>
          <p:spPr>
            <a:xfrm>
              <a:off x="1472325" y="2112625"/>
              <a:ext cx="118050" cy="390475"/>
            </a:xfrm>
            <a:custGeom>
              <a:avLst/>
              <a:gdLst/>
              <a:ahLst/>
              <a:cxnLst/>
              <a:rect l="l" t="t" r="r" b="b"/>
              <a:pathLst>
                <a:path w="4722" h="15619" extrusionOk="0">
                  <a:moveTo>
                    <a:pt x="4611" y="0"/>
                  </a:moveTo>
                  <a:cubicBezTo>
                    <a:pt x="4598" y="0"/>
                    <a:pt x="4584" y="4"/>
                    <a:pt x="4570" y="12"/>
                  </a:cubicBezTo>
                  <a:lnTo>
                    <a:pt x="1" y="2817"/>
                  </a:lnTo>
                  <a:lnTo>
                    <a:pt x="1" y="15619"/>
                  </a:lnTo>
                  <a:lnTo>
                    <a:pt x="4643" y="13405"/>
                  </a:lnTo>
                  <a:cubicBezTo>
                    <a:pt x="4720" y="13367"/>
                    <a:pt x="4682" y="13260"/>
                    <a:pt x="4612" y="13260"/>
                  </a:cubicBezTo>
                  <a:cubicBezTo>
                    <a:pt x="4601" y="13260"/>
                    <a:pt x="4589" y="13263"/>
                    <a:pt x="4577" y="13268"/>
                  </a:cubicBezTo>
                  <a:lnTo>
                    <a:pt x="150" y="15380"/>
                  </a:lnTo>
                  <a:lnTo>
                    <a:pt x="150" y="2902"/>
                  </a:lnTo>
                  <a:lnTo>
                    <a:pt x="4649" y="140"/>
                  </a:lnTo>
                  <a:cubicBezTo>
                    <a:pt x="4721" y="97"/>
                    <a:pt x="4677" y="0"/>
                    <a:pt x="4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35"/>
            <p:cNvSpPr/>
            <p:nvPr/>
          </p:nvSpPr>
          <p:spPr>
            <a:xfrm>
              <a:off x="1275075" y="2215975"/>
              <a:ext cx="130000" cy="377225"/>
            </a:xfrm>
            <a:custGeom>
              <a:avLst/>
              <a:gdLst/>
              <a:ahLst/>
              <a:cxnLst/>
              <a:rect l="l" t="t" r="r" b="b"/>
              <a:pathLst>
                <a:path w="5200" h="15089" extrusionOk="0">
                  <a:moveTo>
                    <a:pt x="5048" y="249"/>
                  </a:moveTo>
                  <a:lnTo>
                    <a:pt x="5048" y="12633"/>
                  </a:lnTo>
                  <a:lnTo>
                    <a:pt x="151" y="14854"/>
                  </a:lnTo>
                  <a:lnTo>
                    <a:pt x="151" y="2800"/>
                  </a:lnTo>
                  <a:lnTo>
                    <a:pt x="5048" y="249"/>
                  </a:lnTo>
                  <a:close/>
                  <a:moveTo>
                    <a:pt x="5200" y="0"/>
                  </a:moveTo>
                  <a:lnTo>
                    <a:pt x="41" y="2688"/>
                  </a:lnTo>
                  <a:lnTo>
                    <a:pt x="0" y="2709"/>
                  </a:lnTo>
                  <a:lnTo>
                    <a:pt x="0" y="15088"/>
                  </a:lnTo>
                  <a:lnTo>
                    <a:pt x="5155" y="12749"/>
                  </a:lnTo>
                  <a:lnTo>
                    <a:pt x="5200" y="12730"/>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35"/>
            <p:cNvSpPr/>
            <p:nvPr/>
          </p:nvSpPr>
          <p:spPr>
            <a:xfrm>
              <a:off x="1297375" y="2271325"/>
              <a:ext cx="3775" cy="311450"/>
            </a:xfrm>
            <a:custGeom>
              <a:avLst/>
              <a:gdLst/>
              <a:ahLst/>
              <a:cxnLst/>
              <a:rect l="l" t="t" r="r" b="b"/>
              <a:pathLst>
                <a:path w="151" h="12458" extrusionOk="0">
                  <a:moveTo>
                    <a:pt x="75" y="1"/>
                  </a:moveTo>
                  <a:cubicBezTo>
                    <a:pt x="38" y="1"/>
                    <a:pt x="0" y="26"/>
                    <a:pt x="0" y="76"/>
                  </a:cubicBezTo>
                  <a:lnTo>
                    <a:pt x="0" y="12383"/>
                  </a:lnTo>
                  <a:cubicBezTo>
                    <a:pt x="0" y="12425"/>
                    <a:pt x="35" y="12458"/>
                    <a:pt x="75" y="12458"/>
                  </a:cubicBezTo>
                  <a:cubicBezTo>
                    <a:pt x="116" y="12458"/>
                    <a:pt x="151" y="12425"/>
                    <a:pt x="151" y="12383"/>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35"/>
            <p:cNvSpPr/>
            <p:nvPr/>
          </p:nvSpPr>
          <p:spPr>
            <a:xfrm>
              <a:off x="1866800" y="1879475"/>
              <a:ext cx="119900" cy="421700"/>
            </a:xfrm>
            <a:custGeom>
              <a:avLst/>
              <a:gdLst/>
              <a:ahLst/>
              <a:cxnLst/>
              <a:rect l="l" t="t" r="r" b="b"/>
              <a:pathLst>
                <a:path w="4796" h="16868" extrusionOk="0">
                  <a:moveTo>
                    <a:pt x="4683" y="0"/>
                  </a:moveTo>
                  <a:cubicBezTo>
                    <a:pt x="4670" y="0"/>
                    <a:pt x="4656" y="4"/>
                    <a:pt x="4644" y="11"/>
                  </a:cubicBezTo>
                  <a:lnTo>
                    <a:pt x="36" y="2938"/>
                  </a:lnTo>
                  <a:lnTo>
                    <a:pt x="1" y="2960"/>
                  </a:lnTo>
                  <a:lnTo>
                    <a:pt x="1" y="16868"/>
                  </a:lnTo>
                  <a:lnTo>
                    <a:pt x="4719" y="14458"/>
                  </a:lnTo>
                  <a:cubicBezTo>
                    <a:pt x="4795" y="14418"/>
                    <a:pt x="4755" y="14314"/>
                    <a:pt x="4686" y="14314"/>
                  </a:cubicBezTo>
                  <a:cubicBezTo>
                    <a:pt x="4675" y="14314"/>
                    <a:pt x="4663" y="14317"/>
                    <a:pt x="4650" y="14323"/>
                  </a:cubicBezTo>
                  <a:lnTo>
                    <a:pt x="151" y="16622"/>
                  </a:lnTo>
                  <a:lnTo>
                    <a:pt x="151" y="3043"/>
                  </a:lnTo>
                  <a:lnTo>
                    <a:pt x="4724" y="138"/>
                  </a:lnTo>
                  <a:cubicBezTo>
                    <a:pt x="4760" y="115"/>
                    <a:pt x="4770" y="69"/>
                    <a:pt x="4748" y="35"/>
                  </a:cubicBezTo>
                  <a:cubicBezTo>
                    <a:pt x="4733" y="12"/>
                    <a:pt x="4709"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35"/>
            <p:cNvSpPr/>
            <p:nvPr/>
          </p:nvSpPr>
          <p:spPr>
            <a:xfrm>
              <a:off x="1720475" y="1965425"/>
              <a:ext cx="123075" cy="401800"/>
            </a:xfrm>
            <a:custGeom>
              <a:avLst/>
              <a:gdLst/>
              <a:ahLst/>
              <a:cxnLst/>
              <a:rect l="l" t="t" r="r" b="b"/>
              <a:pathLst>
                <a:path w="4923" h="16072" extrusionOk="0">
                  <a:moveTo>
                    <a:pt x="4773" y="271"/>
                  </a:moveTo>
                  <a:lnTo>
                    <a:pt x="4773" y="13768"/>
                  </a:lnTo>
                  <a:lnTo>
                    <a:pt x="151" y="15839"/>
                  </a:lnTo>
                  <a:lnTo>
                    <a:pt x="151" y="3105"/>
                  </a:lnTo>
                  <a:lnTo>
                    <a:pt x="4773" y="271"/>
                  </a:lnTo>
                  <a:close/>
                  <a:moveTo>
                    <a:pt x="4922" y="0"/>
                  </a:moveTo>
                  <a:lnTo>
                    <a:pt x="0" y="3021"/>
                  </a:lnTo>
                  <a:lnTo>
                    <a:pt x="0" y="16071"/>
                  </a:lnTo>
                  <a:lnTo>
                    <a:pt x="4877" y="13884"/>
                  </a:lnTo>
                  <a:lnTo>
                    <a:pt x="4922" y="13865"/>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35"/>
            <p:cNvSpPr/>
            <p:nvPr/>
          </p:nvSpPr>
          <p:spPr>
            <a:xfrm>
              <a:off x="1739075" y="20287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35"/>
            <p:cNvSpPr/>
            <p:nvPr/>
          </p:nvSpPr>
          <p:spPr>
            <a:xfrm>
              <a:off x="1888575" y="1938525"/>
              <a:ext cx="4175" cy="350350"/>
            </a:xfrm>
            <a:custGeom>
              <a:avLst/>
              <a:gdLst/>
              <a:ahLst/>
              <a:cxnLst/>
              <a:rect l="l" t="t" r="r" b="b"/>
              <a:pathLst>
                <a:path w="167" h="14014" extrusionOk="0">
                  <a:moveTo>
                    <a:pt x="92" y="1"/>
                  </a:moveTo>
                  <a:cubicBezTo>
                    <a:pt x="49" y="1"/>
                    <a:pt x="16" y="35"/>
                    <a:pt x="16" y="76"/>
                  </a:cubicBezTo>
                  <a:lnTo>
                    <a:pt x="0" y="13938"/>
                  </a:lnTo>
                  <a:cubicBezTo>
                    <a:pt x="0" y="13980"/>
                    <a:pt x="35" y="14013"/>
                    <a:pt x="76" y="14013"/>
                  </a:cubicBezTo>
                  <a:cubicBezTo>
                    <a:pt x="118" y="14013"/>
                    <a:pt x="151" y="13980"/>
                    <a:pt x="151" y="13938"/>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35"/>
            <p:cNvSpPr/>
            <p:nvPr/>
          </p:nvSpPr>
          <p:spPr>
            <a:xfrm>
              <a:off x="2118150" y="1710975"/>
              <a:ext cx="159700" cy="458775"/>
            </a:xfrm>
            <a:custGeom>
              <a:avLst/>
              <a:gdLst/>
              <a:ahLst/>
              <a:cxnLst/>
              <a:rect l="l" t="t" r="r" b="b"/>
              <a:pathLst>
                <a:path w="6388" h="18351" extrusionOk="0">
                  <a:moveTo>
                    <a:pt x="5921" y="268"/>
                  </a:moveTo>
                  <a:lnTo>
                    <a:pt x="6234" y="14769"/>
                  </a:lnTo>
                  <a:lnTo>
                    <a:pt x="151" y="18096"/>
                  </a:lnTo>
                  <a:lnTo>
                    <a:pt x="151" y="3824"/>
                  </a:lnTo>
                  <a:lnTo>
                    <a:pt x="5921" y="268"/>
                  </a:lnTo>
                  <a:close/>
                  <a:moveTo>
                    <a:pt x="6065" y="1"/>
                  </a:moveTo>
                  <a:lnTo>
                    <a:pt x="36" y="3717"/>
                  </a:lnTo>
                  <a:lnTo>
                    <a:pt x="0" y="3740"/>
                  </a:lnTo>
                  <a:lnTo>
                    <a:pt x="0" y="18351"/>
                  </a:lnTo>
                  <a:lnTo>
                    <a:pt x="6387" y="14857"/>
                  </a:lnTo>
                  <a:lnTo>
                    <a:pt x="60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35"/>
            <p:cNvSpPr/>
            <p:nvPr/>
          </p:nvSpPr>
          <p:spPr>
            <a:xfrm>
              <a:off x="2304250" y="1586750"/>
              <a:ext cx="168125" cy="482200"/>
            </a:xfrm>
            <a:custGeom>
              <a:avLst/>
              <a:gdLst/>
              <a:ahLst/>
              <a:cxnLst/>
              <a:rect l="l" t="t" r="r" b="b"/>
              <a:pathLst>
                <a:path w="6725" h="19288" extrusionOk="0">
                  <a:moveTo>
                    <a:pt x="6615" y="0"/>
                  </a:moveTo>
                  <a:cubicBezTo>
                    <a:pt x="6602" y="0"/>
                    <a:pt x="6588" y="4"/>
                    <a:pt x="6574" y="14"/>
                  </a:cubicBezTo>
                  <a:lnTo>
                    <a:pt x="36" y="4084"/>
                  </a:lnTo>
                  <a:lnTo>
                    <a:pt x="0" y="4107"/>
                  </a:lnTo>
                  <a:lnTo>
                    <a:pt x="0" y="19287"/>
                  </a:lnTo>
                  <a:lnTo>
                    <a:pt x="6648" y="15923"/>
                  </a:lnTo>
                  <a:cubicBezTo>
                    <a:pt x="6685" y="15905"/>
                    <a:pt x="6699" y="15858"/>
                    <a:pt x="6681" y="15821"/>
                  </a:cubicBezTo>
                  <a:cubicBezTo>
                    <a:pt x="6667" y="15796"/>
                    <a:pt x="6640" y="15781"/>
                    <a:pt x="6612" y="15781"/>
                  </a:cubicBezTo>
                  <a:cubicBezTo>
                    <a:pt x="6601" y="15781"/>
                    <a:pt x="6590" y="15783"/>
                    <a:pt x="6579" y="15788"/>
                  </a:cubicBezTo>
                  <a:lnTo>
                    <a:pt x="151" y="19043"/>
                  </a:lnTo>
                  <a:lnTo>
                    <a:pt x="151" y="4191"/>
                  </a:lnTo>
                  <a:lnTo>
                    <a:pt x="6653" y="140"/>
                  </a:lnTo>
                  <a:cubicBezTo>
                    <a:pt x="6724" y="96"/>
                    <a:pt x="6681" y="0"/>
                    <a:pt x="6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35"/>
            <p:cNvSpPr/>
            <p:nvPr/>
          </p:nvSpPr>
          <p:spPr>
            <a:xfrm>
              <a:off x="2136250" y="17924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4"/>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35"/>
            <p:cNvSpPr/>
            <p:nvPr/>
          </p:nvSpPr>
          <p:spPr>
            <a:xfrm>
              <a:off x="2324625" y="1675875"/>
              <a:ext cx="3800" cy="380225"/>
            </a:xfrm>
            <a:custGeom>
              <a:avLst/>
              <a:gdLst/>
              <a:ahLst/>
              <a:cxnLst/>
              <a:rect l="l" t="t" r="r" b="b"/>
              <a:pathLst>
                <a:path w="152" h="15209" extrusionOk="0">
                  <a:moveTo>
                    <a:pt x="76" y="0"/>
                  </a:moveTo>
                  <a:cubicBezTo>
                    <a:pt x="38" y="0"/>
                    <a:pt x="1" y="25"/>
                    <a:pt x="1" y="75"/>
                  </a:cubicBezTo>
                  <a:lnTo>
                    <a:pt x="1" y="15133"/>
                  </a:lnTo>
                  <a:cubicBezTo>
                    <a:pt x="1" y="15174"/>
                    <a:pt x="34" y="15208"/>
                    <a:pt x="76" y="15208"/>
                  </a:cubicBezTo>
                  <a:cubicBezTo>
                    <a:pt x="117" y="15208"/>
                    <a:pt x="151" y="15174"/>
                    <a:pt x="151" y="15133"/>
                  </a:cubicBezTo>
                  <a:lnTo>
                    <a:pt x="151" y="75"/>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35"/>
            <p:cNvSpPr/>
            <p:nvPr/>
          </p:nvSpPr>
          <p:spPr>
            <a:xfrm>
              <a:off x="2623975" y="1395875"/>
              <a:ext cx="153325" cy="507750"/>
            </a:xfrm>
            <a:custGeom>
              <a:avLst/>
              <a:gdLst/>
              <a:ahLst/>
              <a:cxnLst/>
              <a:rect l="l" t="t" r="r" b="b"/>
              <a:pathLst>
                <a:path w="6133" h="20310" extrusionOk="0">
                  <a:moveTo>
                    <a:pt x="5981" y="277"/>
                  </a:moveTo>
                  <a:lnTo>
                    <a:pt x="5981" y="16874"/>
                  </a:lnTo>
                  <a:lnTo>
                    <a:pt x="151" y="20055"/>
                  </a:lnTo>
                  <a:lnTo>
                    <a:pt x="151" y="3998"/>
                  </a:lnTo>
                  <a:lnTo>
                    <a:pt x="5981" y="277"/>
                  </a:lnTo>
                  <a:close/>
                  <a:moveTo>
                    <a:pt x="6132" y="1"/>
                  </a:moveTo>
                  <a:lnTo>
                    <a:pt x="36" y="3893"/>
                  </a:lnTo>
                  <a:lnTo>
                    <a:pt x="0" y="3916"/>
                  </a:lnTo>
                  <a:lnTo>
                    <a:pt x="0" y="20309"/>
                  </a:lnTo>
                  <a:lnTo>
                    <a:pt x="6094" y="16985"/>
                  </a:lnTo>
                  <a:lnTo>
                    <a:pt x="6132" y="16964"/>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35"/>
            <p:cNvSpPr/>
            <p:nvPr/>
          </p:nvSpPr>
          <p:spPr>
            <a:xfrm>
              <a:off x="2819650" y="1239900"/>
              <a:ext cx="186675" cy="555625"/>
            </a:xfrm>
            <a:custGeom>
              <a:avLst/>
              <a:gdLst/>
              <a:ahLst/>
              <a:cxnLst/>
              <a:rect l="l" t="t" r="r" b="b"/>
              <a:pathLst>
                <a:path w="7467" h="22225" extrusionOk="0">
                  <a:moveTo>
                    <a:pt x="7318" y="285"/>
                  </a:moveTo>
                  <a:lnTo>
                    <a:pt x="7318" y="17872"/>
                  </a:lnTo>
                  <a:lnTo>
                    <a:pt x="151" y="21965"/>
                  </a:lnTo>
                  <a:lnTo>
                    <a:pt x="151" y="5146"/>
                  </a:lnTo>
                  <a:lnTo>
                    <a:pt x="7318" y="285"/>
                  </a:lnTo>
                  <a:close/>
                  <a:moveTo>
                    <a:pt x="7467" y="1"/>
                  </a:moveTo>
                  <a:lnTo>
                    <a:pt x="33" y="5043"/>
                  </a:lnTo>
                  <a:lnTo>
                    <a:pt x="0" y="5065"/>
                  </a:lnTo>
                  <a:lnTo>
                    <a:pt x="0" y="22225"/>
                  </a:lnTo>
                  <a:lnTo>
                    <a:pt x="7430" y="17982"/>
                  </a:lnTo>
                  <a:lnTo>
                    <a:pt x="7467" y="17960"/>
                  </a:lnTo>
                  <a:lnTo>
                    <a:pt x="74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35"/>
            <p:cNvSpPr/>
            <p:nvPr/>
          </p:nvSpPr>
          <p:spPr>
            <a:xfrm>
              <a:off x="2642075" y="1481350"/>
              <a:ext cx="3775" cy="414075"/>
            </a:xfrm>
            <a:custGeom>
              <a:avLst/>
              <a:gdLst/>
              <a:ahLst/>
              <a:cxnLst/>
              <a:rect l="l" t="t" r="r" b="b"/>
              <a:pathLst>
                <a:path w="151" h="16563" extrusionOk="0">
                  <a:moveTo>
                    <a:pt x="75" y="0"/>
                  </a:moveTo>
                  <a:cubicBezTo>
                    <a:pt x="38" y="0"/>
                    <a:pt x="0" y="25"/>
                    <a:pt x="0" y="75"/>
                  </a:cubicBezTo>
                  <a:lnTo>
                    <a:pt x="0" y="16487"/>
                  </a:lnTo>
                  <a:cubicBezTo>
                    <a:pt x="0" y="16529"/>
                    <a:pt x="34" y="16562"/>
                    <a:pt x="75" y="16562"/>
                  </a:cubicBezTo>
                  <a:cubicBezTo>
                    <a:pt x="118" y="16562"/>
                    <a:pt x="151" y="16529"/>
                    <a:pt x="151" y="16487"/>
                  </a:cubicBezTo>
                  <a:lnTo>
                    <a:pt x="151" y="75"/>
                  </a:lnTo>
                  <a:cubicBezTo>
                    <a:pt x="151" y="25"/>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35"/>
            <p:cNvSpPr/>
            <p:nvPr/>
          </p:nvSpPr>
          <p:spPr>
            <a:xfrm>
              <a:off x="2835600" y="1354825"/>
              <a:ext cx="3800" cy="428150"/>
            </a:xfrm>
            <a:custGeom>
              <a:avLst/>
              <a:gdLst/>
              <a:ahLst/>
              <a:cxnLst/>
              <a:rect l="l" t="t" r="r" b="b"/>
              <a:pathLst>
                <a:path w="152" h="17126" extrusionOk="0">
                  <a:moveTo>
                    <a:pt x="76" y="1"/>
                  </a:moveTo>
                  <a:cubicBezTo>
                    <a:pt x="38" y="1"/>
                    <a:pt x="0" y="26"/>
                    <a:pt x="0" y="76"/>
                  </a:cubicBezTo>
                  <a:lnTo>
                    <a:pt x="0" y="17050"/>
                  </a:lnTo>
                  <a:cubicBezTo>
                    <a:pt x="0" y="17091"/>
                    <a:pt x="33" y="17126"/>
                    <a:pt x="76" y="17126"/>
                  </a:cubicBezTo>
                  <a:cubicBezTo>
                    <a:pt x="117" y="17126"/>
                    <a:pt x="151" y="17091"/>
                    <a:pt x="150" y="17050"/>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35"/>
            <p:cNvSpPr/>
            <p:nvPr/>
          </p:nvSpPr>
          <p:spPr>
            <a:xfrm>
              <a:off x="1472325" y="2584125"/>
              <a:ext cx="117950" cy="376625"/>
            </a:xfrm>
            <a:custGeom>
              <a:avLst/>
              <a:gdLst/>
              <a:ahLst/>
              <a:cxnLst/>
              <a:rect l="l" t="t" r="r" b="b"/>
              <a:pathLst>
                <a:path w="4718" h="15065" extrusionOk="0">
                  <a:moveTo>
                    <a:pt x="4610" y="0"/>
                  </a:moveTo>
                  <a:cubicBezTo>
                    <a:pt x="4600" y="0"/>
                    <a:pt x="4588" y="3"/>
                    <a:pt x="4577" y="8"/>
                  </a:cubicBezTo>
                  <a:lnTo>
                    <a:pt x="1" y="2269"/>
                  </a:lnTo>
                  <a:lnTo>
                    <a:pt x="1" y="15064"/>
                  </a:lnTo>
                  <a:lnTo>
                    <a:pt x="4635" y="13406"/>
                  </a:lnTo>
                  <a:cubicBezTo>
                    <a:pt x="4673" y="13391"/>
                    <a:pt x="4694" y="13348"/>
                    <a:pt x="4680" y="13309"/>
                  </a:cubicBezTo>
                  <a:cubicBezTo>
                    <a:pt x="4669" y="13278"/>
                    <a:pt x="4640" y="13259"/>
                    <a:pt x="4609" y="13259"/>
                  </a:cubicBezTo>
                  <a:cubicBezTo>
                    <a:pt x="4600" y="13259"/>
                    <a:pt x="4592" y="13260"/>
                    <a:pt x="4583" y="13263"/>
                  </a:cubicBezTo>
                  <a:lnTo>
                    <a:pt x="150" y="14849"/>
                  </a:lnTo>
                  <a:lnTo>
                    <a:pt x="150" y="2363"/>
                  </a:lnTo>
                  <a:lnTo>
                    <a:pt x="4643" y="143"/>
                  </a:lnTo>
                  <a:cubicBezTo>
                    <a:pt x="4717" y="103"/>
                    <a:pt x="4679" y="0"/>
                    <a:pt x="46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35"/>
            <p:cNvSpPr/>
            <p:nvPr/>
          </p:nvSpPr>
          <p:spPr>
            <a:xfrm>
              <a:off x="1275075" y="2665725"/>
              <a:ext cx="130000" cy="361500"/>
            </a:xfrm>
            <a:custGeom>
              <a:avLst/>
              <a:gdLst/>
              <a:ahLst/>
              <a:cxnLst/>
              <a:rect l="l" t="t" r="r" b="b"/>
              <a:pathLst>
                <a:path w="5200" h="14460" extrusionOk="0">
                  <a:moveTo>
                    <a:pt x="5048" y="223"/>
                  </a:moveTo>
                  <a:lnTo>
                    <a:pt x="5048" y="12614"/>
                  </a:lnTo>
                  <a:lnTo>
                    <a:pt x="151" y="14250"/>
                  </a:lnTo>
                  <a:lnTo>
                    <a:pt x="151" y="2189"/>
                  </a:lnTo>
                  <a:lnTo>
                    <a:pt x="5048" y="223"/>
                  </a:lnTo>
                  <a:close/>
                  <a:moveTo>
                    <a:pt x="5200" y="1"/>
                  </a:moveTo>
                  <a:lnTo>
                    <a:pt x="0" y="2087"/>
                  </a:lnTo>
                  <a:lnTo>
                    <a:pt x="0" y="14460"/>
                  </a:lnTo>
                  <a:lnTo>
                    <a:pt x="5148" y="12739"/>
                  </a:lnTo>
                  <a:lnTo>
                    <a:pt x="5200" y="12722"/>
                  </a:lnTo>
                  <a:lnTo>
                    <a:pt x="52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35"/>
            <p:cNvSpPr/>
            <p:nvPr/>
          </p:nvSpPr>
          <p:spPr>
            <a:xfrm>
              <a:off x="1297375" y="2708350"/>
              <a:ext cx="3775" cy="311450"/>
            </a:xfrm>
            <a:custGeom>
              <a:avLst/>
              <a:gdLst/>
              <a:ahLst/>
              <a:cxnLst/>
              <a:rect l="l" t="t" r="r" b="b"/>
              <a:pathLst>
                <a:path w="151" h="12458" extrusionOk="0">
                  <a:moveTo>
                    <a:pt x="75" y="0"/>
                  </a:moveTo>
                  <a:cubicBezTo>
                    <a:pt x="38" y="0"/>
                    <a:pt x="0" y="26"/>
                    <a:pt x="0" y="76"/>
                  </a:cubicBezTo>
                  <a:lnTo>
                    <a:pt x="0" y="12382"/>
                  </a:lnTo>
                  <a:cubicBezTo>
                    <a:pt x="0" y="12423"/>
                    <a:pt x="35" y="12457"/>
                    <a:pt x="75" y="12457"/>
                  </a:cubicBezTo>
                  <a:cubicBezTo>
                    <a:pt x="116" y="12457"/>
                    <a:pt x="151" y="12423"/>
                    <a:pt x="151" y="12382"/>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35"/>
            <p:cNvSpPr/>
            <p:nvPr/>
          </p:nvSpPr>
          <p:spPr>
            <a:xfrm>
              <a:off x="1866800" y="2398300"/>
              <a:ext cx="119875" cy="407675"/>
            </a:xfrm>
            <a:custGeom>
              <a:avLst/>
              <a:gdLst/>
              <a:ahLst/>
              <a:cxnLst/>
              <a:rect l="l" t="t" r="r" b="b"/>
              <a:pathLst>
                <a:path w="4795" h="16307" extrusionOk="0">
                  <a:moveTo>
                    <a:pt x="4683" y="0"/>
                  </a:moveTo>
                  <a:cubicBezTo>
                    <a:pt x="4672" y="0"/>
                    <a:pt x="4660" y="3"/>
                    <a:pt x="4649" y="9"/>
                  </a:cubicBezTo>
                  <a:lnTo>
                    <a:pt x="42" y="2384"/>
                  </a:lnTo>
                  <a:lnTo>
                    <a:pt x="1" y="2406"/>
                  </a:lnTo>
                  <a:lnTo>
                    <a:pt x="1" y="16307"/>
                  </a:lnTo>
                  <a:lnTo>
                    <a:pt x="4711" y="14462"/>
                  </a:lnTo>
                  <a:cubicBezTo>
                    <a:pt x="4794" y="14430"/>
                    <a:pt x="4760" y="14316"/>
                    <a:pt x="4686" y="14316"/>
                  </a:cubicBezTo>
                  <a:cubicBezTo>
                    <a:pt x="4677" y="14316"/>
                    <a:pt x="4666" y="14318"/>
                    <a:pt x="4656" y="14322"/>
                  </a:cubicBezTo>
                  <a:lnTo>
                    <a:pt x="151" y="16085"/>
                  </a:lnTo>
                  <a:lnTo>
                    <a:pt x="151" y="2498"/>
                  </a:lnTo>
                  <a:lnTo>
                    <a:pt x="4718" y="144"/>
                  </a:lnTo>
                  <a:cubicBezTo>
                    <a:pt x="4755" y="124"/>
                    <a:pt x="4769" y="79"/>
                    <a:pt x="4751" y="42"/>
                  </a:cubicBezTo>
                  <a:cubicBezTo>
                    <a:pt x="4738" y="16"/>
                    <a:pt x="4711"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35"/>
            <p:cNvSpPr/>
            <p:nvPr/>
          </p:nvSpPr>
          <p:spPr>
            <a:xfrm>
              <a:off x="1720475" y="2467650"/>
              <a:ext cx="123100" cy="386850"/>
            </a:xfrm>
            <a:custGeom>
              <a:avLst/>
              <a:gdLst/>
              <a:ahLst/>
              <a:cxnLst/>
              <a:rect l="l" t="t" r="r" b="b"/>
              <a:pathLst>
                <a:path w="4924" h="15474" extrusionOk="0">
                  <a:moveTo>
                    <a:pt x="4773" y="242"/>
                  </a:moveTo>
                  <a:lnTo>
                    <a:pt x="4773" y="13747"/>
                  </a:lnTo>
                  <a:lnTo>
                    <a:pt x="151" y="15265"/>
                  </a:lnTo>
                  <a:lnTo>
                    <a:pt x="151" y="2525"/>
                  </a:lnTo>
                  <a:lnTo>
                    <a:pt x="4773" y="242"/>
                  </a:lnTo>
                  <a:close/>
                  <a:moveTo>
                    <a:pt x="4924" y="0"/>
                  </a:moveTo>
                  <a:lnTo>
                    <a:pt x="41" y="2410"/>
                  </a:lnTo>
                  <a:lnTo>
                    <a:pt x="0" y="2430"/>
                  </a:lnTo>
                  <a:lnTo>
                    <a:pt x="0" y="15474"/>
                  </a:lnTo>
                  <a:lnTo>
                    <a:pt x="4872" y="13872"/>
                  </a:lnTo>
                  <a:lnTo>
                    <a:pt x="4924" y="13855"/>
                  </a:lnTo>
                  <a:lnTo>
                    <a:pt x="49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35"/>
            <p:cNvSpPr/>
            <p:nvPr/>
          </p:nvSpPr>
          <p:spPr>
            <a:xfrm>
              <a:off x="1739075" y="25185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35"/>
            <p:cNvSpPr/>
            <p:nvPr/>
          </p:nvSpPr>
          <p:spPr>
            <a:xfrm>
              <a:off x="1888575" y="2446275"/>
              <a:ext cx="4175" cy="350300"/>
            </a:xfrm>
            <a:custGeom>
              <a:avLst/>
              <a:gdLst/>
              <a:ahLst/>
              <a:cxnLst/>
              <a:rect l="l" t="t" r="r" b="b"/>
              <a:pathLst>
                <a:path w="167" h="14012" extrusionOk="0">
                  <a:moveTo>
                    <a:pt x="92" y="0"/>
                  </a:moveTo>
                  <a:cubicBezTo>
                    <a:pt x="49" y="0"/>
                    <a:pt x="16" y="35"/>
                    <a:pt x="16" y="76"/>
                  </a:cubicBezTo>
                  <a:lnTo>
                    <a:pt x="0" y="13936"/>
                  </a:lnTo>
                  <a:cubicBezTo>
                    <a:pt x="0" y="13977"/>
                    <a:pt x="35" y="14011"/>
                    <a:pt x="76" y="14011"/>
                  </a:cubicBezTo>
                  <a:cubicBezTo>
                    <a:pt x="118" y="14011"/>
                    <a:pt x="151" y="13977"/>
                    <a:pt x="151" y="13936"/>
                  </a:cubicBezTo>
                  <a:lnTo>
                    <a:pt x="167" y="76"/>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35"/>
            <p:cNvSpPr/>
            <p:nvPr/>
          </p:nvSpPr>
          <p:spPr>
            <a:xfrm>
              <a:off x="2118150" y="2264125"/>
              <a:ext cx="159700" cy="440450"/>
            </a:xfrm>
            <a:custGeom>
              <a:avLst/>
              <a:gdLst/>
              <a:ahLst/>
              <a:cxnLst/>
              <a:rect l="l" t="t" r="r" b="b"/>
              <a:pathLst>
                <a:path w="6388" h="17618" extrusionOk="0">
                  <a:moveTo>
                    <a:pt x="5921" y="241"/>
                  </a:moveTo>
                  <a:lnTo>
                    <a:pt x="6234" y="14789"/>
                  </a:lnTo>
                  <a:lnTo>
                    <a:pt x="151" y="17389"/>
                  </a:lnTo>
                  <a:lnTo>
                    <a:pt x="151" y="3107"/>
                  </a:lnTo>
                  <a:lnTo>
                    <a:pt x="5921" y="241"/>
                  </a:lnTo>
                  <a:close/>
                  <a:moveTo>
                    <a:pt x="6066" y="1"/>
                  </a:moveTo>
                  <a:lnTo>
                    <a:pt x="41" y="2994"/>
                  </a:lnTo>
                  <a:lnTo>
                    <a:pt x="0" y="3015"/>
                  </a:lnTo>
                  <a:lnTo>
                    <a:pt x="0" y="17617"/>
                  </a:lnTo>
                  <a:lnTo>
                    <a:pt x="6340" y="14908"/>
                  </a:lnTo>
                  <a:lnTo>
                    <a:pt x="6387" y="14888"/>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35"/>
            <p:cNvSpPr/>
            <p:nvPr/>
          </p:nvSpPr>
          <p:spPr>
            <a:xfrm>
              <a:off x="2304250" y="2163650"/>
              <a:ext cx="168150" cy="462350"/>
            </a:xfrm>
            <a:custGeom>
              <a:avLst/>
              <a:gdLst/>
              <a:ahLst/>
              <a:cxnLst/>
              <a:rect l="l" t="t" r="r" b="b"/>
              <a:pathLst>
                <a:path w="6726" h="18494" extrusionOk="0">
                  <a:moveTo>
                    <a:pt x="6615" y="1"/>
                  </a:moveTo>
                  <a:cubicBezTo>
                    <a:pt x="6604" y="1"/>
                    <a:pt x="6592" y="3"/>
                    <a:pt x="6579" y="10"/>
                  </a:cubicBezTo>
                  <a:lnTo>
                    <a:pt x="0" y="3321"/>
                  </a:lnTo>
                  <a:lnTo>
                    <a:pt x="0" y="18493"/>
                  </a:lnTo>
                  <a:lnTo>
                    <a:pt x="6641" y="15927"/>
                  </a:lnTo>
                  <a:cubicBezTo>
                    <a:pt x="6724" y="15896"/>
                    <a:pt x="6691" y="15781"/>
                    <a:pt x="6617" y="15781"/>
                  </a:cubicBezTo>
                  <a:cubicBezTo>
                    <a:pt x="6608" y="15781"/>
                    <a:pt x="6598" y="15783"/>
                    <a:pt x="6587" y="15787"/>
                  </a:cubicBezTo>
                  <a:lnTo>
                    <a:pt x="151" y="18274"/>
                  </a:lnTo>
                  <a:lnTo>
                    <a:pt x="151" y="3415"/>
                  </a:lnTo>
                  <a:lnTo>
                    <a:pt x="6648" y="145"/>
                  </a:lnTo>
                  <a:cubicBezTo>
                    <a:pt x="6725" y="106"/>
                    <a:pt x="6685"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35"/>
            <p:cNvSpPr/>
            <p:nvPr/>
          </p:nvSpPr>
          <p:spPr>
            <a:xfrm>
              <a:off x="2136250" y="23297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35"/>
            <p:cNvSpPr/>
            <p:nvPr/>
          </p:nvSpPr>
          <p:spPr>
            <a:xfrm>
              <a:off x="2324625" y="2235700"/>
              <a:ext cx="3800" cy="380225"/>
            </a:xfrm>
            <a:custGeom>
              <a:avLst/>
              <a:gdLst/>
              <a:ahLst/>
              <a:cxnLst/>
              <a:rect l="l" t="t" r="r" b="b"/>
              <a:pathLst>
                <a:path w="152" h="15209" extrusionOk="0">
                  <a:moveTo>
                    <a:pt x="76" y="0"/>
                  </a:moveTo>
                  <a:cubicBezTo>
                    <a:pt x="38" y="0"/>
                    <a:pt x="1" y="25"/>
                    <a:pt x="1" y="76"/>
                  </a:cubicBezTo>
                  <a:lnTo>
                    <a:pt x="1" y="15133"/>
                  </a:lnTo>
                  <a:cubicBezTo>
                    <a:pt x="1" y="15174"/>
                    <a:pt x="34" y="15207"/>
                    <a:pt x="76" y="15208"/>
                  </a:cubicBezTo>
                  <a:cubicBezTo>
                    <a:pt x="117" y="15207"/>
                    <a:pt x="151" y="15174"/>
                    <a:pt x="151" y="15133"/>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35"/>
            <p:cNvSpPr/>
            <p:nvPr/>
          </p:nvSpPr>
          <p:spPr>
            <a:xfrm>
              <a:off x="2623975" y="2009725"/>
              <a:ext cx="153325" cy="489200"/>
            </a:xfrm>
            <a:custGeom>
              <a:avLst/>
              <a:gdLst/>
              <a:ahLst/>
              <a:cxnLst/>
              <a:rect l="l" t="t" r="r" b="b"/>
              <a:pathLst>
                <a:path w="6133" h="19568" extrusionOk="0">
                  <a:moveTo>
                    <a:pt x="5981" y="249"/>
                  </a:moveTo>
                  <a:lnTo>
                    <a:pt x="5981" y="16855"/>
                  </a:lnTo>
                  <a:lnTo>
                    <a:pt x="151" y="19339"/>
                  </a:lnTo>
                  <a:lnTo>
                    <a:pt x="151" y="3273"/>
                  </a:lnTo>
                  <a:lnTo>
                    <a:pt x="5981" y="249"/>
                  </a:lnTo>
                  <a:close/>
                  <a:moveTo>
                    <a:pt x="6132" y="0"/>
                  </a:moveTo>
                  <a:lnTo>
                    <a:pt x="0" y="3182"/>
                  </a:lnTo>
                  <a:lnTo>
                    <a:pt x="0" y="19567"/>
                  </a:lnTo>
                  <a:lnTo>
                    <a:pt x="6132" y="16954"/>
                  </a:lnTo>
                  <a:lnTo>
                    <a:pt x="61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35"/>
            <p:cNvSpPr/>
            <p:nvPr/>
          </p:nvSpPr>
          <p:spPr>
            <a:xfrm>
              <a:off x="2819650" y="1881125"/>
              <a:ext cx="186725" cy="533075"/>
            </a:xfrm>
            <a:custGeom>
              <a:avLst/>
              <a:gdLst/>
              <a:ahLst/>
              <a:cxnLst/>
              <a:rect l="l" t="t" r="r" b="b"/>
              <a:pathLst>
                <a:path w="7469" h="21323" extrusionOk="0">
                  <a:moveTo>
                    <a:pt x="7318" y="257"/>
                  </a:moveTo>
                  <a:lnTo>
                    <a:pt x="7318" y="17852"/>
                  </a:lnTo>
                  <a:lnTo>
                    <a:pt x="151" y="21088"/>
                  </a:lnTo>
                  <a:lnTo>
                    <a:pt x="151" y="4262"/>
                  </a:lnTo>
                  <a:lnTo>
                    <a:pt x="7318" y="257"/>
                  </a:lnTo>
                  <a:close/>
                  <a:moveTo>
                    <a:pt x="7468" y="1"/>
                  </a:moveTo>
                  <a:lnTo>
                    <a:pt x="0" y="4173"/>
                  </a:lnTo>
                  <a:lnTo>
                    <a:pt x="0" y="21322"/>
                  </a:lnTo>
                  <a:lnTo>
                    <a:pt x="7423" y="17970"/>
                  </a:lnTo>
                  <a:lnTo>
                    <a:pt x="7468" y="17950"/>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35"/>
            <p:cNvSpPr/>
            <p:nvPr/>
          </p:nvSpPr>
          <p:spPr>
            <a:xfrm>
              <a:off x="2642100" y="2079125"/>
              <a:ext cx="3800" cy="414075"/>
            </a:xfrm>
            <a:custGeom>
              <a:avLst/>
              <a:gdLst/>
              <a:ahLst/>
              <a:cxnLst/>
              <a:rect l="l" t="t" r="r" b="b"/>
              <a:pathLst>
                <a:path w="152" h="16563" extrusionOk="0">
                  <a:moveTo>
                    <a:pt x="76" y="0"/>
                  </a:moveTo>
                  <a:cubicBezTo>
                    <a:pt x="38" y="0"/>
                    <a:pt x="0" y="25"/>
                    <a:pt x="0" y="76"/>
                  </a:cubicBezTo>
                  <a:lnTo>
                    <a:pt x="0" y="16489"/>
                  </a:lnTo>
                  <a:cubicBezTo>
                    <a:pt x="0" y="16530"/>
                    <a:pt x="33" y="16563"/>
                    <a:pt x="74" y="16563"/>
                  </a:cubicBezTo>
                  <a:cubicBezTo>
                    <a:pt x="117" y="16563"/>
                    <a:pt x="150" y="16530"/>
                    <a:pt x="151" y="16489"/>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35"/>
            <p:cNvSpPr/>
            <p:nvPr/>
          </p:nvSpPr>
          <p:spPr>
            <a:xfrm>
              <a:off x="2835600" y="1975725"/>
              <a:ext cx="3775" cy="428150"/>
            </a:xfrm>
            <a:custGeom>
              <a:avLst/>
              <a:gdLst/>
              <a:ahLst/>
              <a:cxnLst/>
              <a:rect l="l" t="t" r="r" b="b"/>
              <a:pathLst>
                <a:path w="151" h="17126" extrusionOk="0">
                  <a:moveTo>
                    <a:pt x="76" y="1"/>
                  </a:moveTo>
                  <a:cubicBezTo>
                    <a:pt x="38" y="1"/>
                    <a:pt x="0" y="26"/>
                    <a:pt x="0" y="76"/>
                  </a:cubicBezTo>
                  <a:lnTo>
                    <a:pt x="0" y="17051"/>
                  </a:lnTo>
                  <a:cubicBezTo>
                    <a:pt x="0" y="17091"/>
                    <a:pt x="33" y="17126"/>
                    <a:pt x="76" y="17126"/>
                  </a:cubicBezTo>
                  <a:cubicBezTo>
                    <a:pt x="117" y="17126"/>
                    <a:pt x="150" y="17091"/>
                    <a:pt x="150" y="17051"/>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35"/>
            <p:cNvSpPr/>
            <p:nvPr/>
          </p:nvSpPr>
          <p:spPr>
            <a:xfrm>
              <a:off x="1472325" y="3098050"/>
              <a:ext cx="118025" cy="358525"/>
            </a:xfrm>
            <a:custGeom>
              <a:avLst/>
              <a:gdLst/>
              <a:ahLst/>
              <a:cxnLst/>
              <a:rect l="l" t="t" r="r" b="b"/>
              <a:pathLst>
                <a:path w="4721" h="14341" extrusionOk="0">
                  <a:moveTo>
                    <a:pt x="4613" y="0"/>
                  </a:moveTo>
                  <a:cubicBezTo>
                    <a:pt x="4604" y="0"/>
                    <a:pt x="4595" y="2"/>
                    <a:pt x="4586" y="5"/>
                  </a:cubicBezTo>
                  <a:lnTo>
                    <a:pt x="1" y="1553"/>
                  </a:lnTo>
                  <a:lnTo>
                    <a:pt x="1" y="14341"/>
                  </a:lnTo>
                  <a:lnTo>
                    <a:pt x="4624" y="13411"/>
                  </a:lnTo>
                  <a:cubicBezTo>
                    <a:pt x="4665" y="13403"/>
                    <a:pt x="4692" y="13363"/>
                    <a:pt x="4684" y="13322"/>
                  </a:cubicBezTo>
                  <a:cubicBezTo>
                    <a:pt x="4677" y="13286"/>
                    <a:pt x="4646" y="13261"/>
                    <a:pt x="4611" y="13261"/>
                  </a:cubicBezTo>
                  <a:cubicBezTo>
                    <a:pt x="4606" y="13261"/>
                    <a:pt x="4600" y="13261"/>
                    <a:pt x="4595" y="13263"/>
                  </a:cubicBezTo>
                  <a:lnTo>
                    <a:pt x="152" y="14157"/>
                  </a:lnTo>
                  <a:lnTo>
                    <a:pt x="152" y="1662"/>
                  </a:lnTo>
                  <a:lnTo>
                    <a:pt x="4635" y="148"/>
                  </a:lnTo>
                  <a:cubicBezTo>
                    <a:pt x="4720" y="119"/>
                    <a:pt x="4689"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35"/>
            <p:cNvSpPr/>
            <p:nvPr/>
          </p:nvSpPr>
          <p:spPr>
            <a:xfrm>
              <a:off x="1275075" y="3151250"/>
              <a:ext cx="130000" cy="341000"/>
            </a:xfrm>
            <a:custGeom>
              <a:avLst/>
              <a:gdLst/>
              <a:ahLst/>
              <a:cxnLst/>
              <a:rect l="l" t="t" r="r" b="b"/>
              <a:pathLst>
                <a:path w="5200" h="13640" extrusionOk="0">
                  <a:moveTo>
                    <a:pt x="5048" y="192"/>
                  </a:moveTo>
                  <a:lnTo>
                    <a:pt x="5048" y="12588"/>
                  </a:lnTo>
                  <a:lnTo>
                    <a:pt x="151" y="13459"/>
                  </a:lnTo>
                  <a:lnTo>
                    <a:pt x="151" y="1391"/>
                  </a:lnTo>
                  <a:lnTo>
                    <a:pt x="5048" y="192"/>
                  </a:lnTo>
                  <a:close/>
                  <a:moveTo>
                    <a:pt x="5200" y="0"/>
                  </a:moveTo>
                  <a:lnTo>
                    <a:pt x="57" y="1259"/>
                  </a:lnTo>
                  <a:lnTo>
                    <a:pt x="0" y="1274"/>
                  </a:lnTo>
                  <a:lnTo>
                    <a:pt x="0" y="13640"/>
                  </a:lnTo>
                  <a:lnTo>
                    <a:pt x="5200" y="12715"/>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35"/>
            <p:cNvSpPr/>
            <p:nvPr/>
          </p:nvSpPr>
          <p:spPr>
            <a:xfrm>
              <a:off x="1297375" y="3177200"/>
              <a:ext cx="3775" cy="311500"/>
            </a:xfrm>
            <a:custGeom>
              <a:avLst/>
              <a:gdLst/>
              <a:ahLst/>
              <a:cxnLst/>
              <a:rect l="l" t="t" r="r" b="b"/>
              <a:pathLst>
                <a:path w="151" h="12460" extrusionOk="0">
                  <a:moveTo>
                    <a:pt x="75" y="1"/>
                  </a:moveTo>
                  <a:cubicBezTo>
                    <a:pt x="38" y="1"/>
                    <a:pt x="0" y="26"/>
                    <a:pt x="0" y="76"/>
                  </a:cubicBezTo>
                  <a:lnTo>
                    <a:pt x="0" y="12382"/>
                  </a:lnTo>
                  <a:cubicBezTo>
                    <a:pt x="0" y="12425"/>
                    <a:pt x="35" y="12459"/>
                    <a:pt x="75" y="12459"/>
                  </a:cubicBezTo>
                  <a:cubicBezTo>
                    <a:pt x="116"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35"/>
            <p:cNvSpPr/>
            <p:nvPr/>
          </p:nvSpPr>
          <p:spPr>
            <a:xfrm>
              <a:off x="1866800" y="2974200"/>
              <a:ext cx="119850" cy="389300"/>
            </a:xfrm>
            <a:custGeom>
              <a:avLst/>
              <a:gdLst/>
              <a:ahLst/>
              <a:cxnLst/>
              <a:rect l="l" t="t" r="r" b="b"/>
              <a:pathLst>
                <a:path w="4794" h="15572" extrusionOk="0">
                  <a:moveTo>
                    <a:pt x="4686" y="0"/>
                  </a:moveTo>
                  <a:cubicBezTo>
                    <a:pt x="4677" y="0"/>
                    <a:pt x="4668" y="2"/>
                    <a:pt x="4658" y="5"/>
                  </a:cubicBezTo>
                  <a:lnTo>
                    <a:pt x="1" y="1679"/>
                  </a:lnTo>
                  <a:lnTo>
                    <a:pt x="1" y="15571"/>
                  </a:lnTo>
                  <a:lnTo>
                    <a:pt x="4700" y="14467"/>
                  </a:lnTo>
                  <a:cubicBezTo>
                    <a:pt x="4787" y="14442"/>
                    <a:pt x="4765" y="14318"/>
                    <a:pt x="4683" y="14318"/>
                  </a:cubicBezTo>
                  <a:cubicBezTo>
                    <a:pt x="4678" y="14318"/>
                    <a:pt x="4672" y="14319"/>
                    <a:pt x="4666" y="14320"/>
                  </a:cubicBezTo>
                  <a:lnTo>
                    <a:pt x="151" y="15381"/>
                  </a:lnTo>
                  <a:lnTo>
                    <a:pt x="151" y="1785"/>
                  </a:lnTo>
                  <a:lnTo>
                    <a:pt x="4710" y="148"/>
                  </a:lnTo>
                  <a:cubicBezTo>
                    <a:pt x="4794" y="117"/>
                    <a:pt x="4762" y="0"/>
                    <a:pt x="4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35"/>
            <p:cNvSpPr/>
            <p:nvPr/>
          </p:nvSpPr>
          <p:spPr>
            <a:xfrm>
              <a:off x="1720475" y="3021725"/>
              <a:ext cx="123075" cy="367450"/>
            </a:xfrm>
            <a:custGeom>
              <a:avLst/>
              <a:gdLst/>
              <a:ahLst/>
              <a:cxnLst/>
              <a:rect l="l" t="t" r="r" b="b"/>
              <a:pathLst>
                <a:path w="4923" h="14698" extrusionOk="0">
                  <a:moveTo>
                    <a:pt x="4773" y="211"/>
                  </a:moveTo>
                  <a:lnTo>
                    <a:pt x="4773" y="13722"/>
                  </a:lnTo>
                  <a:lnTo>
                    <a:pt x="151" y="14517"/>
                  </a:lnTo>
                  <a:lnTo>
                    <a:pt x="151" y="1770"/>
                  </a:lnTo>
                  <a:lnTo>
                    <a:pt x="4773" y="211"/>
                  </a:lnTo>
                  <a:close/>
                  <a:moveTo>
                    <a:pt x="4922" y="0"/>
                  </a:moveTo>
                  <a:lnTo>
                    <a:pt x="0" y="1661"/>
                  </a:lnTo>
                  <a:lnTo>
                    <a:pt x="0" y="14697"/>
                  </a:lnTo>
                  <a:lnTo>
                    <a:pt x="4922" y="13849"/>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35"/>
            <p:cNvSpPr/>
            <p:nvPr/>
          </p:nvSpPr>
          <p:spPr>
            <a:xfrm>
              <a:off x="1739075" y="3056450"/>
              <a:ext cx="3775" cy="329025"/>
            </a:xfrm>
            <a:custGeom>
              <a:avLst/>
              <a:gdLst/>
              <a:ahLst/>
              <a:cxnLst/>
              <a:rect l="l" t="t" r="r" b="b"/>
              <a:pathLst>
                <a:path w="151" h="13161" extrusionOk="0">
                  <a:moveTo>
                    <a:pt x="76" y="0"/>
                  </a:moveTo>
                  <a:cubicBezTo>
                    <a:pt x="38" y="0"/>
                    <a:pt x="0" y="25"/>
                    <a:pt x="0" y="75"/>
                  </a:cubicBezTo>
                  <a:lnTo>
                    <a:pt x="0" y="13083"/>
                  </a:lnTo>
                  <a:cubicBezTo>
                    <a:pt x="0" y="13126"/>
                    <a:pt x="33" y="13160"/>
                    <a:pt x="76" y="13160"/>
                  </a:cubicBezTo>
                  <a:cubicBezTo>
                    <a:pt x="117" y="13160"/>
                    <a:pt x="151" y="13126"/>
                    <a:pt x="151" y="13085"/>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35"/>
            <p:cNvSpPr/>
            <p:nvPr/>
          </p:nvSpPr>
          <p:spPr>
            <a:xfrm>
              <a:off x="1888575" y="3007650"/>
              <a:ext cx="4175" cy="350225"/>
            </a:xfrm>
            <a:custGeom>
              <a:avLst/>
              <a:gdLst/>
              <a:ahLst/>
              <a:cxnLst/>
              <a:rect l="l" t="t" r="r" b="b"/>
              <a:pathLst>
                <a:path w="167" h="14009" extrusionOk="0">
                  <a:moveTo>
                    <a:pt x="92" y="1"/>
                  </a:moveTo>
                  <a:cubicBezTo>
                    <a:pt x="49" y="1"/>
                    <a:pt x="16" y="35"/>
                    <a:pt x="16" y="76"/>
                  </a:cubicBezTo>
                  <a:lnTo>
                    <a:pt x="0" y="13933"/>
                  </a:lnTo>
                  <a:cubicBezTo>
                    <a:pt x="0" y="13974"/>
                    <a:pt x="35" y="14009"/>
                    <a:pt x="76" y="14009"/>
                  </a:cubicBezTo>
                  <a:cubicBezTo>
                    <a:pt x="118" y="14009"/>
                    <a:pt x="151" y="13974"/>
                    <a:pt x="151" y="13933"/>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35"/>
            <p:cNvSpPr/>
            <p:nvPr/>
          </p:nvSpPr>
          <p:spPr>
            <a:xfrm>
              <a:off x="2118150" y="2884875"/>
              <a:ext cx="159700" cy="416525"/>
            </a:xfrm>
            <a:custGeom>
              <a:avLst/>
              <a:gdLst/>
              <a:ahLst/>
              <a:cxnLst/>
              <a:rect l="l" t="t" r="r" b="b"/>
              <a:pathLst>
                <a:path w="6388" h="16661" extrusionOk="0">
                  <a:moveTo>
                    <a:pt x="5921" y="209"/>
                  </a:moveTo>
                  <a:lnTo>
                    <a:pt x="6234" y="14815"/>
                  </a:lnTo>
                  <a:lnTo>
                    <a:pt x="151" y="16462"/>
                  </a:lnTo>
                  <a:lnTo>
                    <a:pt x="151" y="2174"/>
                  </a:lnTo>
                  <a:lnTo>
                    <a:pt x="5921" y="209"/>
                  </a:lnTo>
                  <a:close/>
                  <a:moveTo>
                    <a:pt x="6066" y="0"/>
                  </a:moveTo>
                  <a:lnTo>
                    <a:pt x="52" y="2048"/>
                  </a:lnTo>
                  <a:lnTo>
                    <a:pt x="0" y="2066"/>
                  </a:lnTo>
                  <a:lnTo>
                    <a:pt x="0" y="16660"/>
                  </a:lnTo>
                  <a:lnTo>
                    <a:pt x="6387" y="14928"/>
                  </a:lnTo>
                  <a:lnTo>
                    <a:pt x="60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35"/>
            <p:cNvSpPr/>
            <p:nvPr/>
          </p:nvSpPr>
          <p:spPr>
            <a:xfrm>
              <a:off x="2304250" y="2815550"/>
              <a:ext cx="168025" cy="436400"/>
            </a:xfrm>
            <a:custGeom>
              <a:avLst/>
              <a:gdLst/>
              <a:ahLst/>
              <a:cxnLst/>
              <a:rect l="l" t="t" r="r" b="b"/>
              <a:pathLst>
                <a:path w="6721" h="17456" extrusionOk="0">
                  <a:moveTo>
                    <a:pt x="6615" y="1"/>
                  </a:moveTo>
                  <a:cubicBezTo>
                    <a:pt x="6607" y="1"/>
                    <a:pt x="6599" y="2"/>
                    <a:pt x="6590" y="5"/>
                  </a:cubicBezTo>
                  <a:lnTo>
                    <a:pt x="0" y="2291"/>
                  </a:lnTo>
                  <a:lnTo>
                    <a:pt x="0" y="17455"/>
                  </a:lnTo>
                  <a:lnTo>
                    <a:pt x="6631" y="15929"/>
                  </a:lnTo>
                  <a:cubicBezTo>
                    <a:pt x="6671" y="15920"/>
                    <a:pt x="6697" y="15879"/>
                    <a:pt x="6687" y="15838"/>
                  </a:cubicBezTo>
                  <a:cubicBezTo>
                    <a:pt x="6680" y="15804"/>
                    <a:pt x="6649" y="15780"/>
                    <a:pt x="6616" y="15780"/>
                  </a:cubicBezTo>
                  <a:cubicBezTo>
                    <a:pt x="6610" y="15780"/>
                    <a:pt x="6604" y="15781"/>
                    <a:pt x="6598" y="15783"/>
                  </a:cubicBezTo>
                  <a:lnTo>
                    <a:pt x="151" y="17265"/>
                  </a:lnTo>
                  <a:lnTo>
                    <a:pt x="151" y="2398"/>
                  </a:lnTo>
                  <a:lnTo>
                    <a:pt x="6638" y="148"/>
                  </a:lnTo>
                  <a:cubicBezTo>
                    <a:pt x="6721" y="116"/>
                    <a:pt x="6690"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35"/>
            <p:cNvSpPr/>
            <p:nvPr/>
          </p:nvSpPr>
          <p:spPr>
            <a:xfrm>
              <a:off x="2136250" y="2929800"/>
              <a:ext cx="3775" cy="363775"/>
            </a:xfrm>
            <a:custGeom>
              <a:avLst/>
              <a:gdLst/>
              <a:ahLst/>
              <a:cxnLst/>
              <a:rect l="l" t="t" r="r" b="b"/>
              <a:pathLst>
                <a:path w="151" h="14551" extrusionOk="0">
                  <a:moveTo>
                    <a:pt x="76" y="0"/>
                  </a:moveTo>
                  <a:cubicBezTo>
                    <a:pt x="38" y="0"/>
                    <a:pt x="0" y="25"/>
                    <a:pt x="0" y="76"/>
                  </a:cubicBezTo>
                  <a:lnTo>
                    <a:pt x="0" y="14475"/>
                  </a:lnTo>
                  <a:cubicBezTo>
                    <a:pt x="0" y="14517"/>
                    <a:pt x="33" y="14550"/>
                    <a:pt x="76" y="14550"/>
                  </a:cubicBezTo>
                  <a:cubicBezTo>
                    <a:pt x="117" y="14550"/>
                    <a:pt x="151" y="14517"/>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35"/>
            <p:cNvSpPr/>
            <p:nvPr/>
          </p:nvSpPr>
          <p:spPr>
            <a:xfrm>
              <a:off x="2324625" y="2865175"/>
              <a:ext cx="3800" cy="380225"/>
            </a:xfrm>
            <a:custGeom>
              <a:avLst/>
              <a:gdLst/>
              <a:ahLst/>
              <a:cxnLst/>
              <a:rect l="l" t="t" r="r" b="b"/>
              <a:pathLst>
                <a:path w="152" h="15209" extrusionOk="0">
                  <a:moveTo>
                    <a:pt x="76" y="1"/>
                  </a:moveTo>
                  <a:cubicBezTo>
                    <a:pt x="38" y="1"/>
                    <a:pt x="1" y="26"/>
                    <a:pt x="1" y="76"/>
                  </a:cubicBezTo>
                  <a:lnTo>
                    <a:pt x="1" y="15134"/>
                  </a:lnTo>
                  <a:cubicBezTo>
                    <a:pt x="1" y="15174"/>
                    <a:pt x="34" y="15209"/>
                    <a:pt x="76" y="15209"/>
                  </a:cubicBezTo>
                  <a:cubicBezTo>
                    <a:pt x="117" y="15209"/>
                    <a:pt x="151" y="15174"/>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35"/>
            <p:cNvSpPr/>
            <p:nvPr/>
          </p:nvSpPr>
          <p:spPr>
            <a:xfrm>
              <a:off x="2623975" y="2709825"/>
              <a:ext cx="153325" cy="465000"/>
            </a:xfrm>
            <a:custGeom>
              <a:avLst/>
              <a:gdLst/>
              <a:ahLst/>
              <a:cxnLst/>
              <a:rect l="l" t="t" r="r" b="b"/>
              <a:pathLst>
                <a:path w="6133" h="18600" extrusionOk="0">
                  <a:moveTo>
                    <a:pt x="5981" y="215"/>
                  </a:moveTo>
                  <a:lnTo>
                    <a:pt x="5981" y="16830"/>
                  </a:lnTo>
                  <a:lnTo>
                    <a:pt x="151" y="18402"/>
                  </a:lnTo>
                  <a:lnTo>
                    <a:pt x="151" y="2329"/>
                  </a:lnTo>
                  <a:lnTo>
                    <a:pt x="5981" y="215"/>
                  </a:lnTo>
                  <a:close/>
                  <a:moveTo>
                    <a:pt x="6132" y="1"/>
                  </a:moveTo>
                  <a:lnTo>
                    <a:pt x="0" y="2223"/>
                  </a:lnTo>
                  <a:lnTo>
                    <a:pt x="0" y="18599"/>
                  </a:lnTo>
                  <a:lnTo>
                    <a:pt x="6132" y="16946"/>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35"/>
            <p:cNvSpPr/>
            <p:nvPr/>
          </p:nvSpPr>
          <p:spPr>
            <a:xfrm>
              <a:off x="2819650" y="2617050"/>
              <a:ext cx="186725" cy="503650"/>
            </a:xfrm>
            <a:custGeom>
              <a:avLst/>
              <a:gdLst/>
              <a:ahLst/>
              <a:cxnLst/>
              <a:rect l="l" t="t" r="r" b="b"/>
              <a:pathLst>
                <a:path w="7469" h="20146" extrusionOk="0">
                  <a:moveTo>
                    <a:pt x="7318" y="224"/>
                  </a:moveTo>
                  <a:lnTo>
                    <a:pt x="7318" y="17830"/>
                  </a:lnTo>
                  <a:lnTo>
                    <a:pt x="151" y="19944"/>
                  </a:lnTo>
                  <a:lnTo>
                    <a:pt x="151" y="3107"/>
                  </a:lnTo>
                  <a:lnTo>
                    <a:pt x="7318" y="224"/>
                  </a:lnTo>
                  <a:close/>
                  <a:moveTo>
                    <a:pt x="7468" y="0"/>
                  </a:moveTo>
                  <a:lnTo>
                    <a:pt x="47" y="2986"/>
                  </a:lnTo>
                  <a:lnTo>
                    <a:pt x="0" y="3005"/>
                  </a:lnTo>
                  <a:lnTo>
                    <a:pt x="0" y="20146"/>
                  </a:lnTo>
                  <a:lnTo>
                    <a:pt x="7414" y="17958"/>
                  </a:lnTo>
                  <a:lnTo>
                    <a:pt x="7468" y="17942"/>
                  </a:lnTo>
                  <a:lnTo>
                    <a:pt x="74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35"/>
            <p:cNvSpPr/>
            <p:nvPr/>
          </p:nvSpPr>
          <p:spPr>
            <a:xfrm>
              <a:off x="2642075" y="2758250"/>
              <a:ext cx="3775" cy="414100"/>
            </a:xfrm>
            <a:custGeom>
              <a:avLst/>
              <a:gdLst/>
              <a:ahLst/>
              <a:cxnLst/>
              <a:rect l="l" t="t" r="r" b="b"/>
              <a:pathLst>
                <a:path w="151" h="16564" extrusionOk="0">
                  <a:moveTo>
                    <a:pt x="75" y="1"/>
                  </a:moveTo>
                  <a:cubicBezTo>
                    <a:pt x="38" y="1"/>
                    <a:pt x="0" y="26"/>
                    <a:pt x="0" y="76"/>
                  </a:cubicBezTo>
                  <a:lnTo>
                    <a:pt x="0" y="16488"/>
                  </a:lnTo>
                  <a:cubicBezTo>
                    <a:pt x="0" y="16529"/>
                    <a:pt x="34" y="16563"/>
                    <a:pt x="75" y="16563"/>
                  </a:cubicBezTo>
                  <a:cubicBezTo>
                    <a:pt x="118" y="16563"/>
                    <a:pt x="151" y="16529"/>
                    <a:pt x="151" y="1648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35"/>
            <p:cNvSpPr/>
            <p:nvPr/>
          </p:nvSpPr>
          <p:spPr>
            <a:xfrm>
              <a:off x="2835600" y="2685150"/>
              <a:ext cx="3775" cy="428125"/>
            </a:xfrm>
            <a:custGeom>
              <a:avLst/>
              <a:gdLst/>
              <a:ahLst/>
              <a:cxnLst/>
              <a:rect l="l" t="t" r="r" b="b"/>
              <a:pathLst>
                <a:path w="151" h="17125" extrusionOk="0">
                  <a:moveTo>
                    <a:pt x="76" y="1"/>
                  </a:moveTo>
                  <a:cubicBezTo>
                    <a:pt x="38" y="1"/>
                    <a:pt x="0" y="26"/>
                    <a:pt x="0" y="76"/>
                  </a:cubicBezTo>
                  <a:lnTo>
                    <a:pt x="0" y="17049"/>
                  </a:lnTo>
                  <a:cubicBezTo>
                    <a:pt x="0" y="17090"/>
                    <a:pt x="33" y="17125"/>
                    <a:pt x="76" y="17125"/>
                  </a:cubicBezTo>
                  <a:cubicBezTo>
                    <a:pt x="117" y="17125"/>
                    <a:pt x="150" y="17090"/>
                    <a:pt x="150" y="17049"/>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35"/>
            <p:cNvSpPr/>
            <p:nvPr/>
          </p:nvSpPr>
          <p:spPr>
            <a:xfrm>
              <a:off x="1472325" y="3563175"/>
              <a:ext cx="117425" cy="356175"/>
            </a:xfrm>
            <a:custGeom>
              <a:avLst/>
              <a:gdLst/>
              <a:ahLst/>
              <a:cxnLst/>
              <a:rect l="l" t="t" r="r" b="b"/>
              <a:pathLst>
                <a:path w="4697" h="14247" extrusionOk="0">
                  <a:moveTo>
                    <a:pt x="4613" y="0"/>
                  </a:moveTo>
                  <a:cubicBezTo>
                    <a:pt x="4605" y="0"/>
                    <a:pt x="4596" y="2"/>
                    <a:pt x="4587" y="5"/>
                  </a:cubicBezTo>
                  <a:lnTo>
                    <a:pt x="54" y="1444"/>
                  </a:lnTo>
                  <a:lnTo>
                    <a:pt x="1" y="1461"/>
                  </a:lnTo>
                  <a:lnTo>
                    <a:pt x="1" y="14247"/>
                  </a:lnTo>
                  <a:lnTo>
                    <a:pt x="4623" y="13411"/>
                  </a:lnTo>
                  <a:cubicBezTo>
                    <a:pt x="4666" y="13405"/>
                    <a:pt x="4695" y="13364"/>
                    <a:pt x="4688" y="13322"/>
                  </a:cubicBezTo>
                  <a:cubicBezTo>
                    <a:pt x="4682" y="13284"/>
                    <a:pt x="4649" y="13259"/>
                    <a:pt x="4613" y="13259"/>
                  </a:cubicBezTo>
                  <a:cubicBezTo>
                    <a:pt x="4608" y="13259"/>
                    <a:pt x="4602" y="13260"/>
                    <a:pt x="4596" y="13261"/>
                  </a:cubicBezTo>
                  <a:lnTo>
                    <a:pt x="152" y="14066"/>
                  </a:lnTo>
                  <a:lnTo>
                    <a:pt x="152" y="1571"/>
                  </a:lnTo>
                  <a:lnTo>
                    <a:pt x="4633" y="148"/>
                  </a:lnTo>
                  <a:cubicBezTo>
                    <a:pt x="4674" y="136"/>
                    <a:pt x="4697" y="93"/>
                    <a:pt x="4685" y="52"/>
                  </a:cubicBezTo>
                  <a:cubicBezTo>
                    <a:pt x="4675" y="20"/>
                    <a:pt x="4645"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35"/>
            <p:cNvSpPr/>
            <p:nvPr/>
          </p:nvSpPr>
          <p:spPr>
            <a:xfrm>
              <a:off x="1275075" y="3612675"/>
              <a:ext cx="130000" cy="338375"/>
            </a:xfrm>
            <a:custGeom>
              <a:avLst/>
              <a:gdLst/>
              <a:ahLst/>
              <a:cxnLst/>
              <a:rect l="l" t="t" r="r" b="b"/>
              <a:pathLst>
                <a:path w="5200" h="13535" extrusionOk="0">
                  <a:moveTo>
                    <a:pt x="5048" y="189"/>
                  </a:moveTo>
                  <a:lnTo>
                    <a:pt x="5048" y="12585"/>
                  </a:lnTo>
                  <a:lnTo>
                    <a:pt x="151" y="13357"/>
                  </a:lnTo>
                  <a:lnTo>
                    <a:pt x="151" y="1290"/>
                  </a:lnTo>
                  <a:lnTo>
                    <a:pt x="5048" y="189"/>
                  </a:lnTo>
                  <a:close/>
                  <a:moveTo>
                    <a:pt x="5200" y="0"/>
                  </a:moveTo>
                  <a:lnTo>
                    <a:pt x="0" y="1168"/>
                  </a:lnTo>
                  <a:lnTo>
                    <a:pt x="0" y="13534"/>
                  </a:lnTo>
                  <a:lnTo>
                    <a:pt x="5200" y="12714"/>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35"/>
            <p:cNvSpPr/>
            <p:nvPr/>
          </p:nvSpPr>
          <p:spPr>
            <a:xfrm>
              <a:off x="1297375" y="3636475"/>
              <a:ext cx="3775" cy="311500"/>
            </a:xfrm>
            <a:custGeom>
              <a:avLst/>
              <a:gdLst/>
              <a:ahLst/>
              <a:cxnLst/>
              <a:rect l="l" t="t" r="r" b="b"/>
              <a:pathLst>
                <a:path w="151" h="12460" extrusionOk="0">
                  <a:moveTo>
                    <a:pt x="75" y="1"/>
                  </a:moveTo>
                  <a:cubicBezTo>
                    <a:pt x="38" y="1"/>
                    <a:pt x="0" y="26"/>
                    <a:pt x="0" y="76"/>
                  </a:cubicBezTo>
                  <a:lnTo>
                    <a:pt x="0" y="12384"/>
                  </a:lnTo>
                  <a:cubicBezTo>
                    <a:pt x="0" y="12425"/>
                    <a:pt x="33" y="12459"/>
                    <a:pt x="75" y="12459"/>
                  </a:cubicBezTo>
                  <a:cubicBezTo>
                    <a:pt x="118"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35"/>
            <p:cNvSpPr/>
            <p:nvPr/>
          </p:nvSpPr>
          <p:spPr>
            <a:xfrm>
              <a:off x="1866800" y="3485700"/>
              <a:ext cx="119850" cy="383125"/>
            </a:xfrm>
            <a:custGeom>
              <a:avLst/>
              <a:gdLst/>
              <a:ahLst/>
              <a:cxnLst/>
              <a:rect l="l" t="t" r="r" b="b"/>
              <a:pathLst>
                <a:path w="4794" h="15325" extrusionOk="0">
                  <a:moveTo>
                    <a:pt x="4687" y="0"/>
                  </a:moveTo>
                  <a:cubicBezTo>
                    <a:pt x="4679" y="0"/>
                    <a:pt x="4671" y="1"/>
                    <a:pt x="4662" y="4"/>
                  </a:cubicBezTo>
                  <a:lnTo>
                    <a:pt x="1" y="1435"/>
                  </a:lnTo>
                  <a:lnTo>
                    <a:pt x="1" y="15324"/>
                  </a:lnTo>
                  <a:lnTo>
                    <a:pt x="4698" y="14467"/>
                  </a:lnTo>
                  <a:cubicBezTo>
                    <a:pt x="4739" y="14459"/>
                    <a:pt x="4765" y="14419"/>
                    <a:pt x="4759" y="14378"/>
                  </a:cubicBezTo>
                  <a:cubicBezTo>
                    <a:pt x="4750" y="14342"/>
                    <a:pt x="4719" y="14317"/>
                    <a:pt x="4683" y="14317"/>
                  </a:cubicBezTo>
                  <a:cubicBezTo>
                    <a:pt x="4678" y="14317"/>
                    <a:pt x="4674" y="14317"/>
                    <a:pt x="4670" y="14318"/>
                  </a:cubicBezTo>
                  <a:lnTo>
                    <a:pt x="151" y="15143"/>
                  </a:lnTo>
                  <a:lnTo>
                    <a:pt x="151" y="1546"/>
                  </a:lnTo>
                  <a:lnTo>
                    <a:pt x="4706" y="148"/>
                  </a:lnTo>
                  <a:cubicBezTo>
                    <a:pt x="4793" y="122"/>
                    <a:pt x="4764" y="0"/>
                    <a:pt x="46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35"/>
            <p:cNvSpPr/>
            <p:nvPr/>
          </p:nvSpPr>
          <p:spPr>
            <a:xfrm>
              <a:off x="1720475" y="3525900"/>
              <a:ext cx="123075" cy="360925"/>
            </a:xfrm>
            <a:custGeom>
              <a:avLst/>
              <a:gdLst/>
              <a:ahLst/>
              <a:cxnLst/>
              <a:rect l="l" t="t" r="r" b="b"/>
              <a:pathLst>
                <a:path w="4923" h="14437" extrusionOk="0">
                  <a:moveTo>
                    <a:pt x="4773" y="200"/>
                  </a:moveTo>
                  <a:lnTo>
                    <a:pt x="4773" y="13714"/>
                  </a:lnTo>
                  <a:lnTo>
                    <a:pt x="151" y="14267"/>
                  </a:lnTo>
                  <a:lnTo>
                    <a:pt x="151" y="1517"/>
                  </a:lnTo>
                  <a:lnTo>
                    <a:pt x="4773" y="200"/>
                  </a:lnTo>
                  <a:close/>
                  <a:moveTo>
                    <a:pt x="4922" y="0"/>
                  </a:moveTo>
                  <a:lnTo>
                    <a:pt x="55" y="1387"/>
                  </a:lnTo>
                  <a:lnTo>
                    <a:pt x="0" y="1403"/>
                  </a:lnTo>
                  <a:lnTo>
                    <a:pt x="0" y="14436"/>
                  </a:lnTo>
                  <a:lnTo>
                    <a:pt x="4856" y="13855"/>
                  </a:lnTo>
                  <a:lnTo>
                    <a:pt x="4922" y="13847"/>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35"/>
            <p:cNvSpPr/>
            <p:nvPr/>
          </p:nvSpPr>
          <p:spPr>
            <a:xfrm>
              <a:off x="1739075" y="3555225"/>
              <a:ext cx="3775" cy="329000"/>
            </a:xfrm>
            <a:custGeom>
              <a:avLst/>
              <a:gdLst/>
              <a:ahLst/>
              <a:cxnLst/>
              <a:rect l="l" t="t" r="r" b="b"/>
              <a:pathLst>
                <a:path w="151" h="13160" extrusionOk="0">
                  <a:moveTo>
                    <a:pt x="76" y="0"/>
                  </a:moveTo>
                  <a:cubicBezTo>
                    <a:pt x="38" y="0"/>
                    <a:pt x="0" y="26"/>
                    <a:pt x="0" y="76"/>
                  </a:cubicBezTo>
                  <a:lnTo>
                    <a:pt x="0" y="13084"/>
                  </a:lnTo>
                  <a:cubicBezTo>
                    <a:pt x="0" y="13125"/>
                    <a:pt x="33" y="13159"/>
                    <a:pt x="76" y="13159"/>
                  </a:cubicBezTo>
                  <a:cubicBezTo>
                    <a:pt x="117" y="13159"/>
                    <a:pt x="151" y="13125"/>
                    <a:pt x="151" y="13084"/>
                  </a:cubicBezTo>
                  <a:lnTo>
                    <a:pt x="151" y="76"/>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35"/>
            <p:cNvSpPr/>
            <p:nvPr/>
          </p:nvSpPr>
          <p:spPr>
            <a:xfrm>
              <a:off x="1888575" y="3514275"/>
              <a:ext cx="4175" cy="350225"/>
            </a:xfrm>
            <a:custGeom>
              <a:avLst/>
              <a:gdLst/>
              <a:ahLst/>
              <a:cxnLst/>
              <a:rect l="l" t="t" r="r" b="b"/>
              <a:pathLst>
                <a:path w="167" h="14009" extrusionOk="0">
                  <a:moveTo>
                    <a:pt x="92" y="0"/>
                  </a:moveTo>
                  <a:cubicBezTo>
                    <a:pt x="49" y="0"/>
                    <a:pt x="16" y="34"/>
                    <a:pt x="16" y="75"/>
                  </a:cubicBezTo>
                  <a:lnTo>
                    <a:pt x="0" y="13933"/>
                  </a:lnTo>
                  <a:cubicBezTo>
                    <a:pt x="0" y="13974"/>
                    <a:pt x="35" y="14008"/>
                    <a:pt x="76" y="14008"/>
                  </a:cubicBezTo>
                  <a:cubicBezTo>
                    <a:pt x="118" y="14008"/>
                    <a:pt x="151" y="13974"/>
                    <a:pt x="151" y="13933"/>
                  </a:cubicBezTo>
                  <a:lnTo>
                    <a:pt x="167" y="75"/>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35"/>
            <p:cNvSpPr/>
            <p:nvPr/>
          </p:nvSpPr>
          <p:spPr>
            <a:xfrm>
              <a:off x="2118150" y="3431775"/>
              <a:ext cx="159700" cy="401075"/>
            </a:xfrm>
            <a:custGeom>
              <a:avLst/>
              <a:gdLst/>
              <a:ahLst/>
              <a:cxnLst/>
              <a:rect l="l" t="t" r="r" b="b"/>
              <a:pathLst>
                <a:path w="6388" h="16043" extrusionOk="0">
                  <a:moveTo>
                    <a:pt x="5920" y="191"/>
                  </a:moveTo>
                  <a:lnTo>
                    <a:pt x="6234" y="14832"/>
                  </a:lnTo>
                  <a:lnTo>
                    <a:pt x="151" y="15864"/>
                  </a:lnTo>
                  <a:lnTo>
                    <a:pt x="151" y="1570"/>
                  </a:lnTo>
                  <a:lnTo>
                    <a:pt x="5920" y="191"/>
                  </a:lnTo>
                  <a:close/>
                  <a:moveTo>
                    <a:pt x="6066" y="1"/>
                  </a:moveTo>
                  <a:lnTo>
                    <a:pt x="0" y="1452"/>
                  </a:lnTo>
                  <a:lnTo>
                    <a:pt x="0" y="16042"/>
                  </a:lnTo>
                  <a:lnTo>
                    <a:pt x="6324" y="14970"/>
                  </a:lnTo>
                  <a:lnTo>
                    <a:pt x="6387" y="14959"/>
                  </a:lnTo>
                  <a:lnTo>
                    <a:pt x="6068" y="95"/>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35"/>
            <p:cNvSpPr/>
            <p:nvPr/>
          </p:nvSpPr>
          <p:spPr>
            <a:xfrm>
              <a:off x="2304250" y="3382675"/>
              <a:ext cx="167425" cy="419625"/>
            </a:xfrm>
            <a:custGeom>
              <a:avLst/>
              <a:gdLst/>
              <a:ahLst/>
              <a:cxnLst/>
              <a:rect l="l" t="t" r="r" b="b"/>
              <a:pathLst>
                <a:path w="6697" h="16785" extrusionOk="0">
                  <a:moveTo>
                    <a:pt x="6613" y="1"/>
                  </a:moveTo>
                  <a:cubicBezTo>
                    <a:pt x="6607" y="1"/>
                    <a:pt x="6602" y="1"/>
                    <a:pt x="6596" y="3"/>
                  </a:cubicBezTo>
                  <a:lnTo>
                    <a:pt x="59" y="1608"/>
                  </a:lnTo>
                  <a:lnTo>
                    <a:pt x="0" y="1623"/>
                  </a:lnTo>
                  <a:lnTo>
                    <a:pt x="0" y="16784"/>
                  </a:lnTo>
                  <a:lnTo>
                    <a:pt x="6624" y="15932"/>
                  </a:lnTo>
                  <a:cubicBezTo>
                    <a:pt x="6665" y="15925"/>
                    <a:pt x="6694" y="15888"/>
                    <a:pt x="6689" y="15848"/>
                  </a:cubicBezTo>
                  <a:cubicBezTo>
                    <a:pt x="6682" y="15809"/>
                    <a:pt x="6649" y="15781"/>
                    <a:pt x="6612" y="15781"/>
                  </a:cubicBezTo>
                  <a:cubicBezTo>
                    <a:pt x="6609" y="15781"/>
                    <a:pt x="6607" y="15781"/>
                    <a:pt x="6604" y="15781"/>
                  </a:cubicBezTo>
                  <a:lnTo>
                    <a:pt x="151" y="16613"/>
                  </a:lnTo>
                  <a:lnTo>
                    <a:pt x="151" y="1742"/>
                  </a:lnTo>
                  <a:lnTo>
                    <a:pt x="6632" y="149"/>
                  </a:lnTo>
                  <a:cubicBezTo>
                    <a:pt x="6671" y="140"/>
                    <a:pt x="6697" y="99"/>
                    <a:pt x="6687" y="58"/>
                  </a:cubicBezTo>
                  <a:cubicBezTo>
                    <a:pt x="6678" y="24"/>
                    <a:pt x="6647" y="1"/>
                    <a:pt x="6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35"/>
            <p:cNvSpPr/>
            <p:nvPr/>
          </p:nvSpPr>
          <p:spPr>
            <a:xfrm>
              <a:off x="2136250" y="3463325"/>
              <a:ext cx="3775" cy="363800"/>
            </a:xfrm>
            <a:custGeom>
              <a:avLst/>
              <a:gdLst/>
              <a:ahLst/>
              <a:cxnLst/>
              <a:rect l="l" t="t" r="r" b="b"/>
              <a:pathLst>
                <a:path w="151" h="14552" extrusionOk="0">
                  <a:moveTo>
                    <a:pt x="76" y="1"/>
                  </a:moveTo>
                  <a:cubicBezTo>
                    <a:pt x="38" y="1"/>
                    <a:pt x="0" y="26"/>
                    <a:pt x="0" y="76"/>
                  </a:cubicBezTo>
                  <a:lnTo>
                    <a:pt x="0" y="14475"/>
                  </a:lnTo>
                  <a:cubicBezTo>
                    <a:pt x="0" y="14518"/>
                    <a:pt x="33" y="14551"/>
                    <a:pt x="76" y="14552"/>
                  </a:cubicBezTo>
                  <a:cubicBezTo>
                    <a:pt x="117" y="14551"/>
                    <a:pt x="151" y="14518"/>
                    <a:pt x="151" y="14475"/>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35"/>
            <p:cNvSpPr/>
            <p:nvPr/>
          </p:nvSpPr>
          <p:spPr>
            <a:xfrm>
              <a:off x="2324625" y="3417800"/>
              <a:ext cx="3800" cy="380225"/>
            </a:xfrm>
            <a:custGeom>
              <a:avLst/>
              <a:gdLst/>
              <a:ahLst/>
              <a:cxnLst/>
              <a:rect l="l" t="t" r="r" b="b"/>
              <a:pathLst>
                <a:path w="152" h="15209" extrusionOk="0">
                  <a:moveTo>
                    <a:pt x="76" y="1"/>
                  </a:moveTo>
                  <a:cubicBezTo>
                    <a:pt x="38" y="1"/>
                    <a:pt x="1" y="26"/>
                    <a:pt x="1" y="76"/>
                  </a:cubicBezTo>
                  <a:lnTo>
                    <a:pt x="1" y="15134"/>
                  </a:lnTo>
                  <a:cubicBezTo>
                    <a:pt x="1" y="15176"/>
                    <a:pt x="34" y="15209"/>
                    <a:pt x="76" y="15209"/>
                  </a:cubicBezTo>
                  <a:cubicBezTo>
                    <a:pt x="117" y="15209"/>
                    <a:pt x="151" y="15176"/>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35"/>
            <p:cNvSpPr/>
            <p:nvPr/>
          </p:nvSpPr>
          <p:spPr>
            <a:xfrm>
              <a:off x="2623975" y="3308200"/>
              <a:ext cx="153325" cy="449375"/>
            </a:xfrm>
            <a:custGeom>
              <a:avLst/>
              <a:gdLst/>
              <a:ahLst/>
              <a:cxnLst/>
              <a:rect l="l" t="t" r="r" b="b"/>
              <a:pathLst>
                <a:path w="6133" h="17975" extrusionOk="0">
                  <a:moveTo>
                    <a:pt x="5981" y="196"/>
                  </a:moveTo>
                  <a:lnTo>
                    <a:pt x="5981" y="16816"/>
                  </a:lnTo>
                  <a:lnTo>
                    <a:pt x="151" y="17796"/>
                  </a:lnTo>
                  <a:lnTo>
                    <a:pt x="151" y="1719"/>
                  </a:lnTo>
                  <a:lnTo>
                    <a:pt x="5981" y="196"/>
                  </a:lnTo>
                  <a:close/>
                  <a:moveTo>
                    <a:pt x="6132" y="1"/>
                  </a:moveTo>
                  <a:lnTo>
                    <a:pt x="0" y="1602"/>
                  </a:lnTo>
                  <a:lnTo>
                    <a:pt x="0" y="17974"/>
                  </a:lnTo>
                  <a:lnTo>
                    <a:pt x="6070" y="16953"/>
                  </a:lnTo>
                  <a:lnTo>
                    <a:pt x="6132" y="16942"/>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35"/>
            <p:cNvSpPr/>
            <p:nvPr/>
          </p:nvSpPr>
          <p:spPr>
            <a:xfrm>
              <a:off x="2819650" y="3238675"/>
              <a:ext cx="186725" cy="484600"/>
            </a:xfrm>
            <a:custGeom>
              <a:avLst/>
              <a:gdLst/>
              <a:ahLst/>
              <a:cxnLst/>
              <a:rect l="l" t="t" r="r" b="b"/>
              <a:pathLst>
                <a:path w="7469" h="19384" extrusionOk="0">
                  <a:moveTo>
                    <a:pt x="7318" y="203"/>
                  </a:moveTo>
                  <a:lnTo>
                    <a:pt x="7318" y="17813"/>
                  </a:lnTo>
                  <a:lnTo>
                    <a:pt x="151" y="19201"/>
                  </a:lnTo>
                  <a:lnTo>
                    <a:pt x="151" y="2359"/>
                  </a:lnTo>
                  <a:lnTo>
                    <a:pt x="7318" y="203"/>
                  </a:lnTo>
                  <a:close/>
                  <a:moveTo>
                    <a:pt x="7468" y="1"/>
                  </a:moveTo>
                  <a:lnTo>
                    <a:pt x="0" y="2248"/>
                  </a:lnTo>
                  <a:lnTo>
                    <a:pt x="0" y="19384"/>
                  </a:lnTo>
                  <a:lnTo>
                    <a:pt x="7407" y="17948"/>
                  </a:lnTo>
                  <a:lnTo>
                    <a:pt x="7468" y="17937"/>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35"/>
            <p:cNvSpPr/>
            <p:nvPr/>
          </p:nvSpPr>
          <p:spPr>
            <a:xfrm>
              <a:off x="2642075" y="3343075"/>
              <a:ext cx="3775" cy="414100"/>
            </a:xfrm>
            <a:custGeom>
              <a:avLst/>
              <a:gdLst/>
              <a:ahLst/>
              <a:cxnLst/>
              <a:rect l="l" t="t" r="r" b="b"/>
              <a:pathLst>
                <a:path w="151" h="16564" extrusionOk="0">
                  <a:moveTo>
                    <a:pt x="75" y="0"/>
                  </a:moveTo>
                  <a:cubicBezTo>
                    <a:pt x="38" y="0"/>
                    <a:pt x="0" y="26"/>
                    <a:pt x="0" y="76"/>
                  </a:cubicBezTo>
                  <a:lnTo>
                    <a:pt x="0" y="16488"/>
                  </a:lnTo>
                  <a:cubicBezTo>
                    <a:pt x="0" y="16529"/>
                    <a:pt x="34" y="16563"/>
                    <a:pt x="75" y="16563"/>
                  </a:cubicBezTo>
                  <a:cubicBezTo>
                    <a:pt x="118" y="16563"/>
                    <a:pt x="151" y="16529"/>
                    <a:pt x="151" y="16487"/>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35"/>
            <p:cNvSpPr/>
            <p:nvPr/>
          </p:nvSpPr>
          <p:spPr>
            <a:xfrm>
              <a:off x="2835575" y="3289550"/>
              <a:ext cx="3825" cy="428175"/>
            </a:xfrm>
            <a:custGeom>
              <a:avLst/>
              <a:gdLst/>
              <a:ahLst/>
              <a:cxnLst/>
              <a:rect l="l" t="t" r="r" b="b"/>
              <a:pathLst>
                <a:path w="153" h="17127" extrusionOk="0">
                  <a:moveTo>
                    <a:pt x="76" y="1"/>
                  </a:moveTo>
                  <a:cubicBezTo>
                    <a:pt x="38" y="1"/>
                    <a:pt x="1" y="26"/>
                    <a:pt x="1" y="77"/>
                  </a:cubicBezTo>
                  <a:lnTo>
                    <a:pt x="1" y="17050"/>
                  </a:lnTo>
                  <a:cubicBezTo>
                    <a:pt x="0" y="17092"/>
                    <a:pt x="34" y="17126"/>
                    <a:pt x="77" y="17127"/>
                  </a:cubicBezTo>
                  <a:cubicBezTo>
                    <a:pt x="118" y="17126"/>
                    <a:pt x="152" y="17092"/>
                    <a:pt x="151" y="17050"/>
                  </a:cubicBezTo>
                  <a:lnTo>
                    <a:pt x="151" y="77"/>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35"/>
            <p:cNvSpPr/>
            <p:nvPr/>
          </p:nvSpPr>
          <p:spPr>
            <a:xfrm>
              <a:off x="4319700" y="1826000"/>
              <a:ext cx="209175" cy="477925"/>
            </a:xfrm>
            <a:custGeom>
              <a:avLst/>
              <a:gdLst/>
              <a:ahLst/>
              <a:cxnLst/>
              <a:rect l="l" t="t" r="r" b="b"/>
              <a:pathLst>
                <a:path w="8367" h="19117" extrusionOk="0">
                  <a:moveTo>
                    <a:pt x="451" y="276"/>
                  </a:moveTo>
                  <a:lnTo>
                    <a:pt x="8104" y="5325"/>
                  </a:lnTo>
                  <a:lnTo>
                    <a:pt x="8215" y="18854"/>
                  </a:lnTo>
                  <a:lnTo>
                    <a:pt x="152" y="14217"/>
                  </a:lnTo>
                  <a:lnTo>
                    <a:pt x="451" y="276"/>
                  </a:lnTo>
                  <a:close/>
                  <a:moveTo>
                    <a:pt x="305" y="0"/>
                  </a:moveTo>
                  <a:lnTo>
                    <a:pt x="0" y="14258"/>
                  </a:lnTo>
                  <a:lnTo>
                    <a:pt x="0" y="14303"/>
                  </a:lnTo>
                  <a:lnTo>
                    <a:pt x="8366" y="19117"/>
                  </a:lnTo>
                  <a:lnTo>
                    <a:pt x="8366" y="19117"/>
                  </a:lnTo>
                  <a:lnTo>
                    <a:pt x="8253" y="5283"/>
                  </a:lnTo>
                  <a:lnTo>
                    <a:pt x="8253" y="5243"/>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35"/>
            <p:cNvSpPr/>
            <p:nvPr/>
          </p:nvSpPr>
          <p:spPr>
            <a:xfrm>
              <a:off x="4063650" y="1651375"/>
              <a:ext cx="220050" cy="512025"/>
            </a:xfrm>
            <a:custGeom>
              <a:avLst/>
              <a:gdLst/>
              <a:ahLst/>
              <a:cxnLst/>
              <a:rect l="l" t="t" r="r" b="b"/>
              <a:pathLst>
                <a:path w="8802" h="20481" extrusionOk="0">
                  <a:moveTo>
                    <a:pt x="321" y="0"/>
                  </a:moveTo>
                  <a:cubicBezTo>
                    <a:pt x="297" y="0"/>
                    <a:pt x="273" y="11"/>
                    <a:pt x="259" y="33"/>
                  </a:cubicBezTo>
                  <a:cubicBezTo>
                    <a:pt x="235" y="67"/>
                    <a:pt x="244" y="113"/>
                    <a:pt x="278" y="137"/>
                  </a:cubicBezTo>
                  <a:lnTo>
                    <a:pt x="8531" y="5792"/>
                  </a:lnTo>
                  <a:lnTo>
                    <a:pt x="8650" y="20219"/>
                  </a:lnTo>
                  <a:lnTo>
                    <a:pt x="150" y="15353"/>
                  </a:lnTo>
                  <a:cubicBezTo>
                    <a:pt x="136" y="15345"/>
                    <a:pt x="123" y="15341"/>
                    <a:pt x="110" y="15341"/>
                  </a:cubicBezTo>
                  <a:cubicBezTo>
                    <a:pt x="43" y="15341"/>
                    <a:pt x="1" y="15443"/>
                    <a:pt x="76" y="15484"/>
                  </a:cubicBezTo>
                  <a:lnTo>
                    <a:pt x="8688" y="20415"/>
                  </a:lnTo>
                  <a:lnTo>
                    <a:pt x="8802" y="20481"/>
                  </a:lnTo>
                  <a:lnTo>
                    <a:pt x="8682" y="5751"/>
                  </a:lnTo>
                  <a:lnTo>
                    <a:pt x="8682" y="5713"/>
                  </a:lnTo>
                  <a:lnTo>
                    <a:pt x="364" y="13"/>
                  </a:lnTo>
                  <a:cubicBezTo>
                    <a:pt x="351" y="4"/>
                    <a:pt x="336"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35"/>
            <p:cNvSpPr/>
            <p:nvPr/>
          </p:nvSpPr>
          <p:spPr>
            <a:xfrm>
              <a:off x="4498400" y="1940725"/>
              <a:ext cx="6625" cy="346125"/>
            </a:xfrm>
            <a:custGeom>
              <a:avLst/>
              <a:gdLst/>
              <a:ahLst/>
              <a:cxnLst/>
              <a:rect l="l" t="t" r="r" b="b"/>
              <a:pathLst>
                <a:path w="265" h="13845" extrusionOk="0">
                  <a:moveTo>
                    <a:pt x="78" y="0"/>
                  </a:moveTo>
                  <a:cubicBezTo>
                    <a:pt x="77" y="0"/>
                    <a:pt x="76" y="0"/>
                    <a:pt x="76" y="0"/>
                  </a:cubicBezTo>
                  <a:cubicBezTo>
                    <a:pt x="33" y="0"/>
                    <a:pt x="0" y="35"/>
                    <a:pt x="0" y="75"/>
                  </a:cubicBezTo>
                  <a:lnTo>
                    <a:pt x="113" y="13769"/>
                  </a:lnTo>
                  <a:cubicBezTo>
                    <a:pt x="113" y="13812"/>
                    <a:pt x="147" y="13845"/>
                    <a:pt x="188" y="13845"/>
                  </a:cubicBezTo>
                  <a:lnTo>
                    <a:pt x="189" y="13845"/>
                  </a:lnTo>
                  <a:cubicBezTo>
                    <a:pt x="231" y="13843"/>
                    <a:pt x="265" y="13809"/>
                    <a:pt x="265" y="13768"/>
                  </a:cubicBezTo>
                  <a:lnTo>
                    <a:pt x="152" y="74"/>
                  </a:lnTo>
                  <a:cubicBezTo>
                    <a:pt x="152" y="33"/>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35"/>
            <p:cNvSpPr/>
            <p:nvPr/>
          </p:nvSpPr>
          <p:spPr>
            <a:xfrm>
              <a:off x="4250025" y="1774900"/>
              <a:ext cx="6825" cy="370700"/>
            </a:xfrm>
            <a:custGeom>
              <a:avLst/>
              <a:gdLst/>
              <a:ahLst/>
              <a:cxnLst/>
              <a:rect l="l" t="t" r="r" b="b"/>
              <a:pathLst>
                <a:path w="273" h="14828" extrusionOk="0">
                  <a:moveTo>
                    <a:pt x="76" y="0"/>
                  </a:moveTo>
                  <a:cubicBezTo>
                    <a:pt x="35" y="2"/>
                    <a:pt x="1" y="36"/>
                    <a:pt x="2" y="77"/>
                  </a:cubicBezTo>
                  <a:lnTo>
                    <a:pt x="122" y="14752"/>
                  </a:lnTo>
                  <a:cubicBezTo>
                    <a:pt x="122" y="14793"/>
                    <a:pt x="156" y="14828"/>
                    <a:pt x="197" y="14828"/>
                  </a:cubicBezTo>
                  <a:cubicBezTo>
                    <a:pt x="238" y="14826"/>
                    <a:pt x="273" y="14793"/>
                    <a:pt x="273" y="14751"/>
                  </a:cubicBezTo>
                  <a:lnTo>
                    <a:pt x="153" y="76"/>
                  </a:lnTo>
                  <a:cubicBezTo>
                    <a:pt x="151" y="35"/>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35"/>
            <p:cNvSpPr/>
            <p:nvPr/>
          </p:nvSpPr>
          <p:spPr>
            <a:xfrm>
              <a:off x="4324075" y="2361075"/>
              <a:ext cx="208950" cy="450150"/>
            </a:xfrm>
            <a:custGeom>
              <a:avLst/>
              <a:gdLst/>
              <a:ahLst/>
              <a:cxnLst/>
              <a:rect l="l" t="t" r="r" b="b"/>
              <a:pathLst>
                <a:path w="8358" h="18006" extrusionOk="0">
                  <a:moveTo>
                    <a:pt x="451" y="249"/>
                  </a:moveTo>
                  <a:lnTo>
                    <a:pt x="8095" y="4235"/>
                  </a:lnTo>
                  <a:lnTo>
                    <a:pt x="8206" y="17775"/>
                  </a:lnTo>
                  <a:lnTo>
                    <a:pt x="153" y="14257"/>
                  </a:lnTo>
                  <a:lnTo>
                    <a:pt x="451" y="249"/>
                  </a:lnTo>
                  <a:close/>
                  <a:moveTo>
                    <a:pt x="305" y="1"/>
                  </a:moveTo>
                  <a:lnTo>
                    <a:pt x="1" y="14304"/>
                  </a:lnTo>
                  <a:lnTo>
                    <a:pt x="1" y="14354"/>
                  </a:lnTo>
                  <a:lnTo>
                    <a:pt x="8358" y="18006"/>
                  </a:lnTo>
                  <a:lnTo>
                    <a:pt x="8244" y="4188"/>
                  </a:lnTo>
                  <a:lnTo>
                    <a:pt x="8244" y="4143"/>
                  </a:lnTo>
                  <a:lnTo>
                    <a:pt x="412" y="58"/>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35"/>
            <p:cNvSpPr/>
            <p:nvPr/>
          </p:nvSpPr>
          <p:spPr>
            <a:xfrm>
              <a:off x="4065800" y="2216100"/>
              <a:ext cx="222375" cy="488750"/>
            </a:xfrm>
            <a:custGeom>
              <a:avLst/>
              <a:gdLst/>
              <a:ahLst/>
              <a:cxnLst/>
              <a:rect l="l" t="t" r="r" b="b"/>
              <a:pathLst>
                <a:path w="8895" h="19550" extrusionOk="0">
                  <a:moveTo>
                    <a:pt x="88" y="0"/>
                  </a:moveTo>
                  <a:cubicBezTo>
                    <a:pt x="62" y="0"/>
                    <a:pt x="36" y="14"/>
                    <a:pt x="22" y="39"/>
                  </a:cubicBezTo>
                  <a:cubicBezTo>
                    <a:pt x="1" y="75"/>
                    <a:pt x="14" y="121"/>
                    <a:pt x="51" y="142"/>
                  </a:cubicBezTo>
                  <a:lnTo>
                    <a:pt x="8623" y="4881"/>
                  </a:lnTo>
                  <a:lnTo>
                    <a:pt x="8741" y="19319"/>
                  </a:lnTo>
                  <a:lnTo>
                    <a:pt x="245" y="15674"/>
                  </a:lnTo>
                  <a:cubicBezTo>
                    <a:pt x="234" y="15669"/>
                    <a:pt x="223" y="15667"/>
                    <a:pt x="213" y="15667"/>
                  </a:cubicBezTo>
                  <a:cubicBezTo>
                    <a:pt x="140" y="15667"/>
                    <a:pt x="105" y="15778"/>
                    <a:pt x="186" y="15812"/>
                  </a:cubicBezTo>
                  <a:lnTo>
                    <a:pt x="8789" y="19504"/>
                  </a:lnTo>
                  <a:lnTo>
                    <a:pt x="8894" y="19549"/>
                  </a:lnTo>
                  <a:lnTo>
                    <a:pt x="8774" y="4837"/>
                  </a:lnTo>
                  <a:lnTo>
                    <a:pt x="8774" y="4792"/>
                  </a:lnTo>
                  <a:lnTo>
                    <a:pt x="124" y="9"/>
                  </a:lnTo>
                  <a:cubicBezTo>
                    <a:pt x="113" y="3"/>
                    <a:pt x="100" y="0"/>
                    <a:pt x="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35"/>
            <p:cNvSpPr/>
            <p:nvPr/>
          </p:nvSpPr>
          <p:spPr>
            <a:xfrm>
              <a:off x="4502600" y="2451700"/>
              <a:ext cx="6575" cy="346125"/>
            </a:xfrm>
            <a:custGeom>
              <a:avLst/>
              <a:gdLst/>
              <a:ahLst/>
              <a:cxnLst/>
              <a:rect l="l" t="t" r="r" b="b"/>
              <a:pathLst>
                <a:path w="263" h="13845" extrusionOk="0">
                  <a:moveTo>
                    <a:pt x="75" y="0"/>
                  </a:moveTo>
                  <a:cubicBezTo>
                    <a:pt x="34" y="0"/>
                    <a:pt x="0" y="34"/>
                    <a:pt x="1" y="75"/>
                  </a:cubicBezTo>
                  <a:lnTo>
                    <a:pt x="112" y="13769"/>
                  </a:lnTo>
                  <a:cubicBezTo>
                    <a:pt x="112" y="13811"/>
                    <a:pt x="147" y="13844"/>
                    <a:pt x="188" y="13844"/>
                  </a:cubicBezTo>
                  <a:lnTo>
                    <a:pt x="189" y="13844"/>
                  </a:lnTo>
                  <a:cubicBezTo>
                    <a:pt x="230" y="13844"/>
                    <a:pt x="263" y="13810"/>
                    <a:pt x="263" y="13768"/>
                  </a:cubicBezTo>
                  <a:lnTo>
                    <a:pt x="152" y="74"/>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35"/>
            <p:cNvSpPr/>
            <p:nvPr/>
          </p:nvSpPr>
          <p:spPr>
            <a:xfrm>
              <a:off x="4254525" y="2320550"/>
              <a:ext cx="6800" cy="370675"/>
            </a:xfrm>
            <a:custGeom>
              <a:avLst/>
              <a:gdLst/>
              <a:ahLst/>
              <a:cxnLst/>
              <a:rect l="l" t="t" r="r" b="b"/>
              <a:pathLst>
                <a:path w="272" h="14827" extrusionOk="0">
                  <a:moveTo>
                    <a:pt x="76" y="1"/>
                  </a:moveTo>
                  <a:cubicBezTo>
                    <a:pt x="33" y="1"/>
                    <a:pt x="0" y="35"/>
                    <a:pt x="0" y="77"/>
                  </a:cubicBezTo>
                  <a:lnTo>
                    <a:pt x="121" y="14753"/>
                  </a:lnTo>
                  <a:cubicBezTo>
                    <a:pt x="121" y="14794"/>
                    <a:pt x="155" y="14827"/>
                    <a:pt x="196" y="14827"/>
                  </a:cubicBezTo>
                  <a:cubicBezTo>
                    <a:pt x="238" y="14827"/>
                    <a:pt x="271" y="14792"/>
                    <a:pt x="271" y="14751"/>
                  </a:cubicBezTo>
                  <a:lnTo>
                    <a:pt x="151" y="76"/>
                  </a:lnTo>
                  <a:cubicBezTo>
                    <a:pt x="150" y="34"/>
                    <a:pt x="117"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35"/>
            <p:cNvSpPr/>
            <p:nvPr/>
          </p:nvSpPr>
          <p:spPr>
            <a:xfrm>
              <a:off x="4329000" y="2961600"/>
              <a:ext cx="208700" cy="415825"/>
            </a:xfrm>
            <a:custGeom>
              <a:avLst/>
              <a:gdLst/>
              <a:ahLst/>
              <a:cxnLst/>
              <a:rect l="l" t="t" r="r" b="b"/>
              <a:pathLst>
                <a:path w="8348" h="16633" extrusionOk="0">
                  <a:moveTo>
                    <a:pt x="451" y="212"/>
                  </a:moveTo>
                  <a:lnTo>
                    <a:pt x="8084" y="2886"/>
                  </a:lnTo>
                  <a:lnTo>
                    <a:pt x="8195" y="16436"/>
                  </a:lnTo>
                  <a:lnTo>
                    <a:pt x="155" y="14302"/>
                  </a:lnTo>
                  <a:lnTo>
                    <a:pt x="451" y="212"/>
                  </a:lnTo>
                  <a:close/>
                  <a:moveTo>
                    <a:pt x="306" y="1"/>
                  </a:moveTo>
                  <a:lnTo>
                    <a:pt x="1" y="14417"/>
                  </a:lnTo>
                  <a:lnTo>
                    <a:pt x="8347" y="16633"/>
                  </a:lnTo>
                  <a:lnTo>
                    <a:pt x="8234" y="2832"/>
                  </a:lnTo>
                  <a:lnTo>
                    <a:pt x="8234" y="2779"/>
                  </a:lnTo>
                  <a:lnTo>
                    <a:pt x="3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35"/>
            <p:cNvSpPr/>
            <p:nvPr/>
          </p:nvSpPr>
          <p:spPr>
            <a:xfrm>
              <a:off x="4071125" y="2863300"/>
              <a:ext cx="222000" cy="449925"/>
            </a:xfrm>
            <a:custGeom>
              <a:avLst/>
              <a:gdLst/>
              <a:ahLst/>
              <a:cxnLst/>
              <a:rect l="l" t="t" r="r" b="b"/>
              <a:pathLst>
                <a:path w="8880" h="17997" extrusionOk="0">
                  <a:moveTo>
                    <a:pt x="86" y="1"/>
                  </a:moveTo>
                  <a:cubicBezTo>
                    <a:pt x="55" y="1"/>
                    <a:pt x="26" y="20"/>
                    <a:pt x="15" y="51"/>
                  </a:cubicBezTo>
                  <a:cubicBezTo>
                    <a:pt x="1" y="89"/>
                    <a:pt x="20" y="133"/>
                    <a:pt x="60" y="147"/>
                  </a:cubicBezTo>
                  <a:lnTo>
                    <a:pt x="8609" y="3355"/>
                  </a:lnTo>
                  <a:lnTo>
                    <a:pt x="8728" y="17804"/>
                  </a:lnTo>
                  <a:lnTo>
                    <a:pt x="232" y="15671"/>
                  </a:lnTo>
                  <a:cubicBezTo>
                    <a:pt x="225" y="15669"/>
                    <a:pt x="218" y="15668"/>
                    <a:pt x="211" y="15668"/>
                  </a:cubicBezTo>
                  <a:cubicBezTo>
                    <a:pt x="131" y="15668"/>
                    <a:pt x="106" y="15796"/>
                    <a:pt x="196" y="15818"/>
                  </a:cubicBezTo>
                  <a:lnTo>
                    <a:pt x="8786" y="17973"/>
                  </a:lnTo>
                  <a:lnTo>
                    <a:pt x="8880" y="17996"/>
                  </a:lnTo>
                  <a:lnTo>
                    <a:pt x="8759" y="3302"/>
                  </a:lnTo>
                  <a:lnTo>
                    <a:pt x="8759" y="3250"/>
                  </a:lnTo>
                  <a:lnTo>
                    <a:pt x="113" y="6"/>
                  </a:lnTo>
                  <a:cubicBezTo>
                    <a:pt x="104" y="2"/>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35"/>
            <p:cNvSpPr/>
            <p:nvPr/>
          </p:nvSpPr>
          <p:spPr>
            <a:xfrm>
              <a:off x="4507275" y="3022325"/>
              <a:ext cx="6575" cy="346150"/>
            </a:xfrm>
            <a:custGeom>
              <a:avLst/>
              <a:gdLst/>
              <a:ahLst/>
              <a:cxnLst/>
              <a:rect l="l" t="t" r="r" b="b"/>
              <a:pathLst>
                <a:path w="263" h="13846" extrusionOk="0">
                  <a:moveTo>
                    <a:pt x="76" y="0"/>
                  </a:moveTo>
                  <a:cubicBezTo>
                    <a:pt x="34" y="2"/>
                    <a:pt x="1" y="36"/>
                    <a:pt x="1" y="77"/>
                  </a:cubicBezTo>
                  <a:lnTo>
                    <a:pt x="112" y="13771"/>
                  </a:lnTo>
                  <a:cubicBezTo>
                    <a:pt x="112" y="13812"/>
                    <a:pt x="146" y="13846"/>
                    <a:pt x="187" y="13846"/>
                  </a:cubicBezTo>
                  <a:lnTo>
                    <a:pt x="188" y="13846"/>
                  </a:lnTo>
                  <a:cubicBezTo>
                    <a:pt x="229" y="13845"/>
                    <a:pt x="262" y="13812"/>
                    <a:pt x="262" y="13769"/>
                  </a:cubicBezTo>
                  <a:lnTo>
                    <a:pt x="151" y="76"/>
                  </a:lnTo>
                  <a:cubicBezTo>
                    <a:pt x="150" y="35"/>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35"/>
            <p:cNvSpPr/>
            <p:nvPr/>
          </p:nvSpPr>
          <p:spPr>
            <a:xfrm>
              <a:off x="4259550" y="2934125"/>
              <a:ext cx="6775" cy="370675"/>
            </a:xfrm>
            <a:custGeom>
              <a:avLst/>
              <a:gdLst/>
              <a:ahLst/>
              <a:cxnLst/>
              <a:rect l="l" t="t" r="r" b="b"/>
              <a:pathLst>
                <a:path w="271" h="14827" extrusionOk="0">
                  <a:moveTo>
                    <a:pt x="78" y="0"/>
                  </a:moveTo>
                  <a:cubicBezTo>
                    <a:pt x="77" y="0"/>
                    <a:pt x="76" y="0"/>
                    <a:pt x="75" y="0"/>
                  </a:cubicBezTo>
                  <a:cubicBezTo>
                    <a:pt x="33" y="0"/>
                    <a:pt x="0" y="35"/>
                    <a:pt x="0" y="76"/>
                  </a:cubicBezTo>
                  <a:lnTo>
                    <a:pt x="120" y="14752"/>
                  </a:lnTo>
                  <a:cubicBezTo>
                    <a:pt x="120" y="14793"/>
                    <a:pt x="155" y="14826"/>
                    <a:pt x="196" y="14826"/>
                  </a:cubicBezTo>
                  <a:lnTo>
                    <a:pt x="197" y="14826"/>
                  </a:lnTo>
                  <a:cubicBezTo>
                    <a:pt x="238" y="14825"/>
                    <a:pt x="271" y="14792"/>
                    <a:pt x="271" y="14750"/>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35"/>
            <p:cNvSpPr/>
            <p:nvPr/>
          </p:nvSpPr>
          <p:spPr>
            <a:xfrm>
              <a:off x="5170475" y="2340750"/>
              <a:ext cx="116075" cy="362625"/>
            </a:xfrm>
            <a:custGeom>
              <a:avLst/>
              <a:gdLst/>
              <a:ahLst/>
              <a:cxnLst/>
              <a:rect l="l" t="t" r="r" b="b"/>
              <a:pathLst>
                <a:path w="4643" h="14505" extrusionOk="0">
                  <a:moveTo>
                    <a:pt x="119" y="1"/>
                  </a:moveTo>
                  <a:cubicBezTo>
                    <a:pt x="94" y="1"/>
                    <a:pt x="71" y="13"/>
                    <a:pt x="55" y="34"/>
                  </a:cubicBezTo>
                  <a:cubicBezTo>
                    <a:pt x="32" y="69"/>
                    <a:pt x="41" y="116"/>
                    <a:pt x="75" y="139"/>
                  </a:cubicBezTo>
                  <a:lnTo>
                    <a:pt x="4491" y="3106"/>
                  </a:lnTo>
                  <a:lnTo>
                    <a:pt x="4491" y="14254"/>
                  </a:lnTo>
                  <a:lnTo>
                    <a:pt x="153" y="11926"/>
                  </a:lnTo>
                  <a:cubicBezTo>
                    <a:pt x="139" y="11917"/>
                    <a:pt x="124" y="11913"/>
                    <a:pt x="111" y="11913"/>
                  </a:cubicBezTo>
                  <a:cubicBezTo>
                    <a:pt x="42" y="11913"/>
                    <a:pt x="1" y="12019"/>
                    <a:pt x="82" y="12058"/>
                  </a:cubicBezTo>
                  <a:lnTo>
                    <a:pt x="4531" y="14445"/>
                  </a:lnTo>
                  <a:lnTo>
                    <a:pt x="4643" y="14505"/>
                  </a:lnTo>
                  <a:lnTo>
                    <a:pt x="4643" y="3026"/>
                  </a:lnTo>
                  <a:lnTo>
                    <a:pt x="160" y="13"/>
                  </a:lnTo>
                  <a:cubicBezTo>
                    <a:pt x="147" y="5"/>
                    <a:pt x="133" y="1"/>
                    <a:pt x="1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35"/>
            <p:cNvSpPr/>
            <p:nvPr/>
          </p:nvSpPr>
          <p:spPr>
            <a:xfrm>
              <a:off x="5352475" y="2452975"/>
              <a:ext cx="127650" cy="349575"/>
            </a:xfrm>
            <a:custGeom>
              <a:avLst/>
              <a:gdLst/>
              <a:ahLst/>
              <a:cxnLst/>
              <a:rect l="l" t="t" r="r" b="b"/>
              <a:pathLst>
                <a:path w="5106" h="13983" extrusionOk="0">
                  <a:moveTo>
                    <a:pt x="152" y="262"/>
                  </a:moveTo>
                  <a:lnTo>
                    <a:pt x="4954" y="3049"/>
                  </a:lnTo>
                  <a:lnTo>
                    <a:pt x="4954" y="13737"/>
                  </a:lnTo>
                  <a:lnTo>
                    <a:pt x="151" y="11295"/>
                  </a:lnTo>
                  <a:lnTo>
                    <a:pt x="152" y="262"/>
                  </a:lnTo>
                  <a:close/>
                  <a:moveTo>
                    <a:pt x="0" y="1"/>
                  </a:moveTo>
                  <a:lnTo>
                    <a:pt x="0" y="11387"/>
                  </a:lnTo>
                  <a:lnTo>
                    <a:pt x="5106" y="13982"/>
                  </a:lnTo>
                  <a:lnTo>
                    <a:pt x="5106" y="2962"/>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35"/>
            <p:cNvSpPr/>
            <p:nvPr/>
          </p:nvSpPr>
          <p:spPr>
            <a:xfrm>
              <a:off x="5454450" y="2513575"/>
              <a:ext cx="3775" cy="277375"/>
            </a:xfrm>
            <a:custGeom>
              <a:avLst/>
              <a:gdLst/>
              <a:ahLst/>
              <a:cxnLst/>
              <a:rect l="l" t="t" r="r" b="b"/>
              <a:pathLst>
                <a:path w="151" h="11095" extrusionOk="0">
                  <a:moveTo>
                    <a:pt x="75" y="0"/>
                  </a:moveTo>
                  <a:cubicBezTo>
                    <a:pt x="38" y="0"/>
                    <a:pt x="0" y="26"/>
                    <a:pt x="0" y="76"/>
                  </a:cubicBezTo>
                  <a:lnTo>
                    <a:pt x="0" y="11021"/>
                  </a:lnTo>
                  <a:cubicBezTo>
                    <a:pt x="0" y="11062"/>
                    <a:pt x="34" y="11095"/>
                    <a:pt x="75" y="11095"/>
                  </a:cubicBezTo>
                  <a:cubicBezTo>
                    <a:pt x="118" y="11095"/>
                    <a:pt x="151" y="11062"/>
                    <a:pt x="151" y="11021"/>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35"/>
            <p:cNvSpPr/>
            <p:nvPr/>
          </p:nvSpPr>
          <p:spPr>
            <a:xfrm>
              <a:off x="5260075" y="2400400"/>
              <a:ext cx="3800" cy="288725"/>
            </a:xfrm>
            <a:custGeom>
              <a:avLst/>
              <a:gdLst/>
              <a:ahLst/>
              <a:cxnLst/>
              <a:rect l="l" t="t" r="r" b="b"/>
              <a:pathLst>
                <a:path w="152" h="11549" extrusionOk="0">
                  <a:moveTo>
                    <a:pt x="76" y="0"/>
                  </a:moveTo>
                  <a:cubicBezTo>
                    <a:pt x="39" y="0"/>
                    <a:pt x="3" y="25"/>
                    <a:pt x="1" y="73"/>
                  </a:cubicBezTo>
                  <a:lnTo>
                    <a:pt x="1" y="11473"/>
                  </a:lnTo>
                  <a:cubicBezTo>
                    <a:pt x="1" y="11515"/>
                    <a:pt x="35" y="11548"/>
                    <a:pt x="76" y="11548"/>
                  </a:cubicBezTo>
                  <a:cubicBezTo>
                    <a:pt x="118" y="11548"/>
                    <a:pt x="151" y="11515"/>
                    <a:pt x="151" y="11473"/>
                  </a:cubicBezTo>
                  <a:lnTo>
                    <a:pt x="151" y="73"/>
                  </a:lnTo>
                  <a:cubicBezTo>
                    <a:pt x="149"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35"/>
            <p:cNvSpPr/>
            <p:nvPr/>
          </p:nvSpPr>
          <p:spPr>
            <a:xfrm>
              <a:off x="5171200" y="2764400"/>
              <a:ext cx="115325" cy="348550"/>
            </a:xfrm>
            <a:custGeom>
              <a:avLst/>
              <a:gdLst/>
              <a:ahLst/>
              <a:cxnLst/>
              <a:rect l="l" t="t" r="r" b="b"/>
              <a:pathLst>
                <a:path w="4613" h="13942" extrusionOk="0">
                  <a:moveTo>
                    <a:pt x="88" y="1"/>
                  </a:moveTo>
                  <a:cubicBezTo>
                    <a:pt x="61" y="1"/>
                    <a:pt x="35" y="15"/>
                    <a:pt x="21" y="40"/>
                  </a:cubicBezTo>
                  <a:cubicBezTo>
                    <a:pt x="0" y="76"/>
                    <a:pt x="15" y="122"/>
                    <a:pt x="50" y="142"/>
                  </a:cubicBezTo>
                  <a:lnTo>
                    <a:pt x="4461" y="2559"/>
                  </a:lnTo>
                  <a:lnTo>
                    <a:pt x="4461" y="13714"/>
                  </a:lnTo>
                  <a:lnTo>
                    <a:pt x="116" y="11921"/>
                  </a:lnTo>
                  <a:cubicBezTo>
                    <a:pt x="107" y="11917"/>
                    <a:pt x="97" y="11916"/>
                    <a:pt x="88" y="11916"/>
                  </a:cubicBezTo>
                  <a:cubicBezTo>
                    <a:pt x="58" y="11916"/>
                    <a:pt x="29" y="11933"/>
                    <a:pt x="17" y="11962"/>
                  </a:cubicBezTo>
                  <a:cubicBezTo>
                    <a:pt x="1" y="12002"/>
                    <a:pt x="20" y="12045"/>
                    <a:pt x="58" y="12061"/>
                  </a:cubicBezTo>
                  <a:lnTo>
                    <a:pt x="4613" y="13941"/>
                  </a:lnTo>
                  <a:lnTo>
                    <a:pt x="4613" y="2469"/>
                  </a:lnTo>
                  <a:lnTo>
                    <a:pt x="124" y="10"/>
                  </a:lnTo>
                  <a:cubicBezTo>
                    <a:pt x="113" y="4"/>
                    <a:pt x="100"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35"/>
            <p:cNvSpPr/>
            <p:nvPr/>
          </p:nvSpPr>
          <p:spPr>
            <a:xfrm>
              <a:off x="5352475" y="2854550"/>
              <a:ext cx="127625" cy="333575"/>
            </a:xfrm>
            <a:custGeom>
              <a:avLst/>
              <a:gdLst/>
              <a:ahLst/>
              <a:cxnLst/>
              <a:rect l="l" t="t" r="r" b="b"/>
              <a:pathLst>
                <a:path w="5105" h="13343" extrusionOk="0">
                  <a:moveTo>
                    <a:pt x="151" y="237"/>
                  </a:moveTo>
                  <a:lnTo>
                    <a:pt x="4952" y="2428"/>
                  </a:lnTo>
                  <a:lnTo>
                    <a:pt x="4952" y="13123"/>
                  </a:lnTo>
                  <a:lnTo>
                    <a:pt x="150" y="11276"/>
                  </a:lnTo>
                  <a:lnTo>
                    <a:pt x="151" y="237"/>
                  </a:lnTo>
                  <a:close/>
                  <a:moveTo>
                    <a:pt x="0" y="0"/>
                  </a:moveTo>
                  <a:lnTo>
                    <a:pt x="0" y="11379"/>
                  </a:lnTo>
                  <a:lnTo>
                    <a:pt x="5104" y="13343"/>
                  </a:lnTo>
                  <a:lnTo>
                    <a:pt x="5104" y="233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35"/>
            <p:cNvSpPr/>
            <p:nvPr/>
          </p:nvSpPr>
          <p:spPr>
            <a:xfrm>
              <a:off x="5454400" y="2902175"/>
              <a:ext cx="3825" cy="277400"/>
            </a:xfrm>
            <a:custGeom>
              <a:avLst/>
              <a:gdLst/>
              <a:ahLst/>
              <a:cxnLst/>
              <a:rect l="l" t="t" r="r" b="b"/>
              <a:pathLst>
                <a:path w="153" h="11096" extrusionOk="0">
                  <a:moveTo>
                    <a:pt x="77" y="1"/>
                  </a:moveTo>
                  <a:cubicBezTo>
                    <a:pt x="39" y="1"/>
                    <a:pt x="1" y="26"/>
                    <a:pt x="1" y="76"/>
                  </a:cubicBezTo>
                  <a:lnTo>
                    <a:pt x="1" y="11020"/>
                  </a:lnTo>
                  <a:cubicBezTo>
                    <a:pt x="2" y="11061"/>
                    <a:pt x="35" y="11096"/>
                    <a:pt x="77" y="11096"/>
                  </a:cubicBezTo>
                  <a:cubicBezTo>
                    <a:pt x="118" y="11096"/>
                    <a:pt x="153" y="11061"/>
                    <a:pt x="153" y="11020"/>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35"/>
            <p:cNvSpPr/>
            <p:nvPr/>
          </p:nvSpPr>
          <p:spPr>
            <a:xfrm>
              <a:off x="5260075" y="2813075"/>
              <a:ext cx="3800" cy="288700"/>
            </a:xfrm>
            <a:custGeom>
              <a:avLst/>
              <a:gdLst/>
              <a:ahLst/>
              <a:cxnLst/>
              <a:rect l="l" t="t" r="r" b="b"/>
              <a:pathLst>
                <a:path w="152" h="11548" extrusionOk="0">
                  <a:moveTo>
                    <a:pt x="75" y="0"/>
                  </a:moveTo>
                  <a:cubicBezTo>
                    <a:pt x="39" y="0"/>
                    <a:pt x="3" y="24"/>
                    <a:pt x="1" y="73"/>
                  </a:cubicBezTo>
                  <a:lnTo>
                    <a:pt x="1" y="11473"/>
                  </a:lnTo>
                  <a:cubicBezTo>
                    <a:pt x="1" y="11515"/>
                    <a:pt x="34" y="11548"/>
                    <a:pt x="76" y="11548"/>
                  </a:cubicBezTo>
                  <a:cubicBezTo>
                    <a:pt x="117" y="11548"/>
                    <a:pt x="151" y="11514"/>
                    <a:pt x="151" y="11473"/>
                  </a:cubicBezTo>
                  <a:lnTo>
                    <a:pt x="151" y="73"/>
                  </a:lnTo>
                  <a:cubicBezTo>
                    <a:pt x="149" y="24"/>
                    <a:pt x="11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35"/>
            <p:cNvSpPr/>
            <p:nvPr/>
          </p:nvSpPr>
          <p:spPr>
            <a:xfrm>
              <a:off x="5171225" y="3226250"/>
              <a:ext cx="115275" cy="330450"/>
            </a:xfrm>
            <a:custGeom>
              <a:avLst/>
              <a:gdLst/>
              <a:ahLst/>
              <a:cxnLst/>
              <a:rect l="l" t="t" r="r" b="b"/>
              <a:pathLst>
                <a:path w="4611" h="13218" extrusionOk="0">
                  <a:moveTo>
                    <a:pt x="85" y="1"/>
                  </a:moveTo>
                  <a:cubicBezTo>
                    <a:pt x="55" y="1"/>
                    <a:pt x="26" y="19"/>
                    <a:pt x="15" y="48"/>
                  </a:cubicBezTo>
                  <a:cubicBezTo>
                    <a:pt x="0" y="88"/>
                    <a:pt x="20" y="132"/>
                    <a:pt x="59" y="146"/>
                  </a:cubicBezTo>
                  <a:lnTo>
                    <a:pt x="4460" y="1859"/>
                  </a:lnTo>
                  <a:lnTo>
                    <a:pt x="4460" y="13023"/>
                  </a:lnTo>
                  <a:lnTo>
                    <a:pt x="105" y="11919"/>
                  </a:lnTo>
                  <a:cubicBezTo>
                    <a:pt x="99" y="11917"/>
                    <a:pt x="93" y="11917"/>
                    <a:pt x="87" y="11917"/>
                  </a:cubicBezTo>
                  <a:cubicBezTo>
                    <a:pt x="53" y="11917"/>
                    <a:pt x="22" y="11939"/>
                    <a:pt x="12" y="11973"/>
                  </a:cubicBezTo>
                  <a:cubicBezTo>
                    <a:pt x="3" y="12014"/>
                    <a:pt x="27" y="12055"/>
                    <a:pt x="68" y="12065"/>
                  </a:cubicBezTo>
                  <a:lnTo>
                    <a:pt x="4610" y="13218"/>
                  </a:lnTo>
                  <a:lnTo>
                    <a:pt x="4610" y="1754"/>
                  </a:lnTo>
                  <a:lnTo>
                    <a:pt x="113" y="6"/>
                  </a:lnTo>
                  <a:cubicBezTo>
                    <a:pt x="104" y="2"/>
                    <a:pt x="94" y="1"/>
                    <a:pt x="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35"/>
            <p:cNvSpPr/>
            <p:nvPr/>
          </p:nvSpPr>
          <p:spPr>
            <a:xfrm>
              <a:off x="5352425" y="3288050"/>
              <a:ext cx="127675" cy="313175"/>
            </a:xfrm>
            <a:custGeom>
              <a:avLst/>
              <a:gdLst/>
              <a:ahLst/>
              <a:cxnLst/>
              <a:rect l="l" t="t" r="r" b="b"/>
              <a:pathLst>
                <a:path w="5107" h="12527" extrusionOk="0">
                  <a:moveTo>
                    <a:pt x="153" y="203"/>
                  </a:moveTo>
                  <a:lnTo>
                    <a:pt x="4954" y="1635"/>
                  </a:lnTo>
                  <a:lnTo>
                    <a:pt x="4954" y="12338"/>
                  </a:lnTo>
                  <a:lnTo>
                    <a:pt x="152" y="11250"/>
                  </a:lnTo>
                  <a:lnTo>
                    <a:pt x="153" y="203"/>
                  </a:lnTo>
                  <a:close/>
                  <a:moveTo>
                    <a:pt x="1" y="1"/>
                  </a:moveTo>
                  <a:lnTo>
                    <a:pt x="1" y="11371"/>
                  </a:lnTo>
                  <a:lnTo>
                    <a:pt x="5106" y="12527"/>
                  </a:lnTo>
                  <a:lnTo>
                    <a:pt x="5105" y="1522"/>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35"/>
            <p:cNvSpPr/>
            <p:nvPr/>
          </p:nvSpPr>
          <p:spPr>
            <a:xfrm>
              <a:off x="5454400" y="3319125"/>
              <a:ext cx="3800" cy="277425"/>
            </a:xfrm>
            <a:custGeom>
              <a:avLst/>
              <a:gdLst/>
              <a:ahLst/>
              <a:cxnLst/>
              <a:rect l="l" t="t" r="r" b="b"/>
              <a:pathLst>
                <a:path w="152" h="11097" extrusionOk="0">
                  <a:moveTo>
                    <a:pt x="76" y="0"/>
                  </a:moveTo>
                  <a:cubicBezTo>
                    <a:pt x="38" y="0"/>
                    <a:pt x="1" y="26"/>
                    <a:pt x="1" y="77"/>
                  </a:cubicBezTo>
                  <a:lnTo>
                    <a:pt x="1" y="11021"/>
                  </a:lnTo>
                  <a:cubicBezTo>
                    <a:pt x="1" y="11062"/>
                    <a:pt x="35" y="11096"/>
                    <a:pt x="76" y="11096"/>
                  </a:cubicBezTo>
                  <a:cubicBezTo>
                    <a:pt x="118" y="11096"/>
                    <a:pt x="151" y="11062"/>
                    <a:pt x="151" y="11021"/>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35"/>
            <p:cNvSpPr/>
            <p:nvPr/>
          </p:nvSpPr>
          <p:spPr>
            <a:xfrm>
              <a:off x="5260050" y="3260725"/>
              <a:ext cx="3775" cy="288850"/>
            </a:xfrm>
            <a:custGeom>
              <a:avLst/>
              <a:gdLst/>
              <a:ahLst/>
              <a:cxnLst/>
              <a:rect l="l" t="t" r="r" b="b"/>
              <a:pathLst>
                <a:path w="151" h="11554" extrusionOk="0">
                  <a:moveTo>
                    <a:pt x="76" y="0"/>
                  </a:moveTo>
                  <a:cubicBezTo>
                    <a:pt x="38" y="0"/>
                    <a:pt x="0" y="26"/>
                    <a:pt x="0" y="77"/>
                  </a:cubicBezTo>
                  <a:lnTo>
                    <a:pt x="0" y="11478"/>
                  </a:lnTo>
                  <a:cubicBezTo>
                    <a:pt x="0" y="11519"/>
                    <a:pt x="33" y="11553"/>
                    <a:pt x="76" y="11553"/>
                  </a:cubicBezTo>
                  <a:cubicBezTo>
                    <a:pt x="118" y="11553"/>
                    <a:pt x="151" y="11519"/>
                    <a:pt x="151" y="11477"/>
                  </a:cubicBezTo>
                  <a:lnTo>
                    <a:pt x="151" y="77"/>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35"/>
            <p:cNvSpPr/>
            <p:nvPr/>
          </p:nvSpPr>
          <p:spPr>
            <a:xfrm>
              <a:off x="5171250" y="3644200"/>
              <a:ext cx="115275" cy="326700"/>
            </a:xfrm>
            <a:custGeom>
              <a:avLst/>
              <a:gdLst/>
              <a:ahLst/>
              <a:cxnLst/>
              <a:rect l="l" t="t" r="r" b="b"/>
              <a:pathLst>
                <a:path w="4611" h="13068" extrusionOk="0">
                  <a:moveTo>
                    <a:pt x="85" y="0"/>
                  </a:moveTo>
                  <a:cubicBezTo>
                    <a:pt x="53" y="0"/>
                    <a:pt x="24" y="20"/>
                    <a:pt x="14" y="51"/>
                  </a:cubicBezTo>
                  <a:cubicBezTo>
                    <a:pt x="1" y="91"/>
                    <a:pt x="21" y="133"/>
                    <a:pt x="60" y="148"/>
                  </a:cubicBezTo>
                  <a:lnTo>
                    <a:pt x="4457" y="1712"/>
                  </a:lnTo>
                  <a:lnTo>
                    <a:pt x="4457" y="12880"/>
                  </a:lnTo>
                  <a:lnTo>
                    <a:pt x="100" y="11918"/>
                  </a:lnTo>
                  <a:cubicBezTo>
                    <a:pt x="94" y="11916"/>
                    <a:pt x="88" y="11916"/>
                    <a:pt x="83" y="11916"/>
                  </a:cubicBezTo>
                  <a:cubicBezTo>
                    <a:pt x="48" y="11916"/>
                    <a:pt x="17" y="11939"/>
                    <a:pt x="10" y="11976"/>
                  </a:cubicBezTo>
                  <a:cubicBezTo>
                    <a:pt x="1" y="12017"/>
                    <a:pt x="27" y="12056"/>
                    <a:pt x="67" y="12066"/>
                  </a:cubicBezTo>
                  <a:lnTo>
                    <a:pt x="4609" y="13067"/>
                  </a:lnTo>
                  <a:lnTo>
                    <a:pt x="4611" y="160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35"/>
            <p:cNvSpPr/>
            <p:nvPr/>
          </p:nvSpPr>
          <p:spPr>
            <a:xfrm>
              <a:off x="5352425" y="3700075"/>
              <a:ext cx="127625" cy="308775"/>
            </a:xfrm>
            <a:custGeom>
              <a:avLst/>
              <a:gdLst/>
              <a:ahLst/>
              <a:cxnLst/>
              <a:rect l="l" t="t" r="r" b="b"/>
              <a:pathLst>
                <a:path w="5105" h="12351" extrusionOk="0">
                  <a:moveTo>
                    <a:pt x="150" y="196"/>
                  </a:moveTo>
                  <a:lnTo>
                    <a:pt x="4953" y="1463"/>
                  </a:lnTo>
                  <a:lnTo>
                    <a:pt x="4953" y="12167"/>
                  </a:lnTo>
                  <a:lnTo>
                    <a:pt x="150" y="11243"/>
                  </a:lnTo>
                  <a:lnTo>
                    <a:pt x="150" y="196"/>
                  </a:lnTo>
                  <a:close/>
                  <a:moveTo>
                    <a:pt x="1" y="0"/>
                  </a:moveTo>
                  <a:lnTo>
                    <a:pt x="1" y="11369"/>
                  </a:lnTo>
                  <a:lnTo>
                    <a:pt x="5015" y="12333"/>
                  </a:lnTo>
                  <a:lnTo>
                    <a:pt x="5105" y="12350"/>
                  </a:lnTo>
                  <a:lnTo>
                    <a:pt x="5105" y="1345"/>
                  </a:lnTo>
                  <a:lnTo>
                    <a:pt x="96"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35"/>
            <p:cNvSpPr/>
            <p:nvPr/>
          </p:nvSpPr>
          <p:spPr>
            <a:xfrm>
              <a:off x="5454350" y="3727450"/>
              <a:ext cx="3900" cy="277500"/>
            </a:xfrm>
            <a:custGeom>
              <a:avLst/>
              <a:gdLst/>
              <a:ahLst/>
              <a:cxnLst/>
              <a:rect l="l" t="t" r="r" b="b"/>
              <a:pathLst>
                <a:path w="156" h="11100" extrusionOk="0">
                  <a:moveTo>
                    <a:pt x="78" y="1"/>
                  </a:moveTo>
                  <a:cubicBezTo>
                    <a:pt x="39" y="1"/>
                    <a:pt x="0" y="27"/>
                    <a:pt x="3" y="80"/>
                  </a:cubicBezTo>
                  <a:lnTo>
                    <a:pt x="3" y="11024"/>
                  </a:lnTo>
                  <a:cubicBezTo>
                    <a:pt x="3" y="11066"/>
                    <a:pt x="36" y="11099"/>
                    <a:pt x="78" y="11099"/>
                  </a:cubicBezTo>
                  <a:cubicBezTo>
                    <a:pt x="119" y="11099"/>
                    <a:pt x="153" y="11066"/>
                    <a:pt x="153" y="11024"/>
                  </a:cubicBezTo>
                  <a:lnTo>
                    <a:pt x="153"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35"/>
            <p:cNvSpPr/>
            <p:nvPr/>
          </p:nvSpPr>
          <p:spPr>
            <a:xfrm>
              <a:off x="5260050" y="3675750"/>
              <a:ext cx="3775" cy="288825"/>
            </a:xfrm>
            <a:custGeom>
              <a:avLst/>
              <a:gdLst/>
              <a:ahLst/>
              <a:cxnLst/>
              <a:rect l="l" t="t" r="r" b="b"/>
              <a:pathLst>
                <a:path w="151" h="11553" extrusionOk="0">
                  <a:moveTo>
                    <a:pt x="76" y="1"/>
                  </a:moveTo>
                  <a:cubicBezTo>
                    <a:pt x="38" y="1"/>
                    <a:pt x="0" y="26"/>
                    <a:pt x="0" y="76"/>
                  </a:cubicBezTo>
                  <a:lnTo>
                    <a:pt x="0" y="11476"/>
                  </a:lnTo>
                  <a:cubicBezTo>
                    <a:pt x="0" y="11518"/>
                    <a:pt x="33" y="11551"/>
                    <a:pt x="76" y="11553"/>
                  </a:cubicBezTo>
                  <a:cubicBezTo>
                    <a:pt x="118" y="11551"/>
                    <a:pt x="151" y="11518"/>
                    <a:pt x="151" y="11476"/>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35"/>
            <p:cNvSpPr/>
            <p:nvPr/>
          </p:nvSpPr>
          <p:spPr>
            <a:xfrm>
              <a:off x="5605175" y="2621625"/>
              <a:ext cx="77475" cy="304375"/>
            </a:xfrm>
            <a:custGeom>
              <a:avLst/>
              <a:gdLst/>
              <a:ahLst/>
              <a:cxnLst/>
              <a:rect l="l" t="t" r="r" b="b"/>
              <a:pathLst>
                <a:path w="3099" h="12175" extrusionOk="0">
                  <a:moveTo>
                    <a:pt x="115" y="0"/>
                  </a:moveTo>
                  <a:cubicBezTo>
                    <a:pt x="91" y="0"/>
                    <a:pt x="67" y="12"/>
                    <a:pt x="53" y="34"/>
                  </a:cubicBezTo>
                  <a:cubicBezTo>
                    <a:pt x="29" y="70"/>
                    <a:pt x="40" y="116"/>
                    <a:pt x="74" y="140"/>
                  </a:cubicBezTo>
                  <a:lnTo>
                    <a:pt x="2948" y="2042"/>
                  </a:lnTo>
                  <a:lnTo>
                    <a:pt x="2948" y="11927"/>
                  </a:lnTo>
                  <a:lnTo>
                    <a:pt x="149" y="10500"/>
                  </a:lnTo>
                  <a:cubicBezTo>
                    <a:pt x="136" y="10492"/>
                    <a:pt x="122" y="10489"/>
                    <a:pt x="110" y="10489"/>
                  </a:cubicBezTo>
                  <a:cubicBezTo>
                    <a:pt x="40" y="10489"/>
                    <a:pt x="1" y="10596"/>
                    <a:pt x="81" y="10633"/>
                  </a:cubicBezTo>
                  <a:lnTo>
                    <a:pt x="3098" y="12174"/>
                  </a:lnTo>
                  <a:lnTo>
                    <a:pt x="3098" y="1962"/>
                  </a:lnTo>
                  <a:lnTo>
                    <a:pt x="157" y="13"/>
                  </a:lnTo>
                  <a:cubicBezTo>
                    <a:pt x="144" y="4"/>
                    <a:pt x="130"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35"/>
            <p:cNvSpPr/>
            <p:nvPr/>
          </p:nvSpPr>
          <p:spPr>
            <a:xfrm>
              <a:off x="5724400" y="2692825"/>
              <a:ext cx="84750" cy="298600"/>
            </a:xfrm>
            <a:custGeom>
              <a:avLst/>
              <a:gdLst/>
              <a:ahLst/>
              <a:cxnLst/>
              <a:rect l="l" t="t" r="r" b="b"/>
              <a:pathLst>
                <a:path w="3390" h="11944" extrusionOk="0">
                  <a:moveTo>
                    <a:pt x="153" y="265"/>
                  </a:moveTo>
                  <a:lnTo>
                    <a:pt x="3238" y="2100"/>
                  </a:lnTo>
                  <a:lnTo>
                    <a:pt x="3238" y="11696"/>
                  </a:lnTo>
                  <a:lnTo>
                    <a:pt x="153" y="10091"/>
                  </a:lnTo>
                  <a:lnTo>
                    <a:pt x="153" y="265"/>
                  </a:lnTo>
                  <a:close/>
                  <a:moveTo>
                    <a:pt x="1" y="0"/>
                  </a:moveTo>
                  <a:lnTo>
                    <a:pt x="1" y="10182"/>
                  </a:lnTo>
                  <a:lnTo>
                    <a:pt x="3390" y="11943"/>
                  </a:lnTo>
                  <a:lnTo>
                    <a:pt x="3390" y="201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35"/>
            <p:cNvSpPr/>
            <p:nvPr/>
          </p:nvSpPr>
          <p:spPr>
            <a:xfrm>
              <a:off x="5791075" y="2733675"/>
              <a:ext cx="3775" cy="249600"/>
            </a:xfrm>
            <a:custGeom>
              <a:avLst/>
              <a:gdLst/>
              <a:ahLst/>
              <a:cxnLst/>
              <a:rect l="l" t="t" r="r" b="b"/>
              <a:pathLst>
                <a:path w="151" h="9984" extrusionOk="0">
                  <a:moveTo>
                    <a:pt x="75" y="1"/>
                  </a:moveTo>
                  <a:cubicBezTo>
                    <a:pt x="38" y="1"/>
                    <a:pt x="0" y="26"/>
                    <a:pt x="0" y="76"/>
                  </a:cubicBezTo>
                  <a:lnTo>
                    <a:pt x="0" y="9908"/>
                  </a:lnTo>
                  <a:cubicBezTo>
                    <a:pt x="0" y="9949"/>
                    <a:pt x="33" y="9983"/>
                    <a:pt x="75" y="9983"/>
                  </a:cubicBezTo>
                  <a:cubicBezTo>
                    <a:pt x="116" y="9983"/>
                    <a:pt x="151" y="9949"/>
                    <a:pt x="151" y="990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35"/>
            <p:cNvSpPr/>
            <p:nvPr/>
          </p:nvSpPr>
          <p:spPr>
            <a:xfrm>
              <a:off x="5664025" y="2659800"/>
              <a:ext cx="3825" cy="256475"/>
            </a:xfrm>
            <a:custGeom>
              <a:avLst/>
              <a:gdLst/>
              <a:ahLst/>
              <a:cxnLst/>
              <a:rect l="l" t="t" r="r" b="b"/>
              <a:pathLst>
                <a:path w="153" h="10259" extrusionOk="0">
                  <a:moveTo>
                    <a:pt x="76" y="0"/>
                  </a:moveTo>
                  <a:cubicBezTo>
                    <a:pt x="39" y="0"/>
                    <a:pt x="1" y="25"/>
                    <a:pt x="1" y="75"/>
                  </a:cubicBezTo>
                  <a:lnTo>
                    <a:pt x="1" y="10183"/>
                  </a:lnTo>
                  <a:cubicBezTo>
                    <a:pt x="2" y="10224"/>
                    <a:pt x="35" y="10259"/>
                    <a:pt x="77" y="10259"/>
                  </a:cubicBezTo>
                  <a:cubicBezTo>
                    <a:pt x="118" y="10259"/>
                    <a:pt x="152" y="10224"/>
                    <a:pt x="152" y="10183"/>
                  </a:cubicBezTo>
                  <a:lnTo>
                    <a:pt x="152" y="75"/>
                  </a:lnTo>
                  <a:cubicBezTo>
                    <a:pt x="152"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35"/>
            <p:cNvSpPr/>
            <p:nvPr/>
          </p:nvSpPr>
          <p:spPr>
            <a:xfrm>
              <a:off x="5605250" y="2994650"/>
              <a:ext cx="77400" cy="295025"/>
            </a:xfrm>
            <a:custGeom>
              <a:avLst/>
              <a:gdLst/>
              <a:ahLst/>
              <a:cxnLst/>
              <a:rect l="l" t="t" r="r" b="b"/>
              <a:pathLst>
                <a:path w="3096" h="11801" extrusionOk="0">
                  <a:moveTo>
                    <a:pt x="112" y="1"/>
                  </a:moveTo>
                  <a:cubicBezTo>
                    <a:pt x="44" y="1"/>
                    <a:pt x="5" y="99"/>
                    <a:pt x="75" y="143"/>
                  </a:cubicBezTo>
                  <a:lnTo>
                    <a:pt x="2943" y="1687"/>
                  </a:lnTo>
                  <a:lnTo>
                    <a:pt x="2943" y="11581"/>
                  </a:lnTo>
                  <a:lnTo>
                    <a:pt x="138" y="10495"/>
                  </a:lnTo>
                  <a:cubicBezTo>
                    <a:pt x="128" y="10491"/>
                    <a:pt x="118" y="10489"/>
                    <a:pt x="109" y="10489"/>
                  </a:cubicBezTo>
                  <a:cubicBezTo>
                    <a:pt x="34" y="10489"/>
                    <a:pt x="1" y="10603"/>
                    <a:pt x="84" y="10636"/>
                  </a:cubicBezTo>
                  <a:lnTo>
                    <a:pt x="3095" y="11800"/>
                  </a:lnTo>
                  <a:lnTo>
                    <a:pt x="3095" y="1597"/>
                  </a:lnTo>
                  <a:lnTo>
                    <a:pt x="148" y="9"/>
                  </a:lnTo>
                  <a:cubicBezTo>
                    <a:pt x="135" y="3"/>
                    <a:pt x="124" y="1"/>
                    <a:pt x="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35"/>
            <p:cNvSpPr/>
            <p:nvPr/>
          </p:nvSpPr>
          <p:spPr>
            <a:xfrm>
              <a:off x="5724400" y="3051275"/>
              <a:ext cx="84750" cy="286925"/>
            </a:xfrm>
            <a:custGeom>
              <a:avLst/>
              <a:gdLst/>
              <a:ahLst/>
              <a:cxnLst/>
              <a:rect l="l" t="t" r="r" b="b"/>
              <a:pathLst>
                <a:path w="3390" h="11477" extrusionOk="0">
                  <a:moveTo>
                    <a:pt x="153" y="236"/>
                  </a:moveTo>
                  <a:lnTo>
                    <a:pt x="3238" y="1651"/>
                  </a:lnTo>
                  <a:lnTo>
                    <a:pt x="3238" y="11257"/>
                  </a:lnTo>
                  <a:lnTo>
                    <a:pt x="153" y="10070"/>
                  </a:lnTo>
                  <a:lnTo>
                    <a:pt x="153" y="236"/>
                  </a:lnTo>
                  <a:close/>
                  <a:moveTo>
                    <a:pt x="1" y="1"/>
                  </a:moveTo>
                  <a:lnTo>
                    <a:pt x="1" y="10175"/>
                  </a:lnTo>
                  <a:lnTo>
                    <a:pt x="3390" y="11476"/>
                  </a:lnTo>
                  <a:lnTo>
                    <a:pt x="3390" y="1555"/>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35"/>
            <p:cNvSpPr/>
            <p:nvPr/>
          </p:nvSpPr>
          <p:spPr>
            <a:xfrm>
              <a:off x="5791025" y="3082775"/>
              <a:ext cx="3800" cy="249575"/>
            </a:xfrm>
            <a:custGeom>
              <a:avLst/>
              <a:gdLst/>
              <a:ahLst/>
              <a:cxnLst/>
              <a:rect l="l" t="t" r="r" b="b"/>
              <a:pathLst>
                <a:path w="152" h="9983" extrusionOk="0">
                  <a:moveTo>
                    <a:pt x="76" y="0"/>
                  </a:moveTo>
                  <a:cubicBezTo>
                    <a:pt x="38" y="0"/>
                    <a:pt x="1" y="26"/>
                    <a:pt x="1" y="77"/>
                  </a:cubicBezTo>
                  <a:lnTo>
                    <a:pt x="1" y="9907"/>
                  </a:lnTo>
                  <a:cubicBezTo>
                    <a:pt x="1" y="9949"/>
                    <a:pt x="34" y="9982"/>
                    <a:pt x="76" y="9982"/>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35"/>
            <p:cNvSpPr/>
            <p:nvPr/>
          </p:nvSpPr>
          <p:spPr>
            <a:xfrm>
              <a:off x="5664025" y="3025750"/>
              <a:ext cx="3800" cy="256425"/>
            </a:xfrm>
            <a:custGeom>
              <a:avLst/>
              <a:gdLst/>
              <a:ahLst/>
              <a:cxnLst/>
              <a:rect l="l" t="t" r="r" b="b"/>
              <a:pathLst>
                <a:path w="152" h="10257" extrusionOk="0">
                  <a:moveTo>
                    <a:pt x="76" y="1"/>
                  </a:moveTo>
                  <a:cubicBezTo>
                    <a:pt x="39" y="1"/>
                    <a:pt x="3" y="25"/>
                    <a:pt x="1" y="73"/>
                  </a:cubicBezTo>
                  <a:lnTo>
                    <a:pt x="1" y="10181"/>
                  </a:lnTo>
                  <a:cubicBezTo>
                    <a:pt x="1" y="10222"/>
                    <a:pt x="35" y="10256"/>
                    <a:pt x="76" y="10256"/>
                  </a:cubicBezTo>
                  <a:cubicBezTo>
                    <a:pt x="118" y="10256"/>
                    <a:pt x="151" y="10223"/>
                    <a:pt x="151" y="10181"/>
                  </a:cubicBezTo>
                  <a:lnTo>
                    <a:pt x="151"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35"/>
            <p:cNvSpPr/>
            <p:nvPr/>
          </p:nvSpPr>
          <p:spPr>
            <a:xfrm>
              <a:off x="5605900" y="3401225"/>
              <a:ext cx="76725" cy="282525"/>
            </a:xfrm>
            <a:custGeom>
              <a:avLst/>
              <a:gdLst/>
              <a:ahLst/>
              <a:cxnLst/>
              <a:rect l="l" t="t" r="r" b="b"/>
              <a:pathLst>
                <a:path w="3069" h="11301" extrusionOk="0">
                  <a:moveTo>
                    <a:pt x="84" y="1"/>
                  </a:moveTo>
                  <a:cubicBezTo>
                    <a:pt x="54" y="1"/>
                    <a:pt x="25" y="20"/>
                    <a:pt x="15" y="51"/>
                  </a:cubicBezTo>
                  <a:cubicBezTo>
                    <a:pt x="0" y="89"/>
                    <a:pt x="20" y="133"/>
                    <a:pt x="58" y="147"/>
                  </a:cubicBezTo>
                  <a:lnTo>
                    <a:pt x="2917" y="1210"/>
                  </a:lnTo>
                  <a:lnTo>
                    <a:pt x="2917" y="11113"/>
                  </a:lnTo>
                  <a:lnTo>
                    <a:pt x="102" y="10493"/>
                  </a:lnTo>
                  <a:cubicBezTo>
                    <a:pt x="96" y="10491"/>
                    <a:pt x="90" y="10491"/>
                    <a:pt x="84" y="10491"/>
                  </a:cubicBezTo>
                  <a:cubicBezTo>
                    <a:pt x="49" y="10491"/>
                    <a:pt x="19" y="10515"/>
                    <a:pt x="12" y="10550"/>
                  </a:cubicBezTo>
                  <a:cubicBezTo>
                    <a:pt x="3" y="10591"/>
                    <a:pt x="28" y="10632"/>
                    <a:pt x="69" y="10641"/>
                  </a:cubicBezTo>
                  <a:lnTo>
                    <a:pt x="3068" y="11300"/>
                  </a:lnTo>
                  <a:lnTo>
                    <a:pt x="3068" y="1105"/>
                  </a:lnTo>
                  <a:lnTo>
                    <a:pt x="111" y="6"/>
                  </a:lnTo>
                  <a:cubicBezTo>
                    <a:pt x="102" y="2"/>
                    <a:pt x="93"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35"/>
            <p:cNvSpPr/>
            <p:nvPr/>
          </p:nvSpPr>
          <p:spPr>
            <a:xfrm>
              <a:off x="5724375" y="3438300"/>
              <a:ext cx="84750" cy="271375"/>
            </a:xfrm>
            <a:custGeom>
              <a:avLst/>
              <a:gdLst/>
              <a:ahLst/>
              <a:cxnLst/>
              <a:rect l="l" t="t" r="r" b="b"/>
              <a:pathLst>
                <a:path w="3390" h="10855" extrusionOk="0">
                  <a:moveTo>
                    <a:pt x="152" y="198"/>
                  </a:moveTo>
                  <a:lnTo>
                    <a:pt x="3239" y="1057"/>
                  </a:lnTo>
                  <a:lnTo>
                    <a:pt x="3239" y="10669"/>
                  </a:lnTo>
                  <a:lnTo>
                    <a:pt x="152" y="10042"/>
                  </a:lnTo>
                  <a:lnTo>
                    <a:pt x="152" y="198"/>
                  </a:lnTo>
                  <a:close/>
                  <a:moveTo>
                    <a:pt x="0" y="0"/>
                  </a:moveTo>
                  <a:lnTo>
                    <a:pt x="0" y="10165"/>
                  </a:lnTo>
                  <a:lnTo>
                    <a:pt x="3300" y="10836"/>
                  </a:lnTo>
                  <a:lnTo>
                    <a:pt x="3390" y="10854"/>
                  </a:lnTo>
                  <a:lnTo>
                    <a:pt x="3390" y="94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35"/>
            <p:cNvSpPr/>
            <p:nvPr/>
          </p:nvSpPr>
          <p:spPr>
            <a:xfrm>
              <a:off x="5791025" y="3457325"/>
              <a:ext cx="3800" cy="249600"/>
            </a:xfrm>
            <a:custGeom>
              <a:avLst/>
              <a:gdLst/>
              <a:ahLst/>
              <a:cxnLst/>
              <a:rect l="l" t="t" r="r" b="b"/>
              <a:pathLst>
                <a:path w="152" h="9984" extrusionOk="0">
                  <a:moveTo>
                    <a:pt x="76" y="0"/>
                  </a:moveTo>
                  <a:cubicBezTo>
                    <a:pt x="38" y="0"/>
                    <a:pt x="1" y="26"/>
                    <a:pt x="1" y="77"/>
                  </a:cubicBezTo>
                  <a:lnTo>
                    <a:pt x="1" y="9907"/>
                  </a:lnTo>
                  <a:cubicBezTo>
                    <a:pt x="1" y="9949"/>
                    <a:pt x="34" y="9982"/>
                    <a:pt x="76" y="9984"/>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35"/>
            <p:cNvSpPr/>
            <p:nvPr/>
          </p:nvSpPr>
          <p:spPr>
            <a:xfrm>
              <a:off x="5664025" y="3422775"/>
              <a:ext cx="3800" cy="256400"/>
            </a:xfrm>
            <a:custGeom>
              <a:avLst/>
              <a:gdLst/>
              <a:ahLst/>
              <a:cxnLst/>
              <a:rect l="l" t="t" r="r" b="b"/>
              <a:pathLst>
                <a:path w="152" h="10256" extrusionOk="0">
                  <a:moveTo>
                    <a:pt x="75" y="0"/>
                  </a:moveTo>
                  <a:cubicBezTo>
                    <a:pt x="39" y="0"/>
                    <a:pt x="3" y="24"/>
                    <a:pt x="1" y="71"/>
                  </a:cubicBezTo>
                  <a:lnTo>
                    <a:pt x="1" y="10179"/>
                  </a:lnTo>
                  <a:cubicBezTo>
                    <a:pt x="1" y="10222"/>
                    <a:pt x="34" y="10256"/>
                    <a:pt x="76" y="10256"/>
                  </a:cubicBezTo>
                  <a:cubicBezTo>
                    <a:pt x="117" y="10255"/>
                    <a:pt x="151" y="10222"/>
                    <a:pt x="151" y="10179"/>
                  </a:cubicBezTo>
                  <a:lnTo>
                    <a:pt x="151" y="71"/>
                  </a:lnTo>
                  <a:cubicBezTo>
                    <a:pt x="149" y="24"/>
                    <a:pt x="112"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35"/>
            <p:cNvSpPr/>
            <p:nvPr/>
          </p:nvSpPr>
          <p:spPr>
            <a:xfrm>
              <a:off x="5605225" y="3769175"/>
              <a:ext cx="77400" cy="282475"/>
            </a:xfrm>
            <a:custGeom>
              <a:avLst/>
              <a:gdLst/>
              <a:ahLst/>
              <a:cxnLst/>
              <a:rect l="l" t="t" r="r" b="b"/>
              <a:pathLst>
                <a:path w="3096" h="11299" extrusionOk="0">
                  <a:moveTo>
                    <a:pt x="108" y="1"/>
                  </a:moveTo>
                  <a:cubicBezTo>
                    <a:pt x="34" y="1"/>
                    <a:pt x="1" y="117"/>
                    <a:pt x="85" y="147"/>
                  </a:cubicBezTo>
                  <a:lnTo>
                    <a:pt x="2944" y="1209"/>
                  </a:lnTo>
                  <a:lnTo>
                    <a:pt x="2944" y="11111"/>
                  </a:lnTo>
                  <a:lnTo>
                    <a:pt x="129" y="10494"/>
                  </a:lnTo>
                  <a:cubicBezTo>
                    <a:pt x="122" y="10492"/>
                    <a:pt x="115" y="10491"/>
                    <a:pt x="109" y="10491"/>
                  </a:cubicBezTo>
                  <a:cubicBezTo>
                    <a:pt x="74" y="10491"/>
                    <a:pt x="44" y="10516"/>
                    <a:pt x="38" y="10551"/>
                  </a:cubicBezTo>
                  <a:cubicBezTo>
                    <a:pt x="30" y="10592"/>
                    <a:pt x="55" y="10631"/>
                    <a:pt x="96" y="10641"/>
                  </a:cubicBezTo>
                  <a:lnTo>
                    <a:pt x="3095" y="11299"/>
                  </a:lnTo>
                  <a:lnTo>
                    <a:pt x="3095" y="1104"/>
                  </a:lnTo>
                  <a:lnTo>
                    <a:pt x="138" y="7"/>
                  </a:lnTo>
                  <a:cubicBezTo>
                    <a:pt x="127"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35"/>
            <p:cNvSpPr/>
            <p:nvPr/>
          </p:nvSpPr>
          <p:spPr>
            <a:xfrm>
              <a:off x="5724375" y="3805925"/>
              <a:ext cx="84750" cy="270400"/>
            </a:xfrm>
            <a:custGeom>
              <a:avLst/>
              <a:gdLst/>
              <a:ahLst/>
              <a:cxnLst/>
              <a:rect l="l" t="t" r="r" b="b"/>
              <a:pathLst>
                <a:path w="3390" h="10816" extrusionOk="0">
                  <a:moveTo>
                    <a:pt x="152" y="197"/>
                  </a:moveTo>
                  <a:lnTo>
                    <a:pt x="3239" y="1018"/>
                  </a:lnTo>
                  <a:lnTo>
                    <a:pt x="3239" y="10632"/>
                  </a:lnTo>
                  <a:lnTo>
                    <a:pt x="152" y="10041"/>
                  </a:lnTo>
                  <a:lnTo>
                    <a:pt x="152" y="197"/>
                  </a:lnTo>
                  <a:close/>
                  <a:moveTo>
                    <a:pt x="0" y="1"/>
                  </a:moveTo>
                  <a:lnTo>
                    <a:pt x="0" y="10166"/>
                  </a:lnTo>
                  <a:lnTo>
                    <a:pt x="3390" y="10816"/>
                  </a:lnTo>
                  <a:lnTo>
                    <a:pt x="3390" y="903"/>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35"/>
            <p:cNvSpPr/>
            <p:nvPr/>
          </p:nvSpPr>
          <p:spPr>
            <a:xfrm>
              <a:off x="5791025" y="3824200"/>
              <a:ext cx="3800" cy="249575"/>
            </a:xfrm>
            <a:custGeom>
              <a:avLst/>
              <a:gdLst/>
              <a:ahLst/>
              <a:cxnLst/>
              <a:rect l="l" t="t" r="r" b="b"/>
              <a:pathLst>
                <a:path w="152" h="9983" extrusionOk="0">
                  <a:moveTo>
                    <a:pt x="76" y="1"/>
                  </a:moveTo>
                  <a:cubicBezTo>
                    <a:pt x="38" y="1"/>
                    <a:pt x="1" y="26"/>
                    <a:pt x="1" y="76"/>
                  </a:cubicBezTo>
                  <a:lnTo>
                    <a:pt x="1" y="9908"/>
                  </a:lnTo>
                  <a:cubicBezTo>
                    <a:pt x="1" y="9950"/>
                    <a:pt x="34" y="9983"/>
                    <a:pt x="76" y="9983"/>
                  </a:cubicBezTo>
                  <a:cubicBezTo>
                    <a:pt x="117" y="9983"/>
                    <a:pt x="151" y="9950"/>
                    <a:pt x="151" y="9909"/>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35"/>
            <p:cNvSpPr/>
            <p:nvPr/>
          </p:nvSpPr>
          <p:spPr>
            <a:xfrm>
              <a:off x="5664000" y="3790725"/>
              <a:ext cx="3775" cy="256425"/>
            </a:xfrm>
            <a:custGeom>
              <a:avLst/>
              <a:gdLst/>
              <a:ahLst/>
              <a:cxnLst/>
              <a:rect l="l" t="t" r="r" b="b"/>
              <a:pathLst>
                <a:path w="151" h="10257" extrusionOk="0">
                  <a:moveTo>
                    <a:pt x="76" y="0"/>
                  </a:moveTo>
                  <a:cubicBezTo>
                    <a:pt x="39" y="0"/>
                    <a:pt x="2" y="24"/>
                    <a:pt x="0" y="73"/>
                  </a:cubicBezTo>
                  <a:lnTo>
                    <a:pt x="0" y="10180"/>
                  </a:lnTo>
                  <a:cubicBezTo>
                    <a:pt x="0" y="10223"/>
                    <a:pt x="35" y="10256"/>
                    <a:pt x="76" y="10257"/>
                  </a:cubicBezTo>
                  <a:cubicBezTo>
                    <a:pt x="118" y="10256"/>
                    <a:pt x="151" y="10223"/>
                    <a:pt x="151" y="10180"/>
                  </a:cubicBezTo>
                  <a:lnTo>
                    <a:pt x="151" y="73"/>
                  </a:lnTo>
                  <a:cubicBezTo>
                    <a:pt x="149" y="24"/>
                    <a:pt x="112"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35"/>
            <p:cNvSpPr/>
            <p:nvPr/>
          </p:nvSpPr>
          <p:spPr>
            <a:xfrm>
              <a:off x="5919425" y="2771225"/>
              <a:ext cx="108925" cy="312125"/>
            </a:xfrm>
            <a:custGeom>
              <a:avLst/>
              <a:gdLst/>
              <a:ahLst/>
              <a:cxnLst/>
              <a:rect l="l" t="t" r="r" b="b"/>
              <a:pathLst>
                <a:path w="4357" h="12485" extrusionOk="0">
                  <a:moveTo>
                    <a:pt x="111" y="0"/>
                  </a:moveTo>
                  <a:cubicBezTo>
                    <a:pt x="47" y="0"/>
                    <a:pt x="0" y="93"/>
                    <a:pt x="69" y="140"/>
                  </a:cubicBezTo>
                  <a:lnTo>
                    <a:pt x="4206" y="3174"/>
                  </a:lnTo>
                  <a:lnTo>
                    <a:pt x="4206" y="12220"/>
                  </a:lnTo>
                  <a:lnTo>
                    <a:pt x="151" y="9833"/>
                  </a:lnTo>
                  <a:cubicBezTo>
                    <a:pt x="139" y="9826"/>
                    <a:pt x="126" y="9822"/>
                    <a:pt x="113" y="9822"/>
                  </a:cubicBezTo>
                  <a:cubicBezTo>
                    <a:pt x="87" y="9822"/>
                    <a:pt x="62" y="9836"/>
                    <a:pt x="48" y="9859"/>
                  </a:cubicBezTo>
                  <a:cubicBezTo>
                    <a:pt x="27" y="9895"/>
                    <a:pt x="39" y="9941"/>
                    <a:pt x="75" y="9962"/>
                  </a:cubicBezTo>
                  <a:lnTo>
                    <a:pt x="4357" y="12485"/>
                  </a:lnTo>
                  <a:lnTo>
                    <a:pt x="4357" y="3097"/>
                  </a:lnTo>
                  <a:lnTo>
                    <a:pt x="158" y="18"/>
                  </a:lnTo>
                  <a:cubicBezTo>
                    <a:pt x="142" y="6"/>
                    <a:pt x="126" y="0"/>
                    <a:pt x="1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35"/>
            <p:cNvSpPr/>
            <p:nvPr/>
          </p:nvSpPr>
          <p:spPr>
            <a:xfrm>
              <a:off x="6089850" y="2886750"/>
              <a:ext cx="119825" cy="296325"/>
            </a:xfrm>
            <a:custGeom>
              <a:avLst/>
              <a:gdLst/>
              <a:ahLst/>
              <a:cxnLst/>
              <a:rect l="l" t="t" r="r" b="b"/>
              <a:pathLst>
                <a:path w="4793" h="11853" extrusionOk="0">
                  <a:moveTo>
                    <a:pt x="152" y="274"/>
                  </a:moveTo>
                  <a:lnTo>
                    <a:pt x="4642" y="3095"/>
                  </a:lnTo>
                  <a:lnTo>
                    <a:pt x="4642" y="11598"/>
                  </a:lnTo>
                  <a:lnTo>
                    <a:pt x="152" y="9160"/>
                  </a:lnTo>
                  <a:lnTo>
                    <a:pt x="152" y="274"/>
                  </a:lnTo>
                  <a:close/>
                  <a:moveTo>
                    <a:pt x="0" y="1"/>
                  </a:moveTo>
                  <a:lnTo>
                    <a:pt x="0" y="9250"/>
                  </a:lnTo>
                  <a:lnTo>
                    <a:pt x="4792" y="11853"/>
                  </a:lnTo>
                  <a:lnTo>
                    <a:pt x="4791" y="3012"/>
                  </a:lnTo>
                  <a:lnTo>
                    <a:pt x="116" y="7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35"/>
            <p:cNvSpPr/>
            <p:nvPr/>
          </p:nvSpPr>
          <p:spPr>
            <a:xfrm>
              <a:off x="6185325" y="2948575"/>
              <a:ext cx="3825" cy="222775"/>
            </a:xfrm>
            <a:custGeom>
              <a:avLst/>
              <a:gdLst/>
              <a:ahLst/>
              <a:cxnLst/>
              <a:rect l="l" t="t" r="r" b="b"/>
              <a:pathLst>
                <a:path w="153" h="8911" extrusionOk="0">
                  <a:moveTo>
                    <a:pt x="77" y="0"/>
                  </a:moveTo>
                  <a:cubicBezTo>
                    <a:pt x="40" y="0"/>
                    <a:pt x="4" y="24"/>
                    <a:pt x="1" y="72"/>
                  </a:cubicBezTo>
                  <a:lnTo>
                    <a:pt x="1" y="8835"/>
                  </a:lnTo>
                  <a:cubicBezTo>
                    <a:pt x="1" y="8876"/>
                    <a:pt x="35" y="8911"/>
                    <a:pt x="78" y="8911"/>
                  </a:cubicBezTo>
                  <a:cubicBezTo>
                    <a:pt x="119" y="8911"/>
                    <a:pt x="152" y="8876"/>
                    <a:pt x="153" y="8835"/>
                  </a:cubicBezTo>
                  <a:lnTo>
                    <a:pt x="153" y="72"/>
                  </a:lnTo>
                  <a:cubicBezTo>
                    <a:pt x="150" y="24"/>
                    <a:pt x="114"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35"/>
            <p:cNvSpPr/>
            <p:nvPr/>
          </p:nvSpPr>
          <p:spPr>
            <a:xfrm>
              <a:off x="6003325" y="2832325"/>
              <a:ext cx="3800" cy="236500"/>
            </a:xfrm>
            <a:custGeom>
              <a:avLst/>
              <a:gdLst/>
              <a:ahLst/>
              <a:cxnLst/>
              <a:rect l="l" t="t" r="r" b="b"/>
              <a:pathLst>
                <a:path w="152" h="9460" extrusionOk="0">
                  <a:moveTo>
                    <a:pt x="76" y="0"/>
                  </a:moveTo>
                  <a:cubicBezTo>
                    <a:pt x="38" y="0"/>
                    <a:pt x="1" y="25"/>
                    <a:pt x="1" y="76"/>
                  </a:cubicBezTo>
                  <a:lnTo>
                    <a:pt x="1" y="9384"/>
                  </a:lnTo>
                  <a:cubicBezTo>
                    <a:pt x="1" y="9426"/>
                    <a:pt x="34" y="9459"/>
                    <a:pt x="76" y="9459"/>
                  </a:cubicBezTo>
                  <a:cubicBezTo>
                    <a:pt x="118" y="9459"/>
                    <a:pt x="151" y="9426"/>
                    <a:pt x="151" y="9384"/>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35"/>
            <p:cNvSpPr/>
            <p:nvPr/>
          </p:nvSpPr>
          <p:spPr>
            <a:xfrm>
              <a:off x="5919500" y="3120400"/>
              <a:ext cx="108825" cy="296450"/>
            </a:xfrm>
            <a:custGeom>
              <a:avLst/>
              <a:gdLst/>
              <a:ahLst/>
              <a:cxnLst/>
              <a:rect l="l" t="t" r="r" b="b"/>
              <a:pathLst>
                <a:path w="4353" h="11858" extrusionOk="0">
                  <a:moveTo>
                    <a:pt x="110" y="0"/>
                  </a:moveTo>
                  <a:cubicBezTo>
                    <a:pt x="84" y="0"/>
                    <a:pt x="59" y="13"/>
                    <a:pt x="45" y="37"/>
                  </a:cubicBezTo>
                  <a:cubicBezTo>
                    <a:pt x="23" y="73"/>
                    <a:pt x="35" y="119"/>
                    <a:pt x="72" y="140"/>
                  </a:cubicBezTo>
                  <a:lnTo>
                    <a:pt x="4202" y="2567"/>
                  </a:lnTo>
                  <a:lnTo>
                    <a:pt x="4202" y="11625"/>
                  </a:lnTo>
                  <a:lnTo>
                    <a:pt x="140" y="9824"/>
                  </a:lnTo>
                  <a:cubicBezTo>
                    <a:pt x="129" y="9819"/>
                    <a:pt x="119" y="9817"/>
                    <a:pt x="109" y="9817"/>
                  </a:cubicBezTo>
                  <a:cubicBezTo>
                    <a:pt x="37" y="9817"/>
                    <a:pt x="1" y="9925"/>
                    <a:pt x="78" y="9963"/>
                  </a:cubicBezTo>
                  <a:lnTo>
                    <a:pt x="4247" y="11810"/>
                  </a:lnTo>
                  <a:lnTo>
                    <a:pt x="4353" y="11857"/>
                  </a:lnTo>
                  <a:lnTo>
                    <a:pt x="4353" y="2480"/>
                  </a:lnTo>
                  <a:lnTo>
                    <a:pt x="148" y="11"/>
                  </a:lnTo>
                  <a:cubicBezTo>
                    <a:pt x="136" y="4"/>
                    <a:pt x="123"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35"/>
            <p:cNvSpPr/>
            <p:nvPr/>
          </p:nvSpPr>
          <p:spPr>
            <a:xfrm>
              <a:off x="6089850" y="3211700"/>
              <a:ext cx="119825" cy="279275"/>
            </a:xfrm>
            <a:custGeom>
              <a:avLst/>
              <a:gdLst/>
              <a:ahLst/>
              <a:cxnLst/>
              <a:rect l="l" t="t" r="r" b="b"/>
              <a:pathLst>
                <a:path w="4793" h="11171" extrusionOk="0">
                  <a:moveTo>
                    <a:pt x="152" y="242"/>
                  </a:moveTo>
                  <a:lnTo>
                    <a:pt x="4640" y="2435"/>
                  </a:lnTo>
                  <a:lnTo>
                    <a:pt x="4640" y="10947"/>
                  </a:lnTo>
                  <a:lnTo>
                    <a:pt x="151" y="9138"/>
                  </a:lnTo>
                  <a:lnTo>
                    <a:pt x="152" y="242"/>
                  </a:lnTo>
                  <a:close/>
                  <a:moveTo>
                    <a:pt x="0" y="0"/>
                  </a:moveTo>
                  <a:lnTo>
                    <a:pt x="0" y="9240"/>
                  </a:lnTo>
                  <a:lnTo>
                    <a:pt x="4792" y="11170"/>
                  </a:lnTo>
                  <a:lnTo>
                    <a:pt x="4791" y="2340"/>
                  </a:lnTo>
                  <a:lnTo>
                    <a:pt x="108" y="5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35"/>
            <p:cNvSpPr/>
            <p:nvPr/>
          </p:nvSpPr>
          <p:spPr>
            <a:xfrm>
              <a:off x="6185325" y="3259625"/>
              <a:ext cx="3825" cy="222850"/>
            </a:xfrm>
            <a:custGeom>
              <a:avLst/>
              <a:gdLst/>
              <a:ahLst/>
              <a:cxnLst/>
              <a:rect l="l" t="t" r="r" b="b"/>
              <a:pathLst>
                <a:path w="153" h="8914" extrusionOk="0">
                  <a:moveTo>
                    <a:pt x="77" y="0"/>
                  </a:moveTo>
                  <a:cubicBezTo>
                    <a:pt x="39" y="0"/>
                    <a:pt x="1" y="25"/>
                    <a:pt x="1" y="76"/>
                  </a:cubicBezTo>
                  <a:lnTo>
                    <a:pt x="1" y="8838"/>
                  </a:lnTo>
                  <a:cubicBezTo>
                    <a:pt x="1" y="8879"/>
                    <a:pt x="35" y="8914"/>
                    <a:pt x="78" y="8914"/>
                  </a:cubicBezTo>
                  <a:cubicBezTo>
                    <a:pt x="119" y="8914"/>
                    <a:pt x="153" y="8879"/>
                    <a:pt x="153" y="8838"/>
                  </a:cubicBezTo>
                  <a:lnTo>
                    <a:pt x="153" y="76"/>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35"/>
            <p:cNvSpPr/>
            <p:nvPr/>
          </p:nvSpPr>
          <p:spPr>
            <a:xfrm>
              <a:off x="6003300" y="3169275"/>
              <a:ext cx="3825" cy="236500"/>
            </a:xfrm>
            <a:custGeom>
              <a:avLst/>
              <a:gdLst/>
              <a:ahLst/>
              <a:cxnLst/>
              <a:rect l="l" t="t" r="r" b="b"/>
              <a:pathLst>
                <a:path w="153" h="9460" extrusionOk="0">
                  <a:moveTo>
                    <a:pt x="76" y="1"/>
                  </a:moveTo>
                  <a:cubicBezTo>
                    <a:pt x="38" y="1"/>
                    <a:pt x="0" y="26"/>
                    <a:pt x="0" y="76"/>
                  </a:cubicBezTo>
                  <a:lnTo>
                    <a:pt x="0" y="9384"/>
                  </a:lnTo>
                  <a:cubicBezTo>
                    <a:pt x="0" y="9427"/>
                    <a:pt x="35" y="9460"/>
                    <a:pt x="77" y="9460"/>
                  </a:cubicBezTo>
                  <a:cubicBezTo>
                    <a:pt x="118" y="9460"/>
                    <a:pt x="152" y="9427"/>
                    <a:pt x="152" y="9384"/>
                  </a:cubicBezTo>
                  <a:lnTo>
                    <a:pt x="152" y="76"/>
                  </a:lnTo>
                  <a:cubicBezTo>
                    <a:pt x="152"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35"/>
            <p:cNvSpPr/>
            <p:nvPr/>
          </p:nvSpPr>
          <p:spPr>
            <a:xfrm>
              <a:off x="5920050" y="3500900"/>
              <a:ext cx="108300" cy="277275"/>
            </a:xfrm>
            <a:custGeom>
              <a:avLst/>
              <a:gdLst/>
              <a:ahLst/>
              <a:cxnLst/>
              <a:rect l="l" t="t" r="r" b="b"/>
              <a:pathLst>
                <a:path w="4332" h="11091" extrusionOk="0">
                  <a:moveTo>
                    <a:pt x="87" y="1"/>
                  </a:moveTo>
                  <a:cubicBezTo>
                    <a:pt x="57" y="1"/>
                    <a:pt x="29" y="19"/>
                    <a:pt x="17" y="49"/>
                  </a:cubicBezTo>
                  <a:cubicBezTo>
                    <a:pt x="1" y="87"/>
                    <a:pt x="19" y="131"/>
                    <a:pt x="59" y="148"/>
                  </a:cubicBezTo>
                  <a:lnTo>
                    <a:pt x="4180" y="1827"/>
                  </a:lnTo>
                  <a:lnTo>
                    <a:pt x="4180" y="10895"/>
                  </a:lnTo>
                  <a:lnTo>
                    <a:pt x="108" y="9821"/>
                  </a:lnTo>
                  <a:cubicBezTo>
                    <a:pt x="102" y="9820"/>
                    <a:pt x="97" y="9820"/>
                    <a:pt x="92" y="9820"/>
                  </a:cubicBezTo>
                  <a:cubicBezTo>
                    <a:pt x="54" y="9820"/>
                    <a:pt x="23" y="9840"/>
                    <a:pt x="14" y="9875"/>
                  </a:cubicBezTo>
                  <a:cubicBezTo>
                    <a:pt x="3" y="9916"/>
                    <a:pt x="28" y="9957"/>
                    <a:pt x="68" y="9968"/>
                  </a:cubicBezTo>
                  <a:lnTo>
                    <a:pt x="4235" y="11067"/>
                  </a:lnTo>
                  <a:lnTo>
                    <a:pt x="4331" y="11091"/>
                  </a:lnTo>
                  <a:lnTo>
                    <a:pt x="4332" y="1727"/>
                  </a:lnTo>
                  <a:lnTo>
                    <a:pt x="116" y="7"/>
                  </a:lnTo>
                  <a:cubicBezTo>
                    <a:pt x="106" y="3"/>
                    <a:pt x="97"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35"/>
            <p:cNvSpPr/>
            <p:nvPr/>
          </p:nvSpPr>
          <p:spPr>
            <a:xfrm>
              <a:off x="6089800" y="3562500"/>
              <a:ext cx="119850" cy="258400"/>
            </a:xfrm>
            <a:custGeom>
              <a:avLst/>
              <a:gdLst/>
              <a:ahLst/>
              <a:cxnLst/>
              <a:rect l="l" t="t" r="r" b="b"/>
              <a:pathLst>
                <a:path w="4794" h="10336" extrusionOk="0">
                  <a:moveTo>
                    <a:pt x="153" y="206"/>
                  </a:moveTo>
                  <a:lnTo>
                    <a:pt x="4642" y="1624"/>
                  </a:lnTo>
                  <a:lnTo>
                    <a:pt x="4642" y="10145"/>
                  </a:lnTo>
                  <a:lnTo>
                    <a:pt x="153" y="9109"/>
                  </a:lnTo>
                  <a:lnTo>
                    <a:pt x="153" y="206"/>
                  </a:lnTo>
                  <a:close/>
                  <a:moveTo>
                    <a:pt x="1" y="0"/>
                  </a:moveTo>
                  <a:lnTo>
                    <a:pt x="1" y="9229"/>
                  </a:lnTo>
                  <a:lnTo>
                    <a:pt x="4701" y="10314"/>
                  </a:lnTo>
                  <a:lnTo>
                    <a:pt x="4793" y="10335"/>
                  </a:lnTo>
                  <a:lnTo>
                    <a:pt x="4793" y="15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35"/>
            <p:cNvSpPr/>
            <p:nvPr/>
          </p:nvSpPr>
          <p:spPr>
            <a:xfrm>
              <a:off x="6185325" y="3593450"/>
              <a:ext cx="3825" cy="222850"/>
            </a:xfrm>
            <a:custGeom>
              <a:avLst/>
              <a:gdLst/>
              <a:ahLst/>
              <a:cxnLst/>
              <a:rect l="l" t="t" r="r" b="b"/>
              <a:pathLst>
                <a:path w="153" h="8914" extrusionOk="0">
                  <a:moveTo>
                    <a:pt x="77" y="0"/>
                  </a:moveTo>
                  <a:cubicBezTo>
                    <a:pt x="39" y="0"/>
                    <a:pt x="1" y="25"/>
                    <a:pt x="1" y="75"/>
                  </a:cubicBezTo>
                  <a:lnTo>
                    <a:pt x="1" y="8838"/>
                  </a:lnTo>
                  <a:cubicBezTo>
                    <a:pt x="1" y="8879"/>
                    <a:pt x="35" y="8914"/>
                    <a:pt x="78" y="8914"/>
                  </a:cubicBezTo>
                  <a:cubicBezTo>
                    <a:pt x="119" y="8914"/>
                    <a:pt x="153" y="8879"/>
                    <a:pt x="153" y="8838"/>
                  </a:cubicBezTo>
                  <a:lnTo>
                    <a:pt x="153" y="75"/>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35"/>
            <p:cNvSpPr/>
            <p:nvPr/>
          </p:nvSpPr>
          <p:spPr>
            <a:xfrm>
              <a:off x="6003275" y="3534950"/>
              <a:ext cx="3800" cy="236425"/>
            </a:xfrm>
            <a:custGeom>
              <a:avLst/>
              <a:gdLst/>
              <a:ahLst/>
              <a:cxnLst/>
              <a:rect l="l" t="t" r="r" b="b"/>
              <a:pathLst>
                <a:path w="152" h="9457" extrusionOk="0">
                  <a:moveTo>
                    <a:pt x="76" y="1"/>
                  </a:moveTo>
                  <a:cubicBezTo>
                    <a:pt x="39" y="1"/>
                    <a:pt x="3" y="25"/>
                    <a:pt x="0" y="73"/>
                  </a:cubicBezTo>
                  <a:lnTo>
                    <a:pt x="0" y="9381"/>
                  </a:lnTo>
                  <a:cubicBezTo>
                    <a:pt x="0" y="9424"/>
                    <a:pt x="34" y="9457"/>
                    <a:pt x="77" y="9457"/>
                  </a:cubicBezTo>
                  <a:cubicBezTo>
                    <a:pt x="118" y="9457"/>
                    <a:pt x="152" y="9424"/>
                    <a:pt x="152" y="9381"/>
                  </a:cubicBezTo>
                  <a:lnTo>
                    <a:pt x="152"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35"/>
            <p:cNvSpPr/>
            <p:nvPr/>
          </p:nvSpPr>
          <p:spPr>
            <a:xfrm>
              <a:off x="5920050" y="3845300"/>
              <a:ext cx="108250" cy="270250"/>
            </a:xfrm>
            <a:custGeom>
              <a:avLst/>
              <a:gdLst/>
              <a:ahLst/>
              <a:cxnLst/>
              <a:rect l="l" t="t" r="r" b="b"/>
              <a:pathLst>
                <a:path w="4330" h="10810" extrusionOk="0">
                  <a:moveTo>
                    <a:pt x="85" y="0"/>
                  </a:moveTo>
                  <a:cubicBezTo>
                    <a:pt x="54" y="0"/>
                    <a:pt x="24" y="20"/>
                    <a:pt x="14" y="52"/>
                  </a:cubicBezTo>
                  <a:cubicBezTo>
                    <a:pt x="1" y="91"/>
                    <a:pt x="22" y="134"/>
                    <a:pt x="60" y="148"/>
                  </a:cubicBezTo>
                  <a:lnTo>
                    <a:pt x="4179" y="1553"/>
                  </a:lnTo>
                  <a:lnTo>
                    <a:pt x="4179" y="10624"/>
                  </a:lnTo>
                  <a:lnTo>
                    <a:pt x="101" y="9821"/>
                  </a:lnTo>
                  <a:cubicBezTo>
                    <a:pt x="96" y="9819"/>
                    <a:pt x="90" y="9819"/>
                    <a:pt x="85" y="9819"/>
                  </a:cubicBezTo>
                  <a:cubicBezTo>
                    <a:pt x="50" y="9819"/>
                    <a:pt x="18" y="9844"/>
                    <a:pt x="13" y="9880"/>
                  </a:cubicBezTo>
                  <a:cubicBezTo>
                    <a:pt x="3" y="9920"/>
                    <a:pt x="31" y="9961"/>
                    <a:pt x="72" y="9967"/>
                  </a:cubicBezTo>
                  <a:lnTo>
                    <a:pt x="4239" y="10791"/>
                  </a:lnTo>
                  <a:lnTo>
                    <a:pt x="4329" y="10809"/>
                  </a:lnTo>
                  <a:lnTo>
                    <a:pt x="4329" y="144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35"/>
            <p:cNvSpPr/>
            <p:nvPr/>
          </p:nvSpPr>
          <p:spPr>
            <a:xfrm>
              <a:off x="6089800" y="3895825"/>
              <a:ext cx="119850" cy="250600"/>
            </a:xfrm>
            <a:custGeom>
              <a:avLst/>
              <a:gdLst/>
              <a:ahLst/>
              <a:cxnLst/>
              <a:rect l="l" t="t" r="r" b="b"/>
              <a:pathLst>
                <a:path w="4794" h="10024" extrusionOk="0">
                  <a:moveTo>
                    <a:pt x="153" y="194"/>
                  </a:moveTo>
                  <a:lnTo>
                    <a:pt x="4641" y="1321"/>
                  </a:lnTo>
                  <a:lnTo>
                    <a:pt x="4641" y="9845"/>
                  </a:lnTo>
                  <a:lnTo>
                    <a:pt x="151" y="9100"/>
                  </a:lnTo>
                  <a:lnTo>
                    <a:pt x="153" y="194"/>
                  </a:lnTo>
                  <a:close/>
                  <a:moveTo>
                    <a:pt x="1" y="0"/>
                  </a:moveTo>
                  <a:lnTo>
                    <a:pt x="1" y="9228"/>
                  </a:lnTo>
                  <a:lnTo>
                    <a:pt x="4793" y="10023"/>
                  </a:lnTo>
                  <a:lnTo>
                    <a:pt x="4792" y="1204"/>
                  </a:lnTo>
                  <a:lnTo>
                    <a:pt x="95"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35"/>
            <p:cNvSpPr/>
            <p:nvPr/>
          </p:nvSpPr>
          <p:spPr>
            <a:xfrm>
              <a:off x="6185300" y="3920425"/>
              <a:ext cx="3825" cy="222850"/>
            </a:xfrm>
            <a:custGeom>
              <a:avLst/>
              <a:gdLst/>
              <a:ahLst/>
              <a:cxnLst/>
              <a:rect l="l" t="t" r="r" b="b"/>
              <a:pathLst>
                <a:path w="153" h="8914" extrusionOk="0">
                  <a:moveTo>
                    <a:pt x="77" y="1"/>
                  </a:moveTo>
                  <a:cubicBezTo>
                    <a:pt x="39" y="1"/>
                    <a:pt x="1" y="26"/>
                    <a:pt x="1" y="76"/>
                  </a:cubicBezTo>
                  <a:lnTo>
                    <a:pt x="1" y="8839"/>
                  </a:lnTo>
                  <a:cubicBezTo>
                    <a:pt x="1" y="8881"/>
                    <a:pt x="35" y="8914"/>
                    <a:pt x="77" y="8914"/>
                  </a:cubicBezTo>
                  <a:cubicBezTo>
                    <a:pt x="118" y="8914"/>
                    <a:pt x="153" y="8881"/>
                    <a:pt x="153" y="8839"/>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35"/>
            <p:cNvSpPr/>
            <p:nvPr/>
          </p:nvSpPr>
          <p:spPr>
            <a:xfrm>
              <a:off x="6003200" y="3873650"/>
              <a:ext cx="3925" cy="236600"/>
            </a:xfrm>
            <a:custGeom>
              <a:avLst/>
              <a:gdLst/>
              <a:ahLst/>
              <a:cxnLst/>
              <a:rect l="l" t="t" r="r" b="b"/>
              <a:pathLst>
                <a:path w="157" h="9464" extrusionOk="0">
                  <a:moveTo>
                    <a:pt x="78" y="1"/>
                  </a:moveTo>
                  <a:cubicBezTo>
                    <a:pt x="39" y="1"/>
                    <a:pt x="0" y="27"/>
                    <a:pt x="3" y="80"/>
                  </a:cubicBezTo>
                  <a:lnTo>
                    <a:pt x="3" y="9388"/>
                  </a:lnTo>
                  <a:cubicBezTo>
                    <a:pt x="3" y="9431"/>
                    <a:pt x="36" y="9464"/>
                    <a:pt x="78" y="9464"/>
                  </a:cubicBezTo>
                  <a:cubicBezTo>
                    <a:pt x="121" y="9464"/>
                    <a:pt x="154" y="9431"/>
                    <a:pt x="154" y="9388"/>
                  </a:cubicBezTo>
                  <a:lnTo>
                    <a:pt x="154"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35"/>
            <p:cNvSpPr/>
            <p:nvPr/>
          </p:nvSpPr>
          <p:spPr>
            <a:xfrm>
              <a:off x="4677850" y="2079325"/>
              <a:ext cx="172300" cy="421650"/>
            </a:xfrm>
            <a:custGeom>
              <a:avLst/>
              <a:gdLst/>
              <a:ahLst/>
              <a:cxnLst/>
              <a:rect l="l" t="t" r="r" b="b"/>
              <a:pathLst>
                <a:path w="6892" h="16866" extrusionOk="0">
                  <a:moveTo>
                    <a:pt x="111" y="0"/>
                  </a:moveTo>
                  <a:cubicBezTo>
                    <a:pt x="45" y="0"/>
                    <a:pt x="1" y="98"/>
                    <a:pt x="75" y="142"/>
                  </a:cubicBezTo>
                  <a:lnTo>
                    <a:pt x="6697" y="4323"/>
                  </a:lnTo>
                  <a:lnTo>
                    <a:pt x="6742" y="16615"/>
                  </a:lnTo>
                  <a:lnTo>
                    <a:pt x="196" y="13188"/>
                  </a:lnTo>
                  <a:cubicBezTo>
                    <a:pt x="184" y="13182"/>
                    <a:pt x="172" y="13179"/>
                    <a:pt x="161" y="13179"/>
                  </a:cubicBezTo>
                  <a:cubicBezTo>
                    <a:pt x="93" y="13179"/>
                    <a:pt x="53" y="13279"/>
                    <a:pt x="126" y="13321"/>
                  </a:cubicBezTo>
                  <a:lnTo>
                    <a:pt x="6891" y="16865"/>
                  </a:lnTo>
                  <a:lnTo>
                    <a:pt x="6891" y="16865"/>
                  </a:lnTo>
                  <a:lnTo>
                    <a:pt x="6848" y="4283"/>
                  </a:lnTo>
                  <a:lnTo>
                    <a:pt x="6848" y="4242"/>
                  </a:lnTo>
                  <a:lnTo>
                    <a:pt x="155" y="15"/>
                  </a:lnTo>
                  <a:cubicBezTo>
                    <a:pt x="140" y="5"/>
                    <a:pt x="125"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35"/>
            <p:cNvSpPr/>
            <p:nvPr/>
          </p:nvSpPr>
          <p:spPr>
            <a:xfrm>
              <a:off x="4884350" y="2204750"/>
              <a:ext cx="177175" cy="395775"/>
            </a:xfrm>
            <a:custGeom>
              <a:avLst/>
              <a:gdLst/>
              <a:ahLst/>
              <a:cxnLst/>
              <a:rect l="l" t="t" r="r" b="b"/>
              <a:pathLst>
                <a:path w="7087" h="15831" extrusionOk="0">
                  <a:moveTo>
                    <a:pt x="151" y="266"/>
                  </a:moveTo>
                  <a:lnTo>
                    <a:pt x="6895" y="4296"/>
                  </a:lnTo>
                  <a:lnTo>
                    <a:pt x="6934" y="15593"/>
                  </a:lnTo>
                  <a:lnTo>
                    <a:pt x="6934" y="15593"/>
                  </a:lnTo>
                  <a:lnTo>
                    <a:pt x="194" y="12440"/>
                  </a:lnTo>
                  <a:lnTo>
                    <a:pt x="151" y="266"/>
                  </a:lnTo>
                  <a:close/>
                  <a:moveTo>
                    <a:pt x="0" y="0"/>
                  </a:moveTo>
                  <a:lnTo>
                    <a:pt x="44" y="12489"/>
                  </a:lnTo>
                  <a:lnTo>
                    <a:pt x="44" y="12536"/>
                  </a:lnTo>
                  <a:lnTo>
                    <a:pt x="7086" y="15830"/>
                  </a:lnTo>
                  <a:lnTo>
                    <a:pt x="7045" y="4252"/>
                  </a:lnTo>
                  <a:lnTo>
                    <a:pt x="7045" y="4210"/>
                  </a:lnTo>
                  <a:lnTo>
                    <a:pt x="114" y="6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35"/>
            <p:cNvSpPr/>
            <p:nvPr/>
          </p:nvSpPr>
          <p:spPr>
            <a:xfrm>
              <a:off x="5029800" y="2293300"/>
              <a:ext cx="4850" cy="293575"/>
            </a:xfrm>
            <a:custGeom>
              <a:avLst/>
              <a:gdLst/>
              <a:ahLst/>
              <a:cxnLst/>
              <a:rect l="l" t="t" r="r" b="b"/>
              <a:pathLst>
                <a:path w="194" h="11743" extrusionOk="0">
                  <a:moveTo>
                    <a:pt x="78" y="1"/>
                  </a:moveTo>
                  <a:cubicBezTo>
                    <a:pt x="35" y="1"/>
                    <a:pt x="1" y="35"/>
                    <a:pt x="1" y="76"/>
                  </a:cubicBezTo>
                  <a:lnTo>
                    <a:pt x="42" y="11667"/>
                  </a:lnTo>
                  <a:cubicBezTo>
                    <a:pt x="42" y="11710"/>
                    <a:pt x="76" y="11743"/>
                    <a:pt x="119" y="11743"/>
                  </a:cubicBezTo>
                  <a:cubicBezTo>
                    <a:pt x="160" y="11743"/>
                    <a:pt x="194" y="11708"/>
                    <a:pt x="194" y="11667"/>
                  </a:cubicBezTo>
                  <a:lnTo>
                    <a:pt x="153" y="76"/>
                  </a:lnTo>
                  <a:cubicBezTo>
                    <a:pt x="152" y="35"/>
                    <a:pt x="119"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35"/>
            <p:cNvSpPr/>
            <p:nvPr/>
          </p:nvSpPr>
          <p:spPr>
            <a:xfrm>
              <a:off x="4813225" y="2164500"/>
              <a:ext cx="5475" cy="318925"/>
            </a:xfrm>
            <a:custGeom>
              <a:avLst/>
              <a:gdLst/>
              <a:ahLst/>
              <a:cxnLst/>
              <a:rect l="l" t="t" r="r" b="b"/>
              <a:pathLst>
                <a:path w="219" h="12757" extrusionOk="0">
                  <a:moveTo>
                    <a:pt x="76" y="1"/>
                  </a:moveTo>
                  <a:cubicBezTo>
                    <a:pt x="35" y="1"/>
                    <a:pt x="0" y="34"/>
                    <a:pt x="2" y="76"/>
                  </a:cubicBezTo>
                  <a:lnTo>
                    <a:pt x="68" y="12681"/>
                  </a:lnTo>
                  <a:cubicBezTo>
                    <a:pt x="68" y="12723"/>
                    <a:pt x="101" y="12756"/>
                    <a:pt x="143" y="12756"/>
                  </a:cubicBezTo>
                  <a:cubicBezTo>
                    <a:pt x="184" y="12756"/>
                    <a:pt x="218" y="12722"/>
                    <a:pt x="218" y="12681"/>
                  </a:cubicBezTo>
                  <a:lnTo>
                    <a:pt x="152"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35"/>
            <p:cNvSpPr/>
            <p:nvPr/>
          </p:nvSpPr>
          <p:spPr>
            <a:xfrm>
              <a:off x="4680225" y="2556925"/>
              <a:ext cx="171575" cy="401525"/>
            </a:xfrm>
            <a:custGeom>
              <a:avLst/>
              <a:gdLst/>
              <a:ahLst/>
              <a:cxnLst/>
              <a:rect l="l" t="t" r="r" b="b"/>
              <a:pathLst>
                <a:path w="6863" h="16061" extrusionOk="0">
                  <a:moveTo>
                    <a:pt x="87" y="1"/>
                  </a:moveTo>
                  <a:cubicBezTo>
                    <a:pt x="60" y="1"/>
                    <a:pt x="33" y="15"/>
                    <a:pt x="19" y="42"/>
                  </a:cubicBezTo>
                  <a:cubicBezTo>
                    <a:pt x="1" y="79"/>
                    <a:pt x="15" y="124"/>
                    <a:pt x="52" y="143"/>
                  </a:cubicBezTo>
                  <a:lnTo>
                    <a:pt x="6667" y="3538"/>
                  </a:lnTo>
                  <a:lnTo>
                    <a:pt x="6712" y="15836"/>
                  </a:lnTo>
                  <a:lnTo>
                    <a:pt x="163" y="13182"/>
                  </a:lnTo>
                  <a:cubicBezTo>
                    <a:pt x="152" y="13177"/>
                    <a:pt x="142" y="13175"/>
                    <a:pt x="132" y="13175"/>
                  </a:cubicBezTo>
                  <a:cubicBezTo>
                    <a:pt x="58" y="13175"/>
                    <a:pt x="24" y="13288"/>
                    <a:pt x="105" y="13322"/>
                  </a:cubicBezTo>
                  <a:lnTo>
                    <a:pt x="6862" y="16061"/>
                  </a:lnTo>
                  <a:lnTo>
                    <a:pt x="6862" y="16061"/>
                  </a:lnTo>
                  <a:lnTo>
                    <a:pt x="6817" y="3491"/>
                  </a:lnTo>
                  <a:lnTo>
                    <a:pt x="6817" y="3445"/>
                  </a:lnTo>
                  <a:lnTo>
                    <a:pt x="121" y="9"/>
                  </a:lnTo>
                  <a:cubicBezTo>
                    <a:pt x="110" y="3"/>
                    <a:pt x="99"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35"/>
            <p:cNvSpPr/>
            <p:nvPr/>
          </p:nvSpPr>
          <p:spPr>
            <a:xfrm>
              <a:off x="4885925" y="2658300"/>
              <a:ext cx="177150" cy="375350"/>
            </a:xfrm>
            <a:custGeom>
              <a:avLst/>
              <a:gdLst/>
              <a:ahLst/>
              <a:cxnLst/>
              <a:rect l="l" t="t" r="r" b="b"/>
              <a:pathLst>
                <a:path w="7086" h="15014" extrusionOk="0">
                  <a:moveTo>
                    <a:pt x="151" y="241"/>
                  </a:moveTo>
                  <a:lnTo>
                    <a:pt x="6894" y="3494"/>
                  </a:lnTo>
                  <a:lnTo>
                    <a:pt x="6933" y="14799"/>
                  </a:lnTo>
                  <a:lnTo>
                    <a:pt x="6933" y="14799"/>
                  </a:lnTo>
                  <a:lnTo>
                    <a:pt x="195" y="12423"/>
                  </a:lnTo>
                  <a:lnTo>
                    <a:pt x="151" y="241"/>
                  </a:lnTo>
                  <a:close/>
                  <a:moveTo>
                    <a:pt x="0" y="1"/>
                  </a:moveTo>
                  <a:lnTo>
                    <a:pt x="45" y="12476"/>
                  </a:lnTo>
                  <a:lnTo>
                    <a:pt x="45" y="12529"/>
                  </a:lnTo>
                  <a:lnTo>
                    <a:pt x="7085" y="15013"/>
                  </a:lnTo>
                  <a:lnTo>
                    <a:pt x="7044" y="3445"/>
                  </a:lnTo>
                  <a:lnTo>
                    <a:pt x="7044" y="3399"/>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35"/>
            <p:cNvSpPr/>
            <p:nvPr/>
          </p:nvSpPr>
          <p:spPr>
            <a:xfrm>
              <a:off x="5031375" y="2729750"/>
              <a:ext cx="4825" cy="293625"/>
            </a:xfrm>
            <a:custGeom>
              <a:avLst/>
              <a:gdLst/>
              <a:ahLst/>
              <a:cxnLst/>
              <a:rect l="l" t="t" r="r" b="b"/>
              <a:pathLst>
                <a:path w="193" h="11745" extrusionOk="0">
                  <a:moveTo>
                    <a:pt x="77" y="1"/>
                  </a:moveTo>
                  <a:cubicBezTo>
                    <a:pt x="34" y="1"/>
                    <a:pt x="0" y="35"/>
                    <a:pt x="0" y="77"/>
                  </a:cubicBezTo>
                  <a:lnTo>
                    <a:pt x="41" y="11669"/>
                  </a:lnTo>
                  <a:cubicBezTo>
                    <a:pt x="42" y="11710"/>
                    <a:pt x="75" y="11744"/>
                    <a:pt x="118" y="11744"/>
                  </a:cubicBezTo>
                  <a:cubicBezTo>
                    <a:pt x="159" y="11744"/>
                    <a:pt x="193" y="11710"/>
                    <a:pt x="193" y="11668"/>
                  </a:cubicBezTo>
                  <a:lnTo>
                    <a:pt x="152" y="76"/>
                  </a:lnTo>
                  <a:cubicBezTo>
                    <a:pt x="152" y="35"/>
                    <a:pt x="118"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35"/>
            <p:cNvSpPr/>
            <p:nvPr/>
          </p:nvSpPr>
          <p:spPr>
            <a:xfrm>
              <a:off x="4814875" y="2626075"/>
              <a:ext cx="5475" cy="318850"/>
            </a:xfrm>
            <a:custGeom>
              <a:avLst/>
              <a:gdLst/>
              <a:ahLst/>
              <a:cxnLst/>
              <a:rect l="l" t="t" r="r" b="b"/>
              <a:pathLst>
                <a:path w="219" h="12754" extrusionOk="0">
                  <a:moveTo>
                    <a:pt x="76" y="0"/>
                  </a:moveTo>
                  <a:cubicBezTo>
                    <a:pt x="35" y="0"/>
                    <a:pt x="0" y="34"/>
                    <a:pt x="2" y="75"/>
                  </a:cubicBezTo>
                  <a:lnTo>
                    <a:pt x="68" y="12679"/>
                  </a:lnTo>
                  <a:cubicBezTo>
                    <a:pt x="68" y="12720"/>
                    <a:pt x="101" y="12753"/>
                    <a:pt x="143" y="12753"/>
                  </a:cubicBezTo>
                  <a:cubicBezTo>
                    <a:pt x="184" y="12753"/>
                    <a:pt x="218" y="12720"/>
                    <a:pt x="218" y="12678"/>
                  </a:cubicBezTo>
                  <a:lnTo>
                    <a:pt x="152" y="75"/>
                  </a:lnTo>
                  <a:cubicBezTo>
                    <a:pt x="151" y="33"/>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35"/>
            <p:cNvSpPr/>
            <p:nvPr/>
          </p:nvSpPr>
          <p:spPr>
            <a:xfrm>
              <a:off x="4681525" y="3086950"/>
              <a:ext cx="172075" cy="376825"/>
            </a:xfrm>
            <a:custGeom>
              <a:avLst/>
              <a:gdLst/>
              <a:ahLst/>
              <a:cxnLst/>
              <a:rect l="l" t="t" r="r" b="b"/>
              <a:pathLst>
                <a:path w="6883" h="15073" extrusionOk="0">
                  <a:moveTo>
                    <a:pt x="108" y="1"/>
                  </a:moveTo>
                  <a:cubicBezTo>
                    <a:pt x="32" y="1"/>
                    <a:pt x="0" y="117"/>
                    <a:pt x="85" y="148"/>
                  </a:cubicBezTo>
                  <a:lnTo>
                    <a:pt x="6687" y="2571"/>
                  </a:lnTo>
                  <a:lnTo>
                    <a:pt x="6731" y="14879"/>
                  </a:lnTo>
                  <a:lnTo>
                    <a:pt x="176" y="13181"/>
                  </a:lnTo>
                  <a:cubicBezTo>
                    <a:pt x="168" y="13179"/>
                    <a:pt x="161" y="13178"/>
                    <a:pt x="154" y="13178"/>
                  </a:cubicBezTo>
                  <a:cubicBezTo>
                    <a:pt x="74" y="13178"/>
                    <a:pt x="49" y="13303"/>
                    <a:pt x="139" y="13326"/>
                  </a:cubicBezTo>
                  <a:lnTo>
                    <a:pt x="6883" y="15073"/>
                  </a:lnTo>
                  <a:lnTo>
                    <a:pt x="6837" y="2518"/>
                  </a:lnTo>
                  <a:lnTo>
                    <a:pt x="6837" y="2465"/>
                  </a:lnTo>
                  <a:lnTo>
                    <a:pt x="137" y="6"/>
                  </a:lnTo>
                  <a:cubicBezTo>
                    <a:pt x="126"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35"/>
            <p:cNvSpPr/>
            <p:nvPr/>
          </p:nvSpPr>
          <p:spPr>
            <a:xfrm>
              <a:off x="4887750" y="3158750"/>
              <a:ext cx="177000" cy="350100"/>
            </a:xfrm>
            <a:custGeom>
              <a:avLst/>
              <a:gdLst/>
              <a:ahLst/>
              <a:cxnLst/>
              <a:rect l="l" t="t" r="r" b="b"/>
              <a:pathLst>
                <a:path w="7080" h="14004" extrusionOk="0">
                  <a:moveTo>
                    <a:pt x="151" y="211"/>
                  </a:moveTo>
                  <a:lnTo>
                    <a:pt x="6888" y="2507"/>
                  </a:lnTo>
                  <a:lnTo>
                    <a:pt x="6929" y="13818"/>
                  </a:lnTo>
                  <a:lnTo>
                    <a:pt x="194" y="12400"/>
                  </a:lnTo>
                  <a:lnTo>
                    <a:pt x="151" y="211"/>
                  </a:lnTo>
                  <a:close/>
                  <a:moveTo>
                    <a:pt x="0" y="0"/>
                  </a:moveTo>
                  <a:lnTo>
                    <a:pt x="44" y="12461"/>
                  </a:lnTo>
                  <a:lnTo>
                    <a:pt x="44" y="12522"/>
                  </a:lnTo>
                  <a:lnTo>
                    <a:pt x="7080" y="14003"/>
                  </a:lnTo>
                  <a:lnTo>
                    <a:pt x="7039" y="2451"/>
                  </a:lnTo>
                  <a:lnTo>
                    <a:pt x="7039" y="239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35"/>
            <p:cNvSpPr/>
            <p:nvPr/>
          </p:nvSpPr>
          <p:spPr>
            <a:xfrm>
              <a:off x="5033075" y="3209125"/>
              <a:ext cx="4850" cy="293600"/>
            </a:xfrm>
            <a:custGeom>
              <a:avLst/>
              <a:gdLst/>
              <a:ahLst/>
              <a:cxnLst/>
              <a:rect l="l" t="t" r="r" b="b"/>
              <a:pathLst>
                <a:path w="194" h="11744" extrusionOk="0">
                  <a:moveTo>
                    <a:pt x="76" y="0"/>
                  </a:moveTo>
                  <a:cubicBezTo>
                    <a:pt x="34" y="0"/>
                    <a:pt x="1" y="34"/>
                    <a:pt x="1" y="77"/>
                  </a:cubicBezTo>
                  <a:lnTo>
                    <a:pt x="42" y="11668"/>
                  </a:lnTo>
                  <a:cubicBezTo>
                    <a:pt x="43" y="11709"/>
                    <a:pt x="76" y="11742"/>
                    <a:pt x="118" y="11744"/>
                  </a:cubicBezTo>
                  <a:cubicBezTo>
                    <a:pt x="159" y="11744"/>
                    <a:pt x="194" y="11709"/>
                    <a:pt x="194" y="11667"/>
                  </a:cubicBezTo>
                  <a:lnTo>
                    <a:pt x="151" y="75"/>
                  </a:lnTo>
                  <a:cubicBezTo>
                    <a:pt x="151" y="34"/>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35"/>
            <p:cNvSpPr/>
            <p:nvPr/>
          </p:nvSpPr>
          <p:spPr>
            <a:xfrm>
              <a:off x="4816700" y="3136400"/>
              <a:ext cx="5475" cy="318800"/>
            </a:xfrm>
            <a:custGeom>
              <a:avLst/>
              <a:gdLst/>
              <a:ahLst/>
              <a:cxnLst/>
              <a:rect l="l" t="t" r="r" b="b"/>
              <a:pathLst>
                <a:path w="219" h="12752" extrusionOk="0">
                  <a:moveTo>
                    <a:pt x="75" y="1"/>
                  </a:moveTo>
                  <a:cubicBezTo>
                    <a:pt x="34" y="1"/>
                    <a:pt x="0" y="35"/>
                    <a:pt x="0" y="76"/>
                  </a:cubicBezTo>
                  <a:lnTo>
                    <a:pt x="66" y="12676"/>
                  </a:lnTo>
                  <a:cubicBezTo>
                    <a:pt x="67" y="12718"/>
                    <a:pt x="101" y="12751"/>
                    <a:pt x="143" y="12751"/>
                  </a:cubicBezTo>
                  <a:cubicBezTo>
                    <a:pt x="185" y="12751"/>
                    <a:pt x="218" y="12717"/>
                    <a:pt x="218" y="12676"/>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35"/>
            <p:cNvSpPr/>
            <p:nvPr/>
          </p:nvSpPr>
          <p:spPr>
            <a:xfrm>
              <a:off x="4683225" y="3557700"/>
              <a:ext cx="172050" cy="364075"/>
            </a:xfrm>
            <a:custGeom>
              <a:avLst/>
              <a:gdLst/>
              <a:ahLst/>
              <a:cxnLst/>
              <a:rect l="l" t="t" r="r" b="b"/>
              <a:pathLst>
                <a:path w="6882" h="14563" extrusionOk="0">
                  <a:moveTo>
                    <a:pt x="107" y="1"/>
                  </a:moveTo>
                  <a:cubicBezTo>
                    <a:pt x="28" y="1"/>
                    <a:pt x="0" y="124"/>
                    <a:pt x="88" y="150"/>
                  </a:cubicBezTo>
                  <a:lnTo>
                    <a:pt x="6685" y="2071"/>
                  </a:lnTo>
                  <a:lnTo>
                    <a:pt x="6729" y="14380"/>
                  </a:lnTo>
                  <a:lnTo>
                    <a:pt x="172" y="13179"/>
                  </a:lnTo>
                  <a:cubicBezTo>
                    <a:pt x="165" y="13177"/>
                    <a:pt x="158" y="13177"/>
                    <a:pt x="152" y="13177"/>
                  </a:cubicBezTo>
                  <a:cubicBezTo>
                    <a:pt x="67" y="13177"/>
                    <a:pt x="48" y="13312"/>
                    <a:pt x="144" y="13328"/>
                  </a:cubicBezTo>
                  <a:lnTo>
                    <a:pt x="6881" y="14562"/>
                  </a:lnTo>
                  <a:lnTo>
                    <a:pt x="6835" y="2014"/>
                  </a:lnTo>
                  <a:lnTo>
                    <a:pt x="6835" y="1957"/>
                  </a:lnTo>
                  <a:lnTo>
                    <a:pt x="131" y="5"/>
                  </a:lnTo>
                  <a:cubicBezTo>
                    <a:pt x="122" y="2"/>
                    <a:pt x="114" y="1"/>
                    <a:pt x="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35"/>
            <p:cNvSpPr/>
            <p:nvPr/>
          </p:nvSpPr>
          <p:spPr>
            <a:xfrm>
              <a:off x="4889350" y="3614150"/>
              <a:ext cx="176975" cy="337025"/>
            </a:xfrm>
            <a:custGeom>
              <a:avLst/>
              <a:gdLst/>
              <a:ahLst/>
              <a:cxnLst/>
              <a:rect l="l" t="t" r="r" b="b"/>
              <a:pathLst>
                <a:path w="7079" h="13481" extrusionOk="0">
                  <a:moveTo>
                    <a:pt x="152" y="197"/>
                  </a:moveTo>
                  <a:lnTo>
                    <a:pt x="6887" y="1993"/>
                  </a:lnTo>
                  <a:lnTo>
                    <a:pt x="6928" y="13309"/>
                  </a:lnTo>
                  <a:lnTo>
                    <a:pt x="195" y="12388"/>
                  </a:lnTo>
                  <a:lnTo>
                    <a:pt x="152" y="197"/>
                  </a:lnTo>
                  <a:close/>
                  <a:moveTo>
                    <a:pt x="1" y="1"/>
                  </a:moveTo>
                  <a:lnTo>
                    <a:pt x="45" y="12454"/>
                  </a:lnTo>
                  <a:lnTo>
                    <a:pt x="45" y="12520"/>
                  </a:lnTo>
                  <a:lnTo>
                    <a:pt x="6993" y="13468"/>
                  </a:lnTo>
                  <a:lnTo>
                    <a:pt x="7079" y="13480"/>
                  </a:lnTo>
                  <a:lnTo>
                    <a:pt x="7038" y="1935"/>
                  </a:lnTo>
                  <a:lnTo>
                    <a:pt x="7038" y="1877"/>
                  </a:lnTo>
                  <a:lnTo>
                    <a:pt x="96" y="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35"/>
            <p:cNvSpPr/>
            <p:nvPr/>
          </p:nvSpPr>
          <p:spPr>
            <a:xfrm>
              <a:off x="5034675" y="3653550"/>
              <a:ext cx="4850" cy="293625"/>
            </a:xfrm>
            <a:custGeom>
              <a:avLst/>
              <a:gdLst/>
              <a:ahLst/>
              <a:cxnLst/>
              <a:rect l="l" t="t" r="r" b="b"/>
              <a:pathLst>
                <a:path w="194" h="11745" extrusionOk="0">
                  <a:moveTo>
                    <a:pt x="76" y="1"/>
                  </a:moveTo>
                  <a:cubicBezTo>
                    <a:pt x="35" y="1"/>
                    <a:pt x="0" y="35"/>
                    <a:pt x="0" y="76"/>
                  </a:cubicBezTo>
                  <a:lnTo>
                    <a:pt x="42" y="11668"/>
                  </a:lnTo>
                  <a:cubicBezTo>
                    <a:pt x="42" y="11710"/>
                    <a:pt x="76" y="11743"/>
                    <a:pt x="118" y="11744"/>
                  </a:cubicBezTo>
                  <a:cubicBezTo>
                    <a:pt x="159" y="11743"/>
                    <a:pt x="193" y="11710"/>
                    <a:pt x="193" y="11668"/>
                  </a:cubicBezTo>
                  <a:lnTo>
                    <a:pt x="152" y="76"/>
                  </a:lnTo>
                  <a:cubicBezTo>
                    <a:pt x="151" y="35"/>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35"/>
            <p:cNvSpPr/>
            <p:nvPr/>
          </p:nvSpPr>
          <p:spPr>
            <a:xfrm>
              <a:off x="4818350" y="3596950"/>
              <a:ext cx="5475" cy="318775"/>
            </a:xfrm>
            <a:custGeom>
              <a:avLst/>
              <a:gdLst/>
              <a:ahLst/>
              <a:cxnLst/>
              <a:rect l="l" t="t" r="r" b="b"/>
              <a:pathLst>
                <a:path w="219" h="12751" extrusionOk="0">
                  <a:moveTo>
                    <a:pt x="75" y="0"/>
                  </a:moveTo>
                  <a:cubicBezTo>
                    <a:pt x="35" y="2"/>
                    <a:pt x="1" y="35"/>
                    <a:pt x="0" y="77"/>
                  </a:cubicBezTo>
                  <a:lnTo>
                    <a:pt x="66" y="12675"/>
                  </a:lnTo>
                  <a:cubicBezTo>
                    <a:pt x="68" y="12716"/>
                    <a:pt x="101" y="12751"/>
                    <a:pt x="143" y="12751"/>
                  </a:cubicBezTo>
                  <a:cubicBezTo>
                    <a:pt x="184" y="12749"/>
                    <a:pt x="218" y="12715"/>
                    <a:pt x="218" y="12674"/>
                  </a:cubicBezTo>
                  <a:lnTo>
                    <a:pt x="152" y="76"/>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35"/>
            <p:cNvSpPr/>
            <p:nvPr/>
          </p:nvSpPr>
          <p:spPr>
            <a:xfrm>
              <a:off x="4333325" y="3490675"/>
              <a:ext cx="208500" cy="390900"/>
            </a:xfrm>
            <a:custGeom>
              <a:avLst/>
              <a:gdLst/>
              <a:ahLst/>
              <a:cxnLst/>
              <a:rect l="l" t="t" r="r" b="b"/>
              <a:pathLst>
                <a:path w="8340" h="15636" extrusionOk="0">
                  <a:moveTo>
                    <a:pt x="451" y="190"/>
                  </a:moveTo>
                  <a:lnTo>
                    <a:pt x="8075" y="1907"/>
                  </a:lnTo>
                  <a:lnTo>
                    <a:pt x="8186" y="15461"/>
                  </a:lnTo>
                  <a:lnTo>
                    <a:pt x="155" y="14337"/>
                  </a:lnTo>
                  <a:lnTo>
                    <a:pt x="451" y="190"/>
                  </a:lnTo>
                  <a:close/>
                  <a:moveTo>
                    <a:pt x="305" y="1"/>
                  </a:moveTo>
                  <a:lnTo>
                    <a:pt x="2" y="14400"/>
                  </a:lnTo>
                  <a:lnTo>
                    <a:pt x="1" y="14467"/>
                  </a:lnTo>
                  <a:lnTo>
                    <a:pt x="8252" y="15623"/>
                  </a:lnTo>
                  <a:lnTo>
                    <a:pt x="8339" y="15635"/>
                  </a:lnTo>
                  <a:lnTo>
                    <a:pt x="8226" y="1846"/>
                  </a:lnTo>
                  <a:lnTo>
                    <a:pt x="8226" y="1787"/>
                  </a:lnTo>
                  <a:lnTo>
                    <a:pt x="395" y="20"/>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35"/>
            <p:cNvSpPr/>
            <p:nvPr/>
          </p:nvSpPr>
          <p:spPr>
            <a:xfrm>
              <a:off x="4075825" y="3426425"/>
              <a:ext cx="221700" cy="421725"/>
            </a:xfrm>
            <a:custGeom>
              <a:avLst/>
              <a:gdLst/>
              <a:ahLst/>
              <a:cxnLst/>
              <a:rect l="l" t="t" r="r" b="b"/>
              <a:pathLst>
                <a:path w="8868" h="16869" extrusionOk="0">
                  <a:moveTo>
                    <a:pt x="82" y="1"/>
                  </a:moveTo>
                  <a:cubicBezTo>
                    <a:pt x="49" y="1"/>
                    <a:pt x="17" y="24"/>
                    <a:pt x="9" y="59"/>
                  </a:cubicBezTo>
                  <a:cubicBezTo>
                    <a:pt x="0" y="99"/>
                    <a:pt x="24" y="139"/>
                    <a:pt x="65" y="150"/>
                  </a:cubicBezTo>
                  <a:lnTo>
                    <a:pt x="8596" y="2246"/>
                  </a:lnTo>
                  <a:lnTo>
                    <a:pt x="8715" y="16698"/>
                  </a:lnTo>
                  <a:lnTo>
                    <a:pt x="219" y="15670"/>
                  </a:lnTo>
                  <a:cubicBezTo>
                    <a:pt x="217" y="15670"/>
                    <a:pt x="214" y="15669"/>
                    <a:pt x="212" y="15669"/>
                  </a:cubicBezTo>
                  <a:cubicBezTo>
                    <a:pt x="174" y="15669"/>
                    <a:pt x="141" y="15697"/>
                    <a:pt x="136" y="15736"/>
                  </a:cubicBezTo>
                  <a:cubicBezTo>
                    <a:pt x="131" y="15777"/>
                    <a:pt x="160" y="15814"/>
                    <a:pt x="202" y="15819"/>
                  </a:cubicBezTo>
                  <a:lnTo>
                    <a:pt x="8783" y="16859"/>
                  </a:lnTo>
                  <a:lnTo>
                    <a:pt x="8867" y="16868"/>
                  </a:lnTo>
                  <a:lnTo>
                    <a:pt x="8748" y="2185"/>
                  </a:lnTo>
                  <a:lnTo>
                    <a:pt x="8748" y="2127"/>
                  </a:lnTo>
                  <a:lnTo>
                    <a:pt x="101" y="3"/>
                  </a:lnTo>
                  <a:cubicBezTo>
                    <a:pt x="94" y="2"/>
                    <a:pt x="88"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35"/>
            <p:cNvSpPr/>
            <p:nvPr/>
          </p:nvSpPr>
          <p:spPr>
            <a:xfrm>
              <a:off x="4511400" y="3529725"/>
              <a:ext cx="6600" cy="346175"/>
            </a:xfrm>
            <a:custGeom>
              <a:avLst/>
              <a:gdLst/>
              <a:ahLst/>
              <a:cxnLst/>
              <a:rect l="l" t="t" r="r" b="b"/>
              <a:pathLst>
                <a:path w="264" h="13847" extrusionOk="0">
                  <a:moveTo>
                    <a:pt x="76" y="0"/>
                  </a:moveTo>
                  <a:cubicBezTo>
                    <a:pt x="34" y="2"/>
                    <a:pt x="1" y="35"/>
                    <a:pt x="1" y="77"/>
                  </a:cubicBezTo>
                  <a:lnTo>
                    <a:pt x="113" y="13771"/>
                  </a:lnTo>
                  <a:cubicBezTo>
                    <a:pt x="113" y="13812"/>
                    <a:pt x="148" y="13846"/>
                    <a:pt x="188" y="13846"/>
                  </a:cubicBezTo>
                  <a:cubicBezTo>
                    <a:pt x="231" y="13845"/>
                    <a:pt x="264" y="13810"/>
                    <a:pt x="264" y="13769"/>
                  </a:cubicBezTo>
                  <a:lnTo>
                    <a:pt x="151" y="76"/>
                  </a:lnTo>
                  <a:cubicBezTo>
                    <a:pt x="151" y="33"/>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35"/>
            <p:cNvSpPr/>
            <p:nvPr/>
          </p:nvSpPr>
          <p:spPr>
            <a:xfrm>
              <a:off x="4263925" y="3472775"/>
              <a:ext cx="6825" cy="370675"/>
            </a:xfrm>
            <a:custGeom>
              <a:avLst/>
              <a:gdLst/>
              <a:ahLst/>
              <a:cxnLst/>
              <a:rect l="l" t="t" r="r" b="b"/>
              <a:pathLst>
                <a:path w="273" h="14827" extrusionOk="0">
                  <a:moveTo>
                    <a:pt x="76" y="1"/>
                  </a:moveTo>
                  <a:cubicBezTo>
                    <a:pt x="35" y="1"/>
                    <a:pt x="1" y="35"/>
                    <a:pt x="2" y="76"/>
                  </a:cubicBezTo>
                  <a:lnTo>
                    <a:pt x="122" y="14751"/>
                  </a:lnTo>
                  <a:cubicBezTo>
                    <a:pt x="122" y="14794"/>
                    <a:pt x="155" y="14827"/>
                    <a:pt x="198" y="14827"/>
                  </a:cubicBezTo>
                  <a:cubicBezTo>
                    <a:pt x="239" y="14827"/>
                    <a:pt x="273" y="14792"/>
                    <a:pt x="273" y="14750"/>
                  </a:cubicBezTo>
                  <a:lnTo>
                    <a:pt x="151"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35"/>
            <p:cNvSpPr/>
            <p:nvPr/>
          </p:nvSpPr>
          <p:spPr>
            <a:xfrm>
              <a:off x="3666025" y="1462975"/>
              <a:ext cx="249800" cy="545675"/>
            </a:xfrm>
            <a:custGeom>
              <a:avLst/>
              <a:gdLst/>
              <a:ahLst/>
              <a:cxnLst/>
              <a:rect l="l" t="t" r="r" b="b"/>
              <a:pathLst>
                <a:path w="9992" h="21827" extrusionOk="0">
                  <a:moveTo>
                    <a:pt x="151" y="269"/>
                  </a:moveTo>
                  <a:lnTo>
                    <a:pt x="9807" y="6092"/>
                  </a:lnTo>
                  <a:lnTo>
                    <a:pt x="9840" y="21578"/>
                  </a:lnTo>
                  <a:lnTo>
                    <a:pt x="187" y="16589"/>
                  </a:lnTo>
                  <a:lnTo>
                    <a:pt x="151" y="269"/>
                  </a:lnTo>
                  <a:close/>
                  <a:moveTo>
                    <a:pt x="0" y="0"/>
                  </a:moveTo>
                  <a:lnTo>
                    <a:pt x="36" y="16635"/>
                  </a:lnTo>
                  <a:lnTo>
                    <a:pt x="36" y="16680"/>
                  </a:lnTo>
                  <a:lnTo>
                    <a:pt x="9992" y="21827"/>
                  </a:lnTo>
                  <a:lnTo>
                    <a:pt x="9959" y="6048"/>
                  </a:lnTo>
                  <a:lnTo>
                    <a:pt x="9959" y="6006"/>
                  </a:lnTo>
                  <a:lnTo>
                    <a:pt x="115" y="7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35"/>
            <p:cNvSpPr/>
            <p:nvPr/>
          </p:nvSpPr>
          <p:spPr>
            <a:xfrm>
              <a:off x="3290375" y="1216825"/>
              <a:ext cx="304675" cy="623850"/>
            </a:xfrm>
            <a:custGeom>
              <a:avLst/>
              <a:gdLst/>
              <a:ahLst/>
              <a:cxnLst/>
              <a:rect l="l" t="t" r="r" b="b"/>
              <a:pathLst>
                <a:path w="12187" h="24954" extrusionOk="0">
                  <a:moveTo>
                    <a:pt x="151" y="280"/>
                  </a:moveTo>
                  <a:lnTo>
                    <a:pt x="12001" y="8063"/>
                  </a:lnTo>
                  <a:lnTo>
                    <a:pt x="12035" y="24698"/>
                  </a:lnTo>
                  <a:lnTo>
                    <a:pt x="190" y="18086"/>
                  </a:lnTo>
                  <a:lnTo>
                    <a:pt x="151" y="280"/>
                  </a:lnTo>
                  <a:close/>
                  <a:moveTo>
                    <a:pt x="1" y="0"/>
                  </a:moveTo>
                  <a:lnTo>
                    <a:pt x="39" y="18131"/>
                  </a:lnTo>
                  <a:lnTo>
                    <a:pt x="39" y="18174"/>
                  </a:lnTo>
                  <a:lnTo>
                    <a:pt x="12187" y="24954"/>
                  </a:lnTo>
                  <a:lnTo>
                    <a:pt x="12187" y="24954"/>
                  </a:lnTo>
                  <a:lnTo>
                    <a:pt x="12151" y="8022"/>
                  </a:lnTo>
                  <a:lnTo>
                    <a:pt x="12151" y="7982"/>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35"/>
            <p:cNvSpPr/>
            <p:nvPr/>
          </p:nvSpPr>
          <p:spPr>
            <a:xfrm>
              <a:off x="3881525" y="1594675"/>
              <a:ext cx="4650" cy="400525"/>
            </a:xfrm>
            <a:custGeom>
              <a:avLst/>
              <a:gdLst/>
              <a:ahLst/>
              <a:cxnLst/>
              <a:rect l="l" t="t" r="r" b="b"/>
              <a:pathLst>
                <a:path w="186" h="16021" extrusionOk="0">
                  <a:moveTo>
                    <a:pt x="79" y="0"/>
                  </a:moveTo>
                  <a:cubicBezTo>
                    <a:pt x="79" y="0"/>
                    <a:pt x="78" y="0"/>
                    <a:pt x="77" y="0"/>
                  </a:cubicBezTo>
                  <a:cubicBezTo>
                    <a:pt x="35" y="0"/>
                    <a:pt x="2" y="33"/>
                    <a:pt x="0" y="76"/>
                  </a:cubicBezTo>
                  <a:lnTo>
                    <a:pt x="33" y="15946"/>
                  </a:lnTo>
                  <a:cubicBezTo>
                    <a:pt x="35" y="15986"/>
                    <a:pt x="67" y="16020"/>
                    <a:pt x="108" y="16020"/>
                  </a:cubicBezTo>
                  <a:cubicBezTo>
                    <a:pt x="108" y="16020"/>
                    <a:pt x="109" y="16020"/>
                    <a:pt x="110" y="16020"/>
                  </a:cubicBezTo>
                  <a:lnTo>
                    <a:pt x="110" y="16021"/>
                  </a:lnTo>
                  <a:cubicBezTo>
                    <a:pt x="151" y="16021"/>
                    <a:pt x="185" y="15988"/>
                    <a:pt x="185" y="15946"/>
                  </a:cubicBezTo>
                  <a:lnTo>
                    <a:pt x="152" y="76"/>
                  </a:lnTo>
                  <a:cubicBezTo>
                    <a:pt x="152" y="34"/>
                    <a:pt x="119" y="0"/>
                    <a:pt x="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35"/>
            <p:cNvSpPr/>
            <p:nvPr/>
          </p:nvSpPr>
          <p:spPr>
            <a:xfrm>
              <a:off x="3564175" y="1398625"/>
              <a:ext cx="4725" cy="424350"/>
            </a:xfrm>
            <a:custGeom>
              <a:avLst/>
              <a:gdLst/>
              <a:ahLst/>
              <a:cxnLst/>
              <a:rect l="l" t="t" r="r" b="b"/>
              <a:pathLst>
                <a:path w="189" h="16974" extrusionOk="0">
                  <a:moveTo>
                    <a:pt x="79" y="1"/>
                  </a:moveTo>
                  <a:cubicBezTo>
                    <a:pt x="78" y="1"/>
                    <a:pt x="77" y="1"/>
                    <a:pt x="76" y="1"/>
                  </a:cubicBezTo>
                  <a:cubicBezTo>
                    <a:pt x="75" y="1"/>
                    <a:pt x="75" y="1"/>
                    <a:pt x="74" y="1"/>
                  </a:cubicBezTo>
                  <a:cubicBezTo>
                    <a:pt x="34" y="1"/>
                    <a:pt x="1" y="34"/>
                    <a:pt x="2" y="76"/>
                  </a:cubicBezTo>
                  <a:lnTo>
                    <a:pt x="38" y="16898"/>
                  </a:lnTo>
                  <a:cubicBezTo>
                    <a:pt x="38" y="16939"/>
                    <a:pt x="71" y="16974"/>
                    <a:pt x="113" y="16974"/>
                  </a:cubicBezTo>
                  <a:cubicBezTo>
                    <a:pt x="154" y="16974"/>
                    <a:pt x="188" y="16939"/>
                    <a:pt x="187" y="16898"/>
                  </a:cubicBezTo>
                  <a:lnTo>
                    <a:pt x="152" y="75"/>
                  </a:lnTo>
                  <a:cubicBezTo>
                    <a:pt x="152" y="34"/>
                    <a:pt x="120"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35"/>
            <p:cNvSpPr/>
            <p:nvPr/>
          </p:nvSpPr>
          <p:spPr>
            <a:xfrm>
              <a:off x="3667275" y="2066575"/>
              <a:ext cx="249775" cy="516375"/>
            </a:xfrm>
            <a:custGeom>
              <a:avLst/>
              <a:gdLst/>
              <a:ahLst/>
              <a:cxnLst/>
              <a:rect l="l" t="t" r="r" b="b"/>
              <a:pathLst>
                <a:path w="9991" h="20655" extrusionOk="0">
                  <a:moveTo>
                    <a:pt x="153" y="242"/>
                  </a:moveTo>
                  <a:lnTo>
                    <a:pt x="9806" y="4937"/>
                  </a:lnTo>
                  <a:lnTo>
                    <a:pt x="9839" y="20431"/>
                  </a:lnTo>
                  <a:lnTo>
                    <a:pt x="188" y="16570"/>
                  </a:lnTo>
                  <a:lnTo>
                    <a:pt x="153" y="242"/>
                  </a:lnTo>
                  <a:close/>
                  <a:moveTo>
                    <a:pt x="1" y="0"/>
                  </a:moveTo>
                  <a:lnTo>
                    <a:pt x="36" y="16622"/>
                  </a:lnTo>
                  <a:lnTo>
                    <a:pt x="36" y="16672"/>
                  </a:lnTo>
                  <a:lnTo>
                    <a:pt x="9886" y="20612"/>
                  </a:lnTo>
                  <a:lnTo>
                    <a:pt x="9991" y="20655"/>
                  </a:lnTo>
                  <a:lnTo>
                    <a:pt x="9958" y="4889"/>
                  </a:lnTo>
                  <a:lnTo>
                    <a:pt x="9958" y="4841"/>
                  </a:lnTo>
                  <a:lnTo>
                    <a:pt x="109" y="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35"/>
            <p:cNvSpPr/>
            <p:nvPr/>
          </p:nvSpPr>
          <p:spPr>
            <a:xfrm>
              <a:off x="3291725" y="1865875"/>
              <a:ext cx="304625" cy="586775"/>
            </a:xfrm>
            <a:custGeom>
              <a:avLst/>
              <a:gdLst/>
              <a:ahLst/>
              <a:cxnLst/>
              <a:rect l="l" t="t" r="r" b="b"/>
              <a:pathLst>
                <a:path w="12185" h="23471" extrusionOk="0">
                  <a:moveTo>
                    <a:pt x="153" y="252"/>
                  </a:moveTo>
                  <a:lnTo>
                    <a:pt x="11998" y="6596"/>
                  </a:lnTo>
                  <a:lnTo>
                    <a:pt x="12034" y="23239"/>
                  </a:lnTo>
                  <a:lnTo>
                    <a:pt x="12034" y="23239"/>
                  </a:lnTo>
                  <a:lnTo>
                    <a:pt x="190" y="18067"/>
                  </a:lnTo>
                  <a:lnTo>
                    <a:pt x="153" y="252"/>
                  </a:lnTo>
                  <a:close/>
                  <a:moveTo>
                    <a:pt x="1" y="0"/>
                  </a:moveTo>
                  <a:lnTo>
                    <a:pt x="39" y="18116"/>
                  </a:lnTo>
                  <a:lnTo>
                    <a:pt x="39" y="18166"/>
                  </a:lnTo>
                  <a:lnTo>
                    <a:pt x="12184" y="23470"/>
                  </a:lnTo>
                  <a:lnTo>
                    <a:pt x="12184" y="23470"/>
                  </a:lnTo>
                  <a:lnTo>
                    <a:pt x="12149" y="6550"/>
                  </a:lnTo>
                  <a:lnTo>
                    <a:pt x="12149" y="650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35"/>
            <p:cNvSpPr/>
            <p:nvPr/>
          </p:nvSpPr>
          <p:spPr>
            <a:xfrm>
              <a:off x="3882750" y="2172700"/>
              <a:ext cx="4650" cy="400550"/>
            </a:xfrm>
            <a:custGeom>
              <a:avLst/>
              <a:gdLst/>
              <a:ahLst/>
              <a:cxnLst/>
              <a:rect l="l" t="t" r="r" b="b"/>
              <a:pathLst>
                <a:path w="186" h="16022" extrusionOk="0">
                  <a:moveTo>
                    <a:pt x="76" y="1"/>
                  </a:moveTo>
                  <a:cubicBezTo>
                    <a:pt x="35" y="1"/>
                    <a:pt x="0" y="34"/>
                    <a:pt x="0" y="76"/>
                  </a:cubicBezTo>
                  <a:lnTo>
                    <a:pt x="33" y="15946"/>
                  </a:lnTo>
                  <a:cubicBezTo>
                    <a:pt x="33" y="15988"/>
                    <a:pt x="68" y="16021"/>
                    <a:pt x="109" y="16021"/>
                  </a:cubicBezTo>
                  <a:cubicBezTo>
                    <a:pt x="151" y="16021"/>
                    <a:pt x="184" y="15988"/>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35"/>
            <p:cNvSpPr/>
            <p:nvPr/>
          </p:nvSpPr>
          <p:spPr>
            <a:xfrm>
              <a:off x="3565500" y="2014025"/>
              <a:ext cx="4700" cy="424350"/>
            </a:xfrm>
            <a:custGeom>
              <a:avLst/>
              <a:gdLst/>
              <a:ahLst/>
              <a:cxnLst/>
              <a:rect l="l" t="t" r="r" b="b"/>
              <a:pathLst>
                <a:path w="188" h="16974" extrusionOk="0">
                  <a:moveTo>
                    <a:pt x="78" y="0"/>
                  </a:moveTo>
                  <a:cubicBezTo>
                    <a:pt x="78" y="0"/>
                    <a:pt x="77" y="0"/>
                    <a:pt x="76" y="0"/>
                  </a:cubicBezTo>
                  <a:cubicBezTo>
                    <a:pt x="75" y="0"/>
                    <a:pt x="74" y="0"/>
                    <a:pt x="74" y="0"/>
                  </a:cubicBezTo>
                  <a:cubicBezTo>
                    <a:pt x="33" y="0"/>
                    <a:pt x="1" y="34"/>
                    <a:pt x="1" y="75"/>
                  </a:cubicBezTo>
                  <a:lnTo>
                    <a:pt x="36" y="16898"/>
                  </a:lnTo>
                  <a:cubicBezTo>
                    <a:pt x="36" y="16940"/>
                    <a:pt x="71" y="16973"/>
                    <a:pt x="112" y="16973"/>
                  </a:cubicBezTo>
                  <a:cubicBezTo>
                    <a:pt x="154" y="16973"/>
                    <a:pt x="187" y="16939"/>
                    <a:pt x="187" y="16898"/>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35"/>
            <p:cNvSpPr/>
            <p:nvPr/>
          </p:nvSpPr>
          <p:spPr>
            <a:xfrm>
              <a:off x="3668775" y="2754950"/>
              <a:ext cx="249675" cy="480125"/>
            </a:xfrm>
            <a:custGeom>
              <a:avLst/>
              <a:gdLst/>
              <a:ahLst/>
              <a:cxnLst/>
              <a:rect l="l" t="t" r="r" b="b"/>
              <a:pathLst>
                <a:path w="9987" h="19205" extrusionOk="0">
                  <a:moveTo>
                    <a:pt x="151" y="212"/>
                  </a:moveTo>
                  <a:lnTo>
                    <a:pt x="9801" y="3507"/>
                  </a:lnTo>
                  <a:lnTo>
                    <a:pt x="9834" y="19010"/>
                  </a:lnTo>
                  <a:lnTo>
                    <a:pt x="185" y="16548"/>
                  </a:lnTo>
                  <a:lnTo>
                    <a:pt x="151" y="212"/>
                  </a:lnTo>
                  <a:close/>
                  <a:moveTo>
                    <a:pt x="0" y="1"/>
                  </a:moveTo>
                  <a:lnTo>
                    <a:pt x="34" y="16608"/>
                  </a:lnTo>
                  <a:lnTo>
                    <a:pt x="34" y="16666"/>
                  </a:lnTo>
                  <a:lnTo>
                    <a:pt x="9891" y="19180"/>
                  </a:lnTo>
                  <a:lnTo>
                    <a:pt x="9986" y="19204"/>
                  </a:lnTo>
                  <a:lnTo>
                    <a:pt x="9986" y="19204"/>
                  </a:lnTo>
                  <a:lnTo>
                    <a:pt x="9952" y="3453"/>
                  </a:lnTo>
                  <a:lnTo>
                    <a:pt x="9952" y="3399"/>
                  </a:lnTo>
                  <a:lnTo>
                    <a:pt x="100" y="35"/>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35"/>
            <p:cNvSpPr/>
            <p:nvPr/>
          </p:nvSpPr>
          <p:spPr>
            <a:xfrm>
              <a:off x="3293325" y="2610750"/>
              <a:ext cx="304500" cy="540725"/>
            </a:xfrm>
            <a:custGeom>
              <a:avLst/>
              <a:gdLst/>
              <a:ahLst/>
              <a:cxnLst/>
              <a:rect l="l" t="t" r="r" b="b"/>
              <a:pathLst>
                <a:path w="12180" h="21629" extrusionOk="0">
                  <a:moveTo>
                    <a:pt x="151" y="221"/>
                  </a:moveTo>
                  <a:lnTo>
                    <a:pt x="11994" y="4775"/>
                  </a:lnTo>
                  <a:lnTo>
                    <a:pt x="12029" y="21427"/>
                  </a:lnTo>
                  <a:lnTo>
                    <a:pt x="189" y="18045"/>
                  </a:lnTo>
                  <a:lnTo>
                    <a:pt x="151" y="221"/>
                  </a:lnTo>
                  <a:close/>
                  <a:moveTo>
                    <a:pt x="0" y="0"/>
                  </a:moveTo>
                  <a:lnTo>
                    <a:pt x="39" y="18102"/>
                  </a:lnTo>
                  <a:lnTo>
                    <a:pt x="39" y="18158"/>
                  </a:lnTo>
                  <a:lnTo>
                    <a:pt x="12083" y="21600"/>
                  </a:lnTo>
                  <a:lnTo>
                    <a:pt x="12180" y="21628"/>
                  </a:lnTo>
                  <a:lnTo>
                    <a:pt x="12144" y="4724"/>
                  </a:lnTo>
                  <a:lnTo>
                    <a:pt x="12144" y="4672"/>
                  </a:lnTo>
                  <a:lnTo>
                    <a:pt x="103" y="4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35"/>
            <p:cNvSpPr/>
            <p:nvPr/>
          </p:nvSpPr>
          <p:spPr>
            <a:xfrm>
              <a:off x="3884125" y="2829450"/>
              <a:ext cx="4650" cy="400525"/>
            </a:xfrm>
            <a:custGeom>
              <a:avLst/>
              <a:gdLst/>
              <a:ahLst/>
              <a:cxnLst/>
              <a:rect l="l" t="t" r="r" b="b"/>
              <a:pathLst>
                <a:path w="186" h="16021" extrusionOk="0">
                  <a:moveTo>
                    <a:pt x="78" y="0"/>
                  </a:moveTo>
                  <a:cubicBezTo>
                    <a:pt x="78" y="0"/>
                    <a:pt x="77" y="0"/>
                    <a:pt x="76" y="0"/>
                  </a:cubicBezTo>
                  <a:cubicBezTo>
                    <a:pt x="34" y="0"/>
                    <a:pt x="1" y="33"/>
                    <a:pt x="1" y="76"/>
                  </a:cubicBezTo>
                  <a:lnTo>
                    <a:pt x="35" y="15945"/>
                  </a:lnTo>
                  <a:cubicBezTo>
                    <a:pt x="35" y="15986"/>
                    <a:pt x="68" y="16021"/>
                    <a:pt x="110" y="16021"/>
                  </a:cubicBezTo>
                  <a:cubicBezTo>
                    <a:pt x="151" y="16021"/>
                    <a:pt x="186" y="15986"/>
                    <a:pt x="186" y="15944"/>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35"/>
            <p:cNvSpPr/>
            <p:nvPr/>
          </p:nvSpPr>
          <p:spPr>
            <a:xfrm>
              <a:off x="3567000" y="2717100"/>
              <a:ext cx="4700" cy="424400"/>
            </a:xfrm>
            <a:custGeom>
              <a:avLst/>
              <a:gdLst/>
              <a:ahLst/>
              <a:cxnLst/>
              <a:rect l="l" t="t" r="r" b="b"/>
              <a:pathLst>
                <a:path w="188" h="16976" extrusionOk="0">
                  <a:moveTo>
                    <a:pt x="75" y="1"/>
                  </a:moveTo>
                  <a:cubicBezTo>
                    <a:pt x="35" y="1"/>
                    <a:pt x="0" y="34"/>
                    <a:pt x="0" y="76"/>
                  </a:cubicBezTo>
                  <a:lnTo>
                    <a:pt x="36" y="16900"/>
                  </a:lnTo>
                  <a:cubicBezTo>
                    <a:pt x="36" y="16941"/>
                    <a:pt x="70" y="16974"/>
                    <a:pt x="111" y="16974"/>
                  </a:cubicBezTo>
                  <a:lnTo>
                    <a:pt x="112" y="16975"/>
                  </a:lnTo>
                  <a:cubicBezTo>
                    <a:pt x="153" y="16975"/>
                    <a:pt x="188" y="16941"/>
                    <a:pt x="186" y="16900"/>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35"/>
            <p:cNvSpPr/>
            <p:nvPr/>
          </p:nvSpPr>
          <p:spPr>
            <a:xfrm>
              <a:off x="3669975" y="3343400"/>
              <a:ext cx="249650" cy="453875"/>
            </a:xfrm>
            <a:custGeom>
              <a:avLst/>
              <a:gdLst/>
              <a:ahLst/>
              <a:cxnLst/>
              <a:rect l="l" t="t" r="r" b="b"/>
              <a:pathLst>
                <a:path w="9986" h="18155" extrusionOk="0">
                  <a:moveTo>
                    <a:pt x="152" y="192"/>
                  </a:moveTo>
                  <a:lnTo>
                    <a:pt x="9801" y="2472"/>
                  </a:lnTo>
                  <a:lnTo>
                    <a:pt x="9834" y="17979"/>
                  </a:lnTo>
                  <a:lnTo>
                    <a:pt x="187" y="16531"/>
                  </a:lnTo>
                  <a:lnTo>
                    <a:pt x="152" y="192"/>
                  </a:lnTo>
                  <a:close/>
                  <a:moveTo>
                    <a:pt x="1" y="0"/>
                  </a:moveTo>
                  <a:lnTo>
                    <a:pt x="37" y="16597"/>
                  </a:lnTo>
                  <a:lnTo>
                    <a:pt x="37" y="16661"/>
                  </a:lnTo>
                  <a:lnTo>
                    <a:pt x="9899" y="18141"/>
                  </a:lnTo>
                  <a:lnTo>
                    <a:pt x="9986" y="18154"/>
                  </a:lnTo>
                  <a:lnTo>
                    <a:pt x="9953" y="2413"/>
                  </a:lnTo>
                  <a:lnTo>
                    <a:pt x="9953" y="23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35"/>
            <p:cNvSpPr/>
            <p:nvPr/>
          </p:nvSpPr>
          <p:spPr>
            <a:xfrm>
              <a:off x="3294650" y="3240000"/>
              <a:ext cx="304450" cy="507450"/>
            </a:xfrm>
            <a:custGeom>
              <a:avLst/>
              <a:gdLst/>
              <a:ahLst/>
              <a:cxnLst/>
              <a:rect l="l" t="t" r="r" b="b"/>
              <a:pathLst>
                <a:path w="12178" h="20298" extrusionOk="0">
                  <a:moveTo>
                    <a:pt x="152" y="199"/>
                  </a:moveTo>
                  <a:lnTo>
                    <a:pt x="11991" y="3461"/>
                  </a:lnTo>
                  <a:lnTo>
                    <a:pt x="12027" y="20118"/>
                  </a:lnTo>
                  <a:lnTo>
                    <a:pt x="12027" y="20118"/>
                  </a:lnTo>
                  <a:lnTo>
                    <a:pt x="189" y="18027"/>
                  </a:lnTo>
                  <a:lnTo>
                    <a:pt x="152" y="199"/>
                  </a:lnTo>
                  <a:close/>
                  <a:moveTo>
                    <a:pt x="0" y="0"/>
                  </a:moveTo>
                  <a:lnTo>
                    <a:pt x="39" y="18089"/>
                  </a:lnTo>
                  <a:lnTo>
                    <a:pt x="39" y="18152"/>
                  </a:lnTo>
                  <a:lnTo>
                    <a:pt x="12177" y="20298"/>
                  </a:lnTo>
                  <a:lnTo>
                    <a:pt x="12141" y="3404"/>
                  </a:lnTo>
                  <a:lnTo>
                    <a:pt x="12141" y="334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35"/>
            <p:cNvSpPr/>
            <p:nvPr/>
          </p:nvSpPr>
          <p:spPr>
            <a:xfrm>
              <a:off x="3885325" y="3394950"/>
              <a:ext cx="4650" cy="400550"/>
            </a:xfrm>
            <a:custGeom>
              <a:avLst/>
              <a:gdLst/>
              <a:ahLst/>
              <a:cxnLst/>
              <a:rect l="l" t="t" r="r" b="b"/>
              <a:pathLst>
                <a:path w="186" h="16022" extrusionOk="0">
                  <a:moveTo>
                    <a:pt x="76" y="1"/>
                  </a:moveTo>
                  <a:cubicBezTo>
                    <a:pt x="35" y="1"/>
                    <a:pt x="0" y="34"/>
                    <a:pt x="0" y="76"/>
                  </a:cubicBezTo>
                  <a:lnTo>
                    <a:pt x="35" y="15946"/>
                  </a:lnTo>
                  <a:cubicBezTo>
                    <a:pt x="35" y="15987"/>
                    <a:pt x="68" y="16021"/>
                    <a:pt x="110" y="16021"/>
                  </a:cubicBezTo>
                  <a:cubicBezTo>
                    <a:pt x="152" y="16021"/>
                    <a:pt x="185" y="15987"/>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35"/>
            <p:cNvSpPr/>
            <p:nvPr/>
          </p:nvSpPr>
          <p:spPr>
            <a:xfrm>
              <a:off x="3568250" y="3316175"/>
              <a:ext cx="4725" cy="424350"/>
            </a:xfrm>
            <a:custGeom>
              <a:avLst/>
              <a:gdLst/>
              <a:ahLst/>
              <a:cxnLst/>
              <a:rect l="l" t="t" r="r" b="b"/>
              <a:pathLst>
                <a:path w="189" h="16974" extrusionOk="0">
                  <a:moveTo>
                    <a:pt x="78" y="0"/>
                  </a:moveTo>
                  <a:cubicBezTo>
                    <a:pt x="77" y="0"/>
                    <a:pt x="76" y="0"/>
                    <a:pt x="76" y="0"/>
                  </a:cubicBezTo>
                  <a:cubicBezTo>
                    <a:pt x="75" y="0"/>
                    <a:pt x="74" y="0"/>
                    <a:pt x="73" y="0"/>
                  </a:cubicBezTo>
                  <a:cubicBezTo>
                    <a:pt x="33" y="0"/>
                    <a:pt x="0" y="34"/>
                    <a:pt x="2" y="76"/>
                  </a:cubicBezTo>
                  <a:lnTo>
                    <a:pt x="37" y="16898"/>
                  </a:lnTo>
                  <a:cubicBezTo>
                    <a:pt x="37" y="16939"/>
                    <a:pt x="70" y="16974"/>
                    <a:pt x="113" y="16974"/>
                  </a:cubicBezTo>
                  <a:cubicBezTo>
                    <a:pt x="154" y="16974"/>
                    <a:pt x="188" y="16939"/>
                    <a:pt x="188" y="16898"/>
                  </a:cubicBezTo>
                  <a:lnTo>
                    <a:pt x="152" y="74"/>
                  </a:lnTo>
                  <a:cubicBezTo>
                    <a:pt x="151" y="34"/>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35"/>
            <p:cNvSpPr/>
            <p:nvPr/>
          </p:nvSpPr>
          <p:spPr>
            <a:xfrm>
              <a:off x="732475" y="238125"/>
              <a:ext cx="2556750" cy="1931825"/>
            </a:xfrm>
            <a:custGeom>
              <a:avLst/>
              <a:gdLst/>
              <a:ahLst/>
              <a:cxnLst/>
              <a:rect l="l" t="t" r="r" b="b"/>
              <a:pathLst>
                <a:path w="102270" h="77273" extrusionOk="0">
                  <a:moveTo>
                    <a:pt x="102269" y="0"/>
                  </a:moveTo>
                  <a:lnTo>
                    <a:pt x="89418" y="9571"/>
                  </a:lnTo>
                  <a:lnTo>
                    <a:pt x="76611" y="19198"/>
                  </a:lnTo>
                  <a:lnTo>
                    <a:pt x="50998" y="38456"/>
                  </a:lnTo>
                  <a:lnTo>
                    <a:pt x="25477" y="57835"/>
                  </a:lnTo>
                  <a:lnTo>
                    <a:pt x="12717" y="67525"/>
                  </a:lnTo>
                  <a:lnTo>
                    <a:pt x="1" y="77273"/>
                  </a:lnTo>
                  <a:lnTo>
                    <a:pt x="12850" y="67701"/>
                  </a:lnTo>
                  <a:lnTo>
                    <a:pt x="25658" y="58074"/>
                  </a:lnTo>
                  <a:lnTo>
                    <a:pt x="51271" y="38817"/>
                  </a:lnTo>
                  <a:lnTo>
                    <a:pt x="76792" y="19439"/>
                  </a:lnTo>
                  <a:lnTo>
                    <a:pt x="89552" y="9747"/>
                  </a:lnTo>
                  <a:lnTo>
                    <a:pt x="1022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35"/>
            <p:cNvSpPr/>
            <p:nvPr/>
          </p:nvSpPr>
          <p:spPr>
            <a:xfrm>
              <a:off x="2469575" y="286600"/>
              <a:ext cx="4256375" cy="2835700"/>
            </a:xfrm>
            <a:custGeom>
              <a:avLst/>
              <a:gdLst/>
              <a:ahLst/>
              <a:cxnLst/>
              <a:rect l="l" t="t" r="r" b="b"/>
              <a:pathLst>
                <a:path w="170255" h="113428" extrusionOk="0">
                  <a:moveTo>
                    <a:pt x="0" y="1"/>
                  </a:moveTo>
                  <a:lnTo>
                    <a:pt x="21221" y="14270"/>
                  </a:lnTo>
                  <a:lnTo>
                    <a:pt x="42481" y="28482"/>
                  </a:lnTo>
                  <a:lnTo>
                    <a:pt x="85002" y="56902"/>
                  </a:lnTo>
                  <a:lnTo>
                    <a:pt x="127608" y="85196"/>
                  </a:lnTo>
                  <a:lnTo>
                    <a:pt x="148911" y="99341"/>
                  </a:lnTo>
                  <a:lnTo>
                    <a:pt x="170255" y="113427"/>
                  </a:lnTo>
                  <a:lnTo>
                    <a:pt x="149034" y="99158"/>
                  </a:lnTo>
                  <a:lnTo>
                    <a:pt x="127775" y="84946"/>
                  </a:lnTo>
                  <a:lnTo>
                    <a:pt x="85253" y="56526"/>
                  </a:lnTo>
                  <a:lnTo>
                    <a:pt x="42647" y="28232"/>
                  </a:lnTo>
                  <a:lnTo>
                    <a:pt x="21343" y="1408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35"/>
            <p:cNvSpPr/>
            <p:nvPr/>
          </p:nvSpPr>
          <p:spPr>
            <a:xfrm>
              <a:off x="912750" y="3275075"/>
              <a:ext cx="5605800" cy="842375"/>
            </a:xfrm>
            <a:custGeom>
              <a:avLst/>
              <a:gdLst/>
              <a:ahLst/>
              <a:cxnLst/>
              <a:rect l="l" t="t" r="r" b="b"/>
              <a:pathLst>
                <a:path w="224232" h="33695" extrusionOk="0">
                  <a:moveTo>
                    <a:pt x="224232" y="1"/>
                  </a:moveTo>
                  <a:lnTo>
                    <a:pt x="196186" y="4103"/>
                  </a:lnTo>
                  <a:lnTo>
                    <a:pt x="168151" y="8276"/>
                  </a:lnTo>
                  <a:lnTo>
                    <a:pt x="112083" y="16625"/>
                  </a:lnTo>
                  <a:lnTo>
                    <a:pt x="56036" y="25124"/>
                  </a:lnTo>
                  <a:lnTo>
                    <a:pt x="28013" y="29374"/>
                  </a:lnTo>
                  <a:lnTo>
                    <a:pt x="0" y="33695"/>
                  </a:lnTo>
                  <a:lnTo>
                    <a:pt x="28046" y="29592"/>
                  </a:lnTo>
                  <a:lnTo>
                    <a:pt x="56081" y="25419"/>
                  </a:lnTo>
                  <a:lnTo>
                    <a:pt x="112149" y="17072"/>
                  </a:lnTo>
                  <a:lnTo>
                    <a:pt x="168196" y="8573"/>
                  </a:lnTo>
                  <a:lnTo>
                    <a:pt x="196219" y="4323"/>
                  </a:lnTo>
                  <a:lnTo>
                    <a:pt x="2242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35"/>
            <p:cNvSpPr/>
            <p:nvPr/>
          </p:nvSpPr>
          <p:spPr>
            <a:xfrm>
              <a:off x="2399975" y="4964925"/>
              <a:ext cx="4599750" cy="505100"/>
            </a:xfrm>
            <a:custGeom>
              <a:avLst/>
              <a:gdLst/>
              <a:ahLst/>
              <a:cxnLst/>
              <a:rect l="l" t="t" r="r" b="b"/>
              <a:pathLst>
                <a:path w="183990" h="20204" extrusionOk="0">
                  <a:moveTo>
                    <a:pt x="183750" y="1"/>
                  </a:moveTo>
                  <a:cubicBezTo>
                    <a:pt x="183742" y="1"/>
                    <a:pt x="183734" y="1"/>
                    <a:pt x="183725" y="2"/>
                  </a:cubicBezTo>
                  <a:lnTo>
                    <a:pt x="0" y="20203"/>
                  </a:lnTo>
                  <a:lnTo>
                    <a:pt x="183774" y="451"/>
                  </a:lnTo>
                  <a:lnTo>
                    <a:pt x="183776" y="451"/>
                  </a:lnTo>
                  <a:cubicBezTo>
                    <a:pt x="183900" y="438"/>
                    <a:pt x="183990" y="326"/>
                    <a:pt x="183975" y="202"/>
                  </a:cubicBezTo>
                  <a:cubicBezTo>
                    <a:pt x="183963" y="86"/>
                    <a:pt x="183864" y="1"/>
                    <a:pt x="1837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35"/>
            <p:cNvSpPr/>
            <p:nvPr/>
          </p:nvSpPr>
          <p:spPr>
            <a:xfrm>
              <a:off x="619950" y="5078100"/>
              <a:ext cx="3263475" cy="398600"/>
            </a:xfrm>
            <a:custGeom>
              <a:avLst/>
              <a:gdLst/>
              <a:ahLst/>
              <a:cxnLst/>
              <a:rect l="l" t="t" r="r" b="b"/>
              <a:pathLst>
                <a:path w="130539" h="15944" extrusionOk="0">
                  <a:moveTo>
                    <a:pt x="239" y="1"/>
                  </a:moveTo>
                  <a:cubicBezTo>
                    <a:pt x="125" y="1"/>
                    <a:pt x="27" y="86"/>
                    <a:pt x="14" y="200"/>
                  </a:cubicBezTo>
                  <a:cubicBezTo>
                    <a:pt x="0" y="322"/>
                    <a:pt x="85" y="434"/>
                    <a:pt x="207" y="451"/>
                  </a:cubicBezTo>
                  <a:lnTo>
                    <a:pt x="130539" y="15943"/>
                  </a:lnTo>
                  <a:lnTo>
                    <a:pt x="261" y="2"/>
                  </a:lnTo>
                  <a:cubicBezTo>
                    <a:pt x="253" y="1"/>
                    <a:pt x="246"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35"/>
            <p:cNvSpPr/>
            <p:nvPr/>
          </p:nvSpPr>
          <p:spPr>
            <a:xfrm>
              <a:off x="6367575" y="671825"/>
              <a:ext cx="11525" cy="3569325"/>
            </a:xfrm>
            <a:custGeom>
              <a:avLst/>
              <a:gdLst/>
              <a:ahLst/>
              <a:cxnLst/>
              <a:rect l="l" t="t" r="r" b="b"/>
              <a:pathLst>
                <a:path w="461" h="142773" extrusionOk="0">
                  <a:moveTo>
                    <a:pt x="230" y="0"/>
                  </a:moveTo>
                  <a:lnTo>
                    <a:pt x="4" y="142540"/>
                  </a:lnTo>
                  <a:cubicBezTo>
                    <a:pt x="0" y="142667"/>
                    <a:pt x="103" y="142773"/>
                    <a:pt x="230" y="142773"/>
                  </a:cubicBezTo>
                  <a:cubicBezTo>
                    <a:pt x="358" y="142773"/>
                    <a:pt x="460" y="142667"/>
                    <a:pt x="458" y="142540"/>
                  </a:cubicBezTo>
                  <a:lnTo>
                    <a:pt x="2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35"/>
            <p:cNvSpPr/>
            <p:nvPr/>
          </p:nvSpPr>
          <p:spPr>
            <a:xfrm>
              <a:off x="938975" y="924525"/>
              <a:ext cx="15075" cy="4355700"/>
            </a:xfrm>
            <a:custGeom>
              <a:avLst/>
              <a:gdLst/>
              <a:ahLst/>
              <a:cxnLst/>
              <a:rect l="l" t="t" r="r" b="b"/>
              <a:pathLst>
                <a:path w="603" h="174228" extrusionOk="0">
                  <a:moveTo>
                    <a:pt x="302" y="0"/>
                  </a:moveTo>
                  <a:lnTo>
                    <a:pt x="155" y="21779"/>
                  </a:lnTo>
                  <a:lnTo>
                    <a:pt x="102" y="43558"/>
                  </a:lnTo>
                  <a:lnTo>
                    <a:pt x="0" y="87114"/>
                  </a:lnTo>
                  <a:lnTo>
                    <a:pt x="101" y="130671"/>
                  </a:lnTo>
                  <a:lnTo>
                    <a:pt x="154" y="152450"/>
                  </a:lnTo>
                  <a:lnTo>
                    <a:pt x="302" y="174227"/>
                  </a:lnTo>
                  <a:lnTo>
                    <a:pt x="450" y="152450"/>
                  </a:lnTo>
                  <a:lnTo>
                    <a:pt x="502" y="130671"/>
                  </a:lnTo>
                  <a:lnTo>
                    <a:pt x="603" y="87114"/>
                  </a:lnTo>
                  <a:lnTo>
                    <a:pt x="502" y="43558"/>
                  </a:lnTo>
                  <a:lnTo>
                    <a:pt x="448" y="21779"/>
                  </a:lnTo>
                  <a:lnTo>
                    <a:pt x="3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6" name="Google Shape;9736;p35"/>
          <p:cNvSpPr txBox="1">
            <a:spLocks noGrp="1"/>
          </p:cNvSpPr>
          <p:nvPr>
            <p:ph type="ctrTitle"/>
          </p:nvPr>
        </p:nvSpPr>
        <p:spPr>
          <a:xfrm>
            <a:off x="4231918" y="1857039"/>
            <a:ext cx="4479596" cy="2093156"/>
          </a:xfrm>
          <a:prstGeom prst="rect">
            <a:avLst/>
          </a:prstGeom>
        </p:spPr>
        <p:txBody>
          <a:bodyPr spcFirstLastPara="1" wrap="square" lIns="91425" tIns="91425" rIns="91425" bIns="91425" anchor="ctr" anchorCtr="0">
            <a:noAutofit/>
          </a:bodyPr>
          <a:lstStyle/>
          <a:p>
            <a:pPr lvl="0"/>
            <a:r>
              <a:rPr lang="en-US" sz="3200" dirty="0"/>
              <a:t>Appendices </a:t>
            </a:r>
            <a:endParaRPr sz="3000" dirty="0"/>
          </a:p>
        </p:txBody>
      </p:sp>
      <p:sp>
        <p:nvSpPr>
          <p:cNvPr id="9738" name="Google Shape;9738;p35"/>
          <p:cNvSpPr txBox="1">
            <a:spLocks noGrp="1"/>
          </p:cNvSpPr>
          <p:nvPr>
            <p:ph type="title" idx="2"/>
          </p:nvPr>
        </p:nvSpPr>
        <p:spPr>
          <a:xfrm>
            <a:off x="4176585" y="963827"/>
            <a:ext cx="4238367" cy="96382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Chapter 4</a:t>
            </a:r>
            <a:endParaRPr dirty="0"/>
          </a:p>
        </p:txBody>
      </p:sp>
      <p:sp>
        <p:nvSpPr>
          <p:cNvPr id="9739" name="Google Shape;9739;p35"/>
          <p:cNvSpPr/>
          <p:nvPr/>
        </p:nvSpPr>
        <p:spPr>
          <a:xfrm>
            <a:off x="7481750" y="-47523"/>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35"/>
          <p:cNvSpPr/>
          <p:nvPr/>
        </p:nvSpPr>
        <p:spPr>
          <a:xfrm>
            <a:off x="8584847" y="2603679"/>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9741;p35"/>
          <p:cNvGrpSpPr/>
          <p:nvPr/>
        </p:nvGrpSpPr>
        <p:grpSpPr>
          <a:xfrm>
            <a:off x="8548374" y="259930"/>
            <a:ext cx="349968" cy="2052568"/>
            <a:chOff x="1037125" y="2236325"/>
            <a:chExt cx="149100" cy="874475"/>
          </a:xfrm>
        </p:grpSpPr>
        <p:sp>
          <p:nvSpPr>
            <p:cNvPr id="9742" name="Google Shape;9742;p35"/>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35"/>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35"/>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35"/>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35"/>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35"/>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35"/>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35"/>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35"/>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35"/>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35"/>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35"/>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35"/>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35"/>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35"/>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35"/>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35"/>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35"/>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35"/>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35"/>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35"/>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35"/>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35"/>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35"/>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35"/>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35"/>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35"/>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35"/>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35"/>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35"/>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35"/>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35"/>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35"/>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35"/>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35"/>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35"/>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8862284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75120" y="22129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5">
                    <a:lumMod val="75000"/>
                  </a:schemeClr>
                </a:solidFill>
              </a:rPr>
              <a:t>Appendices </a:t>
            </a:r>
            <a:endParaRPr dirty="0">
              <a:solidFill>
                <a:schemeClr val="accent5">
                  <a:lumMod val="75000"/>
                </a:schemeClr>
              </a:solidFill>
            </a:endParaRPr>
          </a:p>
        </p:txBody>
      </p:sp>
      <p:grpSp>
        <p:nvGrpSpPr>
          <p:cNvPr id="14109" name="Google Shape;14109;p53"/>
          <p:cNvGrpSpPr/>
          <p:nvPr/>
        </p:nvGrpSpPr>
        <p:grpSpPr>
          <a:xfrm>
            <a:off x="5998367" y="444592"/>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795265" y="479356"/>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14138;p53">
            <a:extLst>
              <a:ext uri="{FF2B5EF4-FFF2-40B4-BE49-F238E27FC236}">
                <a16:creationId xmlns:a16="http://schemas.microsoft.com/office/drawing/2014/main" id="{1EC1D0D2-CBFC-4122-879E-AF91DD02EB35}"/>
              </a:ext>
            </a:extLst>
          </p:cNvPr>
          <p:cNvSpPr txBox="1">
            <a:spLocks/>
          </p:cNvSpPr>
          <p:nvPr/>
        </p:nvSpPr>
        <p:spPr>
          <a:xfrm>
            <a:off x="2679454" y="2642261"/>
            <a:ext cx="4005551" cy="342490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marL="0" indent="0">
              <a:lnSpc>
                <a:spcPct val="100000"/>
              </a:lnSpc>
              <a:spcAft>
                <a:spcPts val="0"/>
              </a:spcAft>
              <a:buSzPts val="1800"/>
            </a:pPr>
            <a:r>
              <a:rPr lang="en-US" sz="1400" b="1" dirty="0">
                <a:solidFill>
                  <a:schemeClr val="accent5">
                    <a:lumMod val="75000"/>
                  </a:schemeClr>
                </a:solidFill>
                <a:latin typeface="Poppins"/>
                <a:cs typeface="Poppins"/>
                <a:sym typeface="Poppins"/>
              </a:rPr>
              <a:t>The previous analysis was made on the rest of the blocks. Also, the design was made on block number 1 .</a:t>
            </a:r>
            <a:endPar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0000"/>
              </a:lnSpc>
              <a:spcAft>
                <a:spcPts val="0"/>
              </a:spcAft>
              <a:buSzPts val="1800"/>
            </a:pP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p:txBody>
      </p:sp>
      <p:pic>
        <p:nvPicPr>
          <p:cNvPr id="32" name="Picture 31">
            <a:extLst>
              <a:ext uri="{FF2B5EF4-FFF2-40B4-BE49-F238E27FC236}">
                <a16:creationId xmlns:a16="http://schemas.microsoft.com/office/drawing/2014/main" id="{AD05FF1A-BD73-4F91-83F4-C4AF5D50FEAE}"/>
              </a:ext>
            </a:extLst>
          </p:cNvPr>
          <p:cNvPicPr/>
          <p:nvPr/>
        </p:nvPicPr>
        <p:blipFill>
          <a:blip r:embed="rId3" cstate="print"/>
          <a:srcRect/>
          <a:stretch>
            <a:fillRect/>
          </a:stretch>
        </p:blipFill>
        <p:spPr bwMode="auto">
          <a:xfrm>
            <a:off x="1607862" y="684613"/>
            <a:ext cx="5962329" cy="3035459"/>
          </a:xfrm>
          <a:prstGeom prst="rect">
            <a:avLst/>
          </a:prstGeom>
          <a:noFill/>
          <a:ln w="9525">
            <a:noFill/>
            <a:miter lim="800000"/>
            <a:headEnd/>
            <a:tailEnd/>
          </a:ln>
        </p:spPr>
      </p:pic>
    </p:spTree>
    <p:extLst>
      <p:ext uri="{BB962C8B-B14F-4D97-AF65-F5344CB8AC3E}">
        <p14:creationId xmlns:p14="http://schemas.microsoft.com/office/powerpoint/2010/main" val="72426419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9452"/>
        <p:cNvGrpSpPr/>
        <p:nvPr/>
      </p:nvGrpSpPr>
      <p:grpSpPr>
        <a:xfrm>
          <a:off x="0" y="0"/>
          <a:ext cx="0" cy="0"/>
          <a:chOff x="0" y="0"/>
          <a:chExt cx="0" cy="0"/>
        </a:xfrm>
      </p:grpSpPr>
      <p:grpSp>
        <p:nvGrpSpPr>
          <p:cNvPr id="2" name="Google Shape;9453;p35"/>
          <p:cNvGrpSpPr/>
          <p:nvPr/>
        </p:nvGrpSpPr>
        <p:grpSpPr>
          <a:xfrm>
            <a:off x="-2218175" y="-47537"/>
            <a:ext cx="6379775" cy="5238575"/>
            <a:chOff x="619950" y="238125"/>
            <a:chExt cx="6379775" cy="5238575"/>
          </a:xfrm>
        </p:grpSpPr>
        <p:sp>
          <p:nvSpPr>
            <p:cNvPr id="9454" name="Google Shape;9454;p35"/>
            <p:cNvSpPr/>
            <p:nvPr/>
          </p:nvSpPr>
          <p:spPr>
            <a:xfrm>
              <a:off x="3021425" y="918700"/>
              <a:ext cx="11525" cy="2891025"/>
            </a:xfrm>
            <a:custGeom>
              <a:avLst/>
              <a:gdLst/>
              <a:ahLst/>
              <a:cxnLst/>
              <a:rect l="l" t="t" r="r" b="b"/>
              <a:pathLst>
                <a:path w="461" h="115641" extrusionOk="0">
                  <a:moveTo>
                    <a:pt x="231" y="1"/>
                  </a:moveTo>
                  <a:cubicBezTo>
                    <a:pt x="104" y="1"/>
                    <a:pt x="1" y="106"/>
                    <a:pt x="5" y="233"/>
                  </a:cubicBezTo>
                  <a:lnTo>
                    <a:pt x="5" y="115415"/>
                  </a:lnTo>
                  <a:cubicBezTo>
                    <a:pt x="5" y="115539"/>
                    <a:pt x="107" y="115641"/>
                    <a:pt x="231" y="115641"/>
                  </a:cubicBezTo>
                  <a:cubicBezTo>
                    <a:pt x="356" y="115641"/>
                    <a:pt x="458" y="115539"/>
                    <a:pt x="457" y="115413"/>
                  </a:cubicBezTo>
                  <a:lnTo>
                    <a:pt x="457" y="233"/>
                  </a:lnTo>
                  <a:cubicBezTo>
                    <a:pt x="461" y="106"/>
                    <a:pt x="359"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35"/>
            <p:cNvSpPr/>
            <p:nvPr/>
          </p:nvSpPr>
          <p:spPr>
            <a:xfrm>
              <a:off x="3254225" y="940100"/>
              <a:ext cx="11475" cy="2870150"/>
            </a:xfrm>
            <a:custGeom>
              <a:avLst/>
              <a:gdLst/>
              <a:ahLst/>
              <a:cxnLst/>
              <a:rect l="l" t="t" r="r" b="b"/>
              <a:pathLst>
                <a:path w="459" h="114806" extrusionOk="0">
                  <a:moveTo>
                    <a:pt x="230" y="1"/>
                  </a:moveTo>
                  <a:cubicBezTo>
                    <a:pt x="102" y="1"/>
                    <a:pt x="0" y="107"/>
                    <a:pt x="3" y="233"/>
                  </a:cubicBezTo>
                  <a:lnTo>
                    <a:pt x="3" y="114580"/>
                  </a:lnTo>
                  <a:cubicBezTo>
                    <a:pt x="3" y="114704"/>
                    <a:pt x="104" y="114806"/>
                    <a:pt x="230" y="114806"/>
                  </a:cubicBezTo>
                  <a:cubicBezTo>
                    <a:pt x="354" y="114806"/>
                    <a:pt x="456" y="114704"/>
                    <a:pt x="456" y="114580"/>
                  </a:cubicBezTo>
                  <a:lnTo>
                    <a:pt x="456" y="233"/>
                  </a:lnTo>
                  <a:cubicBezTo>
                    <a:pt x="458" y="107"/>
                    <a:pt x="357" y="1"/>
                    <a:pt x="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35"/>
            <p:cNvSpPr/>
            <p:nvPr/>
          </p:nvSpPr>
          <p:spPr>
            <a:xfrm>
              <a:off x="1086800" y="3781300"/>
              <a:ext cx="5386275" cy="493325"/>
            </a:xfrm>
            <a:custGeom>
              <a:avLst/>
              <a:gdLst/>
              <a:ahLst/>
              <a:cxnLst/>
              <a:rect l="l" t="t" r="r" b="b"/>
              <a:pathLst>
                <a:path w="215451" h="19733" extrusionOk="0">
                  <a:moveTo>
                    <a:pt x="81852" y="459"/>
                  </a:moveTo>
                  <a:lnTo>
                    <a:pt x="214997" y="18876"/>
                  </a:lnTo>
                  <a:lnTo>
                    <a:pt x="214997" y="19217"/>
                  </a:lnTo>
                  <a:lnTo>
                    <a:pt x="81825" y="2165"/>
                  </a:lnTo>
                  <a:lnTo>
                    <a:pt x="81796" y="2161"/>
                  </a:lnTo>
                  <a:lnTo>
                    <a:pt x="452" y="13076"/>
                  </a:lnTo>
                  <a:lnTo>
                    <a:pt x="452" y="12563"/>
                  </a:lnTo>
                  <a:cubicBezTo>
                    <a:pt x="4866" y="11935"/>
                    <a:pt x="78203" y="1002"/>
                    <a:pt x="81852" y="459"/>
                  </a:cubicBezTo>
                  <a:close/>
                  <a:moveTo>
                    <a:pt x="81851" y="0"/>
                  </a:moveTo>
                  <a:lnTo>
                    <a:pt x="81818" y="6"/>
                  </a:lnTo>
                  <a:cubicBezTo>
                    <a:pt x="81009" y="126"/>
                    <a:pt x="926" y="12065"/>
                    <a:pt x="203" y="12142"/>
                  </a:cubicBezTo>
                  <a:lnTo>
                    <a:pt x="0" y="12161"/>
                  </a:lnTo>
                  <a:lnTo>
                    <a:pt x="0" y="13594"/>
                  </a:lnTo>
                  <a:lnTo>
                    <a:pt x="81798" y="2618"/>
                  </a:lnTo>
                  <a:lnTo>
                    <a:pt x="215195" y="19699"/>
                  </a:lnTo>
                  <a:lnTo>
                    <a:pt x="215450" y="19732"/>
                  </a:lnTo>
                  <a:lnTo>
                    <a:pt x="215450" y="18482"/>
                  </a:lnTo>
                  <a:lnTo>
                    <a:pt x="81882" y="6"/>
                  </a:lnTo>
                  <a:lnTo>
                    <a:pt x="818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35"/>
            <p:cNvSpPr/>
            <p:nvPr/>
          </p:nvSpPr>
          <p:spPr>
            <a:xfrm>
              <a:off x="1103575" y="3836250"/>
              <a:ext cx="5352725" cy="455050"/>
            </a:xfrm>
            <a:custGeom>
              <a:avLst/>
              <a:gdLst/>
              <a:ahLst/>
              <a:cxnLst/>
              <a:rect l="l" t="t" r="r" b="b"/>
              <a:pathLst>
                <a:path w="214109" h="18202" extrusionOk="0">
                  <a:moveTo>
                    <a:pt x="81127" y="383"/>
                  </a:moveTo>
                  <a:lnTo>
                    <a:pt x="213728" y="17365"/>
                  </a:lnTo>
                  <a:lnTo>
                    <a:pt x="213728" y="17773"/>
                  </a:lnTo>
                  <a:lnTo>
                    <a:pt x="81049" y="2149"/>
                  </a:lnTo>
                  <a:lnTo>
                    <a:pt x="379" y="11793"/>
                  </a:lnTo>
                  <a:lnTo>
                    <a:pt x="379" y="11212"/>
                  </a:lnTo>
                  <a:cubicBezTo>
                    <a:pt x="4441" y="10687"/>
                    <a:pt x="77594" y="858"/>
                    <a:pt x="81127" y="383"/>
                  </a:cubicBezTo>
                  <a:close/>
                  <a:moveTo>
                    <a:pt x="81125" y="1"/>
                  </a:moveTo>
                  <a:lnTo>
                    <a:pt x="81100" y="5"/>
                  </a:lnTo>
                  <a:cubicBezTo>
                    <a:pt x="80298" y="112"/>
                    <a:pt x="848" y="10788"/>
                    <a:pt x="171" y="10857"/>
                  </a:cubicBezTo>
                  <a:lnTo>
                    <a:pt x="0" y="10874"/>
                  </a:lnTo>
                  <a:lnTo>
                    <a:pt x="0" y="12223"/>
                  </a:lnTo>
                  <a:lnTo>
                    <a:pt x="81050" y="2529"/>
                  </a:lnTo>
                  <a:lnTo>
                    <a:pt x="213895" y="18176"/>
                  </a:lnTo>
                  <a:lnTo>
                    <a:pt x="214108" y="18202"/>
                  </a:lnTo>
                  <a:lnTo>
                    <a:pt x="214108" y="17031"/>
                  </a:lnTo>
                  <a:lnTo>
                    <a:pt x="81149" y="5"/>
                  </a:lnTo>
                  <a:lnTo>
                    <a:pt x="811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35"/>
            <p:cNvSpPr/>
            <p:nvPr/>
          </p:nvSpPr>
          <p:spPr>
            <a:xfrm>
              <a:off x="1136600" y="3890075"/>
              <a:ext cx="5286625" cy="416525"/>
            </a:xfrm>
            <a:custGeom>
              <a:avLst/>
              <a:gdLst/>
              <a:ahLst/>
              <a:cxnLst/>
              <a:rect l="l" t="t" r="r" b="b"/>
              <a:pathLst>
                <a:path w="211465" h="16661" extrusionOk="0">
                  <a:moveTo>
                    <a:pt x="79705" y="372"/>
                  </a:moveTo>
                  <a:lnTo>
                    <a:pt x="211089" y="15837"/>
                  </a:lnTo>
                  <a:lnTo>
                    <a:pt x="211089" y="16241"/>
                  </a:lnTo>
                  <a:lnTo>
                    <a:pt x="79654" y="2120"/>
                  </a:lnTo>
                  <a:lnTo>
                    <a:pt x="376" y="10444"/>
                  </a:lnTo>
                  <a:lnTo>
                    <a:pt x="376" y="9868"/>
                  </a:lnTo>
                  <a:cubicBezTo>
                    <a:pt x="4387" y="9399"/>
                    <a:pt x="76604" y="748"/>
                    <a:pt x="79705" y="372"/>
                  </a:cubicBezTo>
                  <a:close/>
                  <a:moveTo>
                    <a:pt x="79704" y="0"/>
                  </a:moveTo>
                  <a:cubicBezTo>
                    <a:pt x="78916" y="94"/>
                    <a:pt x="840" y="9446"/>
                    <a:pt x="170" y="9514"/>
                  </a:cubicBezTo>
                  <a:lnTo>
                    <a:pt x="1" y="9529"/>
                  </a:lnTo>
                  <a:lnTo>
                    <a:pt x="1" y="10861"/>
                  </a:lnTo>
                  <a:lnTo>
                    <a:pt x="79654" y="2492"/>
                  </a:lnTo>
                  <a:lnTo>
                    <a:pt x="211257" y="16638"/>
                  </a:lnTo>
                  <a:lnTo>
                    <a:pt x="211464" y="16660"/>
                  </a:lnTo>
                  <a:lnTo>
                    <a:pt x="211464" y="15506"/>
                  </a:lnTo>
                  <a:lnTo>
                    <a:pt x="797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35"/>
            <p:cNvSpPr/>
            <p:nvPr/>
          </p:nvSpPr>
          <p:spPr>
            <a:xfrm>
              <a:off x="1216075" y="3943075"/>
              <a:ext cx="5207150" cy="448650"/>
            </a:xfrm>
            <a:custGeom>
              <a:avLst/>
              <a:gdLst/>
              <a:ahLst/>
              <a:cxnLst/>
              <a:rect l="l" t="t" r="r" b="b"/>
              <a:pathLst>
                <a:path w="208286" h="17946" extrusionOk="0">
                  <a:moveTo>
                    <a:pt x="76475" y="372"/>
                  </a:moveTo>
                  <a:lnTo>
                    <a:pt x="207912" y="14499"/>
                  </a:lnTo>
                  <a:lnTo>
                    <a:pt x="207912" y="17530"/>
                  </a:lnTo>
                  <a:lnTo>
                    <a:pt x="76180" y="4117"/>
                  </a:lnTo>
                  <a:lnTo>
                    <a:pt x="374" y="12794"/>
                  </a:lnTo>
                  <a:lnTo>
                    <a:pt x="374" y="8367"/>
                  </a:lnTo>
                  <a:lnTo>
                    <a:pt x="76475" y="372"/>
                  </a:lnTo>
                  <a:close/>
                  <a:moveTo>
                    <a:pt x="76475" y="1"/>
                  </a:moveTo>
                  <a:lnTo>
                    <a:pt x="168" y="8011"/>
                  </a:lnTo>
                  <a:lnTo>
                    <a:pt x="1" y="8029"/>
                  </a:lnTo>
                  <a:lnTo>
                    <a:pt x="1" y="13214"/>
                  </a:lnTo>
                  <a:lnTo>
                    <a:pt x="76183" y="4491"/>
                  </a:lnTo>
                  <a:lnTo>
                    <a:pt x="208079" y="17925"/>
                  </a:lnTo>
                  <a:lnTo>
                    <a:pt x="208285" y="17945"/>
                  </a:lnTo>
                  <a:lnTo>
                    <a:pt x="208285" y="14162"/>
                  </a:lnTo>
                  <a:lnTo>
                    <a:pt x="764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35"/>
            <p:cNvSpPr/>
            <p:nvPr/>
          </p:nvSpPr>
          <p:spPr>
            <a:xfrm>
              <a:off x="1220400" y="4047675"/>
              <a:ext cx="5198425" cy="341875"/>
            </a:xfrm>
            <a:custGeom>
              <a:avLst/>
              <a:gdLst/>
              <a:ahLst/>
              <a:cxnLst/>
              <a:rect l="l" t="t" r="r" b="b"/>
              <a:pathLst>
                <a:path w="207937" h="13675" extrusionOk="0">
                  <a:moveTo>
                    <a:pt x="76016" y="239"/>
                  </a:moveTo>
                  <a:lnTo>
                    <a:pt x="172756" y="10093"/>
                  </a:lnTo>
                  <a:lnTo>
                    <a:pt x="76015" y="908"/>
                  </a:lnTo>
                  <a:lnTo>
                    <a:pt x="3577" y="8699"/>
                  </a:lnTo>
                  <a:lnTo>
                    <a:pt x="2130" y="8699"/>
                  </a:lnTo>
                  <a:lnTo>
                    <a:pt x="76016" y="239"/>
                  </a:lnTo>
                  <a:close/>
                  <a:moveTo>
                    <a:pt x="76015" y="0"/>
                  </a:moveTo>
                  <a:lnTo>
                    <a:pt x="1" y="8701"/>
                  </a:lnTo>
                  <a:lnTo>
                    <a:pt x="14" y="8941"/>
                  </a:lnTo>
                  <a:lnTo>
                    <a:pt x="3591" y="8940"/>
                  </a:lnTo>
                  <a:lnTo>
                    <a:pt x="76018" y="1147"/>
                  </a:lnTo>
                  <a:lnTo>
                    <a:pt x="207914" y="13674"/>
                  </a:lnTo>
                  <a:lnTo>
                    <a:pt x="207937" y="13434"/>
                  </a:lnTo>
                  <a:lnTo>
                    <a:pt x="760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35"/>
            <p:cNvSpPr/>
            <p:nvPr/>
          </p:nvSpPr>
          <p:spPr>
            <a:xfrm>
              <a:off x="2992125" y="4070325"/>
              <a:ext cx="270875" cy="1068600"/>
            </a:xfrm>
            <a:custGeom>
              <a:avLst/>
              <a:gdLst/>
              <a:ahLst/>
              <a:cxnLst/>
              <a:rect l="l" t="t" r="r" b="b"/>
              <a:pathLst>
                <a:path w="10835" h="42744" extrusionOk="0">
                  <a:moveTo>
                    <a:pt x="5147" y="241"/>
                  </a:moveTo>
                  <a:lnTo>
                    <a:pt x="10592" y="772"/>
                  </a:lnTo>
                  <a:lnTo>
                    <a:pt x="10592" y="2989"/>
                  </a:lnTo>
                  <a:lnTo>
                    <a:pt x="9662" y="2989"/>
                  </a:lnTo>
                  <a:lnTo>
                    <a:pt x="9662" y="42193"/>
                  </a:lnTo>
                  <a:lnTo>
                    <a:pt x="4891" y="42504"/>
                  </a:lnTo>
                  <a:lnTo>
                    <a:pt x="1123" y="42256"/>
                  </a:lnTo>
                  <a:lnTo>
                    <a:pt x="1123" y="2607"/>
                  </a:lnTo>
                  <a:lnTo>
                    <a:pt x="243" y="2607"/>
                  </a:lnTo>
                  <a:lnTo>
                    <a:pt x="243" y="771"/>
                  </a:lnTo>
                  <a:lnTo>
                    <a:pt x="5147" y="241"/>
                  </a:lnTo>
                  <a:close/>
                  <a:moveTo>
                    <a:pt x="5146" y="1"/>
                  </a:moveTo>
                  <a:lnTo>
                    <a:pt x="1" y="554"/>
                  </a:lnTo>
                  <a:lnTo>
                    <a:pt x="1" y="2849"/>
                  </a:lnTo>
                  <a:lnTo>
                    <a:pt x="882" y="2849"/>
                  </a:lnTo>
                  <a:lnTo>
                    <a:pt x="882" y="42482"/>
                  </a:lnTo>
                  <a:lnTo>
                    <a:pt x="4891" y="42744"/>
                  </a:lnTo>
                  <a:lnTo>
                    <a:pt x="9790" y="42426"/>
                  </a:lnTo>
                  <a:lnTo>
                    <a:pt x="9904" y="42419"/>
                  </a:lnTo>
                  <a:lnTo>
                    <a:pt x="9904" y="3231"/>
                  </a:lnTo>
                  <a:lnTo>
                    <a:pt x="10834" y="3231"/>
                  </a:lnTo>
                  <a:lnTo>
                    <a:pt x="10834" y="553"/>
                  </a:lnTo>
                  <a:lnTo>
                    <a:pt x="51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35"/>
            <p:cNvSpPr/>
            <p:nvPr/>
          </p:nvSpPr>
          <p:spPr>
            <a:xfrm>
              <a:off x="1248450" y="4180050"/>
              <a:ext cx="1991425" cy="163575"/>
            </a:xfrm>
            <a:custGeom>
              <a:avLst/>
              <a:gdLst/>
              <a:ahLst/>
              <a:cxnLst/>
              <a:rect l="l" t="t" r="r" b="b"/>
              <a:pathLst>
                <a:path w="79657" h="6543" extrusionOk="0">
                  <a:moveTo>
                    <a:pt x="74897" y="1"/>
                  </a:moveTo>
                  <a:lnTo>
                    <a:pt x="113" y="6301"/>
                  </a:lnTo>
                  <a:cubicBezTo>
                    <a:pt x="48" y="6306"/>
                    <a:pt x="0" y="6361"/>
                    <a:pt x="3" y="6426"/>
                  </a:cubicBezTo>
                  <a:cubicBezTo>
                    <a:pt x="6" y="6491"/>
                    <a:pt x="58" y="6541"/>
                    <a:pt x="123" y="6542"/>
                  </a:cubicBezTo>
                  <a:cubicBezTo>
                    <a:pt x="126" y="6542"/>
                    <a:pt x="130" y="6541"/>
                    <a:pt x="134" y="6541"/>
                  </a:cubicBezTo>
                  <a:lnTo>
                    <a:pt x="74897" y="243"/>
                  </a:lnTo>
                  <a:lnTo>
                    <a:pt x="79520" y="624"/>
                  </a:lnTo>
                  <a:cubicBezTo>
                    <a:pt x="79521" y="624"/>
                    <a:pt x="79522" y="624"/>
                    <a:pt x="79523" y="624"/>
                  </a:cubicBezTo>
                  <a:cubicBezTo>
                    <a:pt x="79593" y="624"/>
                    <a:pt x="79646" y="579"/>
                    <a:pt x="79651" y="513"/>
                  </a:cubicBezTo>
                  <a:cubicBezTo>
                    <a:pt x="79656" y="447"/>
                    <a:pt x="79607" y="389"/>
                    <a:pt x="79541" y="383"/>
                  </a:cubicBezTo>
                  <a:lnTo>
                    <a:pt x="74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35"/>
            <p:cNvSpPr/>
            <p:nvPr/>
          </p:nvSpPr>
          <p:spPr>
            <a:xfrm>
              <a:off x="1248450" y="4206025"/>
              <a:ext cx="1991425" cy="155075"/>
            </a:xfrm>
            <a:custGeom>
              <a:avLst/>
              <a:gdLst/>
              <a:ahLst/>
              <a:cxnLst/>
              <a:rect l="l" t="t" r="r" b="b"/>
              <a:pathLst>
                <a:path w="79657" h="6203" extrusionOk="0">
                  <a:moveTo>
                    <a:pt x="74897" y="0"/>
                  </a:moveTo>
                  <a:lnTo>
                    <a:pt x="113" y="5961"/>
                  </a:lnTo>
                  <a:cubicBezTo>
                    <a:pt x="49" y="5967"/>
                    <a:pt x="0" y="6021"/>
                    <a:pt x="3" y="6086"/>
                  </a:cubicBezTo>
                  <a:cubicBezTo>
                    <a:pt x="6" y="6151"/>
                    <a:pt x="58" y="6201"/>
                    <a:pt x="123" y="6202"/>
                  </a:cubicBezTo>
                  <a:cubicBezTo>
                    <a:pt x="126" y="6202"/>
                    <a:pt x="129" y="6201"/>
                    <a:pt x="132" y="6201"/>
                  </a:cubicBezTo>
                  <a:lnTo>
                    <a:pt x="74896" y="242"/>
                  </a:lnTo>
                  <a:lnTo>
                    <a:pt x="79520" y="624"/>
                  </a:lnTo>
                  <a:cubicBezTo>
                    <a:pt x="79523" y="624"/>
                    <a:pt x="79527" y="624"/>
                    <a:pt x="79530" y="624"/>
                  </a:cubicBezTo>
                  <a:cubicBezTo>
                    <a:pt x="79592" y="624"/>
                    <a:pt x="79646" y="577"/>
                    <a:pt x="79651" y="513"/>
                  </a:cubicBezTo>
                  <a:cubicBezTo>
                    <a:pt x="79656" y="447"/>
                    <a:pt x="79606" y="389"/>
                    <a:pt x="79540" y="384"/>
                  </a:cubicBezTo>
                  <a:lnTo>
                    <a:pt x="748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35"/>
            <p:cNvSpPr/>
            <p:nvPr/>
          </p:nvSpPr>
          <p:spPr>
            <a:xfrm>
              <a:off x="3014275" y="5037050"/>
              <a:ext cx="225350" cy="6050"/>
            </a:xfrm>
            <a:custGeom>
              <a:avLst/>
              <a:gdLst/>
              <a:ahLst/>
              <a:cxnLst/>
              <a:rect l="l" t="t" r="r" b="b"/>
              <a:pathLst>
                <a:path w="9014" h="242" extrusionOk="0">
                  <a:moveTo>
                    <a:pt x="117" y="0"/>
                  </a:moveTo>
                  <a:cubicBezTo>
                    <a:pt x="52" y="3"/>
                    <a:pt x="0" y="56"/>
                    <a:pt x="0" y="120"/>
                  </a:cubicBezTo>
                  <a:cubicBezTo>
                    <a:pt x="0" y="186"/>
                    <a:pt x="52" y="239"/>
                    <a:pt x="117" y="242"/>
                  </a:cubicBezTo>
                  <a:lnTo>
                    <a:pt x="8896" y="242"/>
                  </a:lnTo>
                  <a:cubicBezTo>
                    <a:pt x="8962" y="239"/>
                    <a:pt x="9014" y="186"/>
                    <a:pt x="9014" y="120"/>
                  </a:cubicBezTo>
                  <a:cubicBezTo>
                    <a:pt x="9014" y="56"/>
                    <a:pt x="8962" y="3"/>
                    <a:pt x="88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35"/>
            <p:cNvSpPr/>
            <p:nvPr/>
          </p:nvSpPr>
          <p:spPr>
            <a:xfrm>
              <a:off x="3118025" y="4205925"/>
              <a:ext cx="6175" cy="837175"/>
            </a:xfrm>
            <a:custGeom>
              <a:avLst/>
              <a:gdLst/>
              <a:ahLst/>
              <a:cxnLst/>
              <a:rect l="l" t="t" r="r" b="b"/>
              <a:pathLst>
                <a:path w="247" h="33487" extrusionOk="0">
                  <a:moveTo>
                    <a:pt x="123" y="0"/>
                  </a:moveTo>
                  <a:cubicBezTo>
                    <a:pt x="55" y="0"/>
                    <a:pt x="0" y="57"/>
                    <a:pt x="3" y="125"/>
                  </a:cubicBezTo>
                  <a:lnTo>
                    <a:pt x="3" y="33365"/>
                  </a:lnTo>
                  <a:cubicBezTo>
                    <a:pt x="2" y="33433"/>
                    <a:pt x="56" y="33487"/>
                    <a:pt x="123" y="33487"/>
                  </a:cubicBezTo>
                  <a:cubicBezTo>
                    <a:pt x="191" y="33487"/>
                    <a:pt x="243" y="33433"/>
                    <a:pt x="243" y="33365"/>
                  </a:cubicBezTo>
                  <a:lnTo>
                    <a:pt x="243" y="125"/>
                  </a:lnTo>
                  <a:cubicBezTo>
                    <a:pt x="246"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35"/>
            <p:cNvSpPr/>
            <p:nvPr/>
          </p:nvSpPr>
          <p:spPr>
            <a:xfrm>
              <a:off x="1241350" y="4265025"/>
              <a:ext cx="1778825" cy="851650"/>
            </a:xfrm>
            <a:custGeom>
              <a:avLst/>
              <a:gdLst/>
              <a:ahLst/>
              <a:cxnLst/>
              <a:rect l="l" t="t" r="r" b="b"/>
              <a:pathLst>
                <a:path w="71153" h="34066" extrusionOk="0">
                  <a:moveTo>
                    <a:pt x="123" y="0"/>
                  </a:moveTo>
                  <a:cubicBezTo>
                    <a:pt x="56" y="0"/>
                    <a:pt x="0" y="57"/>
                    <a:pt x="3" y="126"/>
                  </a:cubicBezTo>
                  <a:lnTo>
                    <a:pt x="3" y="31963"/>
                  </a:lnTo>
                  <a:lnTo>
                    <a:pt x="71030" y="34065"/>
                  </a:lnTo>
                  <a:lnTo>
                    <a:pt x="71034" y="34065"/>
                  </a:lnTo>
                  <a:cubicBezTo>
                    <a:pt x="71098" y="34064"/>
                    <a:pt x="71151" y="34011"/>
                    <a:pt x="71151" y="33947"/>
                  </a:cubicBezTo>
                  <a:cubicBezTo>
                    <a:pt x="71152" y="33882"/>
                    <a:pt x="71102" y="33828"/>
                    <a:pt x="71037" y="33824"/>
                  </a:cubicBezTo>
                  <a:lnTo>
                    <a:pt x="245" y="31728"/>
                  </a:ln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35"/>
            <p:cNvSpPr/>
            <p:nvPr/>
          </p:nvSpPr>
          <p:spPr>
            <a:xfrm>
              <a:off x="2502975" y="4116350"/>
              <a:ext cx="73975" cy="998775"/>
            </a:xfrm>
            <a:custGeom>
              <a:avLst/>
              <a:gdLst/>
              <a:ahLst/>
              <a:cxnLst/>
              <a:rect l="l" t="t" r="r" b="b"/>
              <a:pathLst>
                <a:path w="2959" h="39951" extrusionOk="0">
                  <a:moveTo>
                    <a:pt x="622" y="284"/>
                  </a:moveTo>
                  <a:lnTo>
                    <a:pt x="2717" y="733"/>
                  </a:lnTo>
                  <a:lnTo>
                    <a:pt x="2717" y="39276"/>
                  </a:lnTo>
                  <a:lnTo>
                    <a:pt x="1431" y="39635"/>
                  </a:lnTo>
                  <a:lnTo>
                    <a:pt x="1431" y="3266"/>
                  </a:lnTo>
                  <a:lnTo>
                    <a:pt x="1407" y="3233"/>
                  </a:lnTo>
                  <a:cubicBezTo>
                    <a:pt x="1395" y="3217"/>
                    <a:pt x="292" y="1719"/>
                    <a:pt x="622" y="284"/>
                  </a:cubicBezTo>
                  <a:close/>
                  <a:moveTo>
                    <a:pt x="449" y="0"/>
                  </a:moveTo>
                  <a:lnTo>
                    <a:pt x="418" y="108"/>
                  </a:lnTo>
                  <a:cubicBezTo>
                    <a:pt x="0" y="1588"/>
                    <a:pt x="1014" y="3097"/>
                    <a:pt x="1189" y="3344"/>
                  </a:cubicBezTo>
                  <a:lnTo>
                    <a:pt x="1189" y="39950"/>
                  </a:lnTo>
                  <a:lnTo>
                    <a:pt x="2959" y="39459"/>
                  </a:lnTo>
                  <a:lnTo>
                    <a:pt x="2959" y="536"/>
                  </a:lnTo>
                  <a:lnTo>
                    <a:pt x="4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35"/>
            <p:cNvSpPr/>
            <p:nvPr/>
          </p:nvSpPr>
          <p:spPr>
            <a:xfrm>
              <a:off x="2417050" y="4128100"/>
              <a:ext cx="121750" cy="986100"/>
            </a:xfrm>
            <a:custGeom>
              <a:avLst/>
              <a:gdLst/>
              <a:ahLst/>
              <a:cxnLst/>
              <a:rect l="l" t="t" r="r" b="b"/>
              <a:pathLst>
                <a:path w="4870" h="39444" extrusionOk="0">
                  <a:moveTo>
                    <a:pt x="536" y="0"/>
                  </a:moveTo>
                  <a:cubicBezTo>
                    <a:pt x="483" y="0"/>
                    <a:pt x="434" y="35"/>
                    <a:pt x="419" y="88"/>
                  </a:cubicBezTo>
                  <a:cubicBezTo>
                    <a:pt x="1" y="1567"/>
                    <a:pt x="1014" y="3076"/>
                    <a:pt x="1190" y="3325"/>
                  </a:cubicBezTo>
                  <a:lnTo>
                    <a:pt x="1190" y="39261"/>
                  </a:lnTo>
                  <a:lnTo>
                    <a:pt x="4741" y="39442"/>
                  </a:lnTo>
                  <a:lnTo>
                    <a:pt x="4748" y="39442"/>
                  </a:lnTo>
                  <a:lnTo>
                    <a:pt x="4747" y="39443"/>
                  </a:lnTo>
                  <a:cubicBezTo>
                    <a:pt x="4813" y="39443"/>
                    <a:pt x="4865" y="39390"/>
                    <a:pt x="4868" y="39326"/>
                  </a:cubicBezTo>
                  <a:cubicBezTo>
                    <a:pt x="4869" y="39260"/>
                    <a:pt x="4818" y="39206"/>
                    <a:pt x="4753" y="39202"/>
                  </a:cubicBezTo>
                  <a:lnTo>
                    <a:pt x="1431" y="39031"/>
                  </a:lnTo>
                  <a:lnTo>
                    <a:pt x="1431" y="3245"/>
                  </a:lnTo>
                  <a:lnTo>
                    <a:pt x="1408" y="3214"/>
                  </a:lnTo>
                  <a:cubicBezTo>
                    <a:pt x="1396" y="3198"/>
                    <a:pt x="236" y="1624"/>
                    <a:pt x="651" y="154"/>
                  </a:cubicBezTo>
                  <a:cubicBezTo>
                    <a:pt x="669" y="90"/>
                    <a:pt x="632" y="23"/>
                    <a:pt x="567" y="4"/>
                  </a:cubicBezTo>
                  <a:cubicBezTo>
                    <a:pt x="557" y="2"/>
                    <a:pt x="546"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35"/>
            <p:cNvSpPr/>
            <p:nvPr/>
          </p:nvSpPr>
          <p:spPr>
            <a:xfrm>
              <a:off x="1589275" y="4219825"/>
              <a:ext cx="60400" cy="869600"/>
            </a:xfrm>
            <a:custGeom>
              <a:avLst/>
              <a:gdLst/>
              <a:ahLst/>
              <a:cxnLst/>
              <a:rect l="l" t="t" r="r" b="b"/>
              <a:pathLst>
                <a:path w="2416" h="34784" extrusionOk="0">
                  <a:moveTo>
                    <a:pt x="604" y="372"/>
                  </a:moveTo>
                  <a:lnTo>
                    <a:pt x="2091" y="626"/>
                  </a:lnTo>
                  <a:lnTo>
                    <a:pt x="2091" y="34045"/>
                  </a:lnTo>
                  <a:lnTo>
                    <a:pt x="1237" y="34331"/>
                  </a:lnTo>
                  <a:lnTo>
                    <a:pt x="1237" y="2841"/>
                  </a:lnTo>
                  <a:lnTo>
                    <a:pt x="1205" y="2798"/>
                  </a:lnTo>
                  <a:cubicBezTo>
                    <a:pt x="1197" y="2786"/>
                    <a:pt x="382" y="1660"/>
                    <a:pt x="604" y="372"/>
                  </a:cubicBezTo>
                  <a:close/>
                  <a:moveTo>
                    <a:pt x="353" y="1"/>
                  </a:moveTo>
                  <a:lnTo>
                    <a:pt x="319" y="150"/>
                  </a:lnTo>
                  <a:cubicBezTo>
                    <a:pt x="0" y="1506"/>
                    <a:pt x="746" y="2699"/>
                    <a:pt x="913" y="2946"/>
                  </a:cubicBezTo>
                  <a:lnTo>
                    <a:pt x="913" y="34783"/>
                  </a:lnTo>
                  <a:lnTo>
                    <a:pt x="2416" y="34277"/>
                  </a:lnTo>
                  <a:lnTo>
                    <a:pt x="2416" y="352"/>
                  </a:lnTo>
                  <a:lnTo>
                    <a:pt x="3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35"/>
            <p:cNvSpPr/>
            <p:nvPr/>
          </p:nvSpPr>
          <p:spPr>
            <a:xfrm>
              <a:off x="1539725" y="4227025"/>
              <a:ext cx="80525" cy="860775"/>
            </a:xfrm>
            <a:custGeom>
              <a:avLst/>
              <a:gdLst/>
              <a:ahLst/>
              <a:cxnLst/>
              <a:rect l="l" t="t" r="r" b="b"/>
              <a:pathLst>
                <a:path w="3221" h="34431" extrusionOk="0">
                  <a:moveTo>
                    <a:pt x="479" y="0"/>
                  </a:moveTo>
                  <a:cubicBezTo>
                    <a:pt x="406" y="0"/>
                    <a:pt x="339" y="50"/>
                    <a:pt x="321" y="125"/>
                  </a:cubicBezTo>
                  <a:cubicBezTo>
                    <a:pt x="0" y="1495"/>
                    <a:pt x="764" y="2892"/>
                    <a:pt x="916" y="3151"/>
                  </a:cubicBezTo>
                  <a:lnTo>
                    <a:pt x="916" y="34343"/>
                  </a:lnTo>
                  <a:lnTo>
                    <a:pt x="3051" y="34431"/>
                  </a:lnTo>
                  <a:lnTo>
                    <a:pt x="3056" y="34431"/>
                  </a:lnTo>
                  <a:cubicBezTo>
                    <a:pt x="3145" y="34431"/>
                    <a:pt x="3216" y="34361"/>
                    <a:pt x="3218" y="34272"/>
                  </a:cubicBezTo>
                  <a:cubicBezTo>
                    <a:pt x="3220" y="34185"/>
                    <a:pt x="3152" y="34111"/>
                    <a:pt x="3063" y="34107"/>
                  </a:cubicBezTo>
                  <a:lnTo>
                    <a:pt x="1240" y="34032"/>
                  </a:lnTo>
                  <a:lnTo>
                    <a:pt x="1240" y="3059"/>
                  </a:lnTo>
                  <a:lnTo>
                    <a:pt x="1216" y="3020"/>
                  </a:lnTo>
                  <a:cubicBezTo>
                    <a:pt x="1208" y="3005"/>
                    <a:pt x="320" y="1552"/>
                    <a:pt x="637" y="200"/>
                  </a:cubicBezTo>
                  <a:cubicBezTo>
                    <a:pt x="658" y="113"/>
                    <a:pt x="604" y="26"/>
                    <a:pt x="517" y="5"/>
                  </a:cubicBezTo>
                  <a:cubicBezTo>
                    <a:pt x="504" y="2"/>
                    <a:pt x="491"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35"/>
            <p:cNvSpPr/>
            <p:nvPr/>
          </p:nvSpPr>
          <p:spPr>
            <a:xfrm>
              <a:off x="1262925" y="4260150"/>
              <a:ext cx="53800" cy="815175"/>
            </a:xfrm>
            <a:custGeom>
              <a:avLst/>
              <a:gdLst/>
              <a:ahLst/>
              <a:cxnLst/>
              <a:rect l="l" t="t" r="r" b="b"/>
              <a:pathLst>
                <a:path w="2152" h="32607" extrusionOk="0">
                  <a:moveTo>
                    <a:pt x="440" y="169"/>
                  </a:moveTo>
                  <a:lnTo>
                    <a:pt x="2002" y="367"/>
                  </a:lnTo>
                  <a:lnTo>
                    <a:pt x="2002" y="32068"/>
                  </a:lnTo>
                  <a:lnTo>
                    <a:pt x="1024" y="32396"/>
                  </a:lnTo>
                  <a:lnTo>
                    <a:pt x="1024" y="2630"/>
                  </a:lnTo>
                  <a:lnTo>
                    <a:pt x="1010" y="2612"/>
                  </a:lnTo>
                  <a:cubicBezTo>
                    <a:pt x="1002" y="2600"/>
                    <a:pt x="172" y="1464"/>
                    <a:pt x="440" y="169"/>
                  </a:cubicBezTo>
                  <a:close/>
                  <a:moveTo>
                    <a:pt x="322" y="1"/>
                  </a:moveTo>
                  <a:lnTo>
                    <a:pt x="307" y="67"/>
                  </a:lnTo>
                  <a:cubicBezTo>
                    <a:pt x="0" y="1376"/>
                    <a:pt x="753" y="2509"/>
                    <a:pt x="873" y="2680"/>
                  </a:cubicBezTo>
                  <a:lnTo>
                    <a:pt x="873" y="32606"/>
                  </a:lnTo>
                  <a:lnTo>
                    <a:pt x="2151" y="32178"/>
                  </a:lnTo>
                  <a:lnTo>
                    <a:pt x="2151" y="232"/>
                  </a:lnTo>
                  <a:lnTo>
                    <a:pt x="3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35"/>
            <p:cNvSpPr/>
            <p:nvPr/>
          </p:nvSpPr>
          <p:spPr>
            <a:xfrm>
              <a:off x="1215425" y="4267700"/>
              <a:ext cx="71300" cy="806900"/>
            </a:xfrm>
            <a:custGeom>
              <a:avLst/>
              <a:gdLst/>
              <a:ahLst/>
              <a:cxnLst/>
              <a:rect l="l" t="t" r="r" b="b"/>
              <a:pathLst>
                <a:path w="2852" h="32276" extrusionOk="0">
                  <a:moveTo>
                    <a:pt x="309" y="0"/>
                  </a:moveTo>
                  <a:cubicBezTo>
                    <a:pt x="0" y="1320"/>
                    <a:pt x="772" y="2673"/>
                    <a:pt x="880" y="2854"/>
                  </a:cubicBezTo>
                  <a:lnTo>
                    <a:pt x="880" y="32193"/>
                  </a:lnTo>
                  <a:lnTo>
                    <a:pt x="2846" y="32275"/>
                  </a:lnTo>
                  <a:lnTo>
                    <a:pt x="2851" y="32123"/>
                  </a:lnTo>
                  <a:lnTo>
                    <a:pt x="1031" y="32048"/>
                  </a:lnTo>
                  <a:lnTo>
                    <a:pt x="1031" y="2811"/>
                  </a:lnTo>
                  <a:lnTo>
                    <a:pt x="1020" y="2792"/>
                  </a:lnTo>
                  <a:cubicBezTo>
                    <a:pt x="1011" y="2779"/>
                    <a:pt x="145" y="1362"/>
                    <a:pt x="456" y="35"/>
                  </a:cubicBezTo>
                  <a:lnTo>
                    <a:pt x="3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35"/>
            <p:cNvSpPr/>
            <p:nvPr/>
          </p:nvSpPr>
          <p:spPr>
            <a:xfrm>
              <a:off x="1239300" y="5014125"/>
              <a:ext cx="1334650" cy="21850"/>
            </a:xfrm>
            <a:custGeom>
              <a:avLst/>
              <a:gdLst/>
              <a:ahLst/>
              <a:cxnLst/>
              <a:rect l="l" t="t" r="r" b="b"/>
              <a:pathLst>
                <a:path w="53386" h="874" extrusionOk="0">
                  <a:moveTo>
                    <a:pt x="2" y="0"/>
                  </a:moveTo>
                  <a:lnTo>
                    <a:pt x="0" y="151"/>
                  </a:lnTo>
                  <a:lnTo>
                    <a:pt x="53384" y="874"/>
                  </a:lnTo>
                  <a:lnTo>
                    <a:pt x="53385" y="723"/>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35"/>
            <p:cNvSpPr/>
            <p:nvPr/>
          </p:nvSpPr>
          <p:spPr>
            <a:xfrm>
              <a:off x="3233525" y="4189625"/>
              <a:ext cx="2301600" cy="201900"/>
            </a:xfrm>
            <a:custGeom>
              <a:avLst/>
              <a:gdLst/>
              <a:ahLst/>
              <a:cxnLst/>
              <a:rect l="l" t="t" r="r" b="b"/>
              <a:pathLst>
                <a:path w="92064" h="8076" extrusionOk="0">
                  <a:moveTo>
                    <a:pt x="134" y="1"/>
                  </a:moveTo>
                  <a:cubicBezTo>
                    <a:pt x="62" y="1"/>
                    <a:pt x="13" y="46"/>
                    <a:pt x="6" y="111"/>
                  </a:cubicBezTo>
                  <a:cubicBezTo>
                    <a:pt x="1" y="177"/>
                    <a:pt x="50" y="235"/>
                    <a:pt x="117" y="241"/>
                  </a:cubicBezTo>
                  <a:lnTo>
                    <a:pt x="91931" y="8075"/>
                  </a:lnTo>
                  <a:lnTo>
                    <a:pt x="91941" y="8075"/>
                  </a:lnTo>
                  <a:cubicBezTo>
                    <a:pt x="92005" y="8075"/>
                    <a:pt x="92058" y="8024"/>
                    <a:pt x="92061" y="7959"/>
                  </a:cubicBezTo>
                  <a:cubicBezTo>
                    <a:pt x="92064" y="7896"/>
                    <a:pt x="92015" y="7840"/>
                    <a:pt x="91951" y="7834"/>
                  </a:cubicBezTo>
                  <a:lnTo>
                    <a:pt x="137" y="1"/>
                  </a:lnTo>
                  <a:cubicBezTo>
                    <a:pt x="136" y="1"/>
                    <a:pt x="135" y="1"/>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35"/>
            <p:cNvSpPr/>
            <p:nvPr/>
          </p:nvSpPr>
          <p:spPr>
            <a:xfrm>
              <a:off x="5917975" y="4418650"/>
              <a:ext cx="503625" cy="48525"/>
            </a:xfrm>
            <a:custGeom>
              <a:avLst/>
              <a:gdLst/>
              <a:ahLst/>
              <a:cxnLst/>
              <a:rect l="l" t="t" r="r" b="b"/>
              <a:pathLst>
                <a:path w="20145" h="1941" extrusionOk="0">
                  <a:moveTo>
                    <a:pt x="131" y="0"/>
                  </a:moveTo>
                  <a:cubicBezTo>
                    <a:pt x="68" y="0"/>
                    <a:pt x="14" y="47"/>
                    <a:pt x="6" y="111"/>
                  </a:cubicBezTo>
                  <a:cubicBezTo>
                    <a:pt x="1" y="177"/>
                    <a:pt x="49" y="236"/>
                    <a:pt x="117" y="242"/>
                  </a:cubicBezTo>
                  <a:lnTo>
                    <a:pt x="20013" y="1939"/>
                  </a:lnTo>
                  <a:lnTo>
                    <a:pt x="20022" y="1939"/>
                  </a:lnTo>
                  <a:lnTo>
                    <a:pt x="20022" y="1940"/>
                  </a:lnTo>
                  <a:cubicBezTo>
                    <a:pt x="20087" y="1939"/>
                    <a:pt x="20139" y="1889"/>
                    <a:pt x="20142" y="1824"/>
                  </a:cubicBezTo>
                  <a:cubicBezTo>
                    <a:pt x="20145" y="1759"/>
                    <a:pt x="20096" y="1704"/>
                    <a:pt x="20032" y="1698"/>
                  </a:cubicBezTo>
                  <a:lnTo>
                    <a:pt x="137" y="0"/>
                  </a:lnTo>
                  <a:cubicBezTo>
                    <a:pt x="135" y="0"/>
                    <a:pt x="133" y="0"/>
                    <a:pt x="1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35"/>
            <p:cNvSpPr/>
            <p:nvPr/>
          </p:nvSpPr>
          <p:spPr>
            <a:xfrm>
              <a:off x="3233525" y="4215600"/>
              <a:ext cx="2301675" cy="195775"/>
            </a:xfrm>
            <a:custGeom>
              <a:avLst/>
              <a:gdLst/>
              <a:ahLst/>
              <a:cxnLst/>
              <a:rect l="l" t="t" r="r" b="b"/>
              <a:pathLst>
                <a:path w="92067" h="7831" extrusionOk="0">
                  <a:moveTo>
                    <a:pt x="137" y="1"/>
                  </a:moveTo>
                  <a:cubicBezTo>
                    <a:pt x="63" y="3"/>
                    <a:pt x="13" y="44"/>
                    <a:pt x="6" y="110"/>
                  </a:cubicBezTo>
                  <a:cubicBezTo>
                    <a:pt x="1" y="176"/>
                    <a:pt x="51" y="236"/>
                    <a:pt x="117" y="241"/>
                  </a:cubicBezTo>
                  <a:lnTo>
                    <a:pt x="91934" y="7830"/>
                  </a:lnTo>
                  <a:lnTo>
                    <a:pt x="91945" y="7830"/>
                  </a:lnTo>
                  <a:cubicBezTo>
                    <a:pt x="92008" y="7830"/>
                    <a:pt x="92061" y="7779"/>
                    <a:pt x="92064" y="7714"/>
                  </a:cubicBezTo>
                  <a:cubicBezTo>
                    <a:pt x="92066" y="7651"/>
                    <a:pt x="92019" y="7595"/>
                    <a:pt x="91954" y="7590"/>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35"/>
            <p:cNvSpPr/>
            <p:nvPr/>
          </p:nvSpPr>
          <p:spPr>
            <a:xfrm>
              <a:off x="5917975" y="4437475"/>
              <a:ext cx="503625" cy="47175"/>
            </a:xfrm>
            <a:custGeom>
              <a:avLst/>
              <a:gdLst/>
              <a:ahLst/>
              <a:cxnLst/>
              <a:rect l="l" t="t" r="r" b="b"/>
              <a:pathLst>
                <a:path w="20145" h="1887" extrusionOk="0">
                  <a:moveTo>
                    <a:pt x="137" y="1"/>
                  </a:moveTo>
                  <a:cubicBezTo>
                    <a:pt x="59" y="1"/>
                    <a:pt x="11" y="44"/>
                    <a:pt x="6" y="110"/>
                  </a:cubicBezTo>
                  <a:cubicBezTo>
                    <a:pt x="1" y="178"/>
                    <a:pt x="49" y="236"/>
                    <a:pt x="117" y="241"/>
                  </a:cubicBezTo>
                  <a:lnTo>
                    <a:pt x="20013" y="1886"/>
                  </a:lnTo>
                  <a:lnTo>
                    <a:pt x="20022" y="1886"/>
                  </a:lnTo>
                  <a:cubicBezTo>
                    <a:pt x="20087" y="1886"/>
                    <a:pt x="20139" y="1834"/>
                    <a:pt x="20142" y="1770"/>
                  </a:cubicBezTo>
                  <a:cubicBezTo>
                    <a:pt x="20145" y="1706"/>
                    <a:pt x="20096" y="1651"/>
                    <a:pt x="20032" y="1646"/>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35"/>
            <p:cNvSpPr/>
            <p:nvPr/>
          </p:nvSpPr>
          <p:spPr>
            <a:xfrm>
              <a:off x="3235875" y="4383600"/>
              <a:ext cx="3185700" cy="733075"/>
            </a:xfrm>
            <a:custGeom>
              <a:avLst/>
              <a:gdLst/>
              <a:ahLst/>
              <a:cxnLst/>
              <a:rect l="l" t="t" r="r" b="b"/>
              <a:pathLst>
                <a:path w="127428" h="29323" extrusionOk="0">
                  <a:moveTo>
                    <a:pt x="127306" y="1"/>
                  </a:moveTo>
                  <a:cubicBezTo>
                    <a:pt x="127241" y="1"/>
                    <a:pt x="127188" y="52"/>
                    <a:pt x="127186" y="118"/>
                  </a:cubicBezTo>
                  <a:lnTo>
                    <a:pt x="127186" y="24584"/>
                  </a:lnTo>
                  <a:lnTo>
                    <a:pt x="117" y="29081"/>
                  </a:lnTo>
                  <a:cubicBezTo>
                    <a:pt x="51" y="29085"/>
                    <a:pt x="1" y="29139"/>
                    <a:pt x="2" y="29204"/>
                  </a:cubicBezTo>
                  <a:cubicBezTo>
                    <a:pt x="3" y="29270"/>
                    <a:pt x="56" y="29321"/>
                    <a:pt x="121" y="29322"/>
                  </a:cubicBezTo>
                  <a:lnTo>
                    <a:pt x="125" y="29322"/>
                  </a:lnTo>
                  <a:lnTo>
                    <a:pt x="127311" y="24821"/>
                  </a:lnTo>
                  <a:lnTo>
                    <a:pt x="127427" y="24817"/>
                  </a:lnTo>
                  <a:lnTo>
                    <a:pt x="127427" y="118"/>
                  </a:lnTo>
                  <a:cubicBezTo>
                    <a:pt x="127425" y="52"/>
                    <a:pt x="127372" y="1"/>
                    <a:pt x="127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35"/>
            <p:cNvSpPr/>
            <p:nvPr/>
          </p:nvSpPr>
          <p:spPr>
            <a:xfrm>
              <a:off x="3947750" y="4135950"/>
              <a:ext cx="77325" cy="973250"/>
            </a:xfrm>
            <a:custGeom>
              <a:avLst/>
              <a:gdLst/>
              <a:ahLst/>
              <a:cxnLst/>
              <a:rect l="l" t="t" r="r" b="b"/>
              <a:pathLst>
                <a:path w="3093" h="38930" extrusionOk="0">
                  <a:moveTo>
                    <a:pt x="2352" y="438"/>
                  </a:moveTo>
                  <a:lnTo>
                    <a:pt x="2352" y="438"/>
                  </a:lnTo>
                  <a:cubicBezTo>
                    <a:pt x="2629" y="1789"/>
                    <a:pt x="1578" y="3185"/>
                    <a:pt x="1568" y="3200"/>
                  </a:cubicBezTo>
                  <a:lnTo>
                    <a:pt x="1528" y="3249"/>
                  </a:lnTo>
                  <a:lnTo>
                    <a:pt x="1528" y="38434"/>
                  </a:lnTo>
                  <a:lnTo>
                    <a:pt x="380" y="38120"/>
                  </a:lnTo>
                  <a:lnTo>
                    <a:pt x="380" y="812"/>
                  </a:lnTo>
                  <a:lnTo>
                    <a:pt x="2352" y="438"/>
                  </a:lnTo>
                  <a:close/>
                  <a:moveTo>
                    <a:pt x="2627" y="1"/>
                  </a:moveTo>
                  <a:lnTo>
                    <a:pt x="1" y="498"/>
                  </a:lnTo>
                  <a:lnTo>
                    <a:pt x="1" y="38411"/>
                  </a:lnTo>
                  <a:lnTo>
                    <a:pt x="1907" y="38930"/>
                  </a:lnTo>
                  <a:lnTo>
                    <a:pt x="1907" y="38930"/>
                  </a:lnTo>
                  <a:lnTo>
                    <a:pt x="1906" y="3375"/>
                  </a:lnTo>
                  <a:cubicBezTo>
                    <a:pt x="2120" y="3076"/>
                    <a:pt x="3092" y="1610"/>
                    <a:pt x="2675" y="166"/>
                  </a:cubicBezTo>
                  <a:lnTo>
                    <a:pt x="26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35"/>
            <p:cNvSpPr/>
            <p:nvPr/>
          </p:nvSpPr>
          <p:spPr>
            <a:xfrm>
              <a:off x="3985825" y="4137325"/>
              <a:ext cx="124875" cy="970400"/>
            </a:xfrm>
            <a:custGeom>
              <a:avLst/>
              <a:gdLst/>
              <a:ahLst/>
              <a:cxnLst/>
              <a:rect l="l" t="t" r="r" b="b"/>
              <a:pathLst>
                <a:path w="4995" h="38816" extrusionOk="0">
                  <a:moveTo>
                    <a:pt x="4394" y="1"/>
                  </a:moveTo>
                  <a:cubicBezTo>
                    <a:pt x="4376" y="1"/>
                    <a:pt x="4359" y="3"/>
                    <a:pt x="4341" y="8"/>
                  </a:cubicBezTo>
                  <a:cubicBezTo>
                    <a:pt x="4245" y="36"/>
                    <a:pt x="4187" y="132"/>
                    <a:pt x="4208" y="230"/>
                  </a:cubicBezTo>
                  <a:cubicBezTo>
                    <a:pt x="4618" y="1644"/>
                    <a:pt x="3479" y="3583"/>
                    <a:pt x="3468" y="3602"/>
                  </a:cubicBezTo>
                  <a:lnTo>
                    <a:pt x="3440" y="3647"/>
                  </a:lnTo>
                  <a:lnTo>
                    <a:pt x="3440" y="38275"/>
                  </a:lnTo>
                  <a:lnTo>
                    <a:pt x="185" y="38437"/>
                  </a:lnTo>
                  <a:cubicBezTo>
                    <a:pt x="82" y="38441"/>
                    <a:pt x="1" y="38527"/>
                    <a:pt x="4" y="38632"/>
                  </a:cubicBezTo>
                  <a:cubicBezTo>
                    <a:pt x="6" y="38734"/>
                    <a:pt x="89" y="38815"/>
                    <a:pt x="193" y="38815"/>
                  </a:cubicBezTo>
                  <a:cubicBezTo>
                    <a:pt x="194" y="38815"/>
                    <a:pt x="194" y="38815"/>
                    <a:pt x="195" y="38815"/>
                  </a:cubicBezTo>
                  <a:lnTo>
                    <a:pt x="203" y="38815"/>
                  </a:lnTo>
                  <a:lnTo>
                    <a:pt x="3818" y="38636"/>
                  </a:lnTo>
                  <a:lnTo>
                    <a:pt x="3818" y="3750"/>
                  </a:lnTo>
                  <a:cubicBezTo>
                    <a:pt x="4002" y="3429"/>
                    <a:pt x="4994" y="1586"/>
                    <a:pt x="4571" y="126"/>
                  </a:cubicBezTo>
                  <a:cubicBezTo>
                    <a:pt x="4544" y="49"/>
                    <a:pt x="4471" y="1"/>
                    <a:pt x="4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35"/>
            <p:cNvSpPr/>
            <p:nvPr/>
          </p:nvSpPr>
          <p:spPr>
            <a:xfrm>
              <a:off x="4603300" y="4205150"/>
              <a:ext cx="71475" cy="877400"/>
            </a:xfrm>
            <a:custGeom>
              <a:avLst/>
              <a:gdLst/>
              <a:ahLst/>
              <a:cxnLst/>
              <a:rect l="l" t="t" r="r" b="b"/>
              <a:pathLst>
                <a:path w="2859" h="35096" extrusionOk="0">
                  <a:moveTo>
                    <a:pt x="2172" y="379"/>
                  </a:moveTo>
                  <a:cubicBezTo>
                    <a:pt x="2437" y="1592"/>
                    <a:pt x="1479" y="2765"/>
                    <a:pt x="1469" y="2777"/>
                  </a:cubicBezTo>
                  <a:lnTo>
                    <a:pt x="1429" y="2826"/>
                  </a:lnTo>
                  <a:lnTo>
                    <a:pt x="1429" y="34642"/>
                  </a:lnTo>
                  <a:lnTo>
                    <a:pt x="348" y="34358"/>
                  </a:lnTo>
                  <a:lnTo>
                    <a:pt x="348" y="576"/>
                  </a:lnTo>
                  <a:lnTo>
                    <a:pt x="2172" y="379"/>
                  </a:lnTo>
                  <a:close/>
                  <a:moveTo>
                    <a:pt x="2428" y="1"/>
                  </a:moveTo>
                  <a:lnTo>
                    <a:pt x="1" y="263"/>
                  </a:lnTo>
                  <a:lnTo>
                    <a:pt x="1" y="34626"/>
                  </a:lnTo>
                  <a:lnTo>
                    <a:pt x="1778" y="35096"/>
                  </a:lnTo>
                  <a:lnTo>
                    <a:pt x="1778" y="2949"/>
                  </a:lnTo>
                  <a:cubicBezTo>
                    <a:pt x="1984" y="2683"/>
                    <a:pt x="2859" y="1445"/>
                    <a:pt x="2470" y="140"/>
                  </a:cubicBezTo>
                  <a:lnTo>
                    <a:pt x="24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35"/>
            <p:cNvSpPr/>
            <p:nvPr/>
          </p:nvSpPr>
          <p:spPr>
            <a:xfrm>
              <a:off x="4638900" y="4209125"/>
              <a:ext cx="95925" cy="872150"/>
            </a:xfrm>
            <a:custGeom>
              <a:avLst/>
              <a:gdLst/>
              <a:ahLst/>
              <a:cxnLst/>
              <a:rect l="l" t="t" r="r" b="b"/>
              <a:pathLst>
                <a:path w="3837" h="34886" extrusionOk="0">
                  <a:moveTo>
                    <a:pt x="3280" y="1"/>
                  </a:moveTo>
                  <a:cubicBezTo>
                    <a:pt x="3263" y="1"/>
                    <a:pt x="3246" y="3"/>
                    <a:pt x="3229" y="8"/>
                  </a:cubicBezTo>
                  <a:cubicBezTo>
                    <a:pt x="3135" y="36"/>
                    <a:pt x="3082" y="137"/>
                    <a:pt x="3113" y="229"/>
                  </a:cubicBezTo>
                  <a:cubicBezTo>
                    <a:pt x="3490" y="1494"/>
                    <a:pt x="2452" y="2857"/>
                    <a:pt x="2441" y="2870"/>
                  </a:cubicBezTo>
                  <a:lnTo>
                    <a:pt x="2406" y="2918"/>
                  </a:lnTo>
                  <a:lnTo>
                    <a:pt x="2406" y="34464"/>
                  </a:lnTo>
                  <a:lnTo>
                    <a:pt x="174" y="34536"/>
                  </a:lnTo>
                  <a:cubicBezTo>
                    <a:pt x="78" y="34538"/>
                    <a:pt x="1" y="34617"/>
                    <a:pt x="2" y="34713"/>
                  </a:cubicBezTo>
                  <a:cubicBezTo>
                    <a:pt x="4" y="34809"/>
                    <a:pt x="82" y="34885"/>
                    <a:pt x="177" y="34885"/>
                  </a:cubicBezTo>
                  <a:cubicBezTo>
                    <a:pt x="178" y="34885"/>
                    <a:pt x="179" y="34885"/>
                    <a:pt x="179" y="34885"/>
                  </a:cubicBezTo>
                  <a:cubicBezTo>
                    <a:pt x="180" y="34885"/>
                    <a:pt x="182" y="34884"/>
                    <a:pt x="183" y="34884"/>
                  </a:cubicBezTo>
                  <a:cubicBezTo>
                    <a:pt x="184" y="34884"/>
                    <a:pt x="184" y="34885"/>
                    <a:pt x="185" y="34885"/>
                  </a:cubicBezTo>
                  <a:lnTo>
                    <a:pt x="2753" y="34802"/>
                  </a:lnTo>
                  <a:lnTo>
                    <a:pt x="2753" y="3036"/>
                  </a:lnTo>
                  <a:cubicBezTo>
                    <a:pt x="2951" y="2762"/>
                    <a:pt x="3837" y="1439"/>
                    <a:pt x="3447" y="130"/>
                  </a:cubicBezTo>
                  <a:cubicBezTo>
                    <a:pt x="3426" y="52"/>
                    <a:pt x="3356" y="1"/>
                    <a:pt x="3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35"/>
            <p:cNvSpPr/>
            <p:nvPr/>
          </p:nvSpPr>
          <p:spPr>
            <a:xfrm>
              <a:off x="5079525" y="4253575"/>
              <a:ext cx="60100" cy="813025"/>
            </a:xfrm>
            <a:custGeom>
              <a:avLst/>
              <a:gdLst/>
              <a:ahLst/>
              <a:cxnLst/>
              <a:rect l="l" t="t" r="r" b="b"/>
              <a:pathLst>
                <a:path w="2404" h="32521" extrusionOk="0">
                  <a:moveTo>
                    <a:pt x="1809" y="327"/>
                  </a:moveTo>
                  <a:lnTo>
                    <a:pt x="1809" y="327"/>
                  </a:lnTo>
                  <a:cubicBezTo>
                    <a:pt x="2037" y="1534"/>
                    <a:pt x="1229" y="2418"/>
                    <a:pt x="1221" y="2427"/>
                  </a:cubicBezTo>
                  <a:lnTo>
                    <a:pt x="1178" y="2473"/>
                  </a:lnTo>
                  <a:lnTo>
                    <a:pt x="1178" y="32086"/>
                  </a:lnTo>
                  <a:lnTo>
                    <a:pt x="318" y="31811"/>
                  </a:lnTo>
                  <a:lnTo>
                    <a:pt x="318" y="388"/>
                  </a:lnTo>
                  <a:lnTo>
                    <a:pt x="1809" y="327"/>
                  </a:lnTo>
                  <a:close/>
                  <a:moveTo>
                    <a:pt x="2059" y="1"/>
                  </a:moveTo>
                  <a:lnTo>
                    <a:pt x="1" y="84"/>
                  </a:lnTo>
                  <a:lnTo>
                    <a:pt x="1" y="32041"/>
                  </a:lnTo>
                  <a:lnTo>
                    <a:pt x="1496" y="32520"/>
                  </a:lnTo>
                  <a:lnTo>
                    <a:pt x="1495" y="2595"/>
                  </a:lnTo>
                  <a:cubicBezTo>
                    <a:pt x="1685" y="2370"/>
                    <a:pt x="2404" y="1409"/>
                    <a:pt x="2089" y="127"/>
                  </a:cubicBezTo>
                  <a:lnTo>
                    <a:pt x="205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35"/>
            <p:cNvSpPr/>
            <p:nvPr/>
          </p:nvSpPr>
          <p:spPr>
            <a:xfrm>
              <a:off x="5108950" y="4254525"/>
              <a:ext cx="80225" cy="810625"/>
            </a:xfrm>
            <a:custGeom>
              <a:avLst/>
              <a:gdLst/>
              <a:ahLst/>
              <a:cxnLst/>
              <a:rect l="l" t="t" r="r" b="b"/>
              <a:pathLst>
                <a:path w="3209" h="32425" extrusionOk="0">
                  <a:moveTo>
                    <a:pt x="2737" y="1"/>
                  </a:moveTo>
                  <a:cubicBezTo>
                    <a:pt x="2724" y="1"/>
                    <a:pt x="2712" y="2"/>
                    <a:pt x="2699" y="5"/>
                  </a:cubicBezTo>
                  <a:cubicBezTo>
                    <a:pt x="2613" y="26"/>
                    <a:pt x="2560" y="114"/>
                    <a:pt x="2584" y="199"/>
                  </a:cubicBezTo>
                  <a:cubicBezTo>
                    <a:pt x="2897" y="1477"/>
                    <a:pt x="2025" y="2566"/>
                    <a:pt x="2016" y="2576"/>
                  </a:cubicBezTo>
                  <a:lnTo>
                    <a:pt x="1980" y="2620"/>
                  </a:lnTo>
                  <a:lnTo>
                    <a:pt x="1980" y="32034"/>
                  </a:lnTo>
                  <a:lnTo>
                    <a:pt x="154" y="32107"/>
                  </a:lnTo>
                  <a:cubicBezTo>
                    <a:pt x="67" y="32111"/>
                    <a:pt x="1" y="32182"/>
                    <a:pt x="2" y="32268"/>
                  </a:cubicBezTo>
                  <a:cubicBezTo>
                    <a:pt x="3" y="32354"/>
                    <a:pt x="73" y="32423"/>
                    <a:pt x="159" y="32424"/>
                  </a:cubicBezTo>
                  <a:cubicBezTo>
                    <a:pt x="162" y="32424"/>
                    <a:pt x="165" y="32423"/>
                    <a:pt x="166" y="32423"/>
                  </a:cubicBezTo>
                  <a:lnTo>
                    <a:pt x="2297" y="32340"/>
                  </a:lnTo>
                  <a:lnTo>
                    <a:pt x="2297" y="2731"/>
                  </a:lnTo>
                  <a:cubicBezTo>
                    <a:pt x="2474" y="2496"/>
                    <a:pt x="3209" y="1416"/>
                    <a:pt x="2892" y="124"/>
                  </a:cubicBezTo>
                  <a:cubicBezTo>
                    <a:pt x="2875" y="50"/>
                    <a:pt x="2809" y="1"/>
                    <a:pt x="27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35"/>
            <p:cNvSpPr/>
            <p:nvPr/>
          </p:nvSpPr>
          <p:spPr>
            <a:xfrm>
              <a:off x="5921075" y="4969125"/>
              <a:ext cx="497525" cy="14600"/>
            </a:xfrm>
            <a:custGeom>
              <a:avLst/>
              <a:gdLst/>
              <a:ahLst/>
              <a:cxnLst/>
              <a:rect l="l" t="t" r="r" b="b"/>
              <a:pathLst>
                <a:path w="19901" h="584" extrusionOk="0">
                  <a:moveTo>
                    <a:pt x="19897" y="1"/>
                  </a:moveTo>
                  <a:lnTo>
                    <a:pt x="1" y="433"/>
                  </a:lnTo>
                  <a:lnTo>
                    <a:pt x="5" y="583"/>
                  </a:lnTo>
                  <a:lnTo>
                    <a:pt x="19900" y="151"/>
                  </a:lnTo>
                  <a:lnTo>
                    <a:pt x="19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35"/>
            <p:cNvSpPr/>
            <p:nvPr/>
          </p:nvSpPr>
          <p:spPr>
            <a:xfrm>
              <a:off x="3236650" y="4988350"/>
              <a:ext cx="2295525" cy="53625"/>
            </a:xfrm>
            <a:custGeom>
              <a:avLst/>
              <a:gdLst/>
              <a:ahLst/>
              <a:cxnLst/>
              <a:rect l="l" t="t" r="r" b="b"/>
              <a:pathLst>
                <a:path w="91821" h="2145" extrusionOk="0">
                  <a:moveTo>
                    <a:pt x="91817" y="1"/>
                  </a:moveTo>
                  <a:lnTo>
                    <a:pt x="0" y="1993"/>
                  </a:lnTo>
                  <a:lnTo>
                    <a:pt x="4" y="2145"/>
                  </a:lnTo>
                  <a:lnTo>
                    <a:pt x="91821" y="153"/>
                  </a:lnTo>
                  <a:lnTo>
                    <a:pt x="918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35"/>
            <p:cNvSpPr/>
            <p:nvPr/>
          </p:nvSpPr>
          <p:spPr>
            <a:xfrm>
              <a:off x="1147225" y="715000"/>
              <a:ext cx="5186375" cy="2192250"/>
            </a:xfrm>
            <a:custGeom>
              <a:avLst/>
              <a:gdLst/>
              <a:ahLst/>
              <a:cxnLst/>
              <a:rect l="l" t="t" r="r" b="b"/>
              <a:pathLst>
                <a:path w="207455" h="87690" extrusionOk="0">
                  <a:moveTo>
                    <a:pt x="78957" y="500"/>
                  </a:moveTo>
                  <a:lnTo>
                    <a:pt x="207003" y="85888"/>
                  </a:lnTo>
                  <a:lnTo>
                    <a:pt x="207003" y="87042"/>
                  </a:lnTo>
                  <a:lnTo>
                    <a:pt x="79069" y="2512"/>
                  </a:lnTo>
                  <a:cubicBezTo>
                    <a:pt x="79032" y="2488"/>
                    <a:pt x="78988" y="2475"/>
                    <a:pt x="78943" y="2475"/>
                  </a:cubicBezTo>
                  <a:cubicBezTo>
                    <a:pt x="78898" y="2475"/>
                    <a:pt x="78855" y="2488"/>
                    <a:pt x="78818" y="2513"/>
                  </a:cubicBezTo>
                  <a:lnTo>
                    <a:pt x="453" y="55478"/>
                  </a:lnTo>
                  <a:lnTo>
                    <a:pt x="453" y="54302"/>
                  </a:lnTo>
                  <a:lnTo>
                    <a:pt x="78957" y="500"/>
                  </a:lnTo>
                  <a:close/>
                  <a:moveTo>
                    <a:pt x="78955" y="0"/>
                  </a:moveTo>
                  <a:cubicBezTo>
                    <a:pt x="78910" y="0"/>
                    <a:pt x="78866" y="13"/>
                    <a:pt x="78827" y="40"/>
                  </a:cubicBezTo>
                  <a:lnTo>
                    <a:pt x="100" y="53996"/>
                  </a:lnTo>
                  <a:cubicBezTo>
                    <a:pt x="38" y="54038"/>
                    <a:pt x="1" y="54108"/>
                    <a:pt x="1" y="54183"/>
                  </a:cubicBezTo>
                  <a:lnTo>
                    <a:pt x="1" y="55905"/>
                  </a:lnTo>
                  <a:cubicBezTo>
                    <a:pt x="1" y="56038"/>
                    <a:pt x="110" y="56132"/>
                    <a:pt x="228" y="56132"/>
                  </a:cubicBezTo>
                  <a:cubicBezTo>
                    <a:pt x="270" y="56132"/>
                    <a:pt x="314" y="56120"/>
                    <a:pt x="354" y="56093"/>
                  </a:cubicBezTo>
                  <a:lnTo>
                    <a:pt x="78946" y="2975"/>
                  </a:lnTo>
                  <a:lnTo>
                    <a:pt x="207105" y="87653"/>
                  </a:lnTo>
                  <a:cubicBezTo>
                    <a:pt x="207142" y="87677"/>
                    <a:pt x="207185" y="87690"/>
                    <a:pt x="207229" y="87690"/>
                  </a:cubicBezTo>
                  <a:cubicBezTo>
                    <a:pt x="207266" y="87690"/>
                    <a:pt x="207303" y="87681"/>
                    <a:pt x="207336" y="87663"/>
                  </a:cubicBezTo>
                  <a:cubicBezTo>
                    <a:pt x="207410" y="87624"/>
                    <a:pt x="207455" y="87547"/>
                    <a:pt x="207455" y="87464"/>
                  </a:cubicBezTo>
                  <a:lnTo>
                    <a:pt x="207455" y="85766"/>
                  </a:lnTo>
                  <a:cubicBezTo>
                    <a:pt x="207455" y="85691"/>
                    <a:pt x="207418" y="85621"/>
                    <a:pt x="207354" y="85578"/>
                  </a:cubicBezTo>
                  <a:lnTo>
                    <a:pt x="79081" y="39"/>
                  </a:lnTo>
                  <a:cubicBezTo>
                    <a:pt x="79043" y="13"/>
                    <a:pt x="78999" y="0"/>
                    <a:pt x="78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35"/>
            <p:cNvSpPr/>
            <p:nvPr/>
          </p:nvSpPr>
          <p:spPr>
            <a:xfrm>
              <a:off x="1149750" y="859150"/>
              <a:ext cx="5181350" cy="2045475"/>
            </a:xfrm>
            <a:custGeom>
              <a:avLst/>
              <a:gdLst/>
              <a:ahLst/>
              <a:cxnLst/>
              <a:rect l="l" t="t" r="r" b="b"/>
              <a:pathLst>
                <a:path w="207254" h="81819" extrusionOk="0">
                  <a:moveTo>
                    <a:pt x="78854" y="0"/>
                  </a:moveTo>
                  <a:lnTo>
                    <a:pt x="2804" y="50019"/>
                  </a:lnTo>
                  <a:lnTo>
                    <a:pt x="126" y="50019"/>
                  </a:lnTo>
                  <a:cubicBezTo>
                    <a:pt x="124" y="50019"/>
                    <a:pt x="123" y="50019"/>
                    <a:pt x="121" y="50019"/>
                  </a:cubicBezTo>
                  <a:cubicBezTo>
                    <a:pt x="55" y="50019"/>
                    <a:pt x="0" y="50072"/>
                    <a:pt x="0" y="50139"/>
                  </a:cubicBezTo>
                  <a:cubicBezTo>
                    <a:pt x="0" y="50207"/>
                    <a:pt x="56" y="50261"/>
                    <a:pt x="123" y="50261"/>
                  </a:cubicBezTo>
                  <a:cubicBezTo>
                    <a:pt x="124" y="50261"/>
                    <a:pt x="125" y="50261"/>
                    <a:pt x="126" y="50261"/>
                  </a:cubicBezTo>
                  <a:lnTo>
                    <a:pt x="2877" y="50261"/>
                  </a:lnTo>
                  <a:lnTo>
                    <a:pt x="78856" y="288"/>
                  </a:lnTo>
                  <a:lnTo>
                    <a:pt x="204687" y="81798"/>
                  </a:lnTo>
                  <a:lnTo>
                    <a:pt x="204717" y="81818"/>
                  </a:lnTo>
                  <a:lnTo>
                    <a:pt x="207128" y="81818"/>
                  </a:lnTo>
                  <a:cubicBezTo>
                    <a:pt x="207129" y="81818"/>
                    <a:pt x="207131" y="81818"/>
                    <a:pt x="207133" y="81818"/>
                  </a:cubicBezTo>
                  <a:cubicBezTo>
                    <a:pt x="207199" y="81818"/>
                    <a:pt x="207253" y="81764"/>
                    <a:pt x="207253" y="81698"/>
                  </a:cubicBezTo>
                  <a:cubicBezTo>
                    <a:pt x="207253" y="81631"/>
                    <a:pt x="207199" y="81576"/>
                    <a:pt x="207133" y="81576"/>
                  </a:cubicBezTo>
                  <a:cubicBezTo>
                    <a:pt x="207131" y="81576"/>
                    <a:pt x="207129" y="81576"/>
                    <a:pt x="207128" y="81576"/>
                  </a:cubicBezTo>
                  <a:lnTo>
                    <a:pt x="204788" y="81576"/>
                  </a:lnTo>
                  <a:lnTo>
                    <a:pt x="78920" y="43"/>
                  </a:lnTo>
                  <a:lnTo>
                    <a:pt x="788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35"/>
            <p:cNvSpPr/>
            <p:nvPr/>
          </p:nvSpPr>
          <p:spPr>
            <a:xfrm>
              <a:off x="3115350" y="856925"/>
              <a:ext cx="11525" cy="2936275"/>
            </a:xfrm>
            <a:custGeom>
              <a:avLst/>
              <a:gdLst/>
              <a:ahLst/>
              <a:cxnLst/>
              <a:rect l="l" t="t" r="r" b="b"/>
              <a:pathLst>
                <a:path w="461" h="117451" extrusionOk="0">
                  <a:moveTo>
                    <a:pt x="230" y="1"/>
                  </a:moveTo>
                  <a:cubicBezTo>
                    <a:pt x="103" y="1"/>
                    <a:pt x="0" y="107"/>
                    <a:pt x="4" y="233"/>
                  </a:cubicBezTo>
                  <a:lnTo>
                    <a:pt x="4" y="117225"/>
                  </a:lnTo>
                  <a:cubicBezTo>
                    <a:pt x="4" y="117349"/>
                    <a:pt x="105" y="117451"/>
                    <a:pt x="230" y="117451"/>
                  </a:cubicBezTo>
                  <a:cubicBezTo>
                    <a:pt x="356" y="117451"/>
                    <a:pt x="458" y="117349"/>
                    <a:pt x="456" y="117224"/>
                  </a:cubicBezTo>
                  <a:lnTo>
                    <a:pt x="456" y="233"/>
                  </a:lnTo>
                  <a:cubicBezTo>
                    <a:pt x="460" y="107"/>
                    <a:pt x="357"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35"/>
            <p:cNvSpPr/>
            <p:nvPr/>
          </p:nvSpPr>
          <p:spPr>
            <a:xfrm>
              <a:off x="1217725" y="2109700"/>
              <a:ext cx="6075" cy="1966650"/>
            </a:xfrm>
            <a:custGeom>
              <a:avLst/>
              <a:gdLst/>
              <a:ahLst/>
              <a:cxnLst/>
              <a:rect l="l" t="t" r="r" b="b"/>
              <a:pathLst>
                <a:path w="243" h="78666" extrusionOk="0">
                  <a:moveTo>
                    <a:pt x="121" y="1"/>
                  </a:moveTo>
                  <a:cubicBezTo>
                    <a:pt x="56" y="1"/>
                    <a:pt x="3" y="52"/>
                    <a:pt x="1" y="117"/>
                  </a:cubicBezTo>
                  <a:lnTo>
                    <a:pt x="1" y="78546"/>
                  </a:lnTo>
                  <a:cubicBezTo>
                    <a:pt x="1" y="78612"/>
                    <a:pt x="55" y="78666"/>
                    <a:pt x="121" y="78666"/>
                  </a:cubicBezTo>
                  <a:cubicBezTo>
                    <a:pt x="122" y="78666"/>
                    <a:pt x="122" y="78666"/>
                    <a:pt x="123" y="78666"/>
                  </a:cubicBezTo>
                  <a:cubicBezTo>
                    <a:pt x="189" y="78666"/>
                    <a:pt x="242" y="78611"/>
                    <a:pt x="242" y="78546"/>
                  </a:cubicBezTo>
                  <a:lnTo>
                    <a:pt x="242" y="117"/>
                  </a:lnTo>
                  <a:cubicBezTo>
                    <a:pt x="240" y="52"/>
                    <a:pt x="187"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35"/>
            <p:cNvSpPr/>
            <p:nvPr/>
          </p:nvSpPr>
          <p:spPr>
            <a:xfrm>
              <a:off x="6265525" y="2898650"/>
              <a:ext cx="6075" cy="1325625"/>
            </a:xfrm>
            <a:custGeom>
              <a:avLst/>
              <a:gdLst/>
              <a:ahLst/>
              <a:cxnLst/>
              <a:rect l="l" t="t" r="r" b="b"/>
              <a:pathLst>
                <a:path w="243" h="53025" extrusionOk="0">
                  <a:moveTo>
                    <a:pt x="121" y="0"/>
                  </a:moveTo>
                  <a:cubicBezTo>
                    <a:pt x="56" y="0"/>
                    <a:pt x="2" y="52"/>
                    <a:pt x="1" y="118"/>
                  </a:cubicBezTo>
                  <a:lnTo>
                    <a:pt x="1" y="52904"/>
                  </a:lnTo>
                  <a:cubicBezTo>
                    <a:pt x="1" y="52971"/>
                    <a:pt x="55" y="53025"/>
                    <a:pt x="121" y="53025"/>
                  </a:cubicBezTo>
                  <a:cubicBezTo>
                    <a:pt x="189" y="53025"/>
                    <a:pt x="241" y="52971"/>
                    <a:pt x="243" y="52904"/>
                  </a:cubicBezTo>
                  <a:lnTo>
                    <a:pt x="243" y="118"/>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35"/>
            <p:cNvSpPr/>
            <p:nvPr/>
          </p:nvSpPr>
          <p:spPr>
            <a:xfrm>
              <a:off x="1584450" y="1815725"/>
              <a:ext cx="6200" cy="2207025"/>
            </a:xfrm>
            <a:custGeom>
              <a:avLst/>
              <a:gdLst/>
              <a:ahLst/>
              <a:cxnLst/>
              <a:rect l="l" t="t" r="r" b="b"/>
              <a:pathLst>
                <a:path w="248" h="88281" extrusionOk="0">
                  <a:moveTo>
                    <a:pt x="125" y="0"/>
                  </a:moveTo>
                  <a:cubicBezTo>
                    <a:pt x="56" y="0"/>
                    <a:pt x="0" y="57"/>
                    <a:pt x="3" y="125"/>
                  </a:cubicBezTo>
                  <a:lnTo>
                    <a:pt x="3" y="88159"/>
                  </a:lnTo>
                  <a:cubicBezTo>
                    <a:pt x="3" y="88226"/>
                    <a:pt x="57" y="88281"/>
                    <a:pt x="125" y="88281"/>
                  </a:cubicBezTo>
                  <a:cubicBezTo>
                    <a:pt x="191" y="88281"/>
                    <a:pt x="245" y="88226"/>
                    <a:pt x="245" y="88159"/>
                  </a:cubicBezTo>
                  <a:lnTo>
                    <a:pt x="245" y="125"/>
                  </a:lnTo>
                  <a:cubicBezTo>
                    <a:pt x="247"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35"/>
            <p:cNvSpPr/>
            <p:nvPr/>
          </p:nvSpPr>
          <p:spPr>
            <a:xfrm>
              <a:off x="1633700" y="1780250"/>
              <a:ext cx="48525" cy="2235200"/>
            </a:xfrm>
            <a:custGeom>
              <a:avLst/>
              <a:gdLst/>
              <a:ahLst/>
              <a:cxnLst/>
              <a:rect l="l" t="t" r="r" b="b"/>
              <a:pathLst>
                <a:path w="1941" h="89408" extrusionOk="0">
                  <a:moveTo>
                    <a:pt x="0" y="0"/>
                  </a:moveTo>
                  <a:lnTo>
                    <a:pt x="0" y="89286"/>
                  </a:lnTo>
                  <a:cubicBezTo>
                    <a:pt x="0" y="89353"/>
                    <a:pt x="55" y="89408"/>
                    <a:pt x="122" y="89408"/>
                  </a:cubicBezTo>
                  <a:cubicBezTo>
                    <a:pt x="188" y="89408"/>
                    <a:pt x="242" y="89353"/>
                    <a:pt x="242" y="89286"/>
                  </a:cubicBezTo>
                  <a:lnTo>
                    <a:pt x="242" y="428"/>
                  </a:lnTo>
                  <a:lnTo>
                    <a:pt x="1696" y="1304"/>
                  </a:lnTo>
                  <a:lnTo>
                    <a:pt x="1696" y="89035"/>
                  </a:lnTo>
                  <a:cubicBezTo>
                    <a:pt x="1693" y="89104"/>
                    <a:pt x="1748" y="89160"/>
                    <a:pt x="1817" y="89160"/>
                  </a:cubicBezTo>
                  <a:cubicBezTo>
                    <a:pt x="1885" y="89160"/>
                    <a:pt x="1940" y="89104"/>
                    <a:pt x="1937" y="89035"/>
                  </a:cubicBezTo>
                  <a:lnTo>
                    <a:pt x="1937" y="117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35"/>
            <p:cNvSpPr/>
            <p:nvPr/>
          </p:nvSpPr>
          <p:spPr>
            <a:xfrm>
              <a:off x="1147200" y="2108875"/>
              <a:ext cx="11350" cy="1979400"/>
            </a:xfrm>
            <a:custGeom>
              <a:avLst/>
              <a:gdLst/>
              <a:ahLst/>
              <a:cxnLst/>
              <a:rect l="l" t="t" r="r" b="b"/>
              <a:pathLst>
                <a:path w="454" h="79176" extrusionOk="0">
                  <a:moveTo>
                    <a:pt x="228" y="1"/>
                  </a:moveTo>
                  <a:cubicBezTo>
                    <a:pt x="102" y="1"/>
                    <a:pt x="1" y="101"/>
                    <a:pt x="1" y="227"/>
                  </a:cubicBezTo>
                  <a:lnTo>
                    <a:pt x="1" y="78950"/>
                  </a:lnTo>
                  <a:cubicBezTo>
                    <a:pt x="1" y="79074"/>
                    <a:pt x="102" y="79176"/>
                    <a:pt x="228" y="79176"/>
                  </a:cubicBezTo>
                  <a:cubicBezTo>
                    <a:pt x="352" y="79176"/>
                    <a:pt x="454" y="79074"/>
                    <a:pt x="454" y="78950"/>
                  </a:cubicBezTo>
                  <a:lnTo>
                    <a:pt x="454" y="227"/>
                  </a:lnTo>
                  <a:cubicBezTo>
                    <a:pt x="454" y="101"/>
                    <a:pt x="352"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35"/>
            <p:cNvSpPr/>
            <p:nvPr/>
          </p:nvSpPr>
          <p:spPr>
            <a:xfrm>
              <a:off x="1199025" y="2076950"/>
              <a:ext cx="48525" cy="2002075"/>
            </a:xfrm>
            <a:custGeom>
              <a:avLst/>
              <a:gdLst/>
              <a:ahLst/>
              <a:cxnLst/>
              <a:rect l="l" t="t" r="r" b="b"/>
              <a:pathLst>
                <a:path w="1941" h="80083" extrusionOk="0">
                  <a:moveTo>
                    <a:pt x="2" y="0"/>
                  </a:moveTo>
                  <a:lnTo>
                    <a:pt x="2" y="79963"/>
                  </a:lnTo>
                  <a:cubicBezTo>
                    <a:pt x="1" y="80029"/>
                    <a:pt x="55" y="80083"/>
                    <a:pt x="122" y="80083"/>
                  </a:cubicBezTo>
                  <a:cubicBezTo>
                    <a:pt x="188" y="80083"/>
                    <a:pt x="243" y="80029"/>
                    <a:pt x="243" y="79963"/>
                  </a:cubicBezTo>
                  <a:lnTo>
                    <a:pt x="243" y="348"/>
                  </a:lnTo>
                  <a:lnTo>
                    <a:pt x="1696" y="888"/>
                  </a:lnTo>
                  <a:lnTo>
                    <a:pt x="1696" y="79552"/>
                  </a:lnTo>
                  <a:cubicBezTo>
                    <a:pt x="1693" y="79619"/>
                    <a:pt x="1749" y="79676"/>
                    <a:pt x="1816" y="79676"/>
                  </a:cubicBezTo>
                  <a:cubicBezTo>
                    <a:pt x="1885" y="79676"/>
                    <a:pt x="1940" y="79619"/>
                    <a:pt x="1938" y="79552"/>
                  </a:cubicBezTo>
                  <a:lnTo>
                    <a:pt x="1938" y="720"/>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35"/>
            <p:cNvSpPr/>
            <p:nvPr/>
          </p:nvSpPr>
          <p:spPr>
            <a:xfrm>
              <a:off x="1978350" y="1543875"/>
              <a:ext cx="11100" cy="2422350"/>
            </a:xfrm>
            <a:custGeom>
              <a:avLst/>
              <a:gdLst/>
              <a:ahLst/>
              <a:cxnLst/>
              <a:rect l="l" t="t" r="r" b="b"/>
              <a:pathLst>
                <a:path w="444" h="96894" extrusionOk="0">
                  <a:moveTo>
                    <a:pt x="221" y="0"/>
                  </a:moveTo>
                  <a:cubicBezTo>
                    <a:pt x="98" y="0"/>
                    <a:pt x="1" y="102"/>
                    <a:pt x="3" y="225"/>
                  </a:cubicBezTo>
                  <a:lnTo>
                    <a:pt x="3" y="96674"/>
                  </a:lnTo>
                  <a:cubicBezTo>
                    <a:pt x="3" y="96796"/>
                    <a:pt x="101" y="96894"/>
                    <a:pt x="221" y="96894"/>
                  </a:cubicBezTo>
                  <a:cubicBezTo>
                    <a:pt x="343" y="96894"/>
                    <a:pt x="441" y="96795"/>
                    <a:pt x="441" y="96674"/>
                  </a:cubicBezTo>
                  <a:lnTo>
                    <a:pt x="441" y="225"/>
                  </a:lnTo>
                  <a:cubicBezTo>
                    <a:pt x="443" y="102"/>
                    <a:pt x="344"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35"/>
            <p:cNvSpPr/>
            <p:nvPr/>
          </p:nvSpPr>
          <p:spPr>
            <a:xfrm>
              <a:off x="2042475" y="1499275"/>
              <a:ext cx="66075" cy="2457375"/>
            </a:xfrm>
            <a:custGeom>
              <a:avLst/>
              <a:gdLst/>
              <a:ahLst/>
              <a:cxnLst/>
              <a:rect l="l" t="t" r="r" b="b"/>
              <a:pathLst>
                <a:path w="2643" h="98295" extrusionOk="0">
                  <a:moveTo>
                    <a:pt x="0" y="1"/>
                  </a:moveTo>
                  <a:lnTo>
                    <a:pt x="0" y="98077"/>
                  </a:lnTo>
                  <a:cubicBezTo>
                    <a:pt x="0" y="98197"/>
                    <a:pt x="98" y="98295"/>
                    <a:pt x="218" y="98295"/>
                  </a:cubicBezTo>
                  <a:cubicBezTo>
                    <a:pt x="338" y="98295"/>
                    <a:pt x="436" y="98197"/>
                    <a:pt x="436" y="98077"/>
                  </a:cubicBezTo>
                  <a:lnTo>
                    <a:pt x="436" y="673"/>
                  </a:lnTo>
                  <a:lnTo>
                    <a:pt x="2205" y="1465"/>
                  </a:lnTo>
                  <a:lnTo>
                    <a:pt x="2205" y="97746"/>
                  </a:lnTo>
                  <a:cubicBezTo>
                    <a:pt x="2205" y="97867"/>
                    <a:pt x="2303" y="97964"/>
                    <a:pt x="2425" y="97964"/>
                  </a:cubicBezTo>
                  <a:cubicBezTo>
                    <a:pt x="2545" y="97964"/>
                    <a:pt x="2643" y="97867"/>
                    <a:pt x="2643" y="97746"/>
                  </a:cubicBezTo>
                  <a:lnTo>
                    <a:pt x="2643" y="118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35"/>
            <p:cNvSpPr/>
            <p:nvPr/>
          </p:nvSpPr>
          <p:spPr>
            <a:xfrm>
              <a:off x="2464125" y="1214875"/>
              <a:ext cx="10925" cy="2672900"/>
            </a:xfrm>
            <a:custGeom>
              <a:avLst/>
              <a:gdLst/>
              <a:ahLst/>
              <a:cxnLst/>
              <a:rect l="l" t="t" r="r" b="b"/>
              <a:pathLst>
                <a:path w="437" h="106916" extrusionOk="0">
                  <a:moveTo>
                    <a:pt x="218" y="0"/>
                  </a:moveTo>
                  <a:cubicBezTo>
                    <a:pt x="98" y="0"/>
                    <a:pt x="0" y="98"/>
                    <a:pt x="0" y="218"/>
                  </a:cubicBezTo>
                  <a:lnTo>
                    <a:pt x="0" y="106696"/>
                  </a:lnTo>
                  <a:cubicBezTo>
                    <a:pt x="0" y="106818"/>
                    <a:pt x="98" y="106916"/>
                    <a:pt x="218" y="106916"/>
                  </a:cubicBezTo>
                  <a:cubicBezTo>
                    <a:pt x="339" y="106916"/>
                    <a:pt x="436" y="106818"/>
                    <a:pt x="436" y="106696"/>
                  </a:cubicBezTo>
                  <a:lnTo>
                    <a:pt x="436" y="218"/>
                  </a:lnTo>
                  <a:cubicBezTo>
                    <a:pt x="436" y="98"/>
                    <a:pt x="339"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35"/>
            <p:cNvSpPr/>
            <p:nvPr/>
          </p:nvSpPr>
          <p:spPr>
            <a:xfrm>
              <a:off x="2528125" y="1168700"/>
              <a:ext cx="66100" cy="2715125"/>
            </a:xfrm>
            <a:custGeom>
              <a:avLst/>
              <a:gdLst/>
              <a:ahLst/>
              <a:cxnLst/>
              <a:rect l="l" t="t" r="r" b="b"/>
              <a:pathLst>
                <a:path w="2644" h="108605" extrusionOk="0">
                  <a:moveTo>
                    <a:pt x="1" y="0"/>
                  </a:moveTo>
                  <a:lnTo>
                    <a:pt x="1" y="108386"/>
                  </a:lnTo>
                  <a:cubicBezTo>
                    <a:pt x="1" y="108506"/>
                    <a:pt x="99" y="108604"/>
                    <a:pt x="220" y="108604"/>
                  </a:cubicBezTo>
                  <a:cubicBezTo>
                    <a:pt x="341" y="108604"/>
                    <a:pt x="438" y="108506"/>
                    <a:pt x="438" y="108386"/>
                  </a:cubicBezTo>
                  <a:lnTo>
                    <a:pt x="438" y="788"/>
                  </a:lnTo>
                  <a:lnTo>
                    <a:pt x="2208" y="1890"/>
                  </a:lnTo>
                  <a:lnTo>
                    <a:pt x="2208" y="108055"/>
                  </a:lnTo>
                  <a:cubicBezTo>
                    <a:pt x="2208" y="108175"/>
                    <a:pt x="2305" y="108273"/>
                    <a:pt x="2426" y="108273"/>
                  </a:cubicBezTo>
                  <a:cubicBezTo>
                    <a:pt x="2546" y="108273"/>
                    <a:pt x="2644" y="108175"/>
                    <a:pt x="2644" y="108055"/>
                  </a:cubicBezTo>
                  <a:lnTo>
                    <a:pt x="2644" y="164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35"/>
            <p:cNvSpPr/>
            <p:nvPr/>
          </p:nvSpPr>
          <p:spPr>
            <a:xfrm>
              <a:off x="5170325" y="2134525"/>
              <a:ext cx="6075" cy="1937800"/>
            </a:xfrm>
            <a:custGeom>
              <a:avLst/>
              <a:gdLst/>
              <a:ahLst/>
              <a:cxnLst/>
              <a:rect l="l" t="t" r="r" b="b"/>
              <a:pathLst>
                <a:path w="243" h="77512" extrusionOk="0">
                  <a:moveTo>
                    <a:pt x="121" y="0"/>
                  </a:moveTo>
                  <a:cubicBezTo>
                    <a:pt x="56" y="0"/>
                    <a:pt x="2" y="52"/>
                    <a:pt x="1" y="116"/>
                  </a:cubicBezTo>
                  <a:lnTo>
                    <a:pt x="1" y="77390"/>
                  </a:lnTo>
                  <a:cubicBezTo>
                    <a:pt x="1" y="77458"/>
                    <a:pt x="55" y="77512"/>
                    <a:pt x="121" y="77512"/>
                  </a:cubicBezTo>
                  <a:cubicBezTo>
                    <a:pt x="188" y="77512"/>
                    <a:pt x="242" y="77458"/>
                    <a:pt x="242" y="77390"/>
                  </a:cubicBezTo>
                  <a:lnTo>
                    <a:pt x="242" y="116"/>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35"/>
            <p:cNvSpPr/>
            <p:nvPr/>
          </p:nvSpPr>
          <p:spPr>
            <a:xfrm>
              <a:off x="5078700" y="2098350"/>
              <a:ext cx="48525" cy="1967150"/>
            </a:xfrm>
            <a:custGeom>
              <a:avLst/>
              <a:gdLst/>
              <a:ahLst/>
              <a:cxnLst/>
              <a:rect l="l" t="t" r="r" b="b"/>
              <a:pathLst>
                <a:path w="1941" h="78686" extrusionOk="0">
                  <a:moveTo>
                    <a:pt x="1940" y="0"/>
                  </a:moveTo>
                  <a:lnTo>
                    <a:pt x="3" y="1372"/>
                  </a:lnTo>
                  <a:lnTo>
                    <a:pt x="3" y="78356"/>
                  </a:lnTo>
                  <a:cubicBezTo>
                    <a:pt x="0" y="78425"/>
                    <a:pt x="55" y="78482"/>
                    <a:pt x="123" y="78482"/>
                  </a:cubicBezTo>
                  <a:cubicBezTo>
                    <a:pt x="192" y="78482"/>
                    <a:pt x="248" y="78425"/>
                    <a:pt x="245" y="78356"/>
                  </a:cubicBezTo>
                  <a:lnTo>
                    <a:pt x="245" y="1497"/>
                  </a:lnTo>
                  <a:lnTo>
                    <a:pt x="1698" y="468"/>
                  </a:lnTo>
                  <a:lnTo>
                    <a:pt x="1698" y="78565"/>
                  </a:lnTo>
                  <a:cubicBezTo>
                    <a:pt x="1698" y="78631"/>
                    <a:pt x="1752" y="78685"/>
                    <a:pt x="1819" y="78685"/>
                  </a:cubicBezTo>
                  <a:cubicBezTo>
                    <a:pt x="1886" y="78685"/>
                    <a:pt x="1940" y="78631"/>
                    <a:pt x="1940" y="78565"/>
                  </a:cubicBezTo>
                  <a:lnTo>
                    <a:pt x="1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35"/>
            <p:cNvSpPr/>
            <p:nvPr/>
          </p:nvSpPr>
          <p:spPr>
            <a:xfrm>
              <a:off x="5605000" y="2419950"/>
              <a:ext cx="6075" cy="1712500"/>
            </a:xfrm>
            <a:custGeom>
              <a:avLst/>
              <a:gdLst/>
              <a:ahLst/>
              <a:cxnLst/>
              <a:rect l="l" t="t" r="r" b="b"/>
              <a:pathLst>
                <a:path w="243" h="68500" extrusionOk="0">
                  <a:moveTo>
                    <a:pt x="121" y="0"/>
                  </a:moveTo>
                  <a:cubicBezTo>
                    <a:pt x="55" y="0"/>
                    <a:pt x="0" y="54"/>
                    <a:pt x="0" y="121"/>
                  </a:cubicBezTo>
                  <a:lnTo>
                    <a:pt x="0" y="68378"/>
                  </a:lnTo>
                  <a:cubicBezTo>
                    <a:pt x="0" y="68445"/>
                    <a:pt x="55" y="68500"/>
                    <a:pt x="121" y="68500"/>
                  </a:cubicBezTo>
                  <a:cubicBezTo>
                    <a:pt x="188" y="68500"/>
                    <a:pt x="242" y="68445"/>
                    <a:pt x="242" y="68378"/>
                  </a:cubicBezTo>
                  <a:lnTo>
                    <a:pt x="242" y="121"/>
                  </a:lnTo>
                  <a:cubicBezTo>
                    <a:pt x="242" y="54"/>
                    <a:pt x="188"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35"/>
            <p:cNvSpPr/>
            <p:nvPr/>
          </p:nvSpPr>
          <p:spPr>
            <a:xfrm>
              <a:off x="5513375" y="2388025"/>
              <a:ext cx="48500" cy="1737625"/>
            </a:xfrm>
            <a:custGeom>
              <a:avLst/>
              <a:gdLst/>
              <a:ahLst/>
              <a:cxnLst/>
              <a:rect l="l" t="t" r="r" b="b"/>
              <a:pathLst>
                <a:path w="1940" h="69505" extrusionOk="0">
                  <a:moveTo>
                    <a:pt x="1940" y="1"/>
                  </a:moveTo>
                  <a:lnTo>
                    <a:pt x="3" y="927"/>
                  </a:lnTo>
                  <a:lnTo>
                    <a:pt x="3" y="69149"/>
                  </a:lnTo>
                  <a:cubicBezTo>
                    <a:pt x="0" y="69218"/>
                    <a:pt x="54" y="69274"/>
                    <a:pt x="123" y="69274"/>
                  </a:cubicBezTo>
                  <a:cubicBezTo>
                    <a:pt x="192" y="69274"/>
                    <a:pt x="247" y="69218"/>
                    <a:pt x="245" y="69149"/>
                  </a:cubicBezTo>
                  <a:lnTo>
                    <a:pt x="245" y="1079"/>
                  </a:lnTo>
                  <a:lnTo>
                    <a:pt x="1698" y="384"/>
                  </a:lnTo>
                  <a:lnTo>
                    <a:pt x="1698" y="69384"/>
                  </a:lnTo>
                  <a:cubicBezTo>
                    <a:pt x="1698" y="69450"/>
                    <a:pt x="1752" y="69504"/>
                    <a:pt x="1818" y="69504"/>
                  </a:cubicBezTo>
                  <a:cubicBezTo>
                    <a:pt x="1886" y="69504"/>
                    <a:pt x="1938" y="69450"/>
                    <a:pt x="1940" y="69384"/>
                  </a:cubicBezTo>
                  <a:lnTo>
                    <a:pt x="19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35"/>
            <p:cNvSpPr/>
            <p:nvPr/>
          </p:nvSpPr>
          <p:spPr>
            <a:xfrm>
              <a:off x="5918100" y="2624750"/>
              <a:ext cx="6075" cy="1551000"/>
            </a:xfrm>
            <a:custGeom>
              <a:avLst/>
              <a:gdLst/>
              <a:ahLst/>
              <a:cxnLst/>
              <a:rect l="l" t="t" r="r" b="b"/>
              <a:pathLst>
                <a:path w="243" h="62040" extrusionOk="0">
                  <a:moveTo>
                    <a:pt x="121" y="0"/>
                  </a:moveTo>
                  <a:cubicBezTo>
                    <a:pt x="56" y="0"/>
                    <a:pt x="3" y="52"/>
                    <a:pt x="1" y="117"/>
                  </a:cubicBezTo>
                  <a:lnTo>
                    <a:pt x="1" y="61919"/>
                  </a:lnTo>
                  <a:cubicBezTo>
                    <a:pt x="1" y="61986"/>
                    <a:pt x="55" y="62040"/>
                    <a:pt x="121" y="62040"/>
                  </a:cubicBezTo>
                  <a:cubicBezTo>
                    <a:pt x="188" y="62040"/>
                    <a:pt x="243" y="61986"/>
                    <a:pt x="243" y="61919"/>
                  </a:cubicBezTo>
                  <a:lnTo>
                    <a:pt x="243" y="117"/>
                  </a:lnTo>
                  <a:cubicBezTo>
                    <a:pt x="240" y="52"/>
                    <a:pt x="187"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35"/>
            <p:cNvSpPr/>
            <p:nvPr/>
          </p:nvSpPr>
          <p:spPr>
            <a:xfrm>
              <a:off x="5826550" y="2592725"/>
              <a:ext cx="48450" cy="1576225"/>
            </a:xfrm>
            <a:custGeom>
              <a:avLst/>
              <a:gdLst/>
              <a:ahLst/>
              <a:cxnLst/>
              <a:rect l="l" t="t" r="r" b="b"/>
              <a:pathLst>
                <a:path w="1938" h="63049" extrusionOk="0">
                  <a:moveTo>
                    <a:pt x="1937" y="1"/>
                  </a:moveTo>
                  <a:lnTo>
                    <a:pt x="0" y="927"/>
                  </a:lnTo>
                  <a:lnTo>
                    <a:pt x="0" y="62693"/>
                  </a:lnTo>
                  <a:cubicBezTo>
                    <a:pt x="3" y="62759"/>
                    <a:pt x="56" y="62809"/>
                    <a:pt x="122" y="62809"/>
                  </a:cubicBezTo>
                  <a:cubicBezTo>
                    <a:pt x="187" y="62809"/>
                    <a:pt x="239" y="62759"/>
                    <a:pt x="242" y="62693"/>
                  </a:cubicBezTo>
                  <a:lnTo>
                    <a:pt x="242" y="1079"/>
                  </a:lnTo>
                  <a:lnTo>
                    <a:pt x="1695" y="384"/>
                  </a:lnTo>
                  <a:lnTo>
                    <a:pt x="1695" y="62928"/>
                  </a:lnTo>
                  <a:cubicBezTo>
                    <a:pt x="1695" y="62994"/>
                    <a:pt x="1748" y="63049"/>
                    <a:pt x="1816" y="63049"/>
                  </a:cubicBezTo>
                  <a:cubicBezTo>
                    <a:pt x="1883" y="63049"/>
                    <a:pt x="1936" y="62994"/>
                    <a:pt x="1937" y="62928"/>
                  </a:cubicBezTo>
                  <a:lnTo>
                    <a:pt x="19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35"/>
            <p:cNvSpPr/>
            <p:nvPr/>
          </p:nvSpPr>
          <p:spPr>
            <a:xfrm>
              <a:off x="6322275" y="2891250"/>
              <a:ext cx="11325" cy="1344225"/>
            </a:xfrm>
            <a:custGeom>
              <a:avLst/>
              <a:gdLst/>
              <a:ahLst/>
              <a:cxnLst/>
              <a:rect l="l" t="t" r="r" b="b"/>
              <a:pathLst>
                <a:path w="453" h="53769" extrusionOk="0">
                  <a:moveTo>
                    <a:pt x="227" y="0"/>
                  </a:moveTo>
                  <a:cubicBezTo>
                    <a:pt x="103" y="0"/>
                    <a:pt x="1" y="101"/>
                    <a:pt x="1" y="226"/>
                  </a:cubicBezTo>
                  <a:lnTo>
                    <a:pt x="1" y="53541"/>
                  </a:lnTo>
                  <a:cubicBezTo>
                    <a:pt x="1" y="53667"/>
                    <a:pt x="103" y="53769"/>
                    <a:pt x="227" y="53769"/>
                  </a:cubicBezTo>
                  <a:cubicBezTo>
                    <a:pt x="352" y="53769"/>
                    <a:pt x="453" y="53667"/>
                    <a:pt x="453" y="53541"/>
                  </a:cubicBezTo>
                  <a:lnTo>
                    <a:pt x="453" y="226"/>
                  </a:lnTo>
                  <a:cubicBezTo>
                    <a:pt x="453" y="101"/>
                    <a:pt x="352"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35"/>
            <p:cNvSpPr/>
            <p:nvPr/>
          </p:nvSpPr>
          <p:spPr>
            <a:xfrm>
              <a:off x="6233375" y="2861975"/>
              <a:ext cx="48400" cy="1363250"/>
            </a:xfrm>
            <a:custGeom>
              <a:avLst/>
              <a:gdLst/>
              <a:ahLst/>
              <a:cxnLst/>
              <a:rect l="l" t="t" r="r" b="b"/>
              <a:pathLst>
                <a:path w="1936" h="54530" extrusionOk="0">
                  <a:moveTo>
                    <a:pt x="1936" y="1"/>
                  </a:moveTo>
                  <a:lnTo>
                    <a:pt x="0" y="927"/>
                  </a:lnTo>
                  <a:lnTo>
                    <a:pt x="0" y="54260"/>
                  </a:lnTo>
                  <a:cubicBezTo>
                    <a:pt x="3" y="54325"/>
                    <a:pt x="56" y="54377"/>
                    <a:pt x="120" y="54377"/>
                  </a:cubicBezTo>
                  <a:cubicBezTo>
                    <a:pt x="186" y="54377"/>
                    <a:pt x="239" y="54325"/>
                    <a:pt x="242" y="54260"/>
                  </a:cubicBezTo>
                  <a:lnTo>
                    <a:pt x="242" y="1079"/>
                  </a:lnTo>
                  <a:lnTo>
                    <a:pt x="1694" y="384"/>
                  </a:lnTo>
                  <a:lnTo>
                    <a:pt x="1694" y="54410"/>
                  </a:lnTo>
                  <a:cubicBezTo>
                    <a:pt x="1694" y="54476"/>
                    <a:pt x="1748" y="54530"/>
                    <a:pt x="1816" y="54530"/>
                  </a:cubicBezTo>
                  <a:cubicBezTo>
                    <a:pt x="1882" y="54530"/>
                    <a:pt x="1936" y="54476"/>
                    <a:pt x="1936" y="54410"/>
                  </a:cubicBezTo>
                  <a:lnTo>
                    <a:pt x="19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35"/>
            <p:cNvSpPr/>
            <p:nvPr/>
          </p:nvSpPr>
          <p:spPr>
            <a:xfrm>
              <a:off x="4680000" y="1810375"/>
              <a:ext cx="10925" cy="2196875"/>
            </a:xfrm>
            <a:custGeom>
              <a:avLst/>
              <a:gdLst/>
              <a:ahLst/>
              <a:cxnLst/>
              <a:rect l="l" t="t" r="r" b="b"/>
              <a:pathLst>
                <a:path w="437" h="87875" extrusionOk="0">
                  <a:moveTo>
                    <a:pt x="219" y="0"/>
                  </a:moveTo>
                  <a:cubicBezTo>
                    <a:pt x="98" y="0"/>
                    <a:pt x="1" y="97"/>
                    <a:pt x="1" y="218"/>
                  </a:cubicBezTo>
                  <a:lnTo>
                    <a:pt x="1" y="87657"/>
                  </a:lnTo>
                  <a:cubicBezTo>
                    <a:pt x="1" y="87777"/>
                    <a:pt x="98" y="87875"/>
                    <a:pt x="219" y="87875"/>
                  </a:cubicBezTo>
                  <a:cubicBezTo>
                    <a:pt x="339" y="87875"/>
                    <a:pt x="437" y="87777"/>
                    <a:pt x="437" y="87657"/>
                  </a:cubicBezTo>
                  <a:lnTo>
                    <a:pt x="437" y="218"/>
                  </a:lnTo>
                  <a:cubicBezTo>
                    <a:pt x="437" y="97"/>
                    <a:pt x="339"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35"/>
            <p:cNvSpPr/>
            <p:nvPr/>
          </p:nvSpPr>
          <p:spPr>
            <a:xfrm>
              <a:off x="4560825" y="1765625"/>
              <a:ext cx="66100" cy="2233250"/>
            </a:xfrm>
            <a:custGeom>
              <a:avLst/>
              <a:gdLst/>
              <a:ahLst/>
              <a:cxnLst/>
              <a:rect l="l" t="t" r="r" b="b"/>
              <a:pathLst>
                <a:path w="2644" h="89330" extrusionOk="0">
                  <a:moveTo>
                    <a:pt x="2643" y="0"/>
                  </a:moveTo>
                  <a:lnTo>
                    <a:pt x="0" y="1180"/>
                  </a:lnTo>
                  <a:lnTo>
                    <a:pt x="0" y="88806"/>
                  </a:lnTo>
                  <a:cubicBezTo>
                    <a:pt x="0" y="88928"/>
                    <a:pt x="98" y="89024"/>
                    <a:pt x="218" y="89024"/>
                  </a:cubicBezTo>
                  <a:cubicBezTo>
                    <a:pt x="339" y="89024"/>
                    <a:pt x="437" y="88928"/>
                    <a:pt x="437" y="88806"/>
                  </a:cubicBezTo>
                  <a:lnTo>
                    <a:pt x="437" y="1463"/>
                  </a:lnTo>
                  <a:lnTo>
                    <a:pt x="2207" y="673"/>
                  </a:lnTo>
                  <a:lnTo>
                    <a:pt x="2207" y="89111"/>
                  </a:lnTo>
                  <a:cubicBezTo>
                    <a:pt x="2207" y="89231"/>
                    <a:pt x="2305" y="89329"/>
                    <a:pt x="2425" y="89329"/>
                  </a:cubicBezTo>
                  <a:cubicBezTo>
                    <a:pt x="2545" y="89329"/>
                    <a:pt x="2643" y="89231"/>
                    <a:pt x="2643" y="89111"/>
                  </a:cubicBezTo>
                  <a:lnTo>
                    <a:pt x="26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35"/>
            <p:cNvSpPr/>
            <p:nvPr/>
          </p:nvSpPr>
          <p:spPr>
            <a:xfrm>
              <a:off x="4066200" y="1404925"/>
              <a:ext cx="10925" cy="2518100"/>
            </a:xfrm>
            <a:custGeom>
              <a:avLst/>
              <a:gdLst/>
              <a:ahLst/>
              <a:cxnLst/>
              <a:rect l="l" t="t" r="r" b="b"/>
              <a:pathLst>
                <a:path w="437" h="100724" extrusionOk="0">
                  <a:moveTo>
                    <a:pt x="219" y="1"/>
                  </a:moveTo>
                  <a:cubicBezTo>
                    <a:pt x="98" y="1"/>
                    <a:pt x="1" y="97"/>
                    <a:pt x="1" y="219"/>
                  </a:cubicBezTo>
                  <a:lnTo>
                    <a:pt x="1" y="100504"/>
                  </a:lnTo>
                  <a:cubicBezTo>
                    <a:pt x="1" y="100624"/>
                    <a:pt x="98" y="100722"/>
                    <a:pt x="219" y="100724"/>
                  </a:cubicBezTo>
                  <a:cubicBezTo>
                    <a:pt x="339" y="100722"/>
                    <a:pt x="437" y="100626"/>
                    <a:pt x="437" y="100504"/>
                  </a:cubicBezTo>
                  <a:lnTo>
                    <a:pt x="437" y="219"/>
                  </a:lnTo>
                  <a:cubicBezTo>
                    <a:pt x="437" y="97"/>
                    <a:pt x="339"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35"/>
            <p:cNvSpPr/>
            <p:nvPr/>
          </p:nvSpPr>
          <p:spPr>
            <a:xfrm>
              <a:off x="3947025" y="1358750"/>
              <a:ext cx="66125" cy="2554725"/>
            </a:xfrm>
            <a:custGeom>
              <a:avLst/>
              <a:gdLst/>
              <a:ahLst/>
              <a:cxnLst/>
              <a:rect l="l" t="t" r="r" b="b"/>
              <a:pathLst>
                <a:path w="2645" h="102189" extrusionOk="0">
                  <a:moveTo>
                    <a:pt x="2644" y="1"/>
                  </a:moveTo>
                  <a:lnTo>
                    <a:pt x="2" y="1646"/>
                  </a:lnTo>
                  <a:lnTo>
                    <a:pt x="2" y="101689"/>
                  </a:lnTo>
                  <a:cubicBezTo>
                    <a:pt x="0" y="101810"/>
                    <a:pt x="98" y="101906"/>
                    <a:pt x="220" y="101906"/>
                  </a:cubicBezTo>
                  <a:cubicBezTo>
                    <a:pt x="340" y="101906"/>
                    <a:pt x="438" y="101810"/>
                    <a:pt x="438" y="101689"/>
                  </a:cubicBezTo>
                  <a:lnTo>
                    <a:pt x="438" y="1889"/>
                  </a:lnTo>
                  <a:lnTo>
                    <a:pt x="2207" y="787"/>
                  </a:lnTo>
                  <a:lnTo>
                    <a:pt x="2207" y="101971"/>
                  </a:lnTo>
                  <a:cubicBezTo>
                    <a:pt x="2207" y="102091"/>
                    <a:pt x="2305" y="102189"/>
                    <a:pt x="2425" y="102189"/>
                  </a:cubicBezTo>
                  <a:cubicBezTo>
                    <a:pt x="2545" y="102189"/>
                    <a:pt x="2644" y="102091"/>
                    <a:pt x="2644" y="101971"/>
                  </a:cubicBezTo>
                  <a:lnTo>
                    <a:pt x="2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35"/>
            <p:cNvSpPr/>
            <p:nvPr/>
          </p:nvSpPr>
          <p:spPr>
            <a:xfrm>
              <a:off x="6145825" y="4358725"/>
              <a:ext cx="53750" cy="665825"/>
            </a:xfrm>
            <a:custGeom>
              <a:avLst/>
              <a:gdLst/>
              <a:ahLst/>
              <a:cxnLst/>
              <a:rect l="l" t="t" r="r" b="b"/>
              <a:pathLst>
                <a:path w="2150" h="26633" extrusionOk="0">
                  <a:moveTo>
                    <a:pt x="151" y="164"/>
                  </a:moveTo>
                  <a:lnTo>
                    <a:pt x="1709" y="293"/>
                  </a:lnTo>
                  <a:cubicBezTo>
                    <a:pt x="1984" y="1582"/>
                    <a:pt x="1155" y="2499"/>
                    <a:pt x="1146" y="2508"/>
                  </a:cubicBezTo>
                  <a:lnTo>
                    <a:pt x="1126" y="2530"/>
                  </a:lnTo>
                  <a:lnTo>
                    <a:pt x="1126" y="26422"/>
                  </a:lnTo>
                  <a:lnTo>
                    <a:pt x="151" y="26095"/>
                  </a:lnTo>
                  <a:lnTo>
                    <a:pt x="151" y="164"/>
                  </a:lnTo>
                  <a:close/>
                  <a:moveTo>
                    <a:pt x="1" y="1"/>
                  </a:moveTo>
                  <a:lnTo>
                    <a:pt x="1" y="26203"/>
                  </a:lnTo>
                  <a:lnTo>
                    <a:pt x="1278" y="26632"/>
                  </a:lnTo>
                  <a:lnTo>
                    <a:pt x="1278" y="2588"/>
                  </a:lnTo>
                  <a:cubicBezTo>
                    <a:pt x="1414" y="2430"/>
                    <a:pt x="2149" y="1503"/>
                    <a:pt x="1845" y="205"/>
                  </a:cubicBezTo>
                  <a:lnTo>
                    <a:pt x="1833" y="15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35"/>
            <p:cNvSpPr/>
            <p:nvPr/>
          </p:nvSpPr>
          <p:spPr>
            <a:xfrm>
              <a:off x="6175800" y="4367550"/>
              <a:ext cx="72050" cy="656275"/>
            </a:xfrm>
            <a:custGeom>
              <a:avLst/>
              <a:gdLst/>
              <a:ahLst/>
              <a:cxnLst/>
              <a:rect l="l" t="t" r="r" b="b"/>
              <a:pathLst>
                <a:path w="2882" h="26251" extrusionOk="0">
                  <a:moveTo>
                    <a:pt x="2542" y="0"/>
                  </a:moveTo>
                  <a:lnTo>
                    <a:pt x="2396" y="36"/>
                  </a:lnTo>
                  <a:cubicBezTo>
                    <a:pt x="2747" y="1455"/>
                    <a:pt x="1855" y="2289"/>
                    <a:pt x="1846" y="2297"/>
                  </a:cubicBezTo>
                  <a:lnTo>
                    <a:pt x="1821" y="2319"/>
                  </a:lnTo>
                  <a:lnTo>
                    <a:pt x="1821" y="26023"/>
                  </a:lnTo>
                  <a:lnTo>
                    <a:pt x="0" y="26098"/>
                  </a:lnTo>
                  <a:lnTo>
                    <a:pt x="7" y="26250"/>
                  </a:lnTo>
                  <a:lnTo>
                    <a:pt x="1973" y="26168"/>
                  </a:lnTo>
                  <a:lnTo>
                    <a:pt x="1973" y="2384"/>
                  </a:lnTo>
                  <a:cubicBezTo>
                    <a:pt x="2122" y="2232"/>
                    <a:pt x="2882" y="1371"/>
                    <a:pt x="25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35"/>
            <p:cNvSpPr/>
            <p:nvPr/>
          </p:nvSpPr>
          <p:spPr>
            <a:xfrm>
              <a:off x="1314550" y="4512150"/>
              <a:ext cx="252075" cy="16375"/>
            </a:xfrm>
            <a:custGeom>
              <a:avLst/>
              <a:gdLst/>
              <a:ahLst/>
              <a:cxnLst/>
              <a:rect l="l" t="t" r="r" b="b"/>
              <a:pathLst>
                <a:path w="10083" h="655" extrusionOk="0">
                  <a:moveTo>
                    <a:pt x="10075" y="1"/>
                  </a:moveTo>
                  <a:lnTo>
                    <a:pt x="0" y="504"/>
                  </a:lnTo>
                  <a:lnTo>
                    <a:pt x="8" y="655"/>
                  </a:lnTo>
                  <a:lnTo>
                    <a:pt x="10083" y="152"/>
                  </a:lnTo>
                  <a:lnTo>
                    <a:pt x="100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35"/>
            <p:cNvSpPr/>
            <p:nvPr/>
          </p:nvSpPr>
          <p:spPr>
            <a:xfrm>
              <a:off x="1314800" y="4887625"/>
              <a:ext cx="251975" cy="10200"/>
            </a:xfrm>
            <a:custGeom>
              <a:avLst/>
              <a:gdLst/>
              <a:ahLst/>
              <a:cxnLst/>
              <a:rect l="l" t="t" r="r" b="b"/>
              <a:pathLst>
                <a:path w="10079" h="408" extrusionOk="0">
                  <a:moveTo>
                    <a:pt x="5" y="1"/>
                  </a:moveTo>
                  <a:lnTo>
                    <a:pt x="1" y="153"/>
                  </a:lnTo>
                  <a:lnTo>
                    <a:pt x="10074" y="408"/>
                  </a:lnTo>
                  <a:lnTo>
                    <a:pt x="10078" y="256"/>
                  </a:lnTo>
                  <a:lnTo>
                    <a:pt x="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35"/>
            <p:cNvSpPr/>
            <p:nvPr/>
          </p:nvSpPr>
          <p:spPr>
            <a:xfrm>
              <a:off x="1314850" y="4914500"/>
              <a:ext cx="251850" cy="3825"/>
            </a:xfrm>
            <a:custGeom>
              <a:avLst/>
              <a:gdLst/>
              <a:ahLst/>
              <a:cxnLst/>
              <a:rect l="l" t="t" r="r" b="b"/>
              <a:pathLst>
                <a:path w="10074" h="153" extrusionOk="0">
                  <a:moveTo>
                    <a:pt x="0" y="0"/>
                  </a:moveTo>
                  <a:lnTo>
                    <a:pt x="0" y="152"/>
                  </a:lnTo>
                  <a:lnTo>
                    <a:pt x="10074" y="152"/>
                  </a:lnTo>
                  <a:lnTo>
                    <a:pt x="100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35"/>
            <p:cNvSpPr/>
            <p:nvPr/>
          </p:nvSpPr>
          <p:spPr>
            <a:xfrm>
              <a:off x="1341900" y="4526675"/>
              <a:ext cx="3775" cy="363425"/>
            </a:xfrm>
            <a:custGeom>
              <a:avLst/>
              <a:gdLst/>
              <a:ahLst/>
              <a:cxnLst/>
              <a:rect l="l" t="t" r="r" b="b"/>
              <a:pathLst>
                <a:path w="151" h="14537" extrusionOk="0">
                  <a:moveTo>
                    <a:pt x="0" y="0"/>
                  </a:moveTo>
                  <a:lnTo>
                    <a:pt x="0" y="14537"/>
                  </a:lnTo>
                  <a:lnTo>
                    <a:pt x="151" y="14537"/>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35"/>
            <p:cNvSpPr/>
            <p:nvPr/>
          </p:nvSpPr>
          <p:spPr>
            <a:xfrm>
              <a:off x="1645800" y="4887975"/>
              <a:ext cx="332275" cy="6550"/>
            </a:xfrm>
            <a:custGeom>
              <a:avLst/>
              <a:gdLst/>
              <a:ahLst/>
              <a:cxnLst/>
              <a:rect l="l" t="t" r="r" b="b"/>
              <a:pathLst>
                <a:path w="13291" h="262" extrusionOk="0">
                  <a:moveTo>
                    <a:pt x="13289" y="0"/>
                  </a:moveTo>
                  <a:lnTo>
                    <a:pt x="0" y="111"/>
                  </a:lnTo>
                  <a:lnTo>
                    <a:pt x="1" y="262"/>
                  </a:lnTo>
                  <a:lnTo>
                    <a:pt x="13291" y="151"/>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35"/>
            <p:cNvSpPr/>
            <p:nvPr/>
          </p:nvSpPr>
          <p:spPr>
            <a:xfrm>
              <a:off x="1645700" y="4908450"/>
              <a:ext cx="332275" cy="5200"/>
            </a:xfrm>
            <a:custGeom>
              <a:avLst/>
              <a:gdLst/>
              <a:ahLst/>
              <a:cxnLst/>
              <a:rect l="l" t="t" r="r" b="b"/>
              <a:pathLst>
                <a:path w="13291" h="208" extrusionOk="0">
                  <a:moveTo>
                    <a:pt x="13289" y="0"/>
                  </a:moveTo>
                  <a:lnTo>
                    <a:pt x="0" y="57"/>
                  </a:lnTo>
                  <a:lnTo>
                    <a:pt x="0" y="208"/>
                  </a:lnTo>
                  <a:lnTo>
                    <a:pt x="13291" y="152"/>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35"/>
            <p:cNvSpPr/>
            <p:nvPr/>
          </p:nvSpPr>
          <p:spPr>
            <a:xfrm>
              <a:off x="1645700" y="4493025"/>
              <a:ext cx="332425" cy="16300"/>
            </a:xfrm>
            <a:custGeom>
              <a:avLst/>
              <a:gdLst/>
              <a:ahLst/>
              <a:cxnLst/>
              <a:rect l="l" t="t" r="r" b="b"/>
              <a:pathLst>
                <a:path w="13297" h="652" extrusionOk="0">
                  <a:moveTo>
                    <a:pt x="13291" y="1"/>
                  </a:moveTo>
                  <a:lnTo>
                    <a:pt x="0" y="499"/>
                  </a:lnTo>
                  <a:lnTo>
                    <a:pt x="5" y="651"/>
                  </a:lnTo>
                  <a:lnTo>
                    <a:pt x="13296" y="152"/>
                  </a:lnTo>
                  <a:lnTo>
                    <a:pt x="132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35"/>
            <p:cNvSpPr/>
            <p:nvPr/>
          </p:nvSpPr>
          <p:spPr>
            <a:xfrm>
              <a:off x="1681175" y="4506150"/>
              <a:ext cx="4900" cy="386100"/>
            </a:xfrm>
            <a:custGeom>
              <a:avLst/>
              <a:gdLst/>
              <a:ahLst/>
              <a:cxnLst/>
              <a:rect l="l" t="t" r="r" b="b"/>
              <a:pathLst>
                <a:path w="196" h="15444" extrusionOk="0">
                  <a:moveTo>
                    <a:pt x="0" y="1"/>
                  </a:moveTo>
                  <a:lnTo>
                    <a:pt x="45" y="15444"/>
                  </a:lnTo>
                  <a:lnTo>
                    <a:pt x="196" y="15444"/>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35"/>
            <p:cNvSpPr/>
            <p:nvPr/>
          </p:nvSpPr>
          <p:spPr>
            <a:xfrm>
              <a:off x="2073525" y="4479700"/>
              <a:ext cx="380600" cy="13900"/>
            </a:xfrm>
            <a:custGeom>
              <a:avLst/>
              <a:gdLst/>
              <a:ahLst/>
              <a:cxnLst/>
              <a:rect l="l" t="t" r="r" b="b"/>
              <a:pathLst>
                <a:path w="15224" h="556" extrusionOk="0">
                  <a:moveTo>
                    <a:pt x="15220" y="0"/>
                  </a:moveTo>
                  <a:lnTo>
                    <a:pt x="0" y="403"/>
                  </a:lnTo>
                  <a:lnTo>
                    <a:pt x="4" y="555"/>
                  </a:lnTo>
                  <a:lnTo>
                    <a:pt x="15224" y="151"/>
                  </a:lnTo>
                  <a:lnTo>
                    <a:pt x="152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35"/>
            <p:cNvSpPr/>
            <p:nvPr/>
          </p:nvSpPr>
          <p:spPr>
            <a:xfrm>
              <a:off x="2073550" y="4882150"/>
              <a:ext cx="371000" cy="5900"/>
            </a:xfrm>
            <a:custGeom>
              <a:avLst/>
              <a:gdLst/>
              <a:ahLst/>
              <a:cxnLst/>
              <a:rect l="l" t="t" r="r" b="b"/>
              <a:pathLst>
                <a:path w="14840" h="236" extrusionOk="0">
                  <a:moveTo>
                    <a:pt x="14839" y="1"/>
                  </a:moveTo>
                  <a:lnTo>
                    <a:pt x="1" y="85"/>
                  </a:lnTo>
                  <a:lnTo>
                    <a:pt x="2" y="236"/>
                  </a:lnTo>
                  <a:lnTo>
                    <a:pt x="14840" y="151"/>
                  </a:lnTo>
                  <a:lnTo>
                    <a:pt x="148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35"/>
            <p:cNvSpPr/>
            <p:nvPr/>
          </p:nvSpPr>
          <p:spPr>
            <a:xfrm>
              <a:off x="2073550" y="4903350"/>
              <a:ext cx="376300" cy="4850"/>
            </a:xfrm>
            <a:custGeom>
              <a:avLst/>
              <a:gdLst/>
              <a:ahLst/>
              <a:cxnLst/>
              <a:rect l="l" t="t" r="r" b="b"/>
              <a:pathLst>
                <a:path w="15052" h="194" extrusionOk="0">
                  <a:moveTo>
                    <a:pt x="15051" y="1"/>
                  </a:moveTo>
                  <a:lnTo>
                    <a:pt x="1" y="43"/>
                  </a:lnTo>
                  <a:lnTo>
                    <a:pt x="2" y="194"/>
                  </a:lnTo>
                  <a:lnTo>
                    <a:pt x="15051" y="152"/>
                  </a:lnTo>
                  <a:lnTo>
                    <a:pt x="150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35"/>
            <p:cNvSpPr/>
            <p:nvPr/>
          </p:nvSpPr>
          <p:spPr>
            <a:xfrm>
              <a:off x="2108600" y="4490700"/>
              <a:ext cx="3800" cy="390150"/>
            </a:xfrm>
            <a:custGeom>
              <a:avLst/>
              <a:gdLst/>
              <a:ahLst/>
              <a:cxnLst/>
              <a:rect l="l" t="t" r="r" b="b"/>
              <a:pathLst>
                <a:path w="152" h="15606" extrusionOk="0">
                  <a:moveTo>
                    <a:pt x="0" y="0"/>
                  </a:moveTo>
                  <a:lnTo>
                    <a:pt x="0" y="15606"/>
                  </a:lnTo>
                  <a:lnTo>
                    <a:pt x="151" y="15606"/>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35"/>
            <p:cNvSpPr/>
            <p:nvPr/>
          </p:nvSpPr>
          <p:spPr>
            <a:xfrm>
              <a:off x="2573875" y="4462225"/>
              <a:ext cx="443350" cy="10150"/>
            </a:xfrm>
            <a:custGeom>
              <a:avLst/>
              <a:gdLst/>
              <a:ahLst/>
              <a:cxnLst/>
              <a:rect l="l" t="t" r="r" b="b"/>
              <a:pathLst>
                <a:path w="17734" h="406" extrusionOk="0">
                  <a:moveTo>
                    <a:pt x="17731" y="0"/>
                  </a:moveTo>
                  <a:lnTo>
                    <a:pt x="1" y="254"/>
                  </a:lnTo>
                  <a:lnTo>
                    <a:pt x="2" y="406"/>
                  </a:lnTo>
                  <a:lnTo>
                    <a:pt x="17734" y="151"/>
                  </a:lnTo>
                  <a:lnTo>
                    <a:pt x="177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35"/>
            <p:cNvSpPr/>
            <p:nvPr/>
          </p:nvSpPr>
          <p:spPr>
            <a:xfrm>
              <a:off x="2773525" y="4467575"/>
              <a:ext cx="3800" cy="638850"/>
            </a:xfrm>
            <a:custGeom>
              <a:avLst/>
              <a:gdLst/>
              <a:ahLst/>
              <a:cxnLst/>
              <a:rect l="l" t="t" r="r" b="b"/>
              <a:pathLst>
                <a:path w="152" h="25554" extrusionOk="0">
                  <a:moveTo>
                    <a:pt x="1" y="0"/>
                  </a:moveTo>
                  <a:lnTo>
                    <a:pt x="1" y="25554"/>
                  </a:lnTo>
                  <a:lnTo>
                    <a:pt x="151" y="2555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35"/>
            <p:cNvSpPr/>
            <p:nvPr/>
          </p:nvSpPr>
          <p:spPr>
            <a:xfrm>
              <a:off x="2603775" y="4499300"/>
              <a:ext cx="142750" cy="434375"/>
            </a:xfrm>
            <a:custGeom>
              <a:avLst/>
              <a:gdLst/>
              <a:ahLst/>
              <a:cxnLst/>
              <a:rect l="l" t="t" r="r" b="b"/>
              <a:pathLst>
                <a:path w="5710" h="17375" extrusionOk="0">
                  <a:moveTo>
                    <a:pt x="5559" y="153"/>
                  </a:moveTo>
                  <a:lnTo>
                    <a:pt x="5559" y="17224"/>
                  </a:lnTo>
                  <a:lnTo>
                    <a:pt x="449" y="17224"/>
                  </a:lnTo>
                  <a:lnTo>
                    <a:pt x="155" y="153"/>
                  </a:lnTo>
                  <a:close/>
                  <a:moveTo>
                    <a:pt x="1" y="1"/>
                  </a:moveTo>
                  <a:lnTo>
                    <a:pt x="301" y="17375"/>
                  </a:lnTo>
                  <a:lnTo>
                    <a:pt x="5710" y="17375"/>
                  </a:lnTo>
                  <a:lnTo>
                    <a:pt x="57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35"/>
            <p:cNvSpPr/>
            <p:nvPr/>
          </p:nvSpPr>
          <p:spPr>
            <a:xfrm>
              <a:off x="2798975" y="4495050"/>
              <a:ext cx="189350" cy="438625"/>
            </a:xfrm>
            <a:custGeom>
              <a:avLst/>
              <a:gdLst/>
              <a:ahLst/>
              <a:cxnLst/>
              <a:rect l="l" t="t" r="r" b="b"/>
              <a:pathLst>
                <a:path w="7574" h="17545" extrusionOk="0">
                  <a:moveTo>
                    <a:pt x="7423" y="155"/>
                  </a:moveTo>
                  <a:lnTo>
                    <a:pt x="7423" y="17394"/>
                  </a:lnTo>
                  <a:lnTo>
                    <a:pt x="151" y="17394"/>
                  </a:lnTo>
                  <a:lnTo>
                    <a:pt x="151" y="320"/>
                  </a:lnTo>
                  <a:lnTo>
                    <a:pt x="7423" y="155"/>
                  </a:lnTo>
                  <a:close/>
                  <a:moveTo>
                    <a:pt x="7574" y="1"/>
                  </a:moveTo>
                  <a:lnTo>
                    <a:pt x="74" y="171"/>
                  </a:lnTo>
                  <a:lnTo>
                    <a:pt x="0" y="174"/>
                  </a:lnTo>
                  <a:lnTo>
                    <a:pt x="0" y="17545"/>
                  </a:lnTo>
                  <a:lnTo>
                    <a:pt x="7574" y="17545"/>
                  </a:lnTo>
                  <a:lnTo>
                    <a:pt x="75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35"/>
            <p:cNvSpPr/>
            <p:nvPr/>
          </p:nvSpPr>
          <p:spPr>
            <a:xfrm>
              <a:off x="3236650" y="4954275"/>
              <a:ext cx="715875" cy="18650"/>
            </a:xfrm>
            <a:custGeom>
              <a:avLst/>
              <a:gdLst/>
              <a:ahLst/>
              <a:cxnLst/>
              <a:rect l="l" t="t" r="r" b="b"/>
              <a:pathLst>
                <a:path w="28635" h="746" extrusionOk="0">
                  <a:moveTo>
                    <a:pt x="28634" y="0"/>
                  </a:moveTo>
                  <a:lnTo>
                    <a:pt x="0" y="595"/>
                  </a:lnTo>
                  <a:lnTo>
                    <a:pt x="4" y="745"/>
                  </a:lnTo>
                  <a:lnTo>
                    <a:pt x="28635" y="151"/>
                  </a:lnTo>
                  <a:lnTo>
                    <a:pt x="286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35"/>
            <p:cNvSpPr/>
            <p:nvPr/>
          </p:nvSpPr>
          <p:spPr>
            <a:xfrm>
              <a:off x="3238850" y="4919250"/>
              <a:ext cx="713675" cy="14425"/>
            </a:xfrm>
            <a:custGeom>
              <a:avLst/>
              <a:gdLst/>
              <a:ahLst/>
              <a:cxnLst/>
              <a:rect l="l" t="t" r="r" b="b"/>
              <a:pathLst>
                <a:path w="28547" h="577" extrusionOk="0">
                  <a:moveTo>
                    <a:pt x="28546" y="0"/>
                  </a:moveTo>
                  <a:lnTo>
                    <a:pt x="1" y="426"/>
                  </a:lnTo>
                  <a:lnTo>
                    <a:pt x="3" y="577"/>
                  </a:lnTo>
                  <a:lnTo>
                    <a:pt x="28547" y="152"/>
                  </a:lnTo>
                  <a:lnTo>
                    <a:pt x="285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35"/>
            <p:cNvSpPr/>
            <p:nvPr/>
          </p:nvSpPr>
          <p:spPr>
            <a:xfrm>
              <a:off x="3239025" y="4450725"/>
              <a:ext cx="713675" cy="15525"/>
            </a:xfrm>
            <a:custGeom>
              <a:avLst/>
              <a:gdLst/>
              <a:ahLst/>
              <a:cxnLst/>
              <a:rect l="l" t="t" r="r" b="b"/>
              <a:pathLst>
                <a:path w="28547" h="621" extrusionOk="0">
                  <a:moveTo>
                    <a:pt x="2" y="0"/>
                  </a:moveTo>
                  <a:lnTo>
                    <a:pt x="0" y="151"/>
                  </a:lnTo>
                  <a:lnTo>
                    <a:pt x="28544" y="620"/>
                  </a:lnTo>
                  <a:lnTo>
                    <a:pt x="28546" y="468"/>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35"/>
            <p:cNvSpPr/>
            <p:nvPr/>
          </p:nvSpPr>
          <p:spPr>
            <a:xfrm>
              <a:off x="3919850" y="4458250"/>
              <a:ext cx="3825" cy="463375"/>
            </a:xfrm>
            <a:custGeom>
              <a:avLst/>
              <a:gdLst/>
              <a:ahLst/>
              <a:cxnLst/>
              <a:rect l="l" t="t" r="r" b="b"/>
              <a:pathLst>
                <a:path w="153" h="18535" extrusionOk="0">
                  <a:moveTo>
                    <a:pt x="0" y="1"/>
                  </a:moveTo>
                  <a:lnTo>
                    <a:pt x="0" y="18534"/>
                  </a:lnTo>
                  <a:lnTo>
                    <a:pt x="152" y="18534"/>
                  </a:lnTo>
                  <a:lnTo>
                    <a:pt x="1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35"/>
            <p:cNvSpPr/>
            <p:nvPr/>
          </p:nvSpPr>
          <p:spPr>
            <a:xfrm>
              <a:off x="4076250" y="4461925"/>
              <a:ext cx="526150" cy="21250"/>
            </a:xfrm>
            <a:custGeom>
              <a:avLst/>
              <a:gdLst/>
              <a:ahLst/>
              <a:cxnLst/>
              <a:rect l="l" t="t" r="r" b="b"/>
              <a:pathLst>
                <a:path w="21046" h="850" extrusionOk="0">
                  <a:moveTo>
                    <a:pt x="6" y="0"/>
                  </a:moveTo>
                  <a:lnTo>
                    <a:pt x="0" y="151"/>
                  </a:lnTo>
                  <a:lnTo>
                    <a:pt x="21040" y="850"/>
                  </a:lnTo>
                  <a:lnTo>
                    <a:pt x="21046" y="698"/>
                  </a:lnTo>
                  <a:lnTo>
                    <a:pt x="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35"/>
            <p:cNvSpPr/>
            <p:nvPr/>
          </p:nvSpPr>
          <p:spPr>
            <a:xfrm>
              <a:off x="4076550" y="49108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35"/>
            <p:cNvSpPr/>
            <p:nvPr/>
          </p:nvSpPr>
          <p:spPr>
            <a:xfrm>
              <a:off x="4076550" y="49405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35"/>
            <p:cNvSpPr/>
            <p:nvPr/>
          </p:nvSpPr>
          <p:spPr>
            <a:xfrm>
              <a:off x="4572050" y="4481575"/>
              <a:ext cx="3800" cy="431325"/>
            </a:xfrm>
            <a:custGeom>
              <a:avLst/>
              <a:gdLst/>
              <a:ahLst/>
              <a:cxnLst/>
              <a:rect l="l" t="t" r="r" b="b"/>
              <a:pathLst>
                <a:path w="152" h="17253" extrusionOk="0">
                  <a:moveTo>
                    <a:pt x="1" y="0"/>
                  </a:moveTo>
                  <a:lnTo>
                    <a:pt x="1" y="17252"/>
                  </a:lnTo>
                  <a:lnTo>
                    <a:pt x="151" y="17252"/>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35"/>
            <p:cNvSpPr/>
            <p:nvPr/>
          </p:nvSpPr>
          <p:spPr>
            <a:xfrm>
              <a:off x="4703400" y="4911000"/>
              <a:ext cx="380125" cy="3825"/>
            </a:xfrm>
            <a:custGeom>
              <a:avLst/>
              <a:gdLst/>
              <a:ahLst/>
              <a:cxnLst/>
              <a:rect l="l" t="t" r="r" b="b"/>
              <a:pathLst>
                <a:path w="15205" h="153" extrusionOk="0">
                  <a:moveTo>
                    <a:pt x="0" y="0"/>
                  </a:moveTo>
                  <a:lnTo>
                    <a:pt x="0" y="152"/>
                  </a:lnTo>
                  <a:lnTo>
                    <a:pt x="15204" y="152"/>
                  </a:lnTo>
                  <a:lnTo>
                    <a:pt x="152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35"/>
            <p:cNvSpPr/>
            <p:nvPr/>
          </p:nvSpPr>
          <p:spPr>
            <a:xfrm>
              <a:off x="4703350" y="4939425"/>
              <a:ext cx="380200" cy="8025"/>
            </a:xfrm>
            <a:custGeom>
              <a:avLst/>
              <a:gdLst/>
              <a:ahLst/>
              <a:cxnLst/>
              <a:rect l="l" t="t" r="r" b="b"/>
              <a:pathLst>
                <a:path w="15208" h="321" extrusionOk="0">
                  <a:moveTo>
                    <a:pt x="15206" y="1"/>
                  </a:moveTo>
                  <a:lnTo>
                    <a:pt x="1" y="170"/>
                  </a:lnTo>
                  <a:lnTo>
                    <a:pt x="2" y="321"/>
                  </a:lnTo>
                  <a:lnTo>
                    <a:pt x="15207" y="151"/>
                  </a:lnTo>
                  <a:lnTo>
                    <a:pt x="152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35"/>
            <p:cNvSpPr/>
            <p:nvPr/>
          </p:nvSpPr>
          <p:spPr>
            <a:xfrm>
              <a:off x="4703325" y="4479700"/>
              <a:ext cx="380225" cy="13900"/>
            </a:xfrm>
            <a:custGeom>
              <a:avLst/>
              <a:gdLst/>
              <a:ahLst/>
              <a:cxnLst/>
              <a:rect l="l" t="t" r="r" b="b"/>
              <a:pathLst>
                <a:path w="15209" h="556" extrusionOk="0">
                  <a:moveTo>
                    <a:pt x="4" y="0"/>
                  </a:moveTo>
                  <a:lnTo>
                    <a:pt x="0" y="151"/>
                  </a:lnTo>
                  <a:lnTo>
                    <a:pt x="15206" y="555"/>
                  </a:lnTo>
                  <a:lnTo>
                    <a:pt x="15208" y="403"/>
                  </a:ln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35"/>
            <p:cNvSpPr/>
            <p:nvPr/>
          </p:nvSpPr>
          <p:spPr>
            <a:xfrm>
              <a:off x="5057750" y="4491025"/>
              <a:ext cx="3800" cy="421875"/>
            </a:xfrm>
            <a:custGeom>
              <a:avLst/>
              <a:gdLst/>
              <a:ahLst/>
              <a:cxnLst/>
              <a:rect l="l" t="t" r="r" b="b"/>
              <a:pathLst>
                <a:path w="152" h="16875" extrusionOk="0">
                  <a:moveTo>
                    <a:pt x="1" y="0"/>
                  </a:moveTo>
                  <a:lnTo>
                    <a:pt x="1" y="16874"/>
                  </a:lnTo>
                  <a:lnTo>
                    <a:pt x="151" y="1687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35"/>
            <p:cNvSpPr/>
            <p:nvPr/>
          </p:nvSpPr>
          <p:spPr>
            <a:xfrm>
              <a:off x="5528950" y="4298600"/>
              <a:ext cx="6200" cy="736925"/>
            </a:xfrm>
            <a:custGeom>
              <a:avLst/>
              <a:gdLst/>
              <a:ahLst/>
              <a:cxnLst/>
              <a:rect l="l" t="t" r="r" b="b"/>
              <a:pathLst>
                <a:path w="248" h="29477" extrusionOk="0">
                  <a:moveTo>
                    <a:pt x="124" y="1"/>
                  </a:moveTo>
                  <a:cubicBezTo>
                    <a:pt x="55" y="1"/>
                    <a:pt x="1" y="58"/>
                    <a:pt x="3" y="126"/>
                  </a:cubicBezTo>
                  <a:lnTo>
                    <a:pt x="3" y="29356"/>
                  </a:lnTo>
                  <a:cubicBezTo>
                    <a:pt x="3" y="29422"/>
                    <a:pt x="58" y="29476"/>
                    <a:pt x="124" y="29476"/>
                  </a:cubicBezTo>
                  <a:cubicBezTo>
                    <a:pt x="191" y="29476"/>
                    <a:pt x="245" y="29422"/>
                    <a:pt x="245" y="29356"/>
                  </a:cubicBezTo>
                  <a:lnTo>
                    <a:pt x="245" y="126"/>
                  </a:lnTo>
                  <a:cubicBezTo>
                    <a:pt x="248" y="58"/>
                    <a:pt x="192" y="1"/>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35"/>
            <p:cNvSpPr/>
            <p:nvPr/>
          </p:nvSpPr>
          <p:spPr>
            <a:xfrm>
              <a:off x="5918050" y="4332700"/>
              <a:ext cx="6200" cy="689050"/>
            </a:xfrm>
            <a:custGeom>
              <a:avLst/>
              <a:gdLst/>
              <a:ahLst/>
              <a:cxnLst/>
              <a:rect l="l" t="t" r="r" b="b"/>
              <a:pathLst>
                <a:path w="248" h="27562" extrusionOk="0">
                  <a:moveTo>
                    <a:pt x="123" y="0"/>
                  </a:moveTo>
                  <a:cubicBezTo>
                    <a:pt x="54" y="0"/>
                    <a:pt x="0" y="57"/>
                    <a:pt x="3" y="126"/>
                  </a:cubicBezTo>
                  <a:lnTo>
                    <a:pt x="3" y="27441"/>
                  </a:lnTo>
                  <a:cubicBezTo>
                    <a:pt x="3" y="27507"/>
                    <a:pt x="57" y="27561"/>
                    <a:pt x="123" y="27561"/>
                  </a:cubicBezTo>
                  <a:cubicBezTo>
                    <a:pt x="190" y="27561"/>
                    <a:pt x="245" y="27507"/>
                    <a:pt x="245" y="27441"/>
                  </a:cubicBez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35"/>
            <p:cNvSpPr/>
            <p:nvPr/>
          </p:nvSpPr>
          <p:spPr>
            <a:xfrm>
              <a:off x="5597775" y="4377500"/>
              <a:ext cx="267875" cy="652600"/>
            </a:xfrm>
            <a:custGeom>
              <a:avLst/>
              <a:gdLst/>
              <a:ahLst/>
              <a:cxnLst/>
              <a:rect l="l" t="t" r="r" b="b"/>
              <a:pathLst>
                <a:path w="10715" h="26104" extrusionOk="0">
                  <a:moveTo>
                    <a:pt x="0" y="0"/>
                  </a:moveTo>
                  <a:lnTo>
                    <a:pt x="0" y="26103"/>
                  </a:lnTo>
                  <a:lnTo>
                    <a:pt x="152" y="26103"/>
                  </a:lnTo>
                  <a:lnTo>
                    <a:pt x="152" y="163"/>
                  </a:lnTo>
                  <a:lnTo>
                    <a:pt x="10562" y="946"/>
                  </a:lnTo>
                  <a:lnTo>
                    <a:pt x="10562" y="25649"/>
                  </a:lnTo>
                  <a:lnTo>
                    <a:pt x="10714" y="25649"/>
                  </a:lnTo>
                  <a:lnTo>
                    <a:pt x="10714" y="806"/>
                  </a:lnTo>
                  <a:lnTo>
                    <a:pt x="82" y="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35"/>
            <p:cNvSpPr/>
            <p:nvPr/>
          </p:nvSpPr>
          <p:spPr>
            <a:xfrm>
              <a:off x="5162400" y="4911000"/>
              <a:ext cx="369650" cy="3825"/>
            </a:xfrm>
            <a:custGeom>
              <a:avLst/>
              <a:gdLst/>
              <a:ahLst/>
              <a:cxnLst/>
              <a:rect l="l" t="t" r="r" b="b"/>
              <a:pathLst>
                <a:path w="14786" h="153" extrusionOk="0">
                  <a:moveTo>
                    <a:pt x="1" y="0"/>
                  </a:moveTo>
                  <a:lnTo>
                    <a:pt x="1" y="152"/>
                  </a:lnTo>
                  <a:lnTo>
                    <a:pt x="14786" y="152"/>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35"/>
            <p:cNvSpPr/>
            <p:nvPr/>
          </p:nvSpPr>
          <p:spPr>
            <a:xfrm>
              <a:off x="5162400" y="4935175"/>
              <a:ext cx="369700" cy="8050"/>
            </a:xfrm>
            <a:custGeom>
              <a:avLst/>
              <a:gdLst/>
              <a:ahLst/>
              <a:cxnLst/>
              <a:rect l="l" t="t" r="r" b="b"/>
              <a:pathLst>
                <a:path w="14788" h="322" extrusionOk="0">
                  <a:moveTo>
                    <a:pt x="14786" y="0"/>
                  </a:moveTo>
                  <a:lnTo>
                    <a:pt x="1" y="171"/>
                  </a:lnTo>
                  <a:lnTo>
                    <a:pt x="2" y="321"/>
                  </a:lnTo>
                  <a:lnTo>
                    <a:pt x="14787" y="151"/>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35"/>
            <p:cNvSpPr/>
            <p:nvPr/>
          </p:nvSpPr>
          <p:spPr>
            <a:xfrm>
              <a:off x="5162225" y="4489050"/>
              <a:ext cx="369825" cy="22475"/>
            </a:xfrm>
            <a:custGeom>
              <a:avLst/>
              <a:gdLst/>
              <a:ahLst/>
              <a:cxnLst/>
              <a:rect l="l" t="t" r="r" b="b"/>
              <a:pathLst>
                <a:path w="14793" h="899" extrusionOk="0">
                  <a:moveTo>
                    <a:pt x="8" y="0"/>
                  </a:moveTo>
                  <a:lnTo>
                    <a:pt x="1" y="152"/>
                  </a:lnTo>
                  <a:lnTo>
                    <a:pt x="14786" y="899"/>
                  </a:lnTo>
                  <a:lnTo>
                    <a:pt x="14793" y="747"/>
                  </a:ln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35"/>
            <p:cNvSpPr/>
            <p:nvPr/>
          </p:nvSpPr>
          <p:spPr>
            <a:xfrm>
              <a:off x="5504175" y="4508375"/>
              <a:ext cx="3825" cy="404525"/>
            </a:xfrm>
            <a:custGeom>
              <a:avLst/>
              <a:gdLst/>
              <a:ahLst/>
              <a:cxnLst/>
              <a:rect l="l" t="t" r="r" b="b"/>
              <a:pathLst>
                <a:path w="153" h="16181" extrusionOk="0">
                  <a:moveTo>
                    <a:pt x="1" y="0"/>
                  </a:moveTo>
                  <a:lnTo>
                    <a:pt x="1" y="16180"/>
                  </a:lnTo>
                  <a:lnTo>
                    <a:pt x="153" y="16180"/>
                  </a:lnTo>
                  <a:lnTo>
                    <a:pt x="1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35"/>
            <p:cNvSpPr/>
            <p:nvPr/>
          </p:nvSpPr>
          <p:spPr>
            <a:xfrm>
              <a:off x="5920675" y="4526075"/>
              <a:ext cx="226800" cy="14925"/>
            </a:xfrm>
            <a:custGeom>
              <a:avLst/>
              <a:gdLst/>
              <a:ahLst/>
              <a:cxnLst/>
              <a:rect l="l" t="t" r="r" b="b"/>
              <a:pathLst>
                <a:path w="9072" h="597" extrusionOk="0">
                  <a:moveTo>
                    <a:pt x="7" y="0"/>
                  </a:moveTo>
                  <a:lnTo>
                    <a:pt x="1" y="151"/>
                  </a:lnTo>
                  <a:lnTo>
                    <a:pt x="9064" y="596"/>
                  </a:lnTo>
                  <a:lnTo>
                    <a:pt x="9071" y="444"/>
                  </a:lnTo>
                  <a:lnTo>
                    <a:pt x="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35"/>
            <p:cNvSpPr/>
            <p:nvPr/>
          </p:nvSpPr>
          <p:spPr>
            <a:xfrm>
              <a:off x="5921125" y="4898575"/>
              <a:ext cx="226600" cy="3825"/>
            </a:xfrm>
            <a:custGeom>
              <a:avLst/>
              <a:gdLst/>
              <a:ahLst/>
              <a:cxnLst/>
              <a:rect l="l" t="t" r="r" b="b"/>
              <a:pathLst>
                <a:path w="9064" h="153" extrusionOk="0">
                  <a:moveTo>
                    <a:pt x="0" y="0"/>
                  </a:moveTo>
                  <a:lnTo>
                    <a:pt x="0" y="152"/>
                  </a:lnTo>
                  <a:lnTo>
                    <a:pt x="9064"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35"/>
            <p:cNvSpPr/>
            <p:nvPr/>
          </p:nvSpPr>
          <p:spPr>
            <a:xfrm>
              <a:off x="5921125" y="4914500"/>
              <a:ext cx="226650" cy="6200"/>
            </a:xfrm>
            <a:custGeom>
              <a:avLst/>
              <a:gdLst/>
              <a:ahLst/>
              <a:cxnLst/>
              <a:rect l="l" t="t" r="r" b="b"/>
              <a:pathLst>
                <a:path w="9066" h="248" extrusionOk="0">
                  <a:moveTo>
                    <a:pt x="9064" y="0"/>
                  </a:moveTo>
                  <a:lnTo>
                    <a:pt x="0" y="95"/>
                  </a:lnTo>
                  <a:lnTo>
                    <a:pt x="1" y="247"/>
                  </a:lnTo>
                  <a:lnTo>
                    <a:pt x="9065"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35"/>
            <p:cNvSpPr/>
            <p:nvPr/>
          </p:nvSpPr>
          <p:spPr>
            <a:xfrm>
              <a:off x="6122775" y="4538250"/>
              <a:ext cx="3800" cy="358275"/>
            </a:xfrm>
            <a:custGeom>
              <a:avLst/>
              <a:gdLst/>
              <a:ahLst/>
              <a:cxnLst/>
              <a:rect l="l" t="t" r="r" b="b"/>
              <a:pathLst>
                <a:path w="152" h="14331" extrusionOk="0">
                  <a:moveTo>
                    <a:pt x="0" y="1"/>
                  </a:moveTo>
                  <a:lnTo>
                    <a:pt x="0" y="14330"/>
                  </a:lnTo>
                  <a:lnTo>
                    <a:pt x="151" y="14330"/>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35"/>
            <p:cNvSpPr/>
            <p:nvPr/>
          </p:nvSpPr>
          <p:spPr>
            <a:xfrm>
              <a:off x="1494200" y="2166800"/>
              <a:ext cx="6200" cy="324325"/>
            </a:xfrm>
            <a:custGeom>
              <a:avLst/>
              <a:gdLst/>
              <a:ahLst/>
              <a:cxnLst/>
              <a:rect l="l" t="t" r="r" b="b"/>
              <a:pathLst>
                <a:path w="248" h="12973" extrusionOk="0">
                  <a:moveTo>
                    <a:pt x="125" y="0"/>
                  </a:moveTo>
                  <a:cubicBezTo>
                    <a:pt x="56" y="0"/>
                    <a:pt x="1" y="57"/>
                    <a:pt x="3" y="126"/>
                  </a:cubicBezTo>
                  <a:lnTo>
                    <a:pt x="3" y="12852"/>
                  </a:lnTo>
                  <a:cubicBezTo>
                    <a:pt x="3" y="12918"/>
                    <a:pt x="57" y="12972"/>
                    <a:pt x="125" y="12972"/>
                  </a:cubicBezTo>
                  <a:cubicBezTo>
                    <a:pt x="191" y="12972"/>
                    <a:pt x="245" y="12918"/>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35"/>
            <p:cNvSpPr/>
            <p:nvPr/>
          </p:nvSpPr>
          <p:spPr>
            <a:xfrm>
              <a:off x="1494200" y="2627450"/>
              <a:ext cx="6200" cy="324375"/>
            </a:xfrm>
            <a:custGeom>
              <a:avLst/>
              <a:gdLst/>
              <a:ahLst/>
              <a:cxnLst/>
              <a:rect l="l" t="t" r="r" b="b"/>
              <a:pathLst>
                <a:path w="248" h="12975" extrusionOk="0">
                  <a:moveTo>
                    <a:pt x="125" y="1"/>
                  </a:moveTo>
                  <a:cubicBezTo>
                    <a:pt x="56" y="1"/>
                    <a:pt x="1" y="57"/>
                    <a:pt x="3" y="126"/>
                  </a:cubicBezTo>
                  <a:lnTo>
                    <a:pt x="3" y="12853"/>
                  </a:lnTo>
                  <a:cubicBezTo>
                    <a:pt x="3" y="12920"/>
                    <a:pt x="57" y="12974"/>
                    <a:pt x="125" y="12974"/>
                  </a:cubicBezTo>
                  <a:cubicBezTo>
                    <a:pt x="191" y="12974"/>
                    <a:pt x="245" y="12920"/>
                    <a:pt x="245" y="12853"/>
                  </a:cubicBezTo>
                  <a:lnTo>
                    <a:pt x="245" y="126"/>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35"/>
            <p:cNvSpPr/>
            <p:nvPr/>
          </p:nvSpPr>
          <p:spPr>
            <a:xfrm>
              <a:off x="1494200" y="3127300"/>
              <a:ext cx="6200" cy="324350"/>
            </a:xfrm>
            <a:custGeom>
              <a:avLst/>
              <a:gdLst/>
              <a:ahLst/>
              <a:cxnLst/>
              <a:rect l="l" t="t" r="r" b="b"/>
              <a:pathLst>
                <a:path w="248" h="12974" extrusionOk="0">
                  <a:moveTo>
                    <a:pt x="125" y="0"/>
                  </a:moveTo>
                  <a:cubicBezTo>
                    <a:pt x="56" y="0"/>
                    <a:pt x="1" y="57"/>
                    <a:pt x="3" y="126"/>
                  </a:cubicBezTo>
                  <a:lnTo>
                    <a:pt x="3" y="12852"/>
                  </a:lnTo>
                  <a:cubicBezTo>
                    <a:pt x="3" y="12920"/>
                    <a:pt x="57" y="12974"/>
                    <a:pt x="125" y="12974"/>
                  </a:cubicBezTo>
                  <a:cubicBezTo>
                    <a:pt x="191" y="12974"/>
                    <a:pt x="245" y="12920"/>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35"/>
            <p:cNvSpPr/>
            <p:nvPr/>
          </p:nvSpPr>
          <p:spPr>
            <a:xfrm>
              <a:off x="1494200" y="3590600"/>
              <a:ext cx="6200" cy="324325"/>
            </a:xfrm>
            <a:custGeom>
              <a:avLst/>
              <a:gdLst/>
              <a:ahLst/>
              <a:cxnLst/>
              <a:rect l="l" t="t" r="r" b="b"/>
              <a:pathLst>
                <a:path w="248" h="12973" extrusionOk="0">
                  <a:moveTo>
                    <a:pt x="125" y="1"/>
                  </a:moveTo>
                  <a:cubicBezTo>
                    <a:pt x="56" y="1"/>
                    <a:pt x="1" y="57"/>
                    <a:pt x="3" y="125"/>
                  </a:cubicBezTo>
                  <a:lnTo>
                    <a:pt x="3" y="12853"/>
                  </a:lnTo>
                  <a:cubicBezTo>
                    <a:pt x="3" y="12919"/>
                    <a:pt x="57" y="12973"/>
                    <a:pt x="125" y="12973"/>
                  </a:cubicBezTo>
                  <a:cubicBezTo>
                    <a:pt x="191" y="12973"/>
                    <a:pt x="245" y="12919"/>
                    <a:pt x="245" y="12853"/>
                  </a:cubicBezTo>
                  <a:lnTo>
                    <a:pt x="245" y="125"/>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35"/>
            <p:cNvSpPr/>
            <p:nvPr/>
          </p:nvSpPr>
          <p:spPr>
            <a:xfrm>
              <a:off x="5829025" y="4396825"/>
              <a:ext cx="3825" cy="625100"/>
            </a:xfrm>
            <a:custGeom>
              <a:avLst/>
              <a:gdLst/>
              <a:ahLst/>
              <a:cxnLst/>
              <a:rect l="l" t="t" r="r" b="b"/>
              <a:pathLst>
                <a:path w="153" h="25004" extrusionOk="0">
                  <a:moveTo>
                    <a:pt x="0" y="0"/>
                  </a:moveTo>
                  <a:lnTo>
                    <a:pt x="0" y="25004"/>
                  </a:lnTo>
                  <a:lnTo>
                    <a:pt x="152" y="25004"/>
                  </a:lnTo>
                  <a:lnTo>
                    <a:pt x="1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35"/>
            <p:cNvSpPr/>
            <p:nvPr/>
          </p:nvSpPr>
          <p:spPr>
            <a:xfrm>
              <a:off x="3287175" y="4281575"/>
              <a:ext cx="601975" cy="138850"/>
            </a:xfrm>
            <a:custGeom>
              <a:avLst/>
              <a:gdLst/>
              <a:ahLst/>
              <a:cxnLst/>
              <a:rect l="l" t="t" r="r" b="b"/>
              <a:pathLst>
                <a:path w="24079" h="5554" extrusionOk="0">
                  <a:moveTo>
                    <a:pt x="446" y="157"/>
                  </a:moveTo>
                  <a:lnTo>
                    <a:pt x="23926" y="1160"/>
                  </a:lnTo>
                  <a:lnTo>
                    <a:pt x="23926" y="5400"/>
                  </a:lnTo>
                  <a:lnTo>
                    <a:pt x="161" y="4996"/>
                  </a:lnTo>
                  <a:lnTo>
                    <a:pt x="446" y="157"/>
                  </a:lnTo>
                  <a:close/>
                  <a:moveTo>
                    <a:pt x="305" y="0"/>
                  </a:moveTo>
                  <a:lnTo>
                    <a:pt x="1" y="5144"/>
                  </a:lnTo>
                  <a:lnTo>
                    <a:pt x="24000" y="5552"/>
                  </a:lnTo>
                  <a:lnTo>
                    <a:pt x="24078" y="5553"/>
                  </a:lnTo>
                  <a:lnTo>
                    <a:pt x="24078" y="1015"/>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35"/>
            <p:cNvSpPr/>
            <p:nvPr/>
          </p:nvSpPr>
          <p:spPr>
            <a:xfrm>
              <a:off x="2622600" y="4281525"/>
              <a:ext cx="345575" cy="139750"/>
            </a:xfrm>
            <a:custGeom>
              <a:avLst/>
              <a:gdLst/>
              <a:ahLst/>
              <a:cxnLst/>
              <a:rect l="l" t="t" r="r" b="b"/>
              <a:pathLst>
                <a:path w="13823" h="5590" extrusionOk="0">
                  <a:moveTo>
                    <a:pt x="13672" y="162"/>
                  </a:moveTo>
                  <a:lnTo>
                    <a:pt x="13672" y="4999"/>
                  </a:lnTo>
                  <a:cubicBezTo>
                    <a:pt x="9155" y="5195"/>
                    <a:pt x="2717" y="5442"/>
                    <a:pt x="749" y="5442"/>
                  </a:cubicBezTo>
                  <a:cubicBezTo>
                    <a:pt x="501" y="5442"/>
                    <a:pt x="324" y="5438"/>
                    <a:pt x="231" y="5430"/>
                  </a:cubicBezTo>
                  <a:cubicBezTo>
                    <a:pt x="290" y="5185"/>
                    <a:pt x="276" y="4531"/>
                    <a:pt x="218" y="3095"/>
                  </a:cubicBezTo>
                  <a:cubicBezTo>
                    <a:pt x="186" y="2337"/>
                    <a:pt x="150" y="1482"/>
                    <a:pt x="187" y="1333"/>
                  </a:cubicBezTo>
                  <a:cubicBezTo>
                    <a:pt x="688" y="1177"/>
                    <a:pt x="8453" y="553"/>
                    <a:pt x="13672" y="162"/>
                  </a:cubicBezTo>
                  <a:close/>
                  <a:moveTo>
                    <a:pt x="13823" y="1"/>
                  </a:moveTo>
                  <a:lnTo>
                    <a:pt x="13742" y="6"/>
                  </a:lnTo>
                  <a:cubicBezTo>
                    <a:pt x="8690" y="384"/>
                    <a:pt x="196" y="1046"/>
                    <a:pt x="67" y="1235"/>
                  </a:cubicBezTo>
                  <a:cubicBezTo>
                    <a:pt x="1" y="1331"/>
                    <a:pt x="14" y="1824"/>
                    <a:pt x="67" y="3102"/>
                  </a:cubicBezTo>
                  <a:cubicBezTo>
                    <a:pt x="104" y="4027"/>
                    <a:pt x="157" y="5295"/>
                    <a:pt x="77" y="5426"/>
                  </a:cubicBezTo>
                  <a:lnTo>
                    <a:pt x="39" y="5467"/>
                  </a:lnTo>
                  <a:lnTo>
                    <a:pt x="60" y="5514"/>
                  </a:lnTo>
                  <a:cubicBezTo>
                    <a:pt x="76" y="5553"/>
                    <a:pt x="93" y="5590"/>
                    <a:pt x="897" y="5590"/>
                  </a:cubicBezTo>
                  <a:cubicBezTo>
                    <a:pt x="1742" y="5590"/>
                    <a:pt x="3461" y="5548"/>
                    <a:pt x="6969" y="5419"/>
                  </a:cubicBezTo>
                  <a:cubicBezTo>
                    <a:pt x="10327" y="5296"/>
                    <a:pt x="13717" y="5150"/>
                    <a:pt x="13750" y="5148"/>
                  </a:cubicBezTo>
                  <a:lnTo>
                    <a:pt x="13823" y="5145"/>
                  </a:lnTo>
                  <a:lnTo>
                    <a:pt x="138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35"/>
            <p:cNvSpPr/>
            <p:nvPr/>
          </p:nvSpPr>
          <p:spPr>
            <a:xfrm>
              <a:off x="2118150" y="4299175"/>
              <a:ext cx="283725" cy="161075"/>
            </a:xfrm>
            <a:custGeom>
              <a:avLst/>
              <a:gdLst/>
              <a:ahLst/>
              <a:cxnLst/>
              <a:rect l="l" t="t" r="r" b="b"/>
              <a:pathLst>
                <a:path w="11349" h="6443" extrusionOk="0">
                  <a:moveTo>
                    <a:pt x="11198" y="172"/>
                  </a:moveTo>
                  <a:lnTo>
                    <a:pt x="11198" y="5655"/>
                  </a:lnTo>
                  <a:lnTo>
                    <a:pt x="151" y="6283"/>
                  </a:lnTo>
                  <a:lnTo>
                    <a:pt x="151" y="1721"/>
                  </a:lnTo>
                  <a:lnTo>
                    <a:pt x="11198" y="172"/>
                  </a:lnTo>
                  <a:close/>
                  <a:moveTo>
                    <a:pt x="11349" y="0"/>
                  </a:moveTo>
                  <a:lnTo>
                    <a:pt x="65" y="1581"/>
                  </a:lnTo>
                  <a:lnTo>
                    <a:pt x="0" y="1590"/>
                  </a:lnTo>
                  <a:lnTo>
                    <a:pt x="0" y="6443"/>
                  </a:lnTo>
                  <a:lnTo>
                    <a:pt x="11279" y="5803"/>
                  </a:lnTo>
                  <a:lnTo>
                    <a:pt x="11349" y="5799"/>
                  </a:lnTo>
                  <a:lnTo>
                    <a:pt x="113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35"/>
            <p:cNvSpPr/>
            <p:nvPr/>
          </p:nvSpPr>
          <p:spPr>
            <a:xfrm>
              <a:off x="1677125" y="4349025"/>
              <a:ext cx="257100" cy="120525"/>
            </a:xfrm>
            <a:custGeom>
              <a:avLst/>
              <a:gdLst/>
              <a:ahLst/>
              <a:cxnLst/>
              <a:rect l="l" t="t" r="r" b="b"/>
              <a:pathLst>
                <a:path w="10284" h="4821" extrusionOk="0">
                  <a:moveTo>
                    <a:pt x="10134" y="160"/>
                  </a:moveTo>
                  <a:lnTo>
                    <a:pt x="10134" y="4297"/>
                  </a:lnTo>
                  <a:lnTo>
                    <a:pt x="333" y="4664"/>
                  </a:lnTo>
                  <a:lnTo>
                    <a:pt x="158" y="751"/>
                  </a:lnTo>
                  <a:lnTo>
                    <a:pt x="10134" y="160"/>
                  </a:lnTo>
                  <a:close/>
                  <a:moveTo>
                    <a:pt x="10283" y="0"/>
                  </a:moveTo>
                  <a:lnTo>
                    <a:pt x="1" y="609"/>
                  </a:lnTo>
                  <a:lnTo>
                    <a:pt x="185" y="4745"/>
                  </a:lnTo>
                  <a:lnTo>
                    <a:pt x="189" y="4820"/>
                  </a:lnTo>
                  <a:lnTo>
                    <a:pt x="10212" y="4445"/>
                  </a:lnTo>
                  <a:lnTo>
                    <a:pt x="10283" y="4442"/>
                  </a:lnTo>
                  <a:lnTo>
                    <a:pt x="102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35"/>
            <p:cNvSpPr/>
            <p:nvPr/>
          </p:nvSpPr>
          <p:spPr>
            <a:xfrm>
              <a:off x="1338100" y="4377700"/>
              <a:ext cx="194675" cy="121250"/>
            </a:xfrm>
            <a:custGeom>
              <a:avLst/>
              <a:gdLst/>
              <a:ahLst/>
              <a:cxnLst/>
              <a:rect l="l" t="t" r="r" b="b"/>
              <a:pathLst>
                <a:path w="7787" h="4850" extrusionOk="0">
                  <a:moveTo>
                    <a:pt x="7636" y="169"/>
                  </a:moveTo>
                  <a:lnTo>
                    <a:pt x="7636" y="4446"/>
                  </a:lnTo>
                  <a:lnTo>
                    <a:pt x="299" y="4693"/>
                  </a:lnTo>
                  <a:lnTo>
                    <a:pt x="156" y="937"/>
                  </a:lnTo>
                  <a:lnTo>
                    <a:pt x="7636" y="169"/>
                  </a:lnTo>
                  <a:close/>
                  <a:moveTo>
                    <a:pt x="7787" y="0"/>
                  </a:moveTo>
                  <a:lnTo>
                    <a:pt x="72" y="793"/>
                  </a:lnTo>
                  <a:lnTo>
                    <a:pt x="0" y="801"/>
                  </a:lnTo>
                  <a:lnTo>
                    <a:pt x="155" y="4849"/>
                  </a:lnTo>
                  <a:lnTo>
                    <a:pt x="7787" y="4591"/>
                  </a:lnTo>
                  <a:lnTo>
                    <a:pt x="77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35"/>
            <p:cNvSpPr/>
            <p:nvPr/>
          </p:nvSpPr>
          <p:spPr>
            <a:xfrm>
              <a:off x="4109675" y="4327350"/>
              <a:ext cx="458550" cy="115400"/>
            </a:xfrm>
            <a:custGeom>
              <a:avLst/>
              <a:gdLst/>
              <a:ahLst/>
              <a:cxnLst/>
              <a:rect l="l" t="t" r="r" b="b"/>
              <a:pathLst>
                <a:path w="18342" h="4616" extrusionOk="0">
                  <a:moveTo>
                    <a:pt x="151" y="164"/>
                  </a:moveTo>
                  <a:lnTo>
                    <a:pt x="18189" y="1616"/>
                  </a:lnTo>
                  <a:lnTo>
                    <a:pt x="18189" y="4458"/>
                  </a:lnTo>
                  <a:lnTo>
                    <a:pt x="151" y="3611"/>
                  </a:lnTo>
                  <a:lnTo>
                    <a:pt x="151" y="164"/>
                  </a:lnTo>
                  <a:close/>
                  <a:moveTo>
                    <a:pt x="0" y="0"/>
                  </a:moveTo>
                  <a:lnTo>
                    <a:pt x="0" y="3755"/>
                  </a:lnTo>
                  <a:lnTo>
                    <a:pt x="18261" y="4613"/>
                  </a:lnTo>
                  <a:lnTo>
                    <a:pt x="18340" y="4616"/>
                  </a:lnTo>
                  <a:lnTo>
                    <a:pt x="18341" y="1478"/>
                  </a:lnTo>
                  <a:lnTo>
                    <a:pt x="82" y="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35"/>
            <p:cNvSpPr/>
            <p:nvPr/>
          </p:nvSpPr>
          <p:spPr>
            <a:xfrm>
              <a:off x="4749150" y="4377525"/>
              <a:ext cx="299650" cy="82725"/>
            </a:xfrm>
            <a:custGeom>
              <a:avLst/>
              <a:gdLst/>
              <a:ahLst/>
              <a:cxnLst/>
              <a:rect l="l" t="t" r="r" b="b"/>
              <a:pathLst>
                <a:path w="11986" h="3309" extrusionOk="0">
                  <a:moveTo>
                    <a:pt x="151" y="160"/>
                  </a:moveTo>
                  <a:lnTo>
                    <a:pt x="11835" y="843"/>
                  </a:lnTo>
                  <a:lnTo>
                    <a:pt x="11835" y="3150"/>
                  </a:lnTo>
                  <a:lnTo>
                    <a:pt x="151" y="2543"/>
                  </a:lnTo>
                  <a:lnTo>
                    <a:pt x="151" y="160"/>
                  </a:lnTo>
                  <a:close/>
                  <a:moveTo>
                    <a:pt x="0" y="0"/>
                  </a:moveTo>
                  <a:lnTo>
                    <a:pt x="0" y="2687"/>
                  </a:lnTo>
                  <a:lnTo>
                    <a:pt x="11906" y="3305"/>
                  </a:lnTo>
                  <a:lnTo>
                    <a:pt x="11985" y="3309"/>
                  </a:lnTo>
                  <a:lnTo>
                    <a:pt x="11985" y="702"/>
                  </a:lnTo>
                  <a:lnTo>
                    <a:pt x="81" y="4"/>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35"/>
            <p:cNvSpPr/>
            <p:nvPr/>
          </p:nvSpPr>
          <p:spPr>
            <a:xfrm>
              <a:off x="5192950" y="4406250"/>
              <a:ext cx="301250" cy="77375"/>
            </a:xfrm>
            <a:custGeom>
              <a:avLst/>
              <a:gdLst/>
              <a:ahLst/>
              <a:cxnLst/>
              <a:rect l="l" t="t" r="r" b="b"/>
              <a:pathLst>
                <a:path w="12050" h="3095" extrusionOk="0">
                  <a:moveTo>
                    <a:pt x="151" y="165"/>
                  </a:moveTo>
                  <a:lnTo>
                    <a:pt x="11899" y="1069"/>
                  </a:lnTo>
                  <a:lnTo>
                    <a:pt x="11899" y="2933"/>
                  </a:lnTo>
                  <a:lnTo>
                    <a:pt x="151" y="2243"/>
                  </a:lnTo>
                  <a:lnTo>
                    <a:pt x="151" y="165"/>
                  </a:lnTo>
                  <a:close/>
                  <a:moveTo>
                    <a:pt x="1" y="1"/>
                  </a:moveTo>
                  <a:lnTo>
                    <a:pt x="1" y="2386"/>
                  </a:lnTo>
                  <a:lnTo>
                    <a:pt x="11970" y="3089"/>
                  </a:lnTo>
                  <a:lnTo>
                    <a:pt x="12050" y="3094"/>
                  </a:lnTo>
                  <a:lnTo>
                    <a:pt x="12050" y="92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35"/>
            <p:cNvSpPr/>
            <p:nvPr/>
          </p:nvSpPr>
          <p:spPr>
            <a:xfrm>
              <a:off x="5945325" y="4470875"/>
              <a:ext cx="174050" cy="49875"/>
            </a:xfrm>
            <a:custGeom>
              <a:avLst/>
              <a:gdLst/>
              <a:ahLst/>
              <a:cxnLst/>
              <a:rect l="l" t="t" r="r" b="b"/>
              <a:pathLst>
                <a:path w="6962" h="1995" extrusionOk="0">
                  <a:moveTo>
                    <a:pt x="152" y="159"/>
                  </a:moveTo>
                  <a:lnTo>
                    <a:pt x="6809" y="501"/>
                  </a:lnTo>
                  <a:lnTo>
                    <a:pt x="6809" y="1834"/>
                  </a:lnTo>
                  <a:lnTo>
                    <a:pt x="152" y="1430"/>
                  </a:lnTo>
                  <a:lnTo>
                    <a:pt x="152" y="159"/>
                  </a:lnTo>
                  <a:close/>
                  <a:moveTo>
                    <a:pt x="1" y="0"/>
                  </a:moveTo>
                  <a:lnTo>
                    <a:pt x="1" y="1571"/>
                  </a:lnTo>
                  <a:lnTo>
                    <a:pt x="6880" y="1990"/>
                  </a:lnTo>
                  <a:lnTo>
                    <a:pt x="6961" y="1994"/>
                  </a:lnTo>
                  <a:lnTo>
                    <a:pt x="6961" y="357"/>
                  </a:lnTo>
                  <a:lnTo>
                    <a:pt x="80" y="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35"/>
            <p:cNvSpPr/>
            <p:nvPr/>
          </p:nvSpPr>
          <p:spPr>
            <a:xfrm>
              <a:off x="5183850" y="1899650"/>
              <a:ext cx="132075" cy="285650"/>
            </a:xfrm>
            <a:custGeom>
              <a:avLst/>
              <a:gdLst/>
              <a:ahLst/>
              <a:cxnLst/>
              <a:rect l="l" t="t" r="r" b="b"/>
              <a:pathLst>
                <a:path w="5283" h="11426" extrusionOk="0">
                  <a:moveTo>
                    <a:pt x="0" y="1"/>
                  </a:moveTo>
                  <a:lnTo>
                    <a:pt x="0" y="7944"/>
                  </a:lnTo>
                  <a:cubicBezTo>
                    <a:pt x="3" y="8009"/>
                    <a:pt x="57" y="8061"/>
                    <a:pt x="122" y="8061"/>
                  </a:cubicBezTo>
                  <a:cubicBezTo>
                    <a:pt x="186" y="8061"/>
                    <a:pt x="241" y="8009"/>
                    <a:pt x="242" y="7944"/>
                  </a:cubicBezTo>
                  <a:lnTo>
                    <a:pt x="242" y="562"/>
                  </a:lnTo>
                  <a:lnTo>
                    <a:pt x="5041" y="5110"/>
                  </a:lnTo>
                  <a:lnTo>
                    <a:pt x="5041" y="11304"/>
                  </a:lnTo>
                  <a:cubicBezTo>
                    <a:pt x="5041" y="11372"/>
                    <a:pt x="5095" y="11426"/>
                    <a:pt x="5162" y="11426"/>
                  </a:cubicBezTo>
                  <a:cubicBezTo>
                    <a:pt x="5228" y="11426"/>
                    <a:pt x="5283" y="11372"/>
                    <a:pt x="5283" y="11304"/>
                  </a:cubicBezTo>
                  <a:lnTo>
                    <a:pt x="5283" y="500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35"/>
            <p:cNvSpPr/>
            <p:nvPr/>
          </p:nvSpPr>
          <p:spPr>
            <a:xfrm>
              <a:off x="5055475" y="1903650"/>
              <a:ext cx="134825" cy="104900"/>
            </a:xfrm>
            <a:custGeom>
              <a:avLst/>
              <a:gdLst/>
              <a:ahLst/>
              <a:cxnLst/>
              <a:rect l="l" t="t" r="r" b="b"/>
              <a:pathLst>
                <a:path w="5393" h="4196" extrusionOk="0">
                  <a:moveTo>
                    <a:pt x="5256" y="1"/>
                  </a:moveTo>
                  <a:cubicBezTo>
                    <a:pt x="5231" y="1"/>
                    <a:pt x="5205" y="9"/>
                    <a:pt x="5184" y="26"/>
                  </a:cubicBezTo>
                  <a:lnTo>
                    <a:pt x="92" y="3979"/>
                  </a:lnTo>
                  <a:cubicBezTo>
                    <a:pt x="1" y="4050"/>
                    <a:pt x="51" y="4196"/>
                    <a:pt x="166" y="4196"/>
                  </a:cubicBezTo>
                  <a:cubicBezTo>
                    <a:pt x="192" y="4196"/>
                    <a:pt x="219" y="4186"/>
                    <a:pt x="240" y="4171"/>
                  </a:cubicBezTo>
                  <a:lnTo>
                    <a:pt x="5331" y="217"/>
                  </a:lnTo>
                  <a:cubicBezTo>
                    <a:pt x="5384" y="176"/>
                    <a:pt x="5393" y="101"/>
                    <a:pt x="5353" y="48"/>
                  </a:cubicBezTo>
                  <a:cubicBezTo>
                    <a:pt x="5329" y="17"/>
                    <a:pt x="5293" y="1"/>
                    <a:pt x="5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35"/>
            <p:cNvSpPr/>
            <p:nvPr/>
          </p:nvSpPr>
          <p:spPr>
            <a:xfrm>
              <a:off x="1472325" y="2112625"/>
              <a:ext cx="118050" cy="390475"/>
            </a:xfrm>
            <a:custGeom>
              <a:avLst/>
              <a:gdLst/>
              <a:ahLst/>
              <a:cxnLst/>
              <a:rect l="l" t="t" r="r" b="b"/>
              <a:pathLst>
                <a:path w="4722" h="15619" extrusionOk="0">
                  <a:moveTo>
                    <a:pt x="4611" y="0"/>
                  </a:moveTo>
                  <a:cubicBezTo>
                    <a:pt x="4598" y="0"/>
                    <a:pt x="4584" y="4"/>
                    <a:pt x="4570" y="12"/>
                  </a:cubicBezTo>
                  <a:lnTo>
                    <a:pt x="1" y="2817"/>
                  </a:lnTo>
                  <a:lnTo>
                    <a:pt x="1" y="15619"/>
                  </a:lnTo>
                  <a:lnTo>
                    <a:pt x="4643" y="13405"/>
                  </a:lnTo>
                  <a:cubicBezTo>
                    <a:pt x="4720" y="13367"/>
                    <a:pt x="4682" y="13260"/>
                    <a:pt x="4612" y="13260"/>
                  </a:cubicBezTo>
                  <a:cubicBezTo>
                    <a:pt x="4601" y="13260"/>
                    <a:pt x="4589" y="13263"/>
                    <a:pt x="4577" y="13268"/>
                  </a:cubicBezTo>
                  <a:lnTo>
                    <a:pt x="150" y="15380"/>
                  </a:lnTo>
                  <a:lnTo>
                    <a:pt x="150" y="2902"/>
                  </a:lnTo>
                  <a:lnTo>
                    <a:pt x="4649" y="140"/>
                  </a:lnTo>
                  <a:cubicBezTo>
                    <a:pt x="4721" y="97"/>
                    <a:pt x="4677" y="0"/>
                    <a:pt x="4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35"/>
            <p:cNvSpPr/>
            <p:nvPr/>
          </p:nvSpPr>
          <p:spPr>
            <a:xfrm>
              <a:off x="1275075" y="2215975"/>
              <a:ext cx="130000" cy="377225"/>
            </a:xfrm>
            <a:custGeom>
              <a:avLst/>
              <a:gdLst/>
              <a:ahLst/>
              <a:cxnLst/>
              <a:rect l="l" t="t" r="r" b="b"/>
              <a:pathLst>
                <a:path w="5200" h="15089" extrusionOk="0">
                  <a:moveTo>
                    <a:pt x="5048" y="249"/>
                  </a:moveTo>
                  <a:lnTo>
                    <a:pt x="5048" y="12633"/>
                  </a:lnTo>
                  <a:lnTo>
                    <a:pt x="151" y="14854"/>
                  </a:lnTo>
                  <a:lnTo>
                    <a:pt x="151" y="2800"/>
                  </a:lnTo>
                  <a:lnTo>
                    <a:pt x="5048" y="249"/>
                  </a:lnTo>
                  <a:close/>
                  <a:moveTo>
                    <a:pt x="5200" y="0"/>
                  </a:moveTo>
                  <a:lnTo>
                    <a:pt x="41" y="2688"/>
                  </a:lnTo>
                  <a:lnTo>
                    <a:pt x="0" y="2709"/>
                  </a:lnTo>
                  <a:lnTo>
                    <a:pt x="0" y="15088"/>
                  </a:lnTo>
                  <a:lnTo>
                    <a:pt x="5155" y="12749"/>
                  </a:lnTo>
                  <a:lnTo>
                    <a:pt x="5200" y="12730"/>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35"/>
            <p:cNvSpPr/>
            <p:nvPr/>
          </p:nvSpPr>
          <p:spPr>
            <a:xfrm>
              <a:off x="1297375" y="2271325"/>
              <a:ext cx="3775" cy="311450"/>
            </a:xfrm>
            <a:custGeom>
              <a:avLst/>
              <a:gdLst/>
              <a:ahLst/>
              <a:cxnLst/>
              <a:rect l="l" t="t" r="r" b="b"/>
              <a:pathLst>
                <a:path w="151" h="12458" extrusionOk="0">
                  <a:moveTo>
                    <a:pt x="75" y="1"/>
                  </a:moveTo>
                  <a:cubicBezTo>
                    <a:pt x="38" y="1"/>
                    <a:pt x="0" y="26"/>
                    <a:pt x="0" y="76"/>
                  </a:cubicBezTo>
                  <a:lnTo>
                    <a:pt x="0" y="12383"/>
                  </a:lnTo>
                  <a:cubicBezTo>
                    <a:pt x="0" y="12425"/>
                    <a:pt x="35" y="12458"/>
                    <a:pt x="75" y="12458"/>
                  </a:cubicBezTo>
                  <a:cubicBezTo>
                    <a:pt x="116" y="12458"/>
                    <a:pt x="151" y="12425"/>
                    <a:pt x="151" y="12383"/>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35"/>
            <p:cNvSpPr/>
            <p:nvPr/>
          </p:nvSpPr>
          <p:spPr>
            <a:xfrm>
              <a:off x="1866800" y="1879475"/>
              <a:ext cx="119900" cy="421700"/>
            </a:xfrm>
            <a:custGeom>
              <a:avLst/>
              <a:gdLst/>
              <a:ahLst/>
              <a:cxnLst/>
              <a:rect l="l" t="t" r="r" b="b"/>
              <a:pathLst>
                <a:path w="4796" h="16868" extrusionOk="0">
                  <a:moveTo>
                    <a:pt x="4683" y="0"/>
                  </a:moveTo>
                  <a:cubicBezTo>
                    <a:pt x="4670" y="0"/>
                    <a:pt x="4656" y="4"/>
                    <a:pt x="4644" y="11"/>
                  </a:cubicBezTo>
                  <a:lnTo>
                    <a:pt x="36" y="2938"/>
                  </a:lnTo>
                  <a:lnTo>
                    <a:pt x="1" y="2960"/>
                  </a:lnTo>
                  <a:lnTo>
                    <a:pt x="1" y="16868"/>
                  </a:lnTo>
                  <a:lnTo>
                    <a:pt x="4719" y="14458"/>
                  </a:lnTo>
                  <a:cubicBezTo>
                    <a:pt x="4795" y="14418"/>
                    <a:pt x="4755" y="14314"/>
                    <a:pt x="4686" y="14314"/>
                  </a:cubicBezTo>
                  <a:cubicBezTo>
                    <a:pt x="4675" y="14314"/>
                    <a:pt x="4663" y="14317"/>
                    <a:pt x="4650" y="14323"/>
                  </a:cubicBezTo>
                  <a:lnTo>
                    <a:pt x="151" y="16622"/>
                  </a:lnTo>
                  <a:lnTo>
                    <a:pt x="151" y="3043"/>
                  </a:lnTo>
                  <a:lnTo>
                    <a:pt x="4724" y="138"/>
                  </a:lnTo>
                  <a:cubicBezTo>
                    <a:pt x="4760" y="115"/>
                    <a:pt x="4770" y="69"/>
                    <a:pt x="4748" y="35"/>
                  </a:cubicBezTo>
                  <a:cubicBezTo>
                    <a:pt x="4733" y="12"/>
                    <a:pt x="4709"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35"/>
            <p:cNvSpPr/>
            <p:nvPr/>
          </p:nvSpPr>
          <p:spPr>
            <a:xfrm>
              <a:off x="1720475" y="1965425"/>
              <a:ext cx="123075" cy="401800"/>
            </a:xfrm>
            <a:custGeom>
              <a:avLst/>
              <a:gdLst/>
              <a:ahLst/>
              <a:cxnLst/>
              <a:rect l="l" t="t" r="r" b="b"/>
              <a:pathLst>
                <a:path w="4923" h="16072" extrusionOk="0">
                  <a:moveTo>
                    <a:pt x="4773" y="271"/>
                  </a:moveTo>
                  <a:lnTo>
                    <a:pt x="4773" y="13768"/>
                  </a:lnTo>
                  <a:lnTo>
                    <a:pt x="151" y="15839"/>
                  </a:lnTo>
                  <a:lnTo>
                    <a:pt x="151" y="3105"/>
                  </a:lnTo>
                  <a:lnTo>
                    <a:pt x="4773" y="271"/>
                  </a:lnTo>
                  <a:close/>
                  <a:moveTo>
                    <a:pt x="4922" y="0"/>
                  </a:moveTo>
                  <a:lnTo>
                    <a:pt x="0" y="3021"/>
                  </a:lnTo>
                  <a:lnTo>
                    <a:pt x="0" y="16071"/>
                  </a:lnTo>
                  <a:lnTo>
                    <a:pt x="4877" y="13884"/>
                  </a:lnTo>
                  <a:lnTo>
                    <a:pt x="4922" y="13865"/>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35"/>
            <p:cNvSpPr/>
            <p:nvPr/>
          </p:nvSpPr>
          <p:spPr>
            <a:xfrm>
              <a:off x="1739075" y="20287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35"/>
            <p:cNvSpPr/>
            <p:nvPr/>
          </p:nvSpPr>
          <p:spPr>
            <a:xfrm>
              <a:off x="1888575" y="1938525"/>
              <a:ext cx="4175" cy="350350"/>
            </a:xfrm>
            <a:custGeom>
              <a:avLst/>
              <a:gdLst/>
              <a:ahLst/>
              <a:cxnLst/>
              <a:rect l="l" t="t" r="r" b="b"/>
              <a:pathLst>
                <a:path w="167" h="14014" extrusionOk="0">
                  <a:moveTo>
                    <a:pt x="92" y="1"/>
                  </a:moveTo>
                  <a:cubicBezTo>
                    <a:pt x="49" y="1"/>
                    <a:pt x="16" y="35"/>
                    <a:pt x="16" y="76"/>
                  </a:cubicBezTo>
                  <a:lnTo>
                    <a:pt x="0" y="13938"/>
                  </a:lnTo>
                  <a:cubicBezTo>
                    <a:pt x="0" y="13980"/>
                    <a:pt x="35" y="14013"/>
                    <a:pt x="76" y="14013"/>
                  </a:cubicBezTo>
                  <a:cubicBezTo>
                    <a:pt x="118" y="14013"/>
                    <a:pt x="151" y="13980"/>
                    <a:pt x="151" y="13938"/>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35"/>
            <p:cNvSpPr/>
            <p:nvPr/>
          </p:nvSpPr>
          <p:spPr>
            <a:xfrm>
              <a:off x="2118150" y="1710975"/>
              <a:ext cx="159700" cy="458775"/>
            </a:xfrm>
            <a:custGeom>
              <a:avLst/>
              <a:gdLst/>
              <a:ahLst/>
              <a:cxnLst/>
              <a:rect l="l" t="t" r="r" b="b"/>
              <a:pathLst>
                <a:path w="6388" h="18351" extrusionOk="0">
                  <a:moveTo>
                    <a:pt x="5921" y="268"/>
                  </a:moveTo>
                  <a:lnTo>
                    <a:pt x="6234" y="14769"/>
                  </a:lnTo>
                  <a:lnTo>
                    <a:pt x="151" y="18096"/>
                  </a:lnTo>
                  <a:lnTo>
                    <a:pt x="151" y="3824"/>
                  </a:lnTo>
                  <a:lnTo>
                    <a:pt x="5921" y="268"/>
                  </a:lnTo>
                  <a:close/>
                  <a:moveTo>
                    <a:pt x="6065" y="1"/>
                  </a:moveTo>
                  <a:lnTo>
                    <a:pt x="36" y="3717"/>
                  </a:lnTo>
                  <a:lnTo>
                    <a:pt x="0" y="3740"/>
                  </a:lnTo>
                  <a:lnTo>
                    <a:pt x="0" y="18351"/>
                  </a:lnTo>
                  <a:lnTo>
                    <a:pt x="6387" y="14857"/>
                  </a:lnTo>
                  <a:lnTo>
                    <a:pt x="60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35"/>
            <p:cNvSpPr/>
            <p:nvPr/>
          </p:nvSpPr>
          <p:spPr>
            <a:xfrm>
              <a:off x="2304250" y="1586750"/>
              <a:ext cx="168125" cy="482200"/>
            </a:xfrm>
            <a:custGeom>
              <a:avLst/>
              <a:gdLst/>
              <a:ahLst/>
              <a:cxnLst/>
              <a:rect l="l" t="t" r="r" b="b"/>
              <a:pathLst>
                <a:path w="6725" h="19288" extrusionOk="0">
                  <a:moveTo>
                    <a:pt x="6615" y="0"/>
                  </a:moveTo>
                  <a:cubicBezTo>
                    <a:pt x="6602" y="0"/>
                    <a:pt x="6588" y="4"/>
                    <a:pt x="6574" y="14"/>
                  </a:cubicBezTo>
                  <a:lnTo>
                    <a:pt x="36" y="4084"/>
                  </a:lnTo>
                  <a:lnTo>
                    <a:pt x="0" y="4107"/>
                  </a:lnTo>
                  <a:lnTo>
                    <a:pt x="0" y="19287"/>
                  </a:lnTo>
                  <a:lnTo>
                    <a:pt x="6648" y="15923"/>
                  </a:lnTo>
                  <a:cubicBezTo>
                    <a:pt x="6685" y="15905"/>
                    <a:pt x="6699" y="15858"/>
                    <a:pt x="6681" y="15821"/>
                  </a:cubicBezTo>
                  <a:cubicBezTo>
                    <a:pt x="6667" y="15796"/>
                    <a:pt x="6640" y="15781"/>
                    <a:pt x="6612" y="15781"/>
                  </a:cubicBezTo>
                  <a:cubicBezTo>
                    <a:pt x="6601" y="15781"/>
                    <a:pt x="6590" y="15783"/>
                    <a:pt x="6579" y="15788"/>
                  </a:cubicBezTo>
                  <a:lnTo>
                    <a:pt x="151" y="19043"/>
                  </a:lnTo>
                  <a:lnTo>
                    <a:pt x="151" y="4191"/>
                  </a:lnTo>
                  <a:lnTo>
                    <a:pt x="6653" y="140"/>
                  </a:lnTo>
                  <a:cubicBezTo>
                    <a:pt x="6724" y="96"/>
                    <a:pt x="6681" y="0"/>
                    <a:pt x="6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35"/>
            <p:cNvSpPr/>
            <p:nvPr/>
          </p:nvSpPr>
          <p:spPr>
            <a:xfrm>
              <a:off x="2136250" y="17924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4"/>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35"/>
            <p:cNvSpPr/>
            <p:nvPr/>
          </p:nvSpPr>
          <p:spPr>
            <a:xfrm>
              <a:off x="2324625" y="1675875"/>
              <a:ext cx="3800" cy="380225"/>
            </a:xfrm>
            <a:custGeom>
              <a:avLst/>
              <a:gdLst/>
              <a:ahLst/>
              <a:cxnLst/>
              <a:rect l="l" t="t" r="r" b="b"/>
              <a:pathLst>
                <a:path w="152" h="15209" extrusionOk="0">
                  <a:moveTo>
                    <a:pt x="76" y="0"/>
                  </a:moveTo>
                  <a:cubicBezTo>
                    <a:pt x="38" y="0"/>
                    <a:pt x="1" y="25"/>
                    <a:pt x="1" y="75"/>
                  </a:cubicBezTo>
                  <a:lnTo>
                    <a:pt x="1" y="15133"/>
                  </a:lnTo>
                  <a:cubicBezTo>
                    <a:pt x="1" y="15174"/>
                    <a:pt x="34" y="15208"/>
                    <a:pt x="76" y="15208"/>
                  </a:cubicBezTo>
                  <a:cubicBezTo>
                    <a:pt x="117" y="15208"/>
                    <a:pt x="151" y="15174"/>
                    <a:pt x="151" y="15133"/>
                  </a:cubicBezTo>
                  <a:lnTo>
                    <a:pt x="151" y="75"/>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35"/>
            <p:cNvSpPr/>
            <p:nvPr/>
          </p:nvSpPr>
          <p:spPr>
            <a:xfrm>
              <a:off x="2623975" y="1395875"/>
              <a:ext cx="153325" cy="507750"/>
            </a:xfrm>
            <a:custGeom>
              <a:avLst/>
              <a:gdLst/>
              <a:ahLst/>
              <a:cxnLst/>
              <a:rect l="l" t="t" r="r" b="b"/>
              <a:pathLst>
                <a:path w="6133" h="20310" extrusionOk="0">
                  <a:moveTo>
                    <a:pt x="5981" y="277"/>
                  </a:moveTo>
                  <a:lnTo>
                    <a:pt x="5981" y="16874"/>
                  </a:lnTo>
                  <a:lnTo>
                    <a:pt x="151" y="20055"/>
                  </a:lnTo>
                  <a:lnTo>
                    <a:pt x="151" y="3998"/>
                  </a:lnTo>
                  <a:lnTo>
                    <a:pt x="5981" y="277"/>
                  </a:lnTo>
                  <a:close/>
                  <a:moveTo>
                    <a:pt x="6132" y="1"/>
                  </a:moveTo>
                  <a:lnTo>
                    <a:pt x="36" y="3893"/>
                  </a:lnTo>
                  <a:lnTo>
                    <a:pt x="0" y="3916"/>
                  </a:lnTo>
                  <a:lnTo>
                    <a:pt x="0" y="20309"/>
                  </a:lnTo>
                  <a:lnTo>
                    <a:pt x="6094" y="16985"/>
                  </a:lnTo>
                  <a:lnTo>
                    <a:pt x="6132" y="16964"/>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35"/>
            <p:cNvSpPr/>
            <p:nvPr/>
          </p:nvSpPr>
          <p:spPr>
            <a:xfrm>
              <a:off x="2819650" y="1239900"/>
              <a:ext cx="186675" cy="555625"/>
            </a:xfrm>
            <a:custGeom>
              <a:avLst/>
              <a:gdLst/>
              <a:ahLst/>
              <a:cxnLst/>
              <a:rect l="l" t="t" r="r" b="b"/>
              <a:pathLst>
                <a:path w="7467" h="22225" extrusionOk="0">
                  <a:moveTo>
                    <a:pt x="7318" y="285"/>
                  </a:moveTo>
                  <a:lnTo>
                    <a:pt x="7318" y="17872"/>
                  </a:lnTo>
                  <a:lnTo>
                    <a:pt x="151" y="21965"/>
                  </a:lnTo>
                  <a:lnTo>
                    <a:pt x="151" y="5146"/>
                  </a:lnTo>
                  <a:lnTo>
                    <a:pt x="7318" y="285"/>
                  </a:lnTo>
                  <a:close/>
                  <a:moveTo>
                    <a:pt x="7467" y="1"/>
                  </a:moveTo>
                  <a:lnTo>
                    <a:pt x="33" y="5043"/>
                  </a:lnTo>
                  <a:lnTo>
                    <a:pt x="0" y="5065"/>
                  </a:lnTo>
                  <a:lnTo>
                    <a:pt x="0" y="22225"/>
                  </a:lnTo>
                  <a:lnTo>
                    <a:pt x="7430" y="17982"/>
                  </a:lnTo>
                  <a:lnTo>
                    <a:pt x="7467" y="17960"/>
                  </a:lnTo>
                  <a:lnTo>
                    <a:pt x="74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35"/>
            <p:cNvSpPr/>
            <p:nvPr/>
          </p:nvSpPr>
          <p:spPr>
            <a:xfrm>
              <a:off x="2642075" y="1481350"/>
              <a:ext cx="3775" cy="414075"/>
            </a:xfrm>
            <a:custGeom>
              <a:avLst/>
              <a:gdLst/>
              <a:ahLst/>
              <a:cxnLst/>
              <a:rect l="l" t="t" r="r" b="b"/>
              <a:pathLst>
                <a:path w="151" h="16563" extrusionOk="0">
                  <a:moveTo>
                    <a:pt x="75" y="0"/>
                  </a:moveTo>
                  <a:cubicBezTo>
                    <a:pt x="38" y="0"/>
                    <a:pt x="0" y="25"/>
                    <a:pt x="0" y="75"/>
                  </a:cubicBezTo>
                  <a:lnTo>
                    <a:pt x="0" y="16487"/>
                  </a:lnTo>
                  <a:cubicBezTo>
                    <a:pt x="0" y="16529"/>
                    <a:pt x="34" y="16562"/>
                    <a:pt x="75" y="16562"/>
                  </a:cubicBezTo>
                  <a:cubicBezTo>
                    <a:pt x="118" y="16562"/>
                    <a:pt x="151" y="16529"/>
                    <a:pt x="151" y="16487"/>
                  </a:cubicBezTo>
                  <a:lnTo>
                    <a:pt x="151" y="75"/>
                  </a:lnTo>
                  <a:cubicBezTo>
                    <a:pt x="151" y="25"/>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35"/>
            <p:cNvSpPr/>
            <p:nvPr/>
          </p:nvSpPr>
          <p:spPr>
            <a:xfrm>
              <a:off x="2835600" y="1354825"/>
              <a:ext cx="3800" cy="428150"/>
            </a:xfrm>
            <a:custGeom>
              <a:avLst/>
              <a:gdLst/>
              <a:ahLst/>
              <a:cxnLst/>
              <a:rect l="l" t="t" r="r" b="b"/>
              <a:pathLst>
                <a:path w="152" h="17126" extrusionOk="0">
                  <a:moveTo>
                    <a:pt x="76" y="1"/>
                  </a:moveTo>
                  <a:cubicBezTo>
                    <a:pt x="38" y="1"/>
                    <a:pt x="0" y="26"/>
                    <a:pt x="0" y="76"/>
                  </a:cubicBezTo>
                  <a:lnTo>
                    <a:pt x="0" y="17050"/>
                  </a:lnTo>
                  <a:cubicBezTo>
                    <a:pt x="0" y="17091"/>
                    <a:pt x="33" y="17126"/>
                    <a:pt x="76" y="17126"/>
                  </a:cubicBezTo>
                  <a:cubicBezTo>
                    <a:pt x="117" y="17126"/>
                    <a:pt x="151" y="17091"/>
                    <a:pt x="150" y="17050"/>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35"/>
            <p:cNvSpPr/>
            <p:nvPr/>
          </p:nvSpPr>
          <p:spPr>
            <a:xfrm>
              <a:off x="1472325" y="2584125"/>
              <a:ext cx="117950" cy="376625"/>
            </a:xfrm>
            <a:custGeom>
              <a:avLst/>
              <a:gdLst/>
              <a:ahLst/>
              <a:cxnLst/>
              <a:rect l="l" t="t" r="r" b="b"/>
              <a:pathLst>
                <a:path w="4718" h="15065" extrusionOk="0">
                  <a:moveTo>
                    <a:pt x="4610" y="0"/>
                  </a:moveTo>
                  <a:cubicBezTo>
                    <a:pt x="4600" y="0"/>
                    <a:pt x="4588" y="3"/>
                    <a:pt x="4577" y="8"/>
                  </a:cubicBezTo>
                  <a:lnTo>
                    <a:pt x="1" y="2269"/>
                  </a:lnTo>
                  <a:lnTo>
                    <a:pt x="1" y="15064"/>
                  </a:lnTo>
                  <a:lnTo>
                    <a:pt x="4635" y="13406"/>
                  </a:lnTo>
                  <a:cubicBezTo>
                    <a:pt x="4673" y="13391"/>
                    <a:pt x="4694" y="13348"/>
                    <a:pt x="4680" y="13309"/>
                  </a:cubicBezTo>
                  <a:cubicBezTo>
                    <a:pt x="4669" y="13278"/>
                    <a:pt x="4640" y="13259"/>
                    <a:pt x="4609" y="13259"/>
                  </a:cubicBezTo>
                  <a:cubicBezTo>
                    <a:pt x="4600" y="13259"/>
                    <a:pt x="4592" y="13260"/>
                    <a:pt x="4583" y="13263"/>
                  </a:cubicBezTo>
                  <a:lnTo>
                    <a:pt x="150" y="14849"/>
                  </a:lnTo>
                  <a:lnTo>
                    <a:pt x="150" y="2363"/>
                  </a:lnTo>
                  <a:lnTo>
                    <a:pt x="4643" y="143"/>
                  </a:lnTo>
                  <a:cubicBezTo>
                    <a:pt x="4717" y="103"/>
                    <a:pt x="4679" y="0"/>
                    <a:pt x="46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35"/>
            <p:cNvSpPr/>
            <p:nvPr/>
          </p:nvSpPr>
          <p:spPr>
            <a:xfrm>
              <a:off x="1275075" y="2665725"/>
              <a:ext cx="130000" cy="361500"/>
            </a:xfrm>
            <a:custGeom>
              <a:avLst/>
              <a:gdLst/>
              <a:ahLst/>
              <a:cxnLst/>
              <a:rect l="l" t="t" r="r" b="b"/>
              <a:pathLst>
                <a:path w="5200" h="14460" extrusionOk="0">
                  <a:moveTo>
                    <a:pt x="5048" y="223"/>
                  </a:moveTo>
                  <a:lnTo>
                    <a:pt x="5048" y="12614"/>
                  </a:lnTo>
                  <a:lnTo>
                    <a:pt x="151" y="14250"/>
                  </a:lnTo>
                  <a:lnTo>
                    <a:pt x="151" y="2189"/>
                  </a:lnTo>
                  <a:lnTo>
                    <a:pt x="5048" y="223"/>
                  </a:lnTo>
                  <a:close/>
                  <a:moveTo>
                    <a:pt x="5200" y="1"/>
                  </a:moveTo>
                  <a:lnTo>
                    <a:pt x="0" y="2087"/>
                  </a:lnTo>
                  <a:lnTo>
                    <a:pt x="0" y="14460"/>
                  </a:lnTo>
                  <a:lnTo>
                    <a:pt x="5148" y="12739"/>
                  </a:lnTo>
                  <a:lnTo>
                    <a:pt x="5200" y="12722"/>
                  </a:lnTo>
                  <a:lnTo>
                    <a:pt x="52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35"/>
            <p:cNvSpPr/>
            <p:nvPr/>
          </p:nvSpPr>
          <p:spPr>
            <a:xfrm>
              <a:off x="1297375" y="2708350"/>
              <a:ext cx="3775" cy="311450"/>
            </a:xfrm>
            <a:custGeom>
              <a:avLst/>
              <a:gdLst/>
              <a:ahLst/>
              <a:cxnLst/>
              <a:rect l="l" t="t" r="r" b="b"/>
              <a:pathLst>
                <a:path w="151" h="12458" extrusionOk="0">
                  <a:moveTo>
                    <a:pt x="75" y="0"/>
                  </a:moveTo>
                  <a:cubicBezTo>
                    <a:pt x="38" y="0"/>
                    <a:pt x="0" y="26"/>
                    <a:pt x="0" y="76"/>
                  </a:cubicBezTo>
                  <a:lnTo>
                    <a:pt x="0" y="12382"/>
                  </a:lnTo>
                  <a:cubicBezTo>
                    <a:pt x="0" y="12423"/>
                    <a:pt x="35" y="12457"/>
                    <a:pt x="75" y="12457"/>
                  </a:cubicBezTo>
                  <a:cubicBezTo>
                    <a:pt x="116" y="12457"/>
                    <a:pt x="151" y="12423"/>
                    <a:pt x="151" y="12382"/>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35"/>
            <p:cNvSpPr/>
            <p:nvPr/>
          </p:nvSpPr>
          <p:spPr>
            <a:xfrm>
              <a:off x="1866800" y="2398300"/>
              <a:ext cx="119875" cy="407675"/>
            </a:xfrm>
            <a:custGeom>
              <a:avLst/>
              <a:gdLst/>
              <a:ahLst/>
              <a:cxnLst/>
              <a:rect l="l" t="t" r="r" b="b"/>
              <a:pathLst>
                <a:path w="4795" h="16307" extrusionOk="0">
                  <a:moveTo>
                    <a:pt x="4683" y="0"/>
                  </a:moveTo>
                  <a:cubicBezTo>
                    <a:pt x="4672" y="0"/>
                    <a:pt x="4660" y="3"/>
                    <a:pt x="4649" y="9"/>
                  </a:cubicBezTo>
                  <a:lnTo>
                    <a:pt x="42" y="2384"/>
                  </a:lnTo>
                  <a:lnTo>
                    <a:pt x="1" y="2406"/>
                  </a:lnTo>
                  <a:lnTo>
                    <a:pt x="1" y="16307"/>
                  </a:lnTo>
                  <a:lnTo>
                    <a:pt x="4711" y="14462"/>
                  </a:lnTo>
                  <a:cubicBezTo>
                    <a:pt x="4794" y="14430"/>
                    <a:pt x="4760" y="14316"/>
                    <a:pt x="4686" y="14316"/>
                  </a:cubicBezTo>
                  <a:cubicBezTo>
                    <a:pt x="4677" y="14316"/>
                    <a:pt x="4666" y="14318"/>
                    <a:pt x="4656" y="14322"/>
                  </a:cubicBezTo>
                  <a:lnTo>
                    <a:pt x="151" y="16085"/>
                  </a:lnTo>
                  <a:lnTo>
                    <a:pt x="151" y="2498"/>
                  </a:lnTo>
                  <a:lnTo>
                    <a:pt x="4718" y="144"/>
                  </a:lnTo>
                  <a:cubicBezTo>
                    <a:pt x="4755" y="124"/>
                    <a:pt x="4769" y="79"/>
                    <a:pt x="4751" y="42"/>
                  </a:cubicBezTo>
                  <a:cubicBezTo>
                    <a:pt x="4738" y="16"/>
                    <a:pt x="4711"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35"/>
            <p:cNvSpPr/>
            <p:nvPr/>
          </p:nvSpPr>
          <p:spPr>
            <a:xfrm>
              <a:off x="1720475" y="2467650"/>
              <a:ext cx="123100" cy="386850"/>
            </a:xfrm>
            <a:custGeom>
              <a:avLst/>
              <a:gdLst/>
              <a:ahLst/>
              <a:cxnLst/>
              <a:rect l="l" t="t" r="r" b="b"/>
              <a:pathLst>
                <a:path w="4924" h="15474" extrusionOk="0">
                  <a:moveTo>
                    <a:pt x="4773" y="242"/>
                  </a:moveTo>
                  <a:lnTo>
                    <a:pt x="4773" y="13747"/>
                  </a:lnTo>
                  <a:lnTo>
                    <a:pt x="151" y="15265"/>
                  </a:lnTo>
                  <a:lnTo>
                    <a:pt x="151" y="2525"/>
                  </a:lnTo>
                  <a:lnTo>
                    <a:pt x="4773" y="242"/>
                  </a:lnTo>
                  <a:close/>
                  <a:moveTo>
                    <a:pt x="4924" y="0"/>
                  </a:moveTo>
                  <a:lnTo>
                    <a:pt x="41" y="2410"/>
                  </a:lnTo>
                  <a:lnTo>
                    <a:pt x="0" y="2430"/>
                  </a:lnTo>
                  <a:lnTo>
                    <a:pt x="0" y="15474"/>
                  </a:lnTo>
                  <a:lnTo>
                    <a:pt x="4872" y="13872"/>
                  </a:lnTo>
                  <a:lnTo>
                    <a:pt x="4924" y="13855"/>
                  </a:lnTo>
                  <a:lnTo>
                    <a:pt x="49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35"/>
            <p:cNvSpPr/>
            <p:nvPr/>
          </p:nvSpPr>
          <p:spPr>
            <a:xfrm>
              <a:off x="1739075" y="25185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35"/>
            <p:cNvSpPr/>
            <p:nvPr/>
          </p:nvSpPr>
          <p:spPr>
            <a:xfrm>
              <a:off x="1888575" y="2446275"/>
              <a:ext cx="4175" cy="350300"/>
            </a:xfrm>
            <a:custGeom>
              <a:avLst/>
              <a:gdLst/>
              <a:ahLst/>
              <a:cxnLst/>
              <a:rect l="l" t="t" r="r" b="b"/>
              <a:pathLst>
                <a:path w="167" h="14012" extrusionOk="0">
                  <a:moveTo>
                    <a:pt x="92" y="0"/>
                  </a:moveTo>
                  <a:cubicBezTo>
                    <a:pt x="49" y="0"/>
                    <a:pt x="16" y="35"/>
                    <a:pt x="16" y="76"/>
                  </a:cubicBezTo>
                  <a:lnTo>
                    <a:pt x="0" y="13936"/>
                  </a:lnTo>
                  <a:cubicBezTo>
                    <a:pt x="0" y="13977"/>
                    <a:pt x="35" y="14011"/>
                    <a:pt x="76" y="14011"/>
                  </a:cubicBezTo>
                  <a:cubicBezTo>
                    <a:pt x="118" y="14011"/>
                    <a:pt x="151" y="13977"/>
                    <a:pt x="151" y="13936"/>
                  </a:cubicBezTo>
                  <a:lnTo>
                    <a:pt x="167" y="76"/>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35"/>
            <p:cNvSpPr/>
            <p:nvPr/>
          </p:nvSpPr>
          <p:spPr>
            <a:xfrm>
              <a:off x="2118150" y="2264125"/>
              <a:ext cx="159700" cy="440450"/>
            </a:xfrm>
            <a:custGeom>
              <a:avLst/>
              <a:gdLst/>
              <a:ahLst/>
              <a:cxnLst/>
              <a:rect l="l" t="t" r="r" b="b"/>
              <a:pathLst>
                <a:path w="6388" h="17618" extrusionOk="0">
                  <a:moveTo>
                    <a:pt x="5921" y="241"/>
                  </a:moveTo>
                  <a:lnTo>
                    <a:pt x="6234" y="14789"/>
                  </a:lnTo>
                  <a:lnTo>
                    <a:pt x="151" y="17389"/>
                  </a:lnTo>
                  <a:lnTo>
                    <a:pt x="151" y="3107"/>
                  </a:lnTo>
                  <a:lnTo>
                    <a:pt x="5921" y="241"/>
                  </a:lnTo>
                  <a:close/>
                  <a:moveTo>
                    <a:pt x="6066" y="1"/>
                  </a:moveTo>
                  <a:lnTo>
                    <a:pt x="41" y="2994"/>
                  </a:lnTo>
                  <a:lnTo>
                    <a:pt x="0" y="3015"/>
                  </a:lnTo>
                  <a:lnTo>
                    <a:pt x="0" y="17617"/>
                  </a:lnTo>
                  <a:lnTo>
                    <a:pt x="6340" y="14908"/>
                  </a:lnTo>
                  <a:lnTo>
                    <a:pt x="6387" y="14888"/>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35"/>
            <p:cNvSpPr/>
            <p:nvPr/>
          </p:nvSpPr>
          <p:spPr>
            <a:xfrm>
              <a:off x="2304250" y="2163650"/>
              <a:ext cx="168150" cy="462350"/>
            </a:xfrm>
            <a:custGeom>
              <a:avLst/>
              <a:gdLst/>
              <a:ahLst/>
              <a:cxnLst/>
              <a:rect l="l" t="t" r="r" b="b"/>
              <a:pathLst>
                <a:path w="6726" h="18494" extrusionOk="0">
                  <a:moveTo>
                    <a:pt x="6615" y="1"/>
                  </a:moveTo>
                  <a:cubicBezTo>
                    <a:pt x="6604" y="1"/>
                    <a:pt x="6592" y="3"/>
                    <a:pt x="6579" y="10"/>
                  </a:cubicBezTo>
                  <a:lnTo>
                    <a:pt x="0" y="3321"/>
                  </a:lnTo>
                  <a:lnTo>
                    <a:pt x="0" y="18493"/>
                  </a:lnTo>
                  <a:lnTo>
                    <a:pt x="6641" y="15927"/>
                  </a:lnTo>
                  <a:cubicBezTo>
                    <a:pt x="6724" y="15896"/>
                    <a:pt x="6691" y="15781"/>
                    <a:pt x="6617" y="15781"/>
                  </a:cubicBezTo>
                  <a:cubicBezTo>
                    <a:pt x="6608" y="15781"/>
                    <a:pt x="6598" y="15783"/>
                    <a:pt x="6587" y="15787"/>
                  </a:cubicBezTo>
                  <a:lnTo>
                    <a:pt x="151" y="18274"/>
                  </a:lnTo>
                  <a:lnTo>
                    <a:pt x="151" y="3415"/>
                  </a:lnTo>
                  <a:lnTo>
                    <a:pt x="6648" y="145"/>
                  </a:lnTo>
                  <a:cubicBezTo>
                    <a:pt x="6725" y="106"/>
                    <a:pt x="6685"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35"/>
            <p:cNvSpPr/>
            <p:nvPr/>
          </p:nvSpPr>
          <p:spPr>
            <a:xfrm>
              <a:off x="2136250" y="23297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35"/>
            <p:cNvSpPr/>
            <p:nvPr/>
          </p:nvSpPr>
          <p:spPr>
            <a:xfrm>
              <a:off x="2324625" y="2235700"/>
              <a:ext cx="3800" cy="380225"/>
            </a:xfrm>
            <a:custGeom>
              <a:avLst/>
              <a:gdLst/>
              <a:ahLst/>
              <a:cxnLst/>
              <a:rect l="l" t="t" r="r" b="b"/>
              <a:pathLst>
                <a:path w="152" h="15209" extrusionOk="0">
                  <a:moveTo>
                    <a:pt x="76" y="0"/>
                  </a:moveTo>
                  <a:cubicBezTo>
                    <a:pt x="38" y="0"/>
                    <a:pt x="1" y="25"/>
                    <a:pt x="1" y="76"/>
                  </a:cubicBezTo>
                  <a:lnTo>
                    <a:pt x="1" y="15133"/>
                  </a:lnTo>
                  <a:cubicBezTo>
                    <a:pt x="1" y="15174"/>
                    <a:pt x="34" y="15207"/>
                    <a:pt x="76" y="15208"/>
                  </a:cubicBezTo>
                  <a:cubicBezTo>
                    <a:pt x="117" y="15207"/>
                    <a:pt x="151" y="15174"/>
                    <a:pt x="151" y="15133"/>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35"/>
            <p:cNvSpPr/>
            <p:nvPr/>
          </p:nvSpPr>
          <p:spPr>
            <a:xfrm>
              <a:off x="2623975" y="2009725"/>
              <a:ext cx="153325" cy="489200"/>
            </a:xfrm>
            <a:custGeom>
              <a:avLst/>
              <a:gdLst/>
              <a:ahLst/>
              <a:cxnLst/>
              <a:rect l="l" t="t" r="r" b="b"/>
              <a:pathLst>
                <a:path w="6133" h="19568" extrusionOk="0">
                  <a:moveTo>
                    <a:pt x="5981" y="249"/>
                  </a:moveTo>
                  <a:lnTo>
                    <a:pt x="5981" y="16855"/>
                  </a:lnTo>
                  <a:lnTo>
                    <a:pt x="151" y="19339"/>
                  </a:lnTo>
                  <a:lnTo>
                    <a:pt x="151" y="3273"/>
                  </a:lnTo>
                  <a:lnTo>
                    <a:pt x="5981" y="249"/>
                  </a:lnTo>
                  <a:close/>
                  <a:moveTo>
                    <a:pt x="6132" y="0"/>
                  </a:moveTo>
                  <a:lnTo>
                    <a:pt x="0" y="3182"/>
                  </a:lnTo>
                  <a:lnTo>
                    <a:pt x="0" y="19567"/>
                  </a:lnTo>
                  <a:lnTo>
                    <a:pt x="6132" y="16954"/>
                  </a:lnTo>
                  <a:lnTo>
                    <a:pt x="61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35"/>
            <p:cNvSpPr/>
            <p:nvPr/>
          </p:nvSpPr>
          <p:spPr>
            <a:xfrm>
              <a:off x="2819650" y="1881125"/>
              <a:ext cx="186725" cy="533075"/>
            </a:xfrm>
            <a:custGeom>
              <a:avLst/>
              <a:gdLst/>
              <a:ahLst/>
              <a:cxnLst/>
              <a:rect l="l" t="t" r="r" b="b"/>
              <a:pathLst>
                <a:path w="7469" h="21323" extrusionOk="0">
                  <a:moveTo>
                    <a:pt x="7318" y="257"/>
                  </a:moveTo>
                  <a:lnTo>
                    <a:pt x="7318" y="17852"/>
                  </a:lnTo>
                  <a:lnTo>
                    <a:pt x="151" y="21088"/>
                  </a:lnTo>
                  <a:lnTo>
                    <a:pt x="151" y="4262"/>
                  </a:lnTo>
                  <a:lnTo>
                    <a:pt x="7318" y="257"/>
                  </a:lnTo>
                  <a:close/>
                  <a:moveTo>
                    <a:pt x="7468" y="1"/>
                  </a:moveTo>
                  <a:lnTo>
                    <a:pt x="0" y="4173"/>
                  </a:lnTo>
                  <a:lnTo>
                    <a:pt x="0" y="21322"/>
                  </a:lnTo>
                  <a:lnTo>
                    <a:pt x="7423" y="17970"/>
                  </a:lnTo>
                  <a:lnTo>
                    <a:pt x="7468" y="17950"/>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35"/>
            <p:cNvSpPr/>
            <p:nvPr/>
          </p:nvSpPr>
          <p:spPr>
            <a:xfrm>
              <a:off x="2642100" y="2079125"/>
              <a:ext cx="3800" cy="414075"/>
            </a:xfrm>
            <a:custGeom>
              <a:avLst/>
              <a:gdLst/>
              <a:ahLst/>
              <a:cxnLst/>
              <a:rect l="l" t="t" r="r" b="b"/>
              <a:pathLst>
                <a:path w="152" h="16563" extrusionOk="0">
                  <a:moveTo>
                    <a:pt x="76" y="0"/>
                  </a:moveTo>
                  <a:cubicBezTo>
                    <a:pt x="38" y="0"/>
                    <a:pt x="0" y="25"/>
                    <a:pt x="0" y="76"/>
                  </a:cubicBezTo>
                  <a:lnTo>
                    <a:pt x="0" y="16489"/>
                  </a:lnTo>
                  <a:cubicBezTo>
                    <a:pt x="0" y="16530"/>
                    <a:pt x="33" y="16563"/>
                    <a:pt x="74" y="16563"/>
                  </a:cubicBezTo>
                  <a:cubicBezTo>
                    <a:pt x="117" y="16563"/>
                    <a:pt x="150" y="16530"/>
                    <a:pt x="151" y="16489"/>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35"/>
            <p:cNvSpPr/>
            <p:nvPr/>
          </p:nvSpPr>
          <p:spPr>
            <a:xfrm>
              <a:off x="2835600" y="1975725"/>
              <a:ext cx="3775" cy="428150"/>
            </a:xfrm>
            <a:custGeom>
              <a:avLst/>
              <a:gdLst/>
              <a:ahLst/>
              <a:cxnLst/>
              <a:rect l="l" t="t" r="r" b="b"/>
              <a:pathLst>
                <a:path w="151" h="17126" extrusionOk="0">
                  <a:moveTo>
                    <a:pt x="76" y="1"/>
                  </a:moveTo>
                  <a:cubicBezTo>
                    <a:pt x="38" y="1"/>
                    <a:pt x="0" y="26"/>
                    <a:pt x="0" y="76"/>
                  </a:cubicBezTo>
                  <a:lnTo>
                    <a:pt x="0" y="17051"/>
                  </a:lnTo>
                  <a:cubicBezTo>
                    <a:pt x="0" y="17091"/>
                    <a:pt x="33" y="17126"/>
                    <a:pt x="76" y="17126"/>
                  </a:cubicBezTo>
                  <a:cubicBezTo>
                    <a:pt x="117" y="17126"/>
                    <a:pt x="150" y="17091"/>
                    <a:pt x="150" y="17051"/>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35"/>
            <p:cNvSpPr/>
            <p:nvPr/>
          </p:nvSpPr>
          <p:spPr>
            <a:xfrm>
              <a:off x="1472325" y="3098050"/>
              <a:ext cx="118025" cy="358525"/>
            </a:xfrm>
            <a:custGeom>
              <a:avLst/>
              <a:gdLst/>
              <a:ahLst/>
              <a:cxnLst/>
              <a:rect l="l" t="t" r="r" b="b"/>
              <a:pathLst>
                <a:path w="4721" h="14341" extrusionOk="0">
                  <a:moveTo>
                    <a:pt x="4613" y="0"/>
                  </a:moveTo>
                  <a:cubicBezTo>
                    <a:pt x="4604" y="0"/>
                    <a:pt x="4595" y="2"/>
                    <a:pt x="4586" y="5"/>
                  </a:cubicBezTo>
                  <a:lnTo>
                    <a:pt x="1" y="1553"/>
                  </a:lnTo>
                  <a:lnTo>
                    <a:pt x="1" y="14341"/>
                  </a:lnTo>
                  <a:lnTo>
                    <a:pt x="4624" y="13411"/>
                  </a:lnTo>
                  <a:cubicBezTo>
                    <a:pt x="4665" y="13403"/>
                    <a:pt x="4692" y="13363"/>
                    <a:pt x="4684" y="13322"/>
                  </a:cubicBezTo>
                  <a:cubicBezTo>
                    <a:pt x="4677" y="13286"/>
                    <a:pt x="4646" y="13261"/>
                    <a:pt x="4611" y="13261"/>
                  </a:cubicBezTo>
                  <a:cubicBezTo>
                    <a:pt x="4606" y="13261"/>
                    <a:pt x="4600" y="13261"/>
                    <a:pt x="4595" y="13263"/>
                  </a:cubicBezTo>
                  <a:lnTo>
                    <a:pt x="152" y="14157"/>
                  </a:lnTo>
                  <a:lnTo>
                    <a:pt x="152" y="1662"/>
                  </a:lnTo>
                  <a:lnTo>
                    <a:pt x="4635" y="148"/>
                  </a:lnTo>
                  <a:cubicBezTo>
                    <a:pt x="4720" y="119"/>
                    <a:pt x="4689"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35"/>
            <p:cNvSpPr/>
            <p:nvPr/>
          </p:nvSpPr>
          <p:spPr>
            <a:xfrm>
              <a:off x="1275075" y="3151250"/>
              <a:ext cx="130000" cy="341000"/>
            </a:xfrm>
            <a:custGeom>
              <a:avLst/>
              <a:gdLst/>
              <a:ahLst/>
              <a:cxnLst/>
              <a:rect l="l" t="t" r="r" b="b"/>
              <a:pathLst>
                <a:path w="5200" h="13640" extrusionOk="0">
                  <a:moveTo>
                    <a:pt x="5048" y="192"/>
                  </a:moveTo>
                  <a:lnTo>
                    <a:pt x="5048" y="12588"/>
                  </a:lnTo>
                  <a:lnTo>
                    <a:pt x="151" y="13459"/>
                  </a:lnTo>
                  <a:lnTo>
                    <a:pt x="151" y="1391"/>
                  </a:lnTo>
                  <a:lnTo>
                    <a:pt x="5048" y="192"/>
                  </a:lnTo>
                  <a:close/>
                  <a:moveTo>
                    <a:pt x="5200" y="0"/>
                  </a:moveTo>
                  <a:lnTo>
                    <a:pt x="57" y="1259"/>
                  </a:lnTo>
                  <a:lnTo>
                    <a:pt x="0" y="1274"/>
                  </a:lnTo>
                  <a:lnTo>
                    <a:pt x="0" y="13640"/>
                  </a:lnTo>
                  <a:lnTo>
                    <a:pt x="5200" y="12715"/>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35"/>
            <p:cNvSpPr/>
            <p:nvPr/>
          </p:nvSpPr>
          <p:spPr>
            <a:xfrm>
              <a:off x="1297375" y="3177200"/>
              <a:ext cx="3775" cy="311500"/>
            </a:xfrm>
            <a:custGeom>
              <a:avLst/>
              <a:gdLst/>
              <a:ahLst/>
              <a:cxnLst/>
              <a:rect l="l" t="t" r="r" b="b"/>
              <a:pathLst>
                <a:path w="151" h="12460" extrusionOk="0">
                  <a:moveTo>
                    <a:pt x="75" y="1"/>
                  </a:moveTo>
                  <a:cubicBezTo>
                    <a:pt x="38" y="1"/>
                    <a:pt x="0" y="26"/>
                    <a:pt x="0" y="76"/>
                  </a:cubicBezTo>
                  <a:lnTo>
                    <a:pt x="0" y="12382"/>
                  </a:lnTo>
                  <a:cubicBezTo>
                    <a:pt x="0" y="12425"/>
                    <a:pt x="35" y="12459"/>
                    <a:pt x="75" y="12459"/>
                  </a:cubicBezTo>
                  <a:cubicBezTo>
                    <a:pt x="116"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35"/>
            <p:cNvSpPr/>
            <p:nvPr/>
          </p:nvSpPr>
          <p:spPr>
            <a:xfrm>
              <a:off x="1866800" y="2974200"/>
              <a:ext cx="119850" cy="389300"/>
            </a:xfrm>
            <a:custGeom>
              <a:avLst/>
              <a:gdLst/>
              <a:ahLst/>
              <a:cxnLst/>
              <a:rect l="l" t="t" r="r" b="b"/>
              <a:pathLst>
                <a:path w="4794" h="15572" extrusionOk="0">
                  <a:moveTo>
                    <a:pt x="4686" y="0"/>
                  </a:moveTo>
                  <a:cubicBezTo>
                    <a:pt x="4677" y="0"/>
                    <a:pt x="4668" y="2"/>
                    <a:pt x="4658" y="5"/>
                  </a:cubicBezTo>
                  <a:lnTo>
                    <a:pt x="1" y="1679"/>
                  </a:lnTo>
                  <a:lnTo>
                    <a:pt x="1" y="15571"/>
                  </a:lnTo>
                  <a:lnTo>
                    <a:pt x="4700" y="14467"/>
                  </a:lnTo>
                  <a:cubicBezTo>
                    <a:pt x="4787" y="14442"/>
                    <a:pt x="4765" y="14318"/>
                    <a:pt x="4683" y="14318"/>
                  </a:cubicBezTo>
                  <a:cubicBezTo>
                    <a:pt x="4678" y="14318"/>
                    <a:pt x="4672" y="14319"/>
                    <a:pt x="4666" y="14320"/>
                  </a:cubicBezTo>
                  <a:lnTo>
                    <a:pt x="151" y="15381"/>
                  </a:lnTo>
                  <a:lnTo>
                    <a:pt x="151" y="1785"/>
                  </a:lnTo>
                  <a:lnTo>
                    <a:pt x="4710" y="148"/>
                  </a:lnTo>
                  <a:cubicBezTo>
                    <a:pt x="4794" y="117"/>
                    <a:pt x="4762" y="0"/>
                    <a:pt x="4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35"/>
            <p:cNvSpPr/>
            <p:nvPr/>
          </p:nvSpPr>
          <p:spPr>
            <a:xfrm>
              <a:off x="1720475" y="3021725"/>
              <a:ext cx="123075" cy="367450"/>
            </a:xfrm>
            <a:custGeom>
              <a:avLst/>
              <a:gdLst/>
              <a:ahLst/>
              <a:cxnLst/>
              <a:rect l="l" t="t" r="r" b="b"/>
              <a:pathLst>
                <a:path w="4923" h="14698" extrusionOk="0">
                  <a:moveTo>
                    <a:pt x="4773" y="211"/>
                  </a:moveTo>
                  <a:lnTo>
                    <a:pt x="4773" y="13722"/>
                  </a:lnTo>
                  <a:lnTo>
                    <a:pt x="151" y="14517"/>
                  </a:lnTo>
                  <a:lnTo>
                    <a:pt x="151" y="1770"/>
                  </a:lnTo>
                  <a:lnTo>
                    <a:pt x="4773" y="211"/>
                  </a:lnTo>
                  <a:close/>
                  <a:moveTo>
                    <a:pt x="4922" y="0"/>
                  </a:moveTo>
                  <a:lnTo>
                    <a:pt x="0" y="1661"/>
                  </a:lnTo>
                  <a:lnTo>
                    <a:pt x="0" y="14697"/>
                  </a:lnTo>
                  <a:lnTo>
                    <a:pt x="4922" y="13849"/>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35"/>
            <p:cNvSpPr/>
            <p:nvPr/>
          </p:nvSpPr>
          <p:spPr>
            <a:xfrm>
              <a:off x="1739075" y="3056450"/>
              <a:ext cx="3775" cy="329025"/>
            </a:xfrm>
            <a:custGeom>
              <a:avLst/>
              <a:gdLst/>
              <a:ahLst/>
              <a:cxnLst/>
              <a:rect l="l" t="t" r="r" b="b"/>
              <a:pathLst>
                <a:path w="151" h="13161" extrusionOk="0">
                  <a:moveTo>
                    <a:pt x="76" y="0"/>
                  </a:moveTo>
                  <a:cubicBezTo>
                    <a:pt x="38" y="0"/>
                    <a:pt x="0" y="25"/>
                    <a:pt x="0" y="75"/>
                  </a:cubicBezTo>
                  <a:lnTo>
                    <a:pt x="0" y="13083"/>
                  </a:lnTo>
                  <a:cubicBezTo>
                    <a:pt x="0" y="13126"/>
                    <a:pt x="33" y="13160"/>
                    <a:pt x="76" y="13160"/>
                  </a:cubicBezTo>
                  <a:cubicBezTo>
                    <a:pt x="117" y="13160"/>
                    <a:pt x="151" y="13126"/>
                    <a:pt x="151" y="13085"/>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35"/>
            <p:cNvSpPr/>
            <p:nvPr/>
          </p:nvSpPr>
          <p:spPr>
            <a:xfrm>
              <a:off x="1888575" y="3007650"/>
              <a:ext cx="4175" cy="350225"/>
            </a:xfrm>
            <a:custGeom>
              <a:avLst/>
              <a:gdLst/>
              <a:ahLst/>
              <a:cxnLst/>
              <a:rect l="l" t="t" r="r" b="b"/>
              <a:pathLst>
                <a:path w="167" h="14009" extrusionOk="0">
                  <a:moveTo>
                    <a:pt x="92" y="1"/>
                  </a:moveTo>
                  <a:cubicBezTo>
                    <a:pt x="49" y="1"/>
                    <a:pt x="16" y="35"/>
                    <a:pt x="16" y="76"/>
                  </a:cubicBezTo>
                  <a:lnTo>
                    <a:pt x="0" y="13933"/>
                  </a:lnTo>
                  <a:cubicBezTo>
                    <a:pt x="0" y="13974"/>
                    <a:pt x="35" y="14009"/>
                    <a:pt x="76" y="14009"/>
                  </a:cubicBezTo>
                  <a:cubicBezTo>
                    <a:pt x="118" y="14009"/>
                    <a:pt x="151" y="13974"/>
                    <a:pt x="151" y="13933"/>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35"/>
            <p:cNvSpPr/>
            <p:nvPr/>
          </p:nvSpPr>
          <p:spPr>
            <a:xfrm>
              <a:off x="2118150" y="2884875"/>
              <a:ext cx="159700" cy="416525"/>
            </a:xfrm>
            <a:custGeom>
              <a:avLst/>
              <a:gdLst/>
              <a:ahLst/>
              <a:cxnLst/>
              <a:rect l="l" t="t" r="r" b="b"/>
              <a:pathLst>
                <a:path w="6388" h="16661" extrusionOk="0">
                  <a:moveTo>
                    <a:pt x="5921" y="209"/>
                  </a:moveTo>
                  <a:lnTo>
                    <a:pt x="6234" y="14815"/>
                  </a:lnTo>
                  <a:lnTo>
                    <a:pt x="151" y="16462"/>
                  </a:lnTo>
                  <a:lnTo>
                    <a:pt x="151" y="2174"/>
                  </a:lnTo>
                  <a:lnTo>
                    <a:pt x="5921" y="209"/>
                  </a:lnTo>
                  <a:close/>
                  <a:moveTo>
                    <a:pt x="6066" y="0"/>
                  </a:moveTo>
                  <a:lnTo>
                    <a:pt x="52" y="2048"/>
                  </a:lnTo>
                  <a:lnTo>
                    <a:pt x="0" y="2066"/>
                  </a:lnTo>
                  <a:lnTo>
                    <a:pt x="0" y="16660"/>
                  </a:lnTo>
                  <a:lnTo>
                    <a:pt x="6387" y="14928"/>
                  </a:lnTo>
                  <a:lnTo>
                    <a:pt x="60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35"/>
            <p:cNvSpPr/>
            <p:nvPr/>
          </p:nvSpPr>
          <p:spPr>
            <a:xfrm>
              <a:off x="2304250" y="2815550"/>
              <a:ext cx="168025" cy="436400"/>
            </a:xfrm>
            <a:custGeom>
              <a:avLst/>
              <a:gdLst/>
              <a:ahLst/>
              <a:cxnLst/>
              <a:rect l="l" t="t" r="r" b="b"/>
              <a:pathLst>
                <a:path w="6721" h="17456" extrusionOk="0">
                  <a:moveTo>
                    <a:pt x="6615" y="1"/>
                  </a:moveTo>
                  <a:cubicBezTo>
                    <a:pt x="6607" y="1"/>
                    <a:pt x="6599" y="2"/>
                    <a:pt x="6590" y="5"/>
                  </a:cubicBezTo>
                  <a:lnTo>
                    <a:pt x="0" y="2291"/>
                  </a:lnTo>
                  <a:lnTo>
                    <a:pt x="0" y="17455"/>
                  </a:lnTo>
                  <a:lnTo>
                    <a:pt x="6631" y="15929"/>
                  </a:lnTo>
                  <a:cubicBezTo>
                    <a:pt x="6671" y="15920"/>
                    <a:pt x="6697" y="15879"/>
                    <a:pt x="6687" y="15838"/>
                  </a:cubicBezTo>
                  <a:cubicBezTo>
                    <a:pt x="6680" y="15804"/>
                    <a:pt x="6649" y="15780"/>
                    <a:pt x="6616" y="15780"/>
                  </a:cubicBezTo>
                  <a:cubicBezTo>
                    <a:pt x="6610" y="15780"/>
                    <a:pt x="6604" y="15781"/>
                    <a:pt x="6598" y="15783"/>
                  </a:cubicBezTo>
                  <a:lnTo>
                    <a:pt x="151" y="17265"/>
                  </a:lnTo>
                  <a:lnTo>
                    <a:pt x="151" y="2398"/>
                  </a:lnTo>
                  <a:lnTo>
                    <a:pt x="6638" y="148"/>
                  </a:lnTo>
                  <a:cubicBezTo>
                    <a:pt x="6721" y="116"/>
                    <a:pt x="6690"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35"/>
            <p:cNvSpPr/>
            <p:nvPr/>
          </p:nvSpPr>
          <p:spPr>
            <a:xfrm>
              <a:off x="2136250" y="2929800"/>
              <a:ext cx="3775" cy="363775"/>
            </a:xfrm>
            <a:custGeom>
              <a:avLst/>
              <a:gdLst/>
              <a:ahLst/>
              <a:cxnLst/>
              <a:rect l="l" t="t" r="r" b="b"/>
              <a:pathLst>
                <a:path w="151" h="14551" extrusionOk="0">
                  <a:moveTo>
                    <a:pt x="76" y="0"/>
                  </a:moveTo>
                  <a:cubicBezTo>
                    <a:pt x="38" y="0"/>
                    <a:pt x="0" y="25"/>
                    <a:pt x="0" y="76"/>
                  </a:cubicBezTo>
                  <a:lnTo>
                    <a:pt x="0" y="14475"/>
                  </a:lnTo>
                  <a:cubicBezTo>
                    <a:pt x="0" y="14517"/>
                    <a:pt x="33" y="14550"/>
                    <a:pt x="76" y="14550"/>
                  </a:cubicBezTo>
                  <a:cubicBezTo>
                    <a:pt x="117" y="14550"/>
                    <a:pt x="151" y="14517"/>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35"/>
            <p:cNvSpPr/>
            <p:nvPr/>
          </p:nvSpPr>
          <p:spPr>
            <a:xfrm>
              <a:off x="2324625" y="2865175"/>
              <a:ext cx="3800" cy="380225"/>
            </a:xfrm>
            <a:custGeom>
              <a:avLst/>
              <a:gdLst/>
              <a:ahLst/>
              <a:cxnLst/>
              <a:rect l="l" t="t" r="r" b="b"/>
              <a:pathLst>
                <a:path w="152" h="15209" extrusionOk="0">
                  <a:moveTo>
                    <a:pt x="76" y="1"/>
                  </a:moveTo>
                  <a:cubicBezTo>
                    <a:pt x="38" y="1"/>
                    <a:pt x="1" y="26"/>
                    <a:pt x="1" y="76"/>
                  </a:cubicBezTo>
                  <a:lnTo>
                    <a:pt x="1" y="15134"/>
                  </a:lnTo>
                  <a:cubicBezTo>
                    <a:pt x="1" y="15174"/>
                    <a:pt x="34" y="15209"/>
                    <a:pt x="76" y="15209"/>
                  </a:cubicBezTo>
                  <a:cubicBezTo>
                    <a:pt x="117" y="15209"/>
                    <a:pt x="151" y="15174"/>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35"/>
            <p:cNvSpPr/>
            <p:nvPr/>
          </p:nvSpPr>
          <p:spPr>
            <a:xfrm>
              <a:off x="2623975" y="2709825"/>
              <a:ext cx="153325" cy="465000"/>
            </a:xfrm>
            <a:custGeom>
              <a:avLst/>
              <a:gdLst/>
              <a:ahLst/>
              <a:cxnLst/>
              <a:rect l="l" t="t" r="r" b="b"/>
              <a:pathLst>
                <a:path w="6133" h="18600" extrusionOk="0">
                  <a:moveTo>
                    <a:pt x="5981" y="215"/>
                  </a:moveTo>
                  <a:lnTo>
                    <a:pt x="5981" y="16830"/>
                  </a:lnTo>
                  <a:lnTo>
                    <a:pt x="151" y="18402"/>
                  </a:lnTo>
                  <a:lnTo>
                    <a:pt x="151" y="2329"/>
                  </a:lnTo>
                  <a:lnTo>
                    <a:pt x="5981" y="215"/>
                  </a:lnTo>
                  <a:close/>
                  <a:moveTo>
                    <a:pt x="6132" y="1"/>
                  </a:moveTo>
                  <a:lnTo>
                    <a:pt x="0" y="2223"/>
                  </a:lnTo>
                  <a:lnTo>
                    <a:pt x="0" y="18599"/>
                  </a:lnTo>
                  <a:lnTo>
                    <a:pt x="6132" y="16946"/>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35"/>
            <p:cNvSpPr/>
            <p:nvPr/>
          </p:nvSpPr>
          <p:spPr>
            <a:xfrm>
              <a:off x="2819650" y="2617050"/>
              <a:ext cx="186725" cy="503650"/>
            </a:xfrm>
            <a:custGeom>
              <a:avLst/>
              <a:gdLst/>
              <a:ahLst/>
              <a:cxnLst/>
              <a:rect l="l" t="t" r="r" b="b"/>
              <a:pathLst>
                <a:path w="7469" h="20146" extrusionOk="0">
                  <a:moveTo>
                    <a:pt x="7318" y="224"/>
                  </a:moveTo>
                  <a:lnTo>
                    <a:pt x="7318" y="17830"/>
                  </a:lnTo>
                  <a:lnTo>
                    <a:pt x="151" y="19944"/>
                  </a:lnTo>
                  <a:lnTo>
                    <a:pt x="151" y="3107"/>
                  </a:lnTo>
                  <a:lnTo>
                    <a:pt x="7318" y="224"/>
                  </a:lnTo>
                  <a:close/>
                  <a:moveTo>
                    <a:pt x="7468" y="0"/>
                  </a:moveTo>
                  <a:lnTo>
                    <a:pt x="47" y="2986"/>
                  </a:lnTo>
                  <a:lnTo>
                    <a:pt x="0" y="3005"/>
                  </a:lnTo>
                  <a:lnTo>
                    <a:pt x="0" y="20146"/>
                  </a:lnTo>
                  <a:lnTo>
                    <a:pt x="7414" y="17958"/>
                  </a:lnTo>
                  <a:lnTo>
                    <a:pt x="7468" y="17942"/>
                  </a:lnTo>
                  <a:lnTo>
                    <a:pt x="74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35"/>
            <p:cNvSpPr/>
            <p:nvPr/>
          </p:nvSpPr>
          <p:spPr>
            <a:xfrm>
              <a:off x="2642075" y="2758250"/>
              <a:ext cx="3775" cy="414100"/>
            </a:xfrm>
            <a:custGeom>
              <a:avLst/>
              <a:gdLst/>
              <a:ahLst/>
              <a:cxnLst/>
              <a:rect l="l" t="t" r="r" b="b"/>
              <a:pathLst>
                <a:path w="151" h="16564" extrusionOk="0">
                  <a:moveTo>
                    <a:pt x="75" y="1"/>
                  </a:moveTo>
                  <a:cubicBezTo>
                    <a:pt x="38" y="1"/>
                    <a:pt x="0" y="26"/>
                    <a:pt x="0" y="76"/>
                  </a:cubicBezTo>
                  <a:lnTo>
                    <a:pt x="0" y="16488"/>
                  </a:lnTo>
                  <a:cubicBezTo>
                    <a:pt x="0" y="16529"/>
                    <a:pt x="34" y="16563"/>
                    <a:pt x="75" y="16563"/>
                  </a:cubicBezTo>
                  <a:cubicBezTo>
                    <a:pt x="118" y="16563"/>
                    <a:pt x="151" y="16529"/>
                    <a:pt x="151" y="1648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35"/>
            <p:cNvSpPr/>
            <p:nvPr/>
          </p:nvSpPr>
          <p:spPr>
            <a:xfrm>
              <a:off x="2835600" y="2685150"/>
              <a:ext cx="3775" cy="428125"/>
            </a:xfrm>
            <a:custGeom>
              <a:avLst/>
              <a:gdLst/>
              <a:ahLst/>
              <a:cxnLst/>
              <a:rect l="l" t="t" r="r" b="b"/>
              <a:pathLst>
                <a:path w="151" h="17125" extrusionOk="0">
                  <a:moveTo>
                    <a:pt x="76" y="1"/>
                  </a:moveTo>
                  <a:cubicBezTo>
                    <a:pt x="38" y="1"/>
                    <a:pt x="0" y="26"/>
                    <a:pt x="0" y="76"/>
                  </a:cubicBezTo>
                  <a:lnTo>
                    <a:pt x="0" y="17049"/>
                  </a:lnTo>
                  <a:cubicBezTo>
                    <a:pt x="0" y="17090"/>
                    <a:pt x="33" y="17125"/>
                    <a:pt x="76" y="17125"/>
                  </a:cubicBezTo>
                  <a:cubicBezTo>
                    <a:pt x="117" y="17125"/>
                    <a:pt x="150" y="17090"/>
                    <a:pt x="150" y="17049"/>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35"/>
            <p:cNvSpPr/>
            <p:nvPr/>
          </p:nvSpPr>
          <p:spPr>
            <a:xfrm>
              <a:off x="1472325" y="3563175"/>
              <a:ext cx="117425" cy="356175"/>
            </a:xfrm>
            <a:custGeom>
              <a:avLst/>
              <a:gdLst/>
              <a:ahLst/>
              <a:cxnLst/>
              <a:rect l="l" t="t" r="r" b="b"/>
              <a:pathLst>
                <a:path w="4697" h="14247" extrusionOk="0">
                  <a:moveTo>
                    <a:pt x="4613" y="0"/>
                  </a:moveTo>
                  <a:cubicBezTo>
                    <a:pt x="4605" y="0"/>
                    <a:pt x="4596" y="2"/>
                    <a:pt x="4587" y="5"/>
                  </a:cubicBezTo>
                  <a:lnTo>
                    <a:pt x="54" y="1444"/>
                  </a:lnTo>
                  <a:lnTo>
                    <a:pt x="1" y="1461"/>
                  </a:lnTo>
                  <a:lnTo>
                    <a:pt x="1" y="14247"/>
                  </a:lnTo>
                  <a:lnTo>
                    <a:pt x="4623" y="13411"/>
                  </a:lnTo>
                  <a:cubicBezTo>
                    <a:pt x="4666" y="13405"/>
                    <a:pt x="4695" y="13364"/>
                    <a:pt x="4688" y="13322"/>
                  </a:cubicBezTo>
                  <a:cubicBezTo>
                    <a:pt x="4682" y="13284"/>
                    <a:pt x="4649" y="13259"/>
                    <a:pt x="4613" y="13259"/>
                  </a:cubicBezTo>
                  <a:cubicBezTo>
                    <a:pt x="4608" y="13259"/>
                    <a:pt x="4602" y="13260"/>
                    <a:pt x="4596" y="13261"/>
                  </a:cubicBezTo>
                  <a:lnTo>
                    <a:pt x="152" y="14066"/>
                  </a:lnTo>
                  <a:lnTo>
                    <a:pt x="152" y="1571"/>
                  </a:lnTo>
                  <a:lnTo>
                    <a:pt x="4633" y="148"/>
                  </a:lnTo>
                  <a:cubicBezTo>
                    <a:pt x="4674" y="136"/>
                    <a:pt x="4697" y="93"/>
                    <a:pt x="4685" y="52"/>
                  </a:cubicBezTo>
                  <a:cubicBezTo>
                    <a:pt x="4675" y="20"/>
                    <a:pt x="4645"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35"/>
            <p:cNvSpPr/>
            <p:nvPr/>
          </p:nvSpPr>
          <p:spPr>
            <a:xfrm>
              <a:off x="1275075" y="3612675"/>
              <a:ext cx="130000" cy="338375"/>
            </a:xfrm>
            <a:custGeom>
              <a:avLst/>
              <a:gdLst/>
              <a:ahLst/>
              <a:cxnLst/>
              <a:rect l="l" t="t" r="r" b="b"/>
              <a:pathLst>
                <a:path w="5200" h="13535" extrusionOk="0">
                  <a:moveTo>
                    <a:pt x="5048" y="189"/>
                  </a:moveTo>
                  <a:lnTo>
                    <a:pt x="5048" y="12585"/>
                  </a:lnTo>
                  <a:lnTo>
                    <a:pt x="151" y="13357"/>
                  </a:lnTo>
                  <a:lnTo>
                    <a:pt x="151" y="1290"/>
                  </a:lnTo>
                  <a:lnTo>
                    <a:pt x="5048" y="189"/>
                  </a:lnTo>
                  <a:close/>
                  <a:moveTo>
                    <a:pt x="5200" y="0"/>
                  </a:moveTo>
                  <a:lnTo>
                    <a:pt x="0" y="1168"/>
                  </a:lnTo>
                  <a:lnTo>
                    <a:pt x="0" y="13534"/>
                  </a:lnTo>
                  <a:lnTo>
                    <a:pt x="5200" y="12714"/>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35"/>
            <p:cNvSpPr/>
            <p:nvPr/>
          </p:nvSpPr>
          <p:spPr>
            <a:xfrm>
              <a:off x="1297375" y="3636475"/>
              <a:ext cx="3775" cy="311500"/>
            </a:xfrm>
            <a:custGeom>
              <a:avLst/>
              <a:gdLst/>
              <a:ahLst/>
              <a:cxnLst/>
              <a:rect l="l" t="t" r="r" b="b"/>
              <a:pathLst>
                <a:path w="151" h="12460" extrusionOk="0">
                  <a:moveTo>
                    <a:pt x="75" y="1"/>
                  </a:moveTo>
                  <a:cubicBezTo>
                    <a:pt x="38" y="1"/>
                    <a:pt x="0" y="26"/>
                    <a:pt x="0" y="76"/>
                  </a:cubicBezTo>
                  <a:lnTo>
                    <a:pt x="0" y="12384"/>
                  </a:lnTo>
                  <a:cubicBezTo>
                    <a:pt x="0" y="12425"/>
                    <a:pt x="33" y="12459"/>
                    <a:pt x="75" y="12459"/>
                  </a:cubicBezTo>
                  <a:cubicBezTo>
                    <a:pt x="118"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35"/>
            <p:cNvSpPr/>
            <p:nvPr/>
          </p:nvSpPr>
          <p:spPr>
            <a:xfrm>
              <a:off x="1866800" y="3485700"/>
              <a:ext cx="119850" cy="383125"/>
            </a:xfrm>
            <a:custGeom>
              <a:avLst/>
              <a:gdLst/>
              <a:ahLst/>
              <a:cxnLst/>
              <a:rect l="l" t="t" r="r" b="b"/>
              <a:pathLst>
                <a:path w="4794" h="15325" extrusionOk="0">
                  <a:moveTo>
                    <a:pt x="4687" y="0"/>
                  </a:moveTo>
                  <a:cubicBezTo>
                    <a:pt x="4679" y="0"/>
                    <a:pt x="4671" y="1"/>
                    <a:pt x="4662" y="4"/>
                  </a:cubicBezTo>
                  <a:lnTo>
                    <a:pt x="1" y="1435"/>
                  </a:lnTo>
                  <a:lnTo>
                    <a:pt x="1" y="15324"/>
                  </a:lnTo>
                  <a:lnTo>
                    <a:pt x="4698" y="14467"/>
                  </a:lnTo>
                  <a:cubicBezTo>
                    <a:pt x="4739" y="14459"/>
                    <a:pt x="4765" y="14419"/>
                    <a:pt x="4759" y="14378"/>
                  </a:cubicBezTo>
                  <a:cubicBezTo>
                    <a:pt x="4750" y="14342"/>
                    <a:pt x="4719" y="14317"/>
                    <a:pt x="4683" y="14317"/>
                  </a:cubicBezTo>
                  <a:cubicBezTo>
                    <a:pt x="4678" y="14317"/>
                    <a:pt x="4674" y="14317"/>
                    <a:pt x="4670" y="14318"/>
                  </a:cubicBezTo>
                  <a:lnTo>
                    <a:pt x="151" y="15143"/>
                  </a:lnTo>
                  <a:lnTo>
                    <a:pt x="151" y="1546"/>
                  </a:lnTo>
                  <a:lnTo>
                    <a:pt x="4706" y="148"/>
                  </a:lnTo>
                  <a:cubicBezTo>
                    <a:pt x="4793" y="122"/>
                    <a:pt x="4764" y="0"/>
                    <a:pt x="46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35"/>
            <p:cNvSpPr/>
            <p:nvPr/>
          </p:nvSpPr>
          <p:spPr>
            <a:xfrm>
              <a:off x="1720475" y="3525900"/>
              <a:ext cx="123075" cy="360925"/>
            </a:xfrm>
            <a:custGeom>
              <a:avLst/>
              <a:gdLst/>
              <a:ahLst/>
              <a:cxnLst/>
              <a:rect l="l" t="t" r="r" b="b"/>
              <a:pathLst>
                <a:path w="4923" h="14437" extrusionOk="0">
                  <a:moveTo>
                    <a:pt x="4773" y="200"/>
                  </a:moveTo>
                  <a:lnTo>
                    <a:pt x="4773" y="13714"/>
                  </a:lnTo>
                  <a:lnTo>
                    <a:pt x="151" y="14267"/>
                  </a:lnTo>
                  <a:lnTo>
                    <a:pt x="151" y="1517"/>
                  </a:lnTo>
                  <a:lnTo>
                    <a:pt x="4773" y="200"/>
                  </a:lnTo>
                  <a:close/>
                  <a:moveTo>
                    <a:pt x="4922" y="0"/>
                  </a:moveTo>
                  <a:lnTo>
                    <a:pt x="55" y="1387"/>
                  </a:lnTo>
                  <a:lnTo>
                    <a:pt x="0" y="1403"/>
                  </a:lnTo>
                  <a:lnTo>
                    <a:pt x="0" y="14436"/>
                  </a:lnTo>
                  <a:lnTo>
                    <a:pt x="4856" y="13855"/>
                  </a:lnTo>
                  <a:lnTo>
                    <a:pt x="4922" y="13847"/>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35"/>
            <p:cNvSpPr/>
            <p:nvPr/>
          </p:nvSpPr>
          <p:spPr>
            <a:xfrm>
              <a:off x="1739075" y="3555225"/>
              <a:ext cx="3775" cy="329000"/>
            </a:xfrm>
            <a:custGeom>
              <a:avLst/>
              <a:gdLst/>
              <a:ahLst/>
              <a:cxnLst/>
              <a:rect l="l" t="t" r="r" b="b"/>
              <a:pathLst>
                <a:path w="151" h="13160" extrusionOk="0">
                  <a:moveTo>
                    <a:pt x="76" y="0"/>
                  </a:moveTo>
                  <a:cubicBezTo>
                    <a:pt x="38" y="0"/>
                    <a:pt x="0" y="26"/>
                    <a:pt x="0" y="76"/>
                  </a:cubicBezTo>
                  <a:lnTo>
                    <a:pt x="0" y="13084"/>
                  </a:lnTo>
                  <a:cubicBezTo>
                    <a:pt x="0" y="13125"/>
                    <a:pt x="33" y="13159"/>
                    <a:pt x="76" y="13159"/>
                  </a:cubicBezTo>
                  <a:cubicBezTo>
                    <a:pt x="117" y="13159"/>
                    <a:pt x="151" y="13125"/>
                    <a:pt x="151" y="13084"/>
                  </a:cubicBezTo>
                  <a:lnTo>
                    <a:pt x="151" y="76"/>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35"/>
            <p:cNvSpPr/>
            <p:nvPr/>
          </p:nvSpPr>
          <p:spPr>
            <a:xfrm>
              <a:off x="1888575" y="3514275"/>
              <a:ext cx="4175" cy="350225"/>
            </a:xfrm>
            <a:custGeom>
              <a:avLst/>
              <a:gdLst/>
              <a:ahLst/>
              <a:cxnLst/>
              <a:rect l="l" t="t" r="r" b="b"/>
              <a:pathLst>
                <a:path w="167" h="14009" extrusionOk="0">
                  <a:moveTo>
                    <a:pt x="92" y="0"/>
                  </a:moveTo>
                  <a:cubicBezTo>
                    <a:pt x="49" y="0"/>
                    <a:pt x="16" y="34"/>
                    <a:pt x="16" y="75"/>
                  </a:cubicBezTo>
                  <a:lnTo>
                    <a:pt x="0" y="13933"/>
                  </a:lnTo>
                  <a:cubicBezTo>
                    <a:pt x="0" y="13974"/>
                    <a:pt x="35" y="14008"/>
                    <a:pt x="76" y="14008"/>
                  </a:cubicBezTo>
                  <a:cubicBezTo>
                    <a:pt x="118" y="14008"/>
                    <a:pt x="151" y="13974"/>
                    <a:pt x="151" y="13933"/>
                  </a:cubicBezTo>
                  <a:lnTo>
                    <a:pt x="167" y="75"/>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35"/>
            <p:cNvSpPr/>
            <p:nvPr/>
          </p:nvSpPr>
          <p:spPr>
            <a:xfrm>
              <a:off x="2118150" y="3431775"/>
              <a:ext cx="159700" cy="401075"/>
            </a:xfrm>
            <a:custGeom>
              <a:avLst/>
              <a:gdLst/>
              <a:ahLst/>
              <a:cxnLst/>
              <a:rect l="l" t="t" r="r" b="b"/>
              <a:pathLst>
                <a:path w="6388" h="16043" extrusionOk="0">
                  <a:moveTo>
                    <a:pt x="5920" y="191"/>
                  </a:moveTo>
                  <a:lnTo>
                    <a:pt x="6234" y="14832"/>
                  </a:lnTo>
                  <a:lnTo>
                    <a:pt x="151" y="15864"/>
                  </a:lnTo>
                  <a:lnTo>
                    <a:pt x="151" y="1570"/>
                  </a:lnTo>
                  <a:lnTo>
                    <a:pt x="5920" y="191"/>
                  </a:lnTo>
                  <a:close/>
                  <a:moveTo>
                    <a:pt x="6066" y="1"/>
                  </a:moveTo>
                  <a:lnTo>
                    <a:pt x="0" y="1452"/>
                  </a:lnTo>
                  <a:lnTo>
                    <a:pt x="0" y="16042"/>
                  </a:lnTo>
                  <a:lnTo>
                    <a:pt x="6324" y="14970"/>
                  </a:lnTo>
                  <a:lnTo>
                    <a:pt x="6387" y="14959"/>
                  </a:lnTo>
                  <a:lnTo>
                    <a:pt x="6068" y="95"/>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35"/>
            <p:cNvSpPr/>
            <p:nvPr/>
          </p:nvSpPr>
          <p:spPr>
            <a:xfrm>
              <a:off x="2304250" y="3382675"/>
              <a:ext cx="167425" cy="419625"/>
            </a:xfrm>
            <a:custGeom>
              <a:avLst/>
              <a:gdLst/>
              <a:ahLst/>
              <a:cxnLst/>
              <a:rect l="l" t="t" r="r" b="b"/>
              <a:pathLst>
                <a:path w="6697" h="16785" extrusionOk="0">
                  <a:moveTo>
                    <a:pt x="6613" y="1"/>
                  </a:moveTo>
                  <a:cubicBezTo>
                    <a:pt x="6607" y="1"/>
                    <a:pt x="6602" y="1"/>
                    <a:pt x="6596" y="3"/>
                  </a:cubicBezTo>
                  <a:lnTo>
                    <a:pt x="59" y="1608"/>
                  </a:lnTo>
                  <a:lnTo>
                    <a:pt x="0" y="1623"/>
                  </a:lnTo>
                  <a:lnTo>
                    <a:pt x="0" y="16784"/>
                  </a:lnTo>
                  <a:lnTo>
                    <a:pt x="6624" y="15932"/>
                  </a:lnTo>
                  <a:cubicBezTo>
                    <a:pt x="6665" y="15925"/>
                    <a:pt x="6694" y="15888"/>
                    <a:pt x="6689" y="15848"/>
                  </a:cubicBezTo>
                  <a:cubicBezTo>
                    <a:pt x="6682" y="15809"/>
                    <a:pt x="6649" y="15781"/>
                    <a:pt x="6612" y="15781"/>
                  </a:cubicBezTo>
                  <a:cubicBezTo>
                    <a:pt x="6609" y="15781"/>
                    <a:pt x="6607" y="15781"/>
                    <a:pt x="6604" y="15781"/>
                  </a:cubicBezTo>
                  <a:lnTo>
                    <a:pt x="151" y="16613"/>
                  </a:lnTo>
                  <a:lnTo>
                    <a:pt x="151" y="1742"/>
                  </a:lnTo>
                  <a:lnTo>
                    <a:pt x="6632" y="149"/>
                  </a:lnTo>
                  <a:cubicBezTo>
                    <a:pt x="6671" y="140"/>
                    <a:pt x="6697" y="99"/>
                    <a:pt x="6687" y="58"/>
                  </a:cubicBezTo>
                  <a:cubicBezTo>
                    <a:pt x="6678" y="24"/>
                    <a:pt x="6647" y="1"/>
                    <a:pt x="6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35"/>
            <p:cNvSpPr/>
            <p:nvPr/>
          </p:nvSpPr>
          <p:spPr>
            <a:xfrm>
              <a:off x="2136250" y="3463325"/>
              <a:ext cx="3775" cy="363800"/>
            </a:xfrm>
            <a:custGeom>
              <a:avLst/>
              <a:gdLst/>
              <a:ahLst/>
              <a:cxnLst/>
              <a:rect l="l" t="t" r="r" b="b"/>
              <a:pathLst>
                <a:path w="151" h="14552" extrusionOk="0">
                  <a:moveTo>
                    <a:pt x="76" y="1"/>
                  </a:moveTo>
                  <a:cubicBezTo>
                    <a:pt x="38" y="1"/>
                    <a:pt x="0" y="26"/>
                    <a:pt x="0" y="76"/>
                  </a:cubicBezTo>
                  <a:lnTo>
                    <a:pt x="0" y="14475"/>
                  </a:lnTo>
                  <a:cubicBezTo>
                    <a:pt x="0" y="14518"/>
                    <a:pt x="33" y="14551"/>
                    <a:pt x="76" y="14552"/>
                  </a:cubicBezTo>
                  <a:cubicBezTo>
                    <a:pt x="117" y="14551"/>
                    <a:pt x="151" y="14518"/>
                    <a:pt x="151" y="14475"/>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35"/>
            <p:cNvSpPr/>
            <p:nvPr/>
          </p:nvSpPr>
          <p:spPr>
            <a:xfrm>
              <a:off x="2324625" y="3417800"/>
              <a:ext cx="3800" cy="380225"/>
            </a:xfrm>
            <a:custGeom>
              <a:avLst/>
              <a:gdLst/>
              <a:ahLst/>
              <a:cxnLst/>
              <a:rect l="l" t="t" r="r" b="b"/>
              <a:pathLst>
                <a:path w="152" h="15209" extrusionOk="0">
                  <a:moveTo>
                    <a:pt x="76" y="1"/>
                  </a:moveTo>
                  <a:cubicBezTo>
                    <a:pt x="38" y="1"/>
                    <a:pt x="1" y="26"/>
                    <a:pt x="1" y="76"/>
                  </a:cubicBezTo>
                  <a:lnTo>
                    <a:pt x="1" y="15134"/>
                  </a:lnTo>
                  <a:cubicBezTo>
                    <a:pt x="1" y="15176"/>
                    <a:pt x="34" y="15209"/>
                    <a:pt x="76" y="15209"/>
                  </a:cubicBezTo>
                  <a:cubicBezTo>
                    <a:pt x="117" y="15209"/>
                    <a:pt x="151" y="15176"/>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35"/>
            <p:cNvSpPr/>
            <p:nvPr/>
          </p:nvSpPr>
          <p:spPr>
            <a:xfrm>
              <a:off x="2623975" y="3308200"/>
              <a:ext cx="153325" cy="449375"/>
            </a:xfrm>
            <a:custGeom>
              <a:avLst/>
              <a:gdLst/>
              <a:ahLst/>
              <a:cxnLst/>
              <a:rect l="l" t="t" r="r" b="b"/>
              <a:pathLst>
                <a:path w="6133" h="17975" extrusionOk="0">
                  <a:moveTo>
                    <a:pt x="5981" y="196"/>
                  </a:moveTo>
                  <a:lnTo>
                    <a:pt x="5981" y="16816"/>
                  </a:lnTo>
                  <a:lnTo>
                    <a:pt x="151" y="17796"/>
                  </a:lnTo>
                  <a:lnTo>
                    <a:pt x="151" y="1719"/>
                  </a:lnTo>
                  <a:lnTo>
                    <a:pt x="5981" y="196"/>
                  </a:lnTo>
                  <a:close/>
                  <a:moveTo>
                    <a:pt x="6132" y="1"/>
                  </a:moveTo>
                  <a:lnTo>
                    <a:pt x="0" y="1602"/>
                  </a:lnTo>
                  <a:lnTo>
                    <a:pt x="0" y="17974"/>
                  </a:lnTo>
                  <a:lnTo>
                    <a:pt x="6070" y="16953"/>
                  </a:lnTo>
                  <a:lnTo>
                    <a:pt x="6132" y="16942"/>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35"/>
            <p:cNvSpPr/>
            <p:nvPr/>
          </p:nvSpPr>
          <p:spPr>
            <a:xfrm>
              <a:off x="2819650" y="3238675"/>
              <a:ext cx="186725" cy="484600"/>
            </a:xfrm>
            <a:custGeom>
              <a:avLst/>
              <a:gdLst/>
              <a:ahLst/>
              <a:cxnLst/>
              <a:rect l="l" t="t" r="r" b="b"/>
              <a:pathLst>
                <a:path w="7469" h="19384" extrusionOk="0">
                  <a:moveTo>
                    <a:pt x="7318" y="203"/>
                  </a:moveTo>
                  <a:lnTo>
                    <a:pt x="7318" y="17813"/>
                  </a:lnTo>
                  <a:lnTo>
                    <a:pt x="151" y="19201"/>
                  </a:lnTo>
                  <a:lnTo>
                    <a:pt x="151" y="2359"/>
                  </a:lnTo>
                  <a:lnTo>
                    <a:pt x="7318" y="203"/>
                  </a:lnTo>
                  <a:close/>
                  <a:moveTo>
                    <a:pt x="7468" y="1"/>
                  </a:moveTo>
                  <a:lnTo>
                    <a:pt x="0" y="2248"/>
                  </a:lnTo>
                  <a:lnTo>
                    <a:pt x="0" y="19384"/>
                  </a:lnTo>
                  <a:lnTo>
                    <a:pt x="7407" y="17948"/>
                  </a:lnTo>
                  <a:lnTo>
                    <a:pt x="7468" y="17937"/>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35"/>
            <p:cNvSpPr/>
            <p:nvPr/>
          </p:nvSpPr>
          <p:spPr>
            <a:xfrm>
              <a:off x="2642075" y="3343075"/>
              <a:ext cx="3775" cy="414100"/>
            </a:xfrm>
            <a:custGeom>
              <a:avLst/>
              <a:gdLst/>
              <a:ahLst/>
              <a:cxnLst/>
              <a:rect l="l" t="t" r="r" b="b"/>
              <a:pathLst>
                <a:path w="151" h="16564" extrusionOk="0">
                  <a:moveTo>
                    <a:pt x="75" y="0"/>
                  </a:moveTo>
                  <a:cubicBezTo>
                    <a:pt x="38" y="0"/>
                    <a:pt x="0" y="26"/>
                    <a:pt x="0" y="76"/>
                  </a:cubicBezTo>
                  <a:lnTo>
                    <a:pt x="0" y="16488"/>
                  </a:lnTo>
                  <a:cubicBezTo>
                    <a:pt x="0" y="16529"/>
                    <a:pt x="34" y="16563"/>
                    <a:pt x="75" y="16563"/>
                  </a:cubicBezTo>
                  <a:cubicBezTo>
                    <a:pt x="118" y="16563"/>
                    <a:pt x="151" y="16529"/>
                    <a:pt x="151" y="16487"/>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35"/>
            <p:cNvSpPr/>
            <p:nvPr/>
          </p:nvSpPr>
          <p:spPr>
            <a:xfrm>
              <a:off x="2835575" y="3289550"/>
              <a:ext cx="3825" cy="428175"/>
            </a:xfrm>
            <a:custGeom>
              <a:avLst/>
              <a:gdLst/>
              <a:ahLst/>
              <a:cxnLst/>
              <a:rect l="l" t="t" r="r" b="b"/>
              <a:pathLst>
                <a:path w="153" h="17127" extrusionOk="0">
                  <a:moveTo>
                    <a:pt x="76" y="1"/>
                  </a:moveTo>
                  <a:cubicBezTo>
                    <a:pt x="38" y="1"/>
                    <a:pt x="1" y="26"/>
                    <a:pt x="1" y="77"/>
                  </a:cubicBezTo>
                  <a:lnTo>
                    <a:pt x="1" y="17050"/>
                  </a:lnTo>
                  <a:cubicBezTo>
                    <a:pt x="0" y="17092"/>
                    <a:pt x="34" y="17126"/>
                    <a:pt x="77" y="17127"/>
                  </a:cubicBezTo>
                  <a:cubicBezTo>
                    <a:pt x="118" y="17126"/>
                    <a:pt x="152" y="17092"/>
                    <a:pt x="151" y="17050"/>
                  </a:cubicBezTo>
                  <a:lnTo>
                    <a:pt x="151" y="77"/>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35"/>
            <p:cNvSpPr/>
            <p:nvPr/>
          </p:nvSpPr>
          <p:spPr>
            <a:xfrm>
              <a:off x="4319700" y="1826000"/>
              <a:ext cx="209175" cy="477925"/>
            </a:xfrm>
            <a:custGeom>
              <a:avLst/>
              <a:gdLst/>
              <a:ahLst/>
              <a:cxnLst/>
              <a:rect l="l" t="t" r="r" b="b"/>
              <a:pathLst>
                <a:path w="8367" h="19117" extrusionOk="0">
                  <a:moveTo>
                    <a:pt x="451" y="276"/>
                  </a:moveTo>
                  <a:lnTo>
                    <a:pt x="8104" y="5325"/>
                  </a:lnTo>
                  <a:lnTo>
                    <a:pt x="8215" y="18854"/>
                  </a:lnTo>
                  <a:lnTo>
                    <a:pt x="152" y="14217"/>
                  </a:lnTo>
                  <a:lnTo>
                    <a:pt x="451" y="276"/>
                  </a:lnTo>
                  <a:close/>
                  <a:moveTo>
                    <a:pt x="305" y="0"/>
                  </a:moveTo>
                  <a:lnTo>
                    <a:pt x="0" y="14258"/>
                  </a:lnTo>
                  <a:lnTo>
                    <a:pt x="0" y="14303"/>
                  </a:lnTo>
                  <a:lnTo>
                    <a:pt x="8366" y="19117"/>
                  </a:lnTo>
                  <a:lnTo>
                    <a:pt x="8366" y="19117"/>
                  </a:lnTo>
                  <a:lnTo>
                    <a:pt x="8253" y="5283"/>
                  </a:lnTo>
                  <a:lnTo>
                    <a:pt x="8253" y="5243"/>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35"/>
            <p:cNvSpPr/>
            <p:nvPr/>
          </p:nvSpPr>
          <p:spPr>
            <a:xfrm>
              <a:off x="4063650" y="1651375"/>
              <a:ext cx="220050" cy="512025"/>
            </a:xfrm>
            <a:custGeom>
              <a:avLst/>
              <a:gdLst/>
              <a:ahLst/>
              <a:cxnLst/>
              <a:rect l="l" t="t" r="r" b="b"/>
              <a:pathLst>
                <a:path w="8802" h="20481" extrusionOk="0">
                  <a:moveTo>
                    <a:pt x="321" y="0"/>
                  </a:moveTo>
                  <a:cubicBezTo>
                    <a:pt x="297" y="0"/>
                    <a:pt x="273" y="11"/>
                    <a:pt x="259" y="33"/>
                  </a:cubicBezTo>
                  <a:cubicBezTo>
                    <a:pt x="235" y="67"/>
                    <a:pt x="244" y="113"/>
                    <a:pt x="278" y="137"/>
                  </a:cubicBezTo>
                  <a:lnTo>
                    <a:pt x="8531" y="5792"/>
                  </a:lnTo>
                  <a:lnTo>
                    <a:pt x="8650" y="20219"/>
                  </a:lnTo>
                  <a:lnTo>
                    <a:pt x="150" y="15353"/>
                  </a:lnTo>
                  <a:cubicBezTo>
                    <a:pt x="136" y="15345"/>
                    <a:pt x="123" y="15341"/>
                    <a:pt x="110" y="15341"/>
                  </a:cubicBezTo>
                  <a:cubicBezTo>
                    <a:pt x="43" y="15341"/>
                    <a:pt x="1" y="15443"/>
                    <a:pt x="76" y="15484"/>
                  </a:cubicBezTo>
                  <a:lnTo>
                    <a:pt x="8688" y="20415"/>
                  </a:lnTo>
                  <a:lnTo>
                    <a:pt x="8802" y="20481"/>
                  </a:lnTo>
                  <a:lnTo>
                    <a:pt x="8682" y="5751"/>
                  </a:lnTo>
                  <a:lnTo>
                    <a:pt x="8682" y="5713"/>
                  </a:lnTo>
                  <a:lnTo>
                    <a:pt x="364" y="13"/>
                  </a:lnTo>
                  <a:cubicBezTo>
                    <a:pt x="351" y="4"/>
                    <a:pt x="336"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35"/>
            <p:cNvSpPr/>
            <p:nvPr/>
          </p:nvSpPr>
          <p:spPr>
            <a:xfrm>
              <a:off x="4498400" y="1940725"/>
              <a:ext cx="6625" cy="346125"/>
            </a:xfrm>
            <a:custGeom>
              <a:avLst/>
              <a:gdLst/>
              <a:ahLst/>
              <a:cxnLst/>
              <a:rect l="l" t="t" r="r" b="b"/>
              <a:pathLst>
                <a:path w="265" h="13845" extrusionOk="0">
                  <a:moveTo>
                    <a:pt x="78" y="0"/>
                  </a:moveTo>
                  <a:cubicBezTo>
                    <a:pt x="77" y="0"/>
                    <a:pt x="76" y="0"/>
                    <a:pt x="76" y="0"/>
                  </a:cubicBezTo>
                  <a:cubicBezTo>
                    <a:pt x="33" y="0"/>
                    <a:pt x="0" y="35"/>
                    <a:pt x="0" y="75"/>
                  </a:cubicBezTo>
                  <a:lnTo>
                    <a:pt x="113" y="13769"/>
                  </a:lnTo>
                  <a:cubicBezTo>
                    <a:pt x="113" y="13812"/>
                    <a:pt x="147" y="13845"/>
                    <a:pt x="188" y="13845"/>
                  </a:cubicBezTo>
                  <a:lnTo>
                    <a:pt x="189" y="13845"/>
                  </a:lnTo>
                  <a:cubicBezTo>
                    <a:pt x="231" y="13843"/>
                    <a:pt x="265" y="13809"/>
                    <a:pt x="265" y="13768"/>
                  </a:cubicBezTo>
                  <a:lnTo>
                    <a:pt x="152" y="74"/>
                  </a:lnTo>
                  <a:cubicBezTo>
                    <a:pt x="152" y="33"/>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35"/>
            <p:cNvSpPr/>
            <p:nvPr/>
          </p:nvSpPr>
          <p:spPr>
            <a:xfrm>
              <a:off x="4250025" y="1774900"/>
              <a:ext cx="6825" cy="370700"/>
            </a:xfrm>
            <a:custGeom>
              <a:avLst/>
              <a:gdLst/>
              <a:ahLst/>
              <a:cxnLst/>
              <a:rect l="l" t="t" r="r" b="b"/>
              <a:pathLst>
                <a:path w="273" h="14828" extrusionOk="0">
                  <a:moveTo>
                    <a:pt x="76" y="0"/>
                  </a:moveTo>
                  <a:cubicBezTo>
                    <a:pt x="35" y="2"/>
                    <a:pt x="1" y="36"/>
                    <a:pt x="2" y="77"/>
                  </a:cubicBezTo>
                  <a:lnTo>
                    <a:pt x="122" y="14752"/>
                  </a:lnTo>
                  <a:cubicBezTo>
                    <a:pt x="122" y="14793"/>
                    <a:pt x="156" y="14828"/>
                    <a:pt x="197" y="14828"/>
                  </a:cubicBezTo>
                  <a:cubicBezTo>
                    <a:pt x="238" y="14826"/>
                    <a:pt x="273" y="14793"/>
                    <a:pt x="273" y="14751"/>
                  </a:cubicBezTo>
                  <a:lnTo>
                    <a:pt x="153" y="76"/>
                  </a:lnTo>
                  <a:cubicBezTo>
                    <a:pt x="151" y="35"/>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35"/>
            <p:cNvSpPr/>
            <p:nvPr/>
          </p:nvSpPr>
          <p:spPr>
            <a:xfrm>
              <a:off x="4324075" y="2361075"/>
              <a:ext cx="208950" cy="450150"/>
            </a:xfrm>
            <a:custGeom>
              <a:avLst/>
              <a:gdLst/>
              <a:ahLst/>
              <a:cxnLst/>
              <a:rect l="l" t="t" r="r" b="b"/>
              <a:pathLst>
                <a:path w="8358" h="18006" extrusionOk="0">
                  <a:moveTo>
                    <a:pt x="451" y="249"/>
                  </a:moveTo>
                  <a:lnTo>
                    <a:pt x="8095" y="4235"/>
                  </a:lnTo>
                  <a:lnTo>
                    <a:pt x="8206" y="17775"/>
                  </a:lnTo>
                  <a:lnTo>
                    <a:pt x="153" y="14257"/>
                  </a:lnTo>
                  <a:lnTo>
                    <a:pt x="451" y="249"/>
                  </a:lnTo>
                  <a:close/>
                  <a:moveTo>
                    <a:pt x="305" y="1"/>
                  </a:moveTo>
                  <a:lnTo>
                    <a:pt x="1" y="14304"/>
                  </a:lnTo>
                  <a:lnTo>
                    <a:pt x="1" y="14354"/>
                  </a:lnTo>
                  <a:lnTo>
                    <a:pt x="8358" y="18006"/>
                  </a:lnTo>
                  <a:lnTo>
                    <a:pt x="8244" y="4188"/>
                  </a:lnTo>
                  <a:lnTo>
                    <a:pt x="8244" y="4143"/>
                  </a:lnTo>
                  <a:lnTo>
                    <a:pt x="412" y="58"/>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35"/>
            <p:cNvSpPr/>
            <p:nvPr/>
          </p:nvSpPr>
          <p:spPr>
            <a:xfrm>
              <a:off x="4065800" y="2216100"/>
              <a:ext cx="222375" cy="488750"/>
            </a:xfrm>
            <a:custGeom>
              <a:avLst/>
              <a:gdLst/>
              <a:ahLst/>
              <a:cxnLst/>
              <a:rect l="l" t="t" r="r" b="b"/>
              <a:pathLst>
                <a:path w="8895" h="19550" extrusionOk="0">
                  <a:moveTo>
                    <a:pt x="88" y="0"/>
                  </a:moveTo>
                  <a:cubicBezTo>
                    <a:pt x="62" y="0"/>
                    <a:pt x="36" y="14"/>
                    <a:pt x="22" y="39"/>
                  </a:cubicBezTo>
                  <a:cubicBezTo>
                    <a:pt x="1" y="75"/>
                    <a:pt x="14" y="121"/>
                    <a:pt x="51" y="142"/>
                  </a:cubicBezTo>
                  <a:lnTo>
                    <a:pt x="8623" y="4881"/>
                  </a:lnTo>
                  <a:lnTo>
                    <a:pt x="8741" y="19319"/>
                  </a:lnTo>
                  <a:lnTo>
                    <a:pt x="245" y="15674"/>
                  </a:lnTo>
                  <a:cubicBezTo>
                    <a:pt x="234" y="15669"/>
                    <a:pt x="223" y="15667"/>
                    <a:pt x="213" y="15667"/>
                  </a:cubicBezTo>
                  <a:cubicBezTo>
                    <a:pt x="140" y="15667"/>
                    <a:pt x="105" y="15778"/>
                    <a:pt x="186" y="15812"/>
                  </a:cubicBezTo>
                  <a:lnTo>
                    <a:pt x="8789" y="19504"/>
                  </a:lnTo>
                  <a:lnTo>
                    <a:pt x="8894" y="19549"/>
                  </a:lnTo>
                  <a:lnTo>
                    <a:pt x="8774" y="4837"/>
                  </a:lnTo>
                  <a:lnTo>
                    <a:pt x="8774" y="4792"/>
                  </a:lnTo>
                  <a:lnTo>
                    <a:pt x="124" y="9"/>
                  </a:lnTo>
                  <a:cubicBezTo>
                    <a:pt x="113" y="3"/>
                    <a:pt x="100" y="0"/>
                    <a:pt x="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35"/>
            <p:cNvSpPr/>
            <p:nvPr/>
          </p:nvSpPr>
          <p:spPr>
            <a:xfrm>
              <a:off x="4502600" y="2451700"/>
              <a:ext cx="6575" cy="346125"/>
            </a:xfrm>
            <a:custGeom>
              <a:avLst/>
              <a:gdLst/>
              <a:ahLst/>
              <a:cxnLst/>
              <a:rect l="l" t="t" r="r" b="b"/>
              <a:pathLst>
                <a:path w="263" h="13845" extrusionOk="0">
                  <a:moveTo>
                    <a:pt x="75" y="0"/>
                  </a:moveTo>
                  <a:cubicBezTo>
                    <a:pt x="34" y="0"/>
                    <a:pt x="0" y="34"/>
                    <a:pt x="1" y="75"/>
                  </a:cubicBezTo>
                  <a:lnTo>
                    <a:pt x="112" y="13769"/>
                  </a:lnTo>
                  <a:cubicBezTo>
                    <a:pt x="112" y="13811"/>
                    <a:pt x="147" y="13844"/>
                    <a:pt x="188" y="13844"/>
                  </a:cubicBezTo>
                  <a:lnTo>
                    <a:pt x="189" y="13844"/>
                  </a:lnTo>
                  <a:cubicBezTo>
                    <a:pt x="230" y="13844"/>
                    <a:pt x="263" y="13810"/>
                    <a:pt x="263" y="13768"/>
                  </a:cubicBezTo>
                  <a:lnTo>
                    <a:pt x="152" y="74"/>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35"/>
            <p:cNvSpPr/>
            <p:nvPr/>
          </p:nvSpPr>
          <p:spPr>
            <a:xfrm>
              <a:off x="4254525" y="2320550"/>
              <a:ext cx="6800" cy="370675"/>
            </a:xfrm>
            <a:custGeom>
              <a:avLst/>
              <a:gdLst/>
              <a:ahLst/>
              <a:cxnLst/>
              <a:rect l="l" t="t" r="r" b="b"/>
              <a:pathLst>
                <a:path w="272" h="14827" extrusionOk="0">
                  <a:moveTo>
                    <a:pt x="76" y="1"/>
                  </a:moveTo>
                  <a:cubicBezTo>
                    <a:pt x="33" y="1"/>
                    <a:pt x="0" y="35"/>
                    <a:pt x="0" y="77"/>
                  </a:cubicBezTo>
                  <a:lnTo>
                    <a:pt x="121" y="14753"/>
                  </a:lnTo>
                  <a:cubicBezTo>
                    <a:pt x="121" y="14794"/>
                    <a:pt x="155" y="14827"/>
                    <a:pt x="196" y="14827"/>
                  </a:cubicBezTo>
                  <a:cubicBezTo>
                    <a:pt x="238" y="14827"/>
                    <a:pt x="271" y="14792"/>
                    <a:pt x="271" y="14751"/>
                  </a:cubicBezTo>
                  <a:lnTo>
                    <a:pt x="151" y="76"/>
                  </a:lnTo>
                  <a:cubicBezTo>
                    <a:pt x="150" y="34"/>
                    <a:pt x="117"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35"/>
            <p:cNvSpPr/>
            <p:nvPr/>
          </p:nvSpPr>
          <p:spPr>
            <a:xfrm>
              <a:off x="4329000" y="2961600"/>
              <a:ext cx="208700" cy="415825"/>
            </a:xfrm>
            <a:custGeom>
              <a:avLst/>
              <a:gdLst/>
              <a:ahLst/>
              <a:cxnLst/>
              <a:rect l="l" t="t" r="r" b="b"/>
              <a:pathLst>
                <a:path w="8348" h="16633" extrusionOk="0">
                  <a:moveTo>
                    <a:pt x="451" y="212"/>
                  </a:moveTo>
                  <a:lnTo>
                    <a:pt x="8084" y="2886"/>
                  </a:lnTo>
                  <a:lnTo>
                    <a:pt x="8195" y="16436"/>
                  </a:lnTo>
                  <a:lnTo>
                    <a:pt x="155" y="14302"/>
                  </a:lnTo>
                  <a:lnTo>
                    <a:pt x="451" y="212"/>
                  </a:lnTo>
                  <a:close/>
                  <a:moveTo>
                    <a:pt x="306" y="1"/>
                  </a:moveTo>
                  <a:lnTo>
                    <a:pt x="1" y="14417"/>
                  </a:lnTo>
                  <a:lnTo>
                    <a:pt x="8347" y="16633"/>
                  </a:lnTo>
                  <a:lnTo>
                    <a:pt x="8234" y="2832"/>
                  </a:lnTo>
                  <a:lnTo>
                    <a:pt x="8234" y="2779"/>
                  </a:lnTo>
                  <a:lnTo>
                    <a:pt x="3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35"/>
            <p:cNvSpPr/>
            <p:nvPr/>
          </p:nvSpPr>
          <p:spPr>
            <a:xfrm>
              <a:off x="4071125" y="2863300"/>
              <a:ext cx="222000" cy="449925"/>
            </a:xfrm>
            <a:custGeom>
              <a:avLst/>
              <a:gdLst/>
              <a:ahLst/>
              <a:cxnLst/>
              <a:rect l="l" t="t" r="r" b="b"/>
              <a:pathLst>
                <a:path w="8880" h="17997" extrusionOk="0">
                  <a:moveTo>
                    <a:pt x="86" y="1"/>
                  </a:moveTo>
                  <a:cubicBezTo>
                    <a:pt x="55" y="1"/>
                    <a:pt x="26" y="20"/>
                    <a:pt x="15" y="51"/>
                  </a:cubicBezTo>
                  <a:cubicBezTo>
                    <a:pt x="1" y="89"/>
                    <a:pt x="20" y="133"/>
                    <a:pt x="60" y="147"/>
                  </a:cubicBezTo>
                  <a:lnTo>
                    <a:pt x="8609" y="3355"/>
                  </a:lnTo>
                  <a:lnTo>
                    <a:pt x="8728" y="17804"/>
                  </a:lnTo>
                  <a:lnTo>
                    <a:pt x="232" y="15671"/>
                  </a:lnTo>
                  <a:cubicBezTo>
                    <a:pt x="225" y="15669"/>
                    <a:pt x="218" y="15668"/>
                    <a:pt x="211" y="15668"/>
                  </a:cubicBezTo>
                  <a:cubicBezTo>
                    <a:pt x="131" y="15668"/>
                    <a:pt x="106" y="15796"/>
                    <a:pt x="196" y="15818"/>
                  </a:cubicBezTo>
                  <a:lnTo>
                    <a:pt x="8786" y="17973"/>
                  </a:lnTo>
                  <a:lnTo>
                    <a:pt x="8880" y="17996"/>
                  </a:lnTo>
                  <a:lnTo>
                    <a:pt x="8759" y="3302"/>
                  </a:lnTo>
                  <a:lnTo>
                    <a:pt x="8759" y="3250"/>
                  </a:lnTo>
                  <a:lnTo>
                    <a:pt x="113" y="6"/>
                  </a:lnTo>
                  <a:cubicBezTo>
                    <a:pt x="104" y="2"/>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35"/>
            <p:cNvSpPr/>
            <p:nvPr/>
          </p:nvSpPr>
          <p:spPr>
            <a:xfrm>
              <a:off x="4507275" y="3022325"/>
              <a:ext cx="6575" cy="346150"/>
            </a:xfrm>
            <a:custGeom>
              <a:avLst/>
              <a:gdLst/>
              <a:ahLst/>
              <a:cxnLst/>
              <a:rect l="l" t="t" r="r" b="b"/>
              <a:pathLst>
                <a:path w="263" h="13846" extrusionOk="0">
                  <a:moveTo>
                    <a:pt x="76" y="0"/>
                  </a:moveTo>
                  <a:cubicBezTo>
                    <a:pt x="34" y="2"/>
                    <a:pt x="1" y="36"/>
                    <a:pt x="1" y="77"/>
                  </a:cubicBezTo>
                  <a:lnTo>
                    <a:pt x="112" y="13771"/>
                  </a:lnTo>
                  <a:cubicBezTo>
                    <a:pt x="112" y="13812"/>
                    <a:pt x="146" y="13846"/>
                    <a:pt x="187" y="13846"/>
                  </a:cubicBezTo>
                  <a:lnTo>
                    <a:pt x="188" y="13846"/>
                  </a:lnTo>
                  <a:cubicBezTo>
                    <a:pt x="229" y="13845"/>
                    <a:pt x="262" y="13812"/>
                    <a:pt x="262" y="13769"/>
                  </a:cubicBezTo>
                  <a:lnTo>
                    <a:pt x="151" y="76"/>
                  </a:lnTo>
                  <a:cubicBezTo>
                    <a:pt x="150" y="35"/>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35"/>
            <p:cNvSpPr/>
            <p:nvPr/>
          </p:nvSpPr>
          <p:spPr>
            <a:xfrm>
              <a:off x="4259550" y="2934125"/>
              <a:ext cx="6775" cy="370675"/>
            </a:xfrm>
            <a:custGeom>
              <a:avLst/>
              <a:gdLst/>
              <a:ahLst/>
              <a:cxnLst/>
              <a:rect l="l" t="t" r="r" b="b"/>
              <a:pathLst>
                <a:path w="271" h="14827" extrusionOk="0">
                  <a:moveTo>
                    <a:pt x="78" y="0"/>
                  </a:moveTo>
                  <a:cubicBezTo>
                    <a:pt x="77" y="0"/>
                    <a:pt x="76" y="0"/>
                    <a:pt x="75" y="0"/>
                  </a:cubicBezTo>
                  <a:cubicBezTo>
                    <a:pt x="33" y="0"/>
                    <a:pt x="0" y="35"/>
                    <a:pt x="0" y="76"/>
                  </a:cubicBezTo>
                  <a:lnTo>
                    <a:pt x="120" y="14752"/>
                  </a:lnTo>
                  <a:cubicBezTo>
                    <a:pt x="120" y="14793"/>
                    <a:pt x="155" y="14826"/>
                    <a:pt x="196" y="14826"/>
                  </a:cubicBezTo>
                  <a:lnTo>
                    <a:pt x="197" y="14826"/>
                  </a:lnTo>
                  <a:cubicBezTo>
                    <a:pt x="238" y="14825"/>
                    <a:pt x="271" y="14792"/>
                    <a:pt x="271" y="14750"/>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35"/>
            <p:cNvSpPr/>
            <p:nvPr/>
          </p:nvSpPr>
          <p:spPr>
            <a:xfrm>
              <a:off x="5170475" y="2340750"/>
              <a:ext cx="116075" cy="362625"/>
            </a:xfrm>
            <a:custGeom>
              <a:avLst/>
              <a:gdLst/>
              <a:ahLst/>
              <a:cxnLst/>
              <a:rect l="l" t="t" r="r" b="b"/>
              <a:pathLst>
                <a:path w="4643" h="14505" extrusionOk="0">
                  <a:moveTo>
                    <a:pt x="119" y="1"/>
                  </a:moveTo>
                  <a:cubicBezTo>
                    <a:pt x="94" y="1"/>
                    <a:pt x="71" y="13"/>
                    <a:pt x="55" y="34"/>
                  </a:cubicBezTo>
                  <a:cubicBezTo>
                    <a:pt x="32" y="69"/>
                    <a:pt x="41" y="116"/>
                    <a:pt x="75" y="139"/>
                  </a:cubicBezTo>
                  <a:lnTo>
                    <a:pt x="4491" y="3106"/>
                  </a:lnTo>
                  <a:lnTo>
                    <a:pt x="4491" y="14254"/>
                  </a:lnTo>
                  <a:lnTo>
                    <a:pt x="153" y="11926"/>
                  </a:lnTo>
                  <a:cubicBezTo>
                    <a:pt x="139" y="11917"/>
                    <a:pt x="124" y="11913"/>
                    <a:pt x="111" y="11913"/>
                  </a:cubicBezTo>
                  <a:cubicBezTo>
                    <a:pt x="42" y="11913"/>
                    <a:pt x="1" y="12019"/>
                    <a:pt x="82" y="12058"/>
                  </a:cubicBezTo>
                  <a:lnTo>
                    <a:pt x="4531" y="14445"/>
                  </a:lnTo>
                  <a:lnTo>
                    <a:pt x="4643" y="14505"/>
                  </a:lnTo>
                  <a:lnTo>
                    <a:pt x="4643" y="3026"/>
                  </a:lnTo>
                  <a:lnTo>
                    <a:pt x="160" y="13"/>
                  </a:lnTo>
                  <a:cubicBezTo>
                    <a:pt x="147" y="5"/>
                    <a:pt x="133" y="1"/>
                    <a:pt x="1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35"/>
            <p:cNvSpPr/>
            <p:nvPr/>
          </p:nvSpPr>
          <p:spPr>
            <a:xfrm>
              <a:off x="5352475" y="2452975"/>
              <a:ext cx="127650" cy="349575"/>
            </a:xfrm>
            <a:custGeom>
              <a:avLst/>
              <a:gdLst/>
              <a:ahLst/>
              <a:cxnLst/>
              <a:rect l="l" t="t" r="r" b="b"/>
              <a:pathLst>
                <a:path w="5106" h="13983" extrusionOk="0">
                  <a:moveTo>
                    <a:pt x="152" y="262"/>
                  </a:moveTo>
                  <a:lnTo>
                    <a:pt x="4954" y="3049"/>
                  </a:lnTo>
                  <a:lnTo>
                    <a:pt x="4954" y="13737"/>
                  </a:lnTo>
                  <a:lnTo>
                    <a:pt x="151" y="11295"/>
                  </a:lnTo>
                  <a:lnTo>
                    <a:pt x="152" y="262"/>
                  </a:lnTo>
                  <a:close/>
                  <a:moveTo>
                    <a:pt x="0" y="1"/>
                  </a:moveTo>
                  <a:lnTo>
                    <a:pt x="0" y="11387"/>
                  </a:lnTo>
                  <a:lnTo>
                    <a:pt x="5106" y="13982"/>
                  </a:lnTo>
                  <a:lnTo>
                    <a:pt x="5106" y="2962"/>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35"/>
            <p:cNvSpPr/>
            <p:nvPr/>
          </p:nvSpPr>
          <p:spPr>
            <a:xfrm>
              <a:off x="5454450" y="2513575"/>
              <a:ext cx="3775" cy="277375"/>
            </a:xfrm>
            <a:custGeom>
              <a:avLst/>
              <a:gdLst/>
              <a:ahLst/>
              <a:cxnLst/>
              <a:rect l="l" t="t" r="r" b="b"/>
              <a:pathLst>
                <a:path w="151" h="11095" extrusionOk="0">
                  <a:moveTo>
                    <a:pt x="75" y="0"/>
                  </a:moveTo>
                  <a:cubicBezTo>
                    <a:pt x="38" y="0"/>
                    <a:pt x="0" y="26"/>
                    <a:pt x="0" y="76"/>
                  </a:cubicBezTo>
                  <a:lnTo>
                    <a:pt x="0" y="11021"/>
                  </a:lnTo>
                  <a:cubicBezTo>
                    <a:pt x="0" y="11062"/>
                    <a:pt x="34" y="11095"/>
                    <a:pt x="75" y="11095"/>
                  </a:cubicBezTo>
                  <a:cubicBezTo>
                    <a:pt x="118" y="11095"/>
                    <a:pt x="151" y="11062"/>
                    <a:pt x="151" y="11021"/>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35"/>
            <p:cNvSpPr/>
            <p:nvPr/>
          </p:nvSpPr>
          <p:spPr>
            <a:xfrm>
              <a:off x="5260075" y="2400400"/>
              <a:ext cx="3800" cy="288725"/>
            </a:xfrm>
            <a:custGeom>
              <a:avLst/>
              <a:gdLst/>
              <a:ahLst/>
              <a:cxnLst/>
              <a:rect l="l" t="t" r="r" b="b"/>
              <a:pathLst>
                <a:path w="152" h="11549" extrusionOk="0">
                  <a:moveTo>
                    <a:pt x="76" y="0"/>
                  </a:moveTo>
                  <a:cubicBezTo>
                    <a:pt x="39" y="0"/>
                    <a:pt x="3" y="25"/>
                    <a:pt x="1" y="73"/>
                  </a:cubicBezTo>
                  <a:lnTo>
                    <a:pt x="1" y="11473"/>
                  </a:lnTo>
                  <a:cubicBezTo>
                    <a:pt x="1" y="11515"/>
                    <a:pt x="35" y="11548"/>
                    <a:pt x="76" y="11548"/>
                  </a:cubicBezTo>
                  <a:cubicBezTo>
                    <a:pt x="118" y="11548"/>
                    <a:pt x="151" y="11515"/>
                    <a:pt x="151" y="11473"/>
                  </a:cubicBezTo>
                  <a:lnTo>
                    <a:pt x="151" y="73"/>
                  </a:lnTo>
                  <a:cubicBezTo>
                    <a:pt x="149"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35"/>
            <p:cNvSpPr/>
            <p:nvPr/>
          </p:nvSpPr>
          <p:spPr>
            <a:xfrm>
              <a:off x="5171200" y="2764400"/>
              <a:ext cx="115325" cy="348550"/>
            </a:xfrm>
            <a:custGeom>
              <a:avLst/>
              <a:gdLst/>
              <a:ahLst/>
              <a:cxnLst/>
              <a:rect l="l" t="t" r="r" b="b"/>
              <a:pathLst>
                <a:path w="4613" h="13942" extrusionOk="0">
                  <a:moveTo>
                    <a:pt x="88" y="1"/>
                  </a:moveTo>
                  <a:cubicBezTo>
                    <a:pt x="61" y="1"/>
                    <a:pt x="35" y="15"/>
                    <a:pt x="21" y="40"/>
                  </a:cubicBezTo>
                  <a:cubicBezTo>
                    <a:pt x="0" y="76"/>
                    <a:pt x="15" y="122"/>
                    <a:pt x="50" y="142"/>
                  </a:cubicBezTo>
                  <a:lnTo>
                    <a:pt x="4461" y="2559"/>
                  </a:lnTo>
                  <a:lnTo>
                    <a:pt x="4461" y="13714"/>
                  </a:lnTo>
                  <a:lnTo>
                    <a:pt x="116" y="11921"/>
                  </a:lnTo>
                  <a:cubicBezTo>
                    <a:pt x="107" y="11917"/>
                    <a:pt x="97" y="11916"/>
                    <a:pt x="88" y="11916"/>
                  </a:cubicBezTo>
                  <a:cubicBezTo>
                    <a:pt x="58" y="11916"/>
                    <a:pt x="29" y="11933"/>
                    <a:pt x="17" y="11962"/>
                  </a:cubicBezTo>
                  <a:cubicBezTo>
                    <a:pt x="1" y="12002"/>
                    <a:pt x="20" y="12045"/>
                    <a:pt x="58" y="12061"/>
                  </a:cubicBezTo>
                  <a:lnTo>
                    <a:pt x="4613" y="13941"/>
                  </a:lnTo>
                  <a:lnTo>
                    <a:pt x="4613" y="2469"/>
                  </a:lnTo>
                  <a:lnTo>
                    <a:pt x="124" y="10"/>
                  </a:lnTo>
                  <a:cubicBezTo>
                    <a:pt x="113" y="4"/>
                    <a:pt x="100"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35"/>
            <p:cNvSpPr/>
            <p:nvPr/>
          </p:nvSpPr>
          <p:spPr>
            <a:xfrm>
              <a:off x="5352475" y="2854550"/>
              <a:ext cx="127625" cy="333575"/>
            </a:xfrm>
            <a:custGeom>
              <a:avLst/>
              <a:gdLst/>
              <a:ahLst/>
              <a:cxnLst/>
              <a:rect l="l" t="t" r="r" b="b"/>
              <a:pathLst>
                <a:path w="5105" h="13343" extrusionOk="0">
                  <a:moveTo>
                    <a:pt x="151" y="237"/>
                  </a:moveTo>
                  <a:lnTo>
                    <a:pt x="4952" y="2428"/>
                  </a:lnTo>
                  <a:lnTo>
                    <a:pt x="4952" y="13123"/>
                  </a:lnTo>
                  <a:lnTo>
                    <a:pt x="150" y="11276"/>
                  </a:lnTo>
                  <a:lnTo>
                    <a:pt x="151" y="237"/>
                  </a:lnTo>
                  <a:close/>
                  <a:moveTo>
                    <a:pt x="0" y="0"/>
                  </a:moveTo>
                  <a:lnTo>
                    <a:pt x="0" y="11379"/>
                  </a:lnTo>
                  <a:lnTo>
                    <a:pt x="5104" y="13343"/>
                  </a:lnTo>
                  <a:lnTo>
                    <a:pt x="5104" y="233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35"/>
            <p:cNvSpPr/>
            <p:nvPr/>
          </p:nvSpPr>
          <p:spPr>
            <a:xfrm>
              <a:off x="5454400" y="2902175"/>
              <a:ext cx="3825" cy="277400"/>
            </a:xfrm>
            <a:custGeom>
              <a:avLst/>
              <a:gdLst/>
              <a:ahLst/>
              <a:cxnLst/>
              <a:rect l="l" t="t" r="r" b="b"/>
              <a:pathLst>
                <a:path w="153" h="11096" extrusionOk="0">
                  <a:moveTo>
                    <a:pt x="77" y="1"/>
                  </a:moveTo>
                  <a:cubicBezTo>
                    <a:pt x="39" y="1"/>
                    <a:pt x="1" y="26"/>
                    <a:pt x="1" y="76"/>
                  </a:cubicBezTo>
                  <a:lnTo>
                    <a:pt x="1" y="11020"/>
                  </a:lnTo>
                  <a:cubicBezTo>
                    <a:pt x="2" y="11061"/>
                    <a:pt x="35" y="11096"/>
                    <a:pt x="77" y="11096"/>
                  </a:cubicBezTo>
                  <a:cubicBezTo>
                    <a:pt x="118" y="11096"/>
                    <a:pt x="153" y="11061"/>
                    <a:pt x="153" y="11020"/>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35"/>
            <p:cNvSpPr/>
            <p:nvPr/>
          </p:nvSpPr>
          <p:spPr>
            <a:xfrm>
              <a:off x="5260075" y="2813075"/>
              <a:ext cx="3800" cy="288700"/>
            </a:xfrm>
            <a:custGeom>
              <a:avLst/>
              <a:gdLst/>
              <a:ahLst/>
              <a:cxnLst/>
              <a:rect l="l" t="t" r="r" b="b"/>
              <a:pathLst>
                <a:path w="152" h="11548" extrusionOk="0">
                  <a:moveTo>
                    <a:pt x="75" y="0"/>
                  </a:moveTo>
                  <a:cubicBezTo>
                    <a:pt x="39" y="0"/>
                    <a:pt x="3" y="24"/>
                    <a:pt x="1" y="73"/>
                  </a:cubicBezTo>
                  <a:lnTo>
                    <a:pt x="1" y="11473"/>
                  </a:lnTo>
                  <a:cubicBezTo>
                    <a:pt x="1" y="11515"/>
                    <a:pt x="34" y="11548"/>
                    <a:pt x="76" y="11548"/>
                  </a:cubicBezTo>
                  <a:cubicBezTo>
                    <a:pt x="117" y="11548"/>
                    <a:pt x="151" y="11514"/>
                    <a:pt x="151" y="11473"/>
                  </a:cubicBezTo>
                  <a:lnTo>
                    <a:pt x="151" y="73"/>
                  </a:lnTo>
                  <a:cubicBezTo>
                    <a:pt x="149" y="24"/>
                    <a:pt x="11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35"/>
            <p:cNvSpPr/>
            <p:nvPr/>
          </p:nvSpPr>
          <p:spPr>
            <a:xfrm>
              <a:off x="5171225" y="3226250"/>
              <a:ext cx="115275" cy="330450"/>
            </a:xfrm>
            <a:custGeom>
              <a:avLst/>
              <a:gdLst/>
              <a:ahLst/>
              <a:cxnLst/>
              <a:rect l="l" t="t" r="r" b="b"/>
              <a:pathLst>
                <a:path w="4611" h="13218" extrusionOk="0">
                  <a:moveTo>
                    <a:pt x="85" y="1"/>
                  </a:moveTo>
                  <a:cubicBezTo>
                    <a:pt x="55" y="1"/>
                    <a:pt x="26" y="19"/>
                    <a:pt x="15" y="48"/>
                  </a:cubicBezTo>
                  <a:cubicBezTo>
                    <a:pt x="0" y="88"/>
                    <a:pt x="20" y="132"/>
                    <a:pt x="59" y="146"/>
                  </a:cubicBezTo>
                  <a:lnTo>
                    <a:pt x="4460" y="1859"/>
                  </a:lnTo>
                  <a:lnTo>
                    <a:pt x="4460" y="13023"/>
                  </a:lnTo>
                  <a:lnTo>
                    <a:pt x="105" y="11919"/>
                  </a:lnTo>
                  <a:cubicBezTo>
                    <a:pt x="99" y="11917"/>
                    <a:pt x="93" y="11917"/>
                    <a:pt x="87" y="11917"/>
                  </a:cubicBezTo>
                  <a:cubicBezTo>
                    <a:pt x="53" y="11917"/>
                    <a:pt x="22" y="11939"/>
                    <a:pt x="12" y="11973"/>
                  </a:cubicBezTo>
                  <a:cubicBezTo>
                    <a:pt x="3" y="12014"/>
                    <a:pt x="27" y="12055"/>
                    <a:pt x="68" y="12065"/>
                  </a:cubicBezTo>
                  <a:lnTo>
                    <a:pt x="4610" y="13218"/>
                  </a:lnTo>
                  <a:lnTo>
                    <a:pt x="4610" y="1754"/>
                  </a:lnTo>
                  <a:lnTo>
                    <a:pt x="113" y="6"/>
                  </a:lnTo>
                  <a:cubicBezTo>
                    <a:pt x="104" y="2"/>
                    <a:pt x="94" y="1"/>
                    <a:pt x="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35"/>
            <p:cNvSpPr/>
            <p:nvPr/>
          </p:nvSpPr>
          <p:spPr>
            <a:xfrm>
              <a:off x="5352425" y="3288050"/>
              <a:ext cx="127675" cy="313175"/>
            </a:xfrm>
            <a:custGeom>
              <a:avLst/>
              <a:gdLst/>
              <a:ahLst/>
              <a:cxnLst/>
              <a:rect l="l" t="t" r="r" b="b"/>
              <a:pathLst>
                <a:path w="5107" h="12527" extrusionOk="0">
                  <a:moveTo>
                    <a:pt x="153" y="203"/>
                  </a:moveTo>
                  <a:lnTo>
                    <a:pt x="4954" y="1635"/>
                  </a:lnTo>
                  <a:lnTo>
                    <a:pt x="4954" y="12338"/>
                  </a:lnTo>
                  <a:lnTo>
                    <a:pt x="152" y="11250"/>
                  </a:lnTo>
                  <a:lnTo>
                    <a:pt x="153" y="203"/>
                  </a:lnTo>
                  <a:close/>
                  <a:moveTo>
                    <a:pt x="1" y="1"/>
                  </a:moveTo>
                  <a:lnTo>
                    <a:pt x="1" y="11371"/>
                  </a:lnTo>
                  <a:lnTo>
                    <a:pt x="5106" y="12527"/>
                  </a:lnTo>
                  <a:lnTo>
                    <a:pt x="5105" y="1522"/>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35"/>
            <p:cNvSpPr/>
            <p:nvPr/>
          </p:nvSpPr>
          <p:spPr>
            <a:xfrm>
              <a:off x="5454400" y="3319125"/>
              <a:ext cx="3800" cy="277425"/>
            </a:xfrm>
            <a:custGeom>
              <a:avLst/>
              <a:gdLst/>
              <a:ahLst/>
              <a:cxnLst/>
              <a:rect l="l" t="t" r="r" b="b"/>
              <a:pathLst>
                <a:path w="152" h="11097" extrusionOk="0">
                  <a:moveTo>
                    <a:pt x="76" y="0"/>
                  </a:moveTo>
                  <a:cubicBezTo>
                    <a:pt x="38" y="0"/>
                    <a:pt x="1" y="26"/>
                    <a:pt x="1" y="77"/>
                  </a:cubicBezTo>
                  <a:lnTo>
                    <a:pt x="1" y="11021"/>
                  </a:lnTo>
                  <a:cubicBezTo>
                    <a:pt x="1" y="11062"/>
                    <a:pt x="35" y="11096"/>
                    <a:pt x="76" y="11096"/>
                  </a:cubicBezTo>
                  <a:cubicBezTo>
                    <a:pt x="118" y="11096"/>
                    <a:pt x="151" y="11062"/>
                    <a:pt x="151" y="11021"/>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35"/>
            <p:cNvSpPr/>
            <p:nvPr/>
          </p:nvSpPr>
          <p:spPr>
            <a:xfrm>
              <a:off x="5260050" y="3260725"/>
              <a:ext cx="3775" cy="288850"/>
            </a:xfrm>
            <a:custGeom>
              <a:avLst/>
              <a:gdLst/>
              <a:ahLst/>
              <a:cxnLst/>
              <a:rect l="l" t="t" r="r" b="b"/>
              <a:pathLst>
                <a:path w="151" h="11554" extrusionOk="0">
                  <a:moveTo>
                    <a:pt x="76" y="0"/>
                  </a:moveTo>
                  <a:cubicBezTo>
                    <a:pt x="38" y="0"/>
                    <a:pt x="0" y="26"/>
                    <a:pt x="0" y="77"/>
                  </a:cubicBezTo>
                  <a:lnTo>
                    <a:pt x="0" y="11478"/>
                  </a:lnTo>
                  <a:cubicBezTo>
                    <a:pt x="0" y="11519"/>
                    <a:pt x="33" y="11553"/>
                    <a:pt x="76" y="11553"/>
                  </a:cubicBezTo>
                  <a:cubicBezTo>
                    <a:pt x="118" y="11553"/>
                    <a:pt x="151" y="11519"/>
                    <a:pt x="151" y="11477"/>
                  </a:cubicBezTo>
                  <a:lnTo>
                    <a:pt x="151" y="77"/>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35"/>
            <p:cNvSpPr/>
            <p:nvPr/>
          </p:nvSpPr>
          <p:spPr>
            <a:xfrm>
              <a:off x="5171250" y="3644200"/>
              <a:ext cx="115275" cy="326700"/>
            </a:xfrm>
            <a:custGeom>
              <a:avLst/>
              <a:gdLst/>
              <a:ahLst/>
              <a:cxnLst/>
              <a:rect l="l" t="t" r="r" b="b"/>
              <a:pathLst>
                <a:path w="4611" h="13068" extrusionOk="0">
                  <a:moveTo>
                    <a:pt x="85" y="0"/>
                  </a:moveTo>
                  <a:cubicBezTo>
                    <a:pt x="53" y="0"/>
                    <a:pt x="24" y="20"/>
                    <a:pt x="14" y="51"/>
                  </a:cubicBezTo>
                  <a:cubicBezTo>
                    <a:pt x="1" y="91"/>
                    <a:pt x="21" y="133"/>
                    <a:pt x="60" y="148"/>
                  </a:cubicBezTo>
                  <a:lnTo>
                    <a:pt x="4457" y="1712"/>
                  </a:lnTo>
                  <a:lnTo>
                    <a:pt x="4457" y="12880"/>
                  </a:lnTo>
                  <a:lnTo>
                    <a:pt x="100" y="11918"/>
                  </a:lnTo>
                  <a:cubicBezTo>
                    <a:pt x="94" y="11916"/>
                    <a:pt x="88" y="11916"/>
                    <a:pt x="83" y="11916"/>
                  </a:cubicBezTo>
                  <a:cubicBezTo>
                    <a:pt x="48" y="11916"/>
                    <a:pt x="17" y="11939"/>
                    <a:pt x="10" y="11976"/>
                  </a:cubicBezTo>
                  <a:cubicBezTo>
                    <a:pt x="1" y="12017"/>
                    <a:pt x="27" y="12056"/>
                    <a:pt x="67" y="12066"/>
                  </a:cubicBezTo>
                  <a:lnTo>
                    <a:pt x="4609" y="13067"/>
                  </a:lnTo>
                  <a:lnTo>
                    <a:pt x="4611" y="160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35"/>
            <p:cNvSpPr/>
            <p:nvPr/>
          </p:nvSpPr>
          <p:spPr>
            <a:xfrm>
              <a:off x="5352425" y="3700075"/>
              <a:ext cx="127625" cy="308775"/>
            </a:xfrm>
            <a:custGeom>
              <a:avLst/>
              <a:gdLst/>
              <a:ahLst/>
              <a:cxnLst/>
              <a:rect l="l" t="t" r="r" b="b"/>
              <a:pathLst>
                <a:path w="5105" h="12351" extrusionOk="0">
                  <a:moveTo>
                    <a:pt x="150" y="196"/>
                  </a:moveTo>
                  <a:lnTo>
                    <a:pt x="4953" y="1463"/>
                  </a:lnTo>
                  <a:lnTo>
                    <a:pt x="4953" y="12167"/>
                  </a:lnTo>
                  <a:lnTo>
                    <a:pt x="150" y="11243"/>
                  </a:lnTo>
                  <a:lnTo>
                    <a:pt x="150" y="196"/>
                  </a:lnTo>
                  <a:close/>
                  <a:moveTo>
                    <a:pt x="1" y="0"/>
                  </a:moveTo>
                  <a:lnTo>
                    <a:pt x="1" y="11369"/>
                  </a:lnTo>
                  <a:lnTo>
                    <a:pt x="5015" y="12333"/>
                  </a:lnTo>
                  <a:lnTo>
                    <a:pt x="5105" y="12350"/>
                  </a:lnTo>
                  <a:lnTo>
                    <a:pt x="5105" y="1345"/>
                  </a:lnTo>
                  <a:lnTo>
                    <a:pt x="96"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35"/>
            <p:cNvSpPr/>
            <p:nvPr/>
          </p:nvSpPr>
          <p:spPr>
            <a:xfrm>
              <a:off x="5454350" y="3727450"/>
              <a:ext cx="3900" cy="277500"/>
            </a:xfrm>
            <a:custGeom>
              <a:avLst/>
              <a:gdLst/>
              <a:ahLst/>
              <a:cxnLst/>
              <a:rect l="l" t="t" r="r" b="b"/>
              <a:pathLst>
                <a:path w="156" h="11100" extrusionOk="0">
                  <a:moveTo>
                    <a:pt x="78" y="1"/>
                  </a:moveTo>
                  <a:cubicBezTo>
                    <a:pt x="39" y="1"/>
                    <a:pt x="0" y="27"/>
                    <a:pt x="3" y="80"/>
                  </a:cubicBezTo>
                  <a:lnTo>
                    <a:pt x="3" y="11024"/>
                  </a:lnTo>
                  <a:cubicBezTo>
                    <a:pt x="3" y="11066"/>
                    <a:pt x="36" y="11099"/>
                    <a:pt x="78" y="11099"/>
                  </a:cubicBezTo>
                  <a:cubicBezTo>
                    <a:pt x="119" y="11099"/>
                    <a:pt x="153" y="11066"/>
                    <a:pt x="153" y="11024"/>
                  </a:cubicBezTo>
                  <a:lnTo>
                    <a:pt x="153"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35"/>
            <p:cNvSpPr/>
            <p:nvPr/>
          </p:nvSpPr>
          <p:spPr>
            <a:xfrm>
              <a:off x="5260050" y="3675750"/>
              <a:ext cx="3775" cy="288825"/>
            </a:xfrm>
            <a:custGeom>
              <a:avLst/>
              <a:gdLst/>
              <a:ahLst/>
              <a:cxnLst/>
              <a:rect l="l" t="t" r="r" b="b"/>
              <a:pathLst>
                <a:path w="151" h="11553" extrusionOk="0">
                  <a:moveTo>
                    <a:pt x="76" y="1"/>
                  </a:moveTo>
                  <a:cubicBezTo>
                    <a:pt x="38" y="1"/>
                    <a:pt x="0" y="26"/>
                    <a:pt x="0" y="76"/>
                  </a:cubicBezTo>
                  <a:lnTo>
                    <a:pt x="0" y="11476"/>
                  </a:lnTo>
                  <a:cubicBezTo>
                    <a:pt x="0" y="11518"/>
                    <a:pt x="33" y="11551"/>
                    <a:pt x="76" y="11553"/>
                  </a:cubicBezTo>
                  <a:cubicBezTo>
                    <a:pt x="118" y="11551"/>
                    <a:pt x="151" y="11518"/>
                    <a:pt x="151" y="11476"/>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35"/>
            <p:cNvSpPr/>
            <p:nvPr/>
          </p:nvSpPr>
          <p:spPr>
            <a:xfrm>
              <a:off x="5605175" y="2621625"/>
              <a:ext cx="77475" cy="304375"/>
            </a:xfrm>
            <a:custGeom>
              <a:avLst/>
              <a:gdLst/>
              <a:ahLst/>
              <a:cxnLst/>
              <a:rect l="l" t="t" r="r" b="b"/>
              <a:pathLst>
                <a:path w="3099" h="12175" extrusionOk="0">
                  <a:moveTo>
                    <a:pt x="115" y="0"/>
                  </a:moveTo>
                  <a:cubicBezTo>
                    <a:pt x="91" y="0"/>
                    <a:pt x="67" y="12"/>
                    <a:pt x="53" y="34"/>
                  </a:cubicBezTo>
                  <a:cubicBezTo>
                    <a:pt x="29" y="70"/>
                    <a:pt x="40" y="116"/>
                    <a:pt x="74" y="140"/>
                  </a:cubicBezTo>
                  <a:lnTo>
                    <a:pt x="2948" y="2042"/>
                  </a:lnTo>
                  <a:lnTo>
                    <a:pt x="2948" y="11927"/>
                  </a:lnTo>
                  <a:lnTo>
                    <a:pt x="149" y="10500"/>
                  </a:lnTo>
                  <a:cubicBezTo>
                    <a:pt x="136" y="10492"/>
                    <a:pt x="122" y="10489"/>
                    <a:pt x="110" y="10489"/>
                  </a:cubicBezTo>
                  <a:cubicBezTo>
                    <a:pt x="40" y="10489"/>
                    <a:pt x="1" y="10596"/>
                    <a:pt x="81" y="10633"/>
                  </a:cubicBezTo>
                  <a:lnTo>
                    <a:pt x="3098" y="12174"/>
                  </a:lnTo>
                  <a:lnTo>
                    <a:pt x="3098" y="1962"/>
                  </a:lnTo>
                  <a:lnTo>
                    <a:pt x="157" y="13"/>
                  </a:lnTo>
                  <a:cubicBezTo>
                    <a:pt x="144" y="4"/>
                    <a:pt x="130"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35"/>
            <p:cNvSpPr/>
            <p:nvPr/>
          </p:nvSpPr>
          <p:spPr>
            <a:xfrm>
              <a:off x="5724400" y="2692825"/>
              <a:ext cx="84750" cy="298600"/>
            </a:xfrm>
            <a:custGeom>
              <a:avLst/>
              <a:gdLst/>
              <a:ahLst/>
              <a:cxnLst/>
              <a:rect l="l" t="t" r="r" b="b"/>
              <a:pathLst>
                <a:path w="3390" h="11944" extrusionOk="0">
                  <a:moveTo>
                    <a:pt x="153" y="265"/>
                  </a:moveTo>
                  <a:lnTo>
                    <a:pt x="3238" y="2100"/>
                  </a:lnTo>
                  <a:lnTo>
                    <a:pt x="3238" y="11696"/>
                  </a:lnTo>
                  <a:lnTo>
                    <a:pt x="153" y="10091"/>
                  </a:lnTo>
                  <a:lnTo>
                    <a:pt x="153" y="265"/>
                  </a:lnTo>
                  <a:close/>
                  <a:moveTo>
                    <a:pt x="1" y="0"/>
                  </a:moveTo>
                  <a:lnTo>
                    <a:pt x="1" y="10182"/>
                  </a:lnTo>
                  <a:lnTo>
                    <a:pt x="3390" y="11943"/>
                  </a:lnTo>
                  <a:lnTo>
                    <a:pt x="3390" y="201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35"/>
            <p:cNvSpPr/>
            <p:nvPr/>
          </p:nvSpPr>
          <p:spPr>
            <a:xfrm>
              <a:off x="5791075" y="2733675"/>
              <a:ext cx="3775" cy="249600"/>
            </a:xfrm>
            <a:custGeom>
              <a:avLst/>
              <a:gdLst/>
              <a:ahLst/>
              <a:cxnLst/>
              <a:rect l="l" t="t" r="r" b="b"/>
              <a:pathLst>
                <a:path w="151" h="9984" extrusionOk="0">
                  <a:moveTo>
                    <a:pt x="75" y="1"/>
                  </a:moveTo>
                  <a:cubicBezTo>
                    <a:pt x="38" y="1"/>
                    <a:pt x="0" y="26"/>
                    <a:pt x="0" y="76"/>
                  </a:cubicBezTo>
                  <a:lnTo>
                    <a:pt x="0" y="9908"/>
                  </a:lnTo>
                  <a:cubicBezTo>
                    <a:pt x="0" y="9949"/>
                    <a:pt x="33" y="9983"/>
                    <a:pt x="75" y="9983"/>
                  </a:cubicBezTo>
                  <a:cubicBezTo>
                    <a:pt x="116" y="9983"/>
                    <a:pt x="151" y="9949"/>
                    <a:pt x="151" y="990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35"/>
            <p:cNvSpPr/>
            <p:nvPr/>
          </p:nvSpPr>
          <p:spPr>
            <a:xfrm>
              <a:off x="5664025" y="2659800"/>
              <a:ext cx="3825" cy="256475"/>
            </a:xfrm>
            <a:custGeom>
              <a:avLst/>
              <a:gdLst/>
              <a:ahLst/>
              <a:cxnLst/>
              <a:rect l="l" t="t" r="r" b="b"/>
              <a:pathLst>
                <a:path w="153" h="10259" extrusionOk="0">
                  <a:moveTo>
                    <a:pt x="76" y="0"/>
                  </a:moveTo>
                  <a:cubicBezTo>
                    <a:pt x="39" y="0"/>
                    <a:pt x="1" y="25"/>
                    <a:pt x="1" y="75"/>
                  </a:cubicBezTo>
                  <a:lnTo>
                    <a:pt x="1" y="10183"/>
                  </a:lnTo>
                  <a:cubicBezTo>
                    <a:pt x="2" y="10224"/>
                    <a:pt x="35" y="10259"/>
                    <a:pt x="77" y="10259"/>
                  </a:cubicBezTo>
                  <a:cubicBezTo>
                    <a:pt x="118" y="10259"/>
                    <a:pt x="152" y="10224"/>
                    <a:pt x="152" y="10183"/>
                  </a:cubicBezTo>
                  <a:lnTo>
                    <a:pt x="152" y="75"/>
                  </a:lnTo>
                  <a:cubicBezTo>
                    <a:pt x="152"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35"/>
            <p:cNvSpPr/>
            <p:nvPr/>
          </p:nvSpPr>
          <p:spPr>
            <a:xfrm>
              <a:off x="5605250" y="2994650"/>
              <a:ext cx="77400" cy="295025"/>
            </a:xfrm>
            <a:custGeom>
              <a:avLst/>
              <a:gdLst/>
              <a:ahLst/>
              <a:cxnLst/>
              <a:rect l="l" t="t" r="r" b="b"/>
              <a:pathLst>
                <a:path w="3096" h="11801" extrusionOk="0">
                  <a:moveTo>
                    <a:pt x="112" y="1"/>
                  </a:moveTo>
                  <a:cubicBezTo>
                    <a:pt x="44" y="1"/>
                    <a:pt x="5" y="99"/>
                    <a:pt x="75" y="143"/>
                  </a:cubicBezTo>
                  <a:lnTo>
                    <a:pt x="2943" y="1687"/>
                  </a:lnTo>
                  <a:lnTo>
                    <a:pt x="2943" y="11581"/>
                  </a:lnTo>
                  <a:lnTo>
                    <a:pt x="138" y="10495"/>
                  </a:lnTo>
                  <a:cubicBezTo>
                    <a:pt x="128" y="10491"/>
                    <a:pt x="118" y="10489"/>
                    <a:pt x="109" y="10489"/>
                  </a:cubicBezTo>
                  <a:cubicBezTo>
                    <a:pt x="34" y="10489"/>
                    <a:pt x="1" y="10603"/>
                    <a:pt x="84" y="10636"/>
                  </a:cubicBezTo>
                  <a:lnTo>
                    <a:pt x="3095" y="11800"/>
                  </a:lnTo>
                  <a:lnTo>
                    <a:pt x="3095" y="1597"/>
                  </a:lnTo>
                  <a:lnTo>
                    <a:pt x="148" y="9"/>
                  </a:lnTo>
                  <a:cubicBezTo>
                    <a:pt x="135" y="3"/>
                    <a:pt x="124" y="1"/>
                    <a:pt x="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35"/>
            <p:cNvSpPr/>
            <p:nvPr/>
          </p:nvSpPr>
          <p:spPr>
            <a:xfrm>
              <a:off x="5724400" y="3051275"/>
              <a:ext cx="84750" cy="286925"/>
            </a:xfrm>
            <a:custGeom>
              <a:avLst/>
              <a:gdLst/>
              <a:ahLst/>
              <a:cxnLst/>
              <a:rect l="l" t="t" r="r" b="b"/>
              <a:pathLst>
                <a:path w="3390" h="11477" extrusionOk="0">
                  <a:moveTo>
                    <a:pt x="153" y="236"/>
                  </a:moveTo>
                  <a:lnTo>
                    <a:pt x="3238" y="1651"/>
                  </a:lnTo>
                  <a:lnTo>
                    <a:pt x="3238" y="11257"/>
                  </a:lnTo>
                  <a:lnTo>
                    <a:pt x="153" y="10070"/>
                  </a:lnTo>
                  <a:lnTo>
                    <a:pt x="153" y="236"/>
                  </a:lnTo>
                  <a:close/>
                  <a:moveTo>
                    <a:pt x="1" y="1"/>
                  </a:moveTo>
                  <a:lnTo>
                    <a:pt x="1" y="10175"/>
                  </a:lnTo>
                  <a:lnTo>
                    <a:pt x="3390" y="11476"/>
                  </a:lnTo>
                  <a:lnTo>
                    <a:pt x="3390" y="1555"/>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35"/>
            <p:cNvSpPr/>
            <p:nvPr/>
          </p:nvSpPr>
          <p:spPr>
            <a:xfrm>
              <a:off x="5791025" y="3082775"/>
              <a:ext cx="3800" cy="249575"/>
            </a:xfrm>
            <a:custGeom>
              <a:avLst/>
              <a:gdLst/>
              <a:ahLst/>
              <a:cxnLst/>
              <a:rect l="l" t="t" r="r" b="b"/>
              <a:pathLst>
                <a:path w="152" h="9983" extrusionOk="0">
                  <a:moveTo>
                    <a:pt x="76" y="0"/>
                  </a:moveTo>
                  <a:cubicBezTo>
                    <a:pt x="38" y="0"/>
                    <a:pt x="1" y="26"/>
                    <a:pt x="1" y="77"/>
                  </a:cubicBezTo>
                  <a:lnTo>
                    <a:pt x="1" y="9907"/>
                  </a:lnTo>
                  <a:cubicBezTo>
                    <a:pt x="1" y="9949"/>
                    <a:pt x="34" y="9982"/>
                    <a:pt x="76" y="9982"/>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35"/>
            <p:cNvSpPr/>
            <p:nvPr/>
          </p:nvSpPr>
          <p:spPr>
            <a:xfrm>
              <a:off x="5664025" y="3025750"/>
              <a:ext cx="3800" cy="256425"/>
            </a:xfrm>
            <a:custGeom>
              <a:avLst/>
              <a:gdLst/>
              <a:ahLst/>
              <a:cxnLst/>
              <a:rect l="l" t="t" r="r" b="b"/>
              <a:pathLst>
                <a:path w="152" h="10257" extrusionOk="0">
                  <a:moveTo>
                    <a:pt x="76" y="1"/>
                  </a:moveTo>
                  <a:cubicBezTo>
                    <a:pt x="39" y="1"/>
                    <a:pt x="3" y="25"/>
                    <a:pt x="1" y="73"/>
                  </a:cubicBezTo>
                  <a:lnTo>
                    <a:pt x="1" y="10181"/>
                  </a:lnTo>
                  <a:cubicBezTo>
                    <a:pt x="1" y="10222"/>
                    <a:pt x="35" y="10256"/>
                    <a:pt x="76" y="10256"/>
                  </a:cubicBezTo>
                  <a:cubicBezTo>
                    <a:pt x="118" y="10256"/>
                    <a:pt x="151" y="10223"/>
                    <a:pt x="151" y="10181"/>
                  </a:cubicBezTo>
                  <a:lnTo>
                    <a:pt x="151"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35"/>
            <p:cNvSpPr/>
            <p:nvPr/>
          </p:nvSpPr>
          <p:spPr>
            <a:xfrm>
              <a:off x="5605900" y="3401225"/>
              <a:ext cx="76725" cy="282525"/>
            </a:xfrm>
            <a:custGeom>
              <a:avLst/>
              <a:gdLst/>
              <a:ahLst/>
              <a:cxnLst/>
              <a:rect l="l" t="t" r="r" b="b"/>
              <a:pathLst>
                <a:path w="3069" h="11301" extrusionOk="0">
                  <a:moveTo>
                    <a:pt x="84" y="1"/>
                  </a:moveTo>
                  <a:cubicBezTo>
                    <a:pt x="54" y="1"/>
                    <a:pt x="25" y="20"/>
                    <a:pt x="15" y="51"/>
                  </a:cubicBezTo>
                  <a:cubicBezTo>
                    <a:pt x="0" y="89"/>
                    <a:pt x="20" y="133"/>
                    <a:pt x="58" y="147"/>
                  </a:cubicBezTo>
                  <a:lnTo>
                    <a:pt x="2917" y="1210"/>
                  </a:lnTo>
                  <a:lnTo>
                    <a:pt x="2917" y="11113"/>
                  </a:lnTo>
                  <a:lnTo>
                    <a:pt x="102" y="10493"/>
                  </a:lnTo>
                  <a:cubicBezTo>
                    <a:pt x="96" y="10491"/>
                    <a:pt x="90" y="10491"/>
                    <a:pt x="84" y="10491"/>
                  </a:cubicBezTo>
                  <a:cubicBezTo>
                    <a:pt x="49" y="10491"/>
                    <a:pt x="19" y="10515"/>
                    <a:pt x="12" y="10550"/>
                  </a:cubicBezTo>
                  <a:cubicBezTo>
                    <a:pt x="3" y="10591"/>
                    <a:pt x="28" y="10632"/>
                    <a:pt x="69" y="10641"/>
                  </a:cubicBezTo>
                  <a:lnTo>
                    <a:pt x="3068" y="11300"/>
                  </a:lnTo>
                  <a:lnTo>
                    <a:pt x="3068" y="1105"/>
                  </a:lnTo>
                  <a:lnTo>
                    <a:pt x="111" y="6"/>
                  </a:lnTo>
                  <a:cubicBezTo>
                    <a:pt x="102" y="2"/>
                    <a:pt x="93"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35"/>
            <p:cNvSpPr/>
            <p:nvPr/>
          </p:nvSpPr>
          <p:spPr>
            <a:xfrm>
              <a:off x="5724375" y="3438300"/>
              <a:ext cx="84750" cy="271375"/>
            </a:xfrm>
            <a:custGeom>
              <a:avLst/>
              <a:gdLst/>
              <a:ahLst/>
              <a:cxnLst/>
              <a:rect l="l" t="t" r="r" b="b"/>
              <a:pathLst>
                <a:path w="3390" h="10855" extrusionOk="0">
                  <a:moveTo>
                    <a:pt x="152" y="198"/>
                  </a:moveTo>
                  <a:lnTo>
                    <a:pt x="3239" y="1057"/>
                  </a:lnTo>
                  <a:lnTo>
                    <a:pt x="3239" y="10669"/>
                  </a:lnTo>
                  <a:lnTo>
                    <a:pt x="152" y="10042"/>
                  </a:lnTo>
                  <a:lnTo>
                    <a:pt x="152" y="198"/>
                  </a:lnTo>
                  <a:close/>
                  <a:moveTo>
                    <a:pt x="0" y="0"/>
                  </a:moveTo>
                  <a:lnTo>
                    <a:pt x="0" y="10165"/>
                  </a:lnTo>
                  <a:lnTo>
                    <a:pt x="3300" y="10836"/>
                  </a:lnTo>
                  <a:lnTo>
                    <a:pt x="3390" y="10854"/>
                  </a:lnTo>
                  <a:lnTo>
                    <a:pt x="3390" y="94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35"/>
            <p:cNvSpPr/>
            <p:nvPr/>
          </p:nvSpPr>
          <p:spPr>
            <a:xfrm>
              <a:off x="5791025" y="3457325"/>
              <a:ext cx="3800" cy="249600"/>
            </a:xfrm>
            <a:custGeom>
              <a:avLst/>
              <a:gdLst/>
              <a:ahLst/>
              <a:cxnLst/>
              <a:rect l="l" t="t" r="r" b="b"/>
              <a:pathLst>
                <a:path w="152" h="9984" extrusionOk="0">
                  <a:moveTo>
                    <a:pt x="76" y="0"/>
                  </a:moveTo>
                  <a:cubicBezTo>
                    <a:pt x="38" y="0"/>
                    <a:pt x="1" y="26"/>
                    <a:pt x="1" y="77"/>
                  </a:cubicBezTo>
                  <a:lnTo>
                    <a:pt x="1" y="9907"/>
                  </a:lnTo>
                  <a:cubicBezTo>
                    <a:pt x="1" y="9949"/>
                    <a:pt x="34" y="9982"/>
                    <a:pt x="76" y="9984"/>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35"/>
            <p:cNvSpPr/>
            <p:nvPr/>
          </p:nvSpPr>
          <p:spPr>
            <a:xfrm>
              <a:off x="5664025" y="3422775"/>
              <a:ext cx="3800" cy="256400"/>
            </a:xfrm>
            <a:custGeom>
              <a:avLst/>
              <a:gdLst/>
              <a:ahLst/>
              <a:cxnLst/>
              <a:rect l="l" t="t" r="r" b="b"/>
              <a:pathLst>
                <a:path w="152" h="10256" extrusionOk="0">
                  <a:moveTo>
                    <a:pt x="75" y="0"/>
                  </a:moveTo>
                  <a:cubicBezTo>
                    <a:pt x="39" y="0"/>
                    <a:pt x="3" y="24"/>
                    <a:pt x="1" y="71"/>
                  </a:cubicBezTo>
                  <a:lnTo>
                    <a:pt x="1" y="10179"/>
                  </a:lnTo>
                  <a:cubicBezTo>
                    <a:pt x="1" y="10222"/>
                    <a:pt x="34" y="10256"/>
                    <a:pt x="76" y="10256"/>
                  </a:cubicBezTo>
                  <a:cubicBezTo>
                    <a:pt x="117" y="10255"/>
                    <a:pt x="151" y="10222"/>
                    <a:pt x="151" y="10179"/>
                  </a:cubicBezTo>
                  <a:lnTo>
                    <a:pt x="151" y="71"/>
                  </a:lnTo>
                  <a:cubicBezTo>
                    <a:pt x="149" y="24"/>
                    <a:pt x="112"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35"/>
            <p:cNvSpPr/>
            <p:nvPr/>
          </p:nvSpPr>
          <p:spPr>
            <a:xfrm>
              <a:off x="5605225" y="3769175"/>
              <a:ext cx="77400" cy="282475"/>
            </a:xfrm>
            <a:custGeom>
              <a:avLst/>
              <a:gdLst/>
              <a:ahLst/>
              <a:cxnLst/>
              <a:rect l="l" t="t" r="r" b="b"/>
              <a:pathLst>
                <a:path w="3096" h="11299" extrusionOk="0">
                  <a:moveTo>
                    <a:pt x="108" y="1"/>
                  </a:moveTo>
                  <a:cubicBezTo>
                    <a:pt x="34" y="1"/>
                    <a:pt x="1" y="117"/>
                    <a:pt x="85" y="147"/>
                  </a:cubicBezTo>
                  <a:lnTo>
                    <a:pt x="2944" y="1209"/>
                  </a:lnTo>
                  <a:lnTo>
                    <a:pt x="2944" y="11111"/>
                  </a:lnTo>
                  <a:lnTo>
                    <a:pt x="129" y="10494"/>
                  </a:lnTo>
                  <a:cubicBezTo>
                    <a:pt x="122" y="10492"/>
                    <a:pt x="115" y="10491"/>
                    <a:pt x="109" y="10491"/>
                  </a:cubicBezTo>
                  <a:cubicBezTo>
                    <a:pt x="74" y="10491"/>
                    <a:pt x="44" y="10516"/>
                    <a:pt x="38" y="10551"/>
                  </a:cubicBezTo>
                  <a:cubicBezTo>
                    <a:pt x="30" y="10592"/>
                    <a:pt x="55" y="10631"/>
                    <a:pt x="96" y="10641"/>
                  </a:cubicBezTo>
                  <a:lnTo>
                    <a:pt x="3095" y="11299"/>
                  </a:lnTo>
                  <a:lnTo>
                    <a:pt x="3095" y="1104"/>
                  </a:lnTo>
                  <a:lnTo>
                    <a:pt x="138" y="7"/>
                  </a:lnTo>
                  <a:cubicBezTo>
                    <a:pt x="127"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35"/>
            <p:cNvSpPr/>
            <p:nvPr/>
          </p:nvSpPr>
          <p:spPr>
            <a:xfrm>
              <a:off x="5724375" y="3805925"/>
              <a:ext cx="84750" cy="270400"/>
            </a:xfrm>
            <a:custGeom>
              <a:avLst/>
              <a:gdLst/>
              <a:ahLst/>
              <a:cxnLst/>
              <a:rect l="l" t="t" r="r" b="b"/>
              <a:pathLst>
                <a:path w="3390" h="10816" extrusionOk="0">
                  <a:moveTo>
                    <a:pt x="152" y="197"/>
                  </a:moveTo>
                  <a:lnTo>
                    <a:pt x="3239" y="1018"/>
                  </a:lnTo>
                  <a:lnTo>
                    <a:pt x="3239" y="10632"/>
                  </a:lnTo>
                  <a:lnTo>
                    <a:pt x="152" y="10041"/>
                  </a:lnTo>
                  <a:lnTo>
                    <a:pt x="152" y="197"/>
                  </a:lnTo>
                  <a:close/>
                  <a:moveTo>
                    <a:pt x="0" y="1"/>
                  </a:moveTo>
                  <a:lnTo>
                    <a:pt x="0" y="10166"/>
                  </a:lnTo>
                  <a:lnTo>
                    <a:pt x="3390" y="10816"/>
                  </a:lnTo>
                  <a:lnTo>
                    <a:pt x="3390" y="903"/>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35"/>
            <p:cNvSpPr/>
            <p:nvPr/>
          </p:nvSpPr>
          <p:spPr>
            <a:xfrm>
              <a:off x="5791025" y="3824200"/>
              <a:ext cx="3800" cy="249575"/>
            </a:xfrm>
            <a:custGeom>
              <a:avLst/>
              <a:gdLst/>
              <a:ahLst/>
              <a:cxnLst/>
              <a:rect l="l" t="t" r="r" b="b"/>
              <a:pathLst>
                <a:path w="152" h="9983" extrusionOk="0">
                  <a:moveTo>
                    <a:pt x="76" y="1"/>
                  </a:moveTo>
                  <a:cubicBezTo>
                    <a:pt x="38" y="1"/>
                    <a:pt x="1" y="26"/>
                    <a:pt x="1" y="76"/>
                  </a:cubicBezTo>
                  <a:lnTo>
                    <a:pt x="1" y="9908"/>
                  </a:lnTo>
                  <a:cubicBezTo>
                    <a:pt x="1" y="9950"/>
                    <a:pt x="34" y="9983"/>
                    <a:pt x="76" y="9983"/>
                  </a:cubicBezTo>
                  <a:cubicBezTo>
                    <a:pt x="117" y="9983"/>
                    <a:pt x="151" y="9950"/>
                    <a:pt x="151" y="9909"/>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35"/>
            <p:cNvSpPr/>
            <p:nvPr/>
          </p:nvSpPr>
          <p:spPr>
            <a:xfrm>
              <a:off x="5664000" y="3790725"/>
              <a:ext cx="3775" cy="256425"/>
            </a:xfrm>
            <a:custGeom>
              <a:avLst/>
              <a:gdLst/>
              <a:ahLst/>
              <a:cxnLst/>
              <a:rect l="l" t="t" r="r" b="b"/>
              <a:pathLst>
                <a:path w="151" h="10257" extrusionOk="0">
                  <a:moveTo>
                    <a:pt x="76" y="0"/>
                  </a:moveTo>
                  <a:cubicBezTo>
                    <a:pt x="39" y="0"/>
                    <a:pt x="2" y="24"/>
                    <a:pt x="0" y="73"/>
                  </a:cubicBezTo>
                  <a:lnTo>
                    <a:pt x="0" y="10180"/>
                  </a:lnTo>
                  <a:cubicBezTo>
                    <a:pt x="0" y="10223"/>
                    <a:pt x="35" y="10256"/>
                    <a:pt x="76" y="10257"/>
                  </a:cubicBezTo>
                  <a:cubicBezTo>
                    <a:pt x="118" y="10256"/>
                    <a:pt x="151" y="10223"/>
                    <a:pt x="151" y="10180"/>
                  </a:cubicBezTo>
                  <a:lnTo>
                    <a:pt x="151" y="73"/>
                  </a:lnTo>
                  <a:cubicBezTo>
                    <a:pt x="149" y="24"/>
                    <a:pt x="112"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35"/>
            <p:cNvSpPr/>
            <p:nvPr/>
          </p:nvSpPr>
          <p:spPr>
            <a:xfrm>
              <a:off x="5919425" y="2771225"/>
              <a:ext cx="108925" cy="312125"/>
            </a:xfrm>
            <a:custGeom>
              <a:avLst/>
              <a:gdLst/>
              <a:ahLst/>
              <a:cxnLst/>
              <a:rect l="l" t="t" r="r" b="b"/>
              <a:pathLst>
                <a:path w="4357" h="12485" extrusionOk="0">
                  <a:moveTo>
                    <a:pt x="111" y="0"/>
                  </a:moveTo>
                  <a:cubicBezTo>
                    <a:pt x="47" y="0"/>
                    <a:pt x="0" y="93"/>
                    <a:pt x="69" y="140"/>
                  </a:cubicBezTo>
                  <a:lnTo>
                    <a:pt x="4206" y="3174"/>
                  </a:lnTo>
                  <a:lnTo>
                    <a:pt x="4206" y="12220"/>
                  </a:lnTo>
                  <a:lnTo>
                    <a:pt x="151" y="9833"/>
                  </a:lnTo>
                  <a:cubicBezTo>
                    <a:pt x="139" y="9826"/>
                    <a:pt x="126" y="9822"/>
                    <a:pt x="113" y="9822"/>
                  </a:cubicBezTo>
                  <a:cubicBezTo>
                    <a:pt x="87" y="9822"/>
                    <a:pt x="62" y="9836"/>
                    <a:pt x="48" y="9859"/>
                  </a:cubicBezTo>
                  <a:cubicBezTo>
                    <a:pt x="27" y="9895"/>
                    <a:pt x="39" y="9941"/>
                    <a:pt x="75" y="9962"/>
                  </a:cubicBezTo>
                  <a:lnTo>
                    <a:pt x="4357" y="12485"/>
                  </a:lnTo>
                  <a:lnTo>
                    <a:pt x="4357" y="3097"/>
                  </a:lnTo>
                  <a:lnTo>
                    <a:pt x="158" y="18"/>
                  </a:lnTo>
                  <a:cubicBezTo>
                    <a:pt x="142" y="6"/>
                    <a:pt x="126" y="0"/>
                    <a:pt x="1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35"/>
            <p:cNvSpPr/>
            <p:nvPr/>
          </p:nvSpPr>
          <p:spPr>
            <a:xfrm>
              <a:off x="6089850" y="2886750"/>
              <a:ext cx="119825" cy="296325"/>
            </a:xfrm>
            <a:custGeom>
              <a:avLst/>
              <a:gdLst/>
              <a:ahLst/>
              <a:cxnLst/>
              <a:rect l="l" t="t" r="r" b="b"/>
              <a:pathLst>
                <a:path w="4793" h="11853" extrusionOk="0">
                  <a:moveTo>
                    <a:pt x="152" y="274"/>
                  </a:moveTo>
                  <a:lnTo>
                    <a:pt x="4642" y="3095"/>
                  </a:lnTo>
                  <a:lnTo>
                    <a:pt x="4642" y="11598"/>
                  </a:lnTo>
                  <a:lnTo>
                    <a:pt x="152" y="9160"/>
                  </a:lnTo>
                  <a:lnTo>
                    <a:pt x="152" y="274"/>
                  </a:lnTo>
                  <a:close/>
                  <a:moveTo>
                    <a:pt x="0" y="1"/>
                  </a:moveTo>
                  <a:lnTo>
                    <a:pt x="0" y="9250"/>
                  </a:lnTo>
                  <a:lnTo>
                    <a:pt x="4792" y="11853"/>
                  </a:lnTo>
                  <a:lnTo>
                    <a:pt x="4791" y="3012"/>
                  </a:lnTo>
                  <a:lnTo>
                    <a:pt x="116" y="7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35"/>
            <p:cNvSpPr/>
            <p:nvPr/>
          </p:nvSpPr>
          <p:spPr>
            <a:xfrm>
              <a:off x="6185325" y="2948575"/>
              <a:ext cx="3825" cy="222775"/>
            </a:xfrm>
            <a:custGeom>
              <a:avLst/>
              <a:gdLst/>
              <a:ahLst/>
              <a:cxnLst/>
              <a:rect l="l" t="t" r="r" b="b"/>
              <a:pathLst>
                <a:path w="153" h="8911" extrusionOk="0">
                  <a:moveTo>
                    <a:pt x="77" y="0"/>
                  </a:moveTo>
                  <a:cubicBezTo>
                    <a:pt x="40" y="0"/>
                    <a:pt x="4" y="24"/>
                    <a:pt x="1" y="72"/>
                  </a:cubicBezTo>
                  <a:lnTo>
                    <a:pt x="1" y="8835"/>
                  </a:lnTo>
                  <a:cubicBezTo>
                    <a:pt x="1" y="8876"/>
                    <a:pt x="35" y="8911"/>
                    <a:pt x="78" y="8911"/>
                  </a:cubicBezTo>
                  <a:cubicBezTo>
                    <a:pt x="119" y="8911"/>
                    <a:pt x="152" y="8876"/>
                    <a:pt x="153" y="8835"/>
                  </a:cubicBezTo>
                  <a:lnTo>
                    <a:pt x="153" y="72"/>
                  </a:lnTo>
                  <a:cubicBezTo>
                    <a:pt x="150" y="24"/>
                    <a:pt x="114"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35"/>
            <p:cNvSpPr/>
            <p:nvPr/>
          </p:nvSpPr>
          <p:spPr>
            <a:xfrm>
              <a:off x="6003325" y="2832325"/>
              <a:ext cx="3800" cy="236500"/>
            </a:xfrm>
            <a:custGeom>
              <a:avLst/>
              <a:gdLst/>
              <a:ahLst/>
              <a:cxnLst/>
              <a:rect l="l" t="t" r="r" b="b"/>
              <a:pathLst>
                <a:path w="152" h="9460" extrusionOk="0">
                  <a:moveTo>
                    <a:pt x="76" y="0"/>
                  </a:moveTo>
                  <a:cubicBezTo>
                    <a:pt x="38" y="0"/>
                    <a:pt x="1" y="25"/>
                    <a:pt x="1" y="76"/>
                  </a:cubicBezTo>
                  <a:lnTo>
                    <a:pt x="1" y="9384"/>
                  </a:lnTo>
                  <a:cubicBezTo>
                    <a:pt x="1" y="9426"/>
                    <a:pt x="34" y="9459"/>
                    <a:pt x="76" y="9459"/>
                  </a:cubicBezTo>
                  <a:cubicBezTo>
                    <a:pt x="118" y="9459"/>
                    <a:pt x="151" y="9426"/>
                    <a:pt x="151" y="9384"/>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35"/>
            <p:cNvSpPr/>
            <p:nvPr/>
          </p:nvSpPr>
          <p:spPr>
            <a:xfrm>
              <a:off x="5919500" y="3120400"/>
              <a:ext cx="108825" cy="296450"/>
            </a:xfrm>
            <a:custGeom>
              <a:avLst/>
              <a:gdLst/>
              <a:ahLst/>
              <a:cxnLst/>
              <a:rect l="l" t="t" r="r" b="b"/>
              <a:pathLst>
                <a:path w="4353" h="11858" extrusionOk="0">
                  <a:moveTo>
                    <a:pt x="110" y="0"/>
                  </a:moveTo>
                  <a:cubicBezTo>
                    <a:pt x="84" y="0"/>
                    <a:pt x="59" y="13"/>
                    <a:pt x="45" y="37"/>
                  </a:cubicBezTo>
                  <a:cubicBezTo>
                    <a:pt x="23" y="73"/>
                    <a:pt x="35" y="119"/>
                    <a:pt x="72" y="140"/>
                  </a:cubicBezTo>
                  <a:lnTo>
                    <a:pt x="4202" y="2567"/>
                  </a:lnTo>
                  <a:lnTo>
                    <a:pt x="4202" y="11625"/>
                  </a:lnTo>
                  <a:lnTo>
                    <a:pt x="140" y="9824"/>
                  </a:lnTo>
                  <a:cubicBezTo>
                    <a:pt x="129" y="9819"/>
                    <a:pt x="119" y="9817"/>
                    <a:pt x="109" y="9817"/>
                  </a:cubicBezTo>
                  <a:cubicBezTo>
                    <a:pt x="37" y="9817"/>
                    <a:pt x="1" y="9925"/>
                    <a:pt x="78" y="9963"/>
                  </a:cubicBezTo>
                  <a:lnTo>
                    <a:pt x="4247" y="11810"/>
                  </a:lnTo>
                  <a:lnTo>
                    <a:pt x="4353" y="11857"/>
                  </a:lnTo>
                  <a:lnTo>
                    <a:pt x="4353" y="2480"/>
                  </a:lnTo>
                  <a:lnTo>
                    <a:pt x="148" y="11"/>
                  </a:lnTo>
                  <a:cubicBezTo>
                    <a:pt x="136" y="4"/>
                    <a:pt x="123"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35"/>
            <p:cNvSpPr/>
            <p:nvPr/>
          </p:nvSpPr>
          <p:spPr>
            <a:xfrm>
              <a:off x="6089850" y="3211700"/>
              <a:ext cx="119825" cy="279275"/>
            </a:xfrm>
            <a:custGeom>
              <a:avLst/>
              <a:gdLst/>
              <a:ahLst/>
              <a:cxnLst/>
              <a:rect l="l" t="t" r="r" b="b"/>
              <a:pathLst>
                <a:path w="4793" h="11171" extrusionOk="0">
                  <a:moveTo>
                    <a:pt x="152" y="242"/>
                  </a:moveTo>
                  <a:lnTo>
                    <a:pt x="4640" y="2435"/>
                  </a:lnTo>
                  <a:lnTo>
                    <a:pt x="4640" y="10947"/>
                  </a:lnTo>
                  <a:lnTo>
                    <a:pt x="151" y="9138"/>
                  </a:lnTo>
                  <a:lnTo>
                    <a:pt x="152" y="242"/>
                  </a:lnTo>
                  <a:close/>
                  <a:moveTo>
                    <a:pt x="0" y="0"/>
                  </a:moveTo>
                  <a:lnTo>
                    <a:pt x="0" y="9240"/>
                  </a:lnTo>
                  <a:lnTo>
                    <a:pt x="4792" y="11170"/>
                  </a:lnTo>
                  <a:lnTo>
                    <a:pt x="4791" y="2340"/>
                  </a:lnTo>
                  <a:lnTo>
                    <a:pt x="108" y="5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35"/>
            <p:cNvSpPr/>
            <p:nvPr/>
          </p:nvSpPr>
          <p:spPr>
            <a:xfrm>
              <a:off x="6185325" y="3259625"/>
              <a:ext cx="3825" cy="222850"/>
            </a:xfrm>
            <a:custGeom>
              <a:avLst/>
              <a:gdLst/>
              <a:ahLst/>
              <a:cxnLst/>
              <a:rect l="l" t="t" r="r" b="b"/>
              <a:pathLst>
                <a:path w="153" h="8914" extrusionOk="0">
                  <a:moveTo>
                    <a:pt x="77" y="0"/>
                  </a:moveTo>
                  <a:cubicBezTo>
                    <a:pt x="39" y="0"/>
                    <a:pt x="1" y="25"/>
                    <a:pt x="1" y="76"/>
                  </a:cubicBezTo>
                  <a:lnTo>
                    <a:pt x="1" y="8838"/>
                  </a:lnTo>
                  <a:cubicBezTo>
                    <a:pt x="1" y="8879"/>
                    <a:pt x="35" y="8914"/>
                    <a:pt x="78" y="8914"/>
                  </a:cubicBezTo>
                  <a:cubicBezTo>
                    <a:pt x="119" y="8914"/>
                    <a:pt x="153" y="8879"/>
                    <a:pt x="153" y="8838"/>
                  </a:cubicBezTo>
                  <a:lnTo>
                    <a:pt x="153" y="76"/>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35"/>
            <p:cNvSpPr/>
            <p:nvPr/>
          </p:nvSpPr>
          <p:spPr>
            <a:xfrm>
              <a:off x="6003300" y="3169275"/>
              <a:ext cx="3825" cy="236500"/>
            </a:xfrm>
            <a:custGeom>
              <a:avLst/>
              <a:gdLst/>
              <a:ahLst/>
              <a:cxnLst/>
              <a:rect l="l" t="t" r="r" b="b"/>
              <a:pathLst>
                <a:path w="153" h="9460" extrusionOk="0">
                  <a:moveTo>
                    <a:pt x="76" y="1"/>
                  </a:moveTo>
                  <a:cubicBezTo>
                    <a:pt x="38" y="1"/>
                    <a:pt x="0" y="26"/>
                    <a:pt x="0" y="76"/>
                  </a:cubicBezTo>
                  <a:lnTo>
                    <a:pt x="0" y="9384"/>
                  </a:lnTo>
                  <a:cubicBezTo>
                    <a:pt x="0" y="9427"/>
                    <a:pt x="35" y="9460"/>
                    <a:pt x="77" y="9460"/>
                  </a:cubicBezTo>
                  <a:cubicBezTo>
                    <a:pt x="118" y="9460"/>
                    <a:pt x="152" y="9427"/>
                    <a:pt x="152" y="9384"/>
                  </a:cubicBezTo>
                  <a:lnTo>
                    <a:pt x="152" y="76"/>
                  </a:lnTo>
                  <a:cubicBezTo>
                    <a:pt x="152"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35"/>
            <p:cNvSpPr/>
            <p:nvPr/>
          </p:nvSpPr>
          <p:spPr>
            <a:xfrm>
              <a:off x="5920050" y="3500900"/>
              <a:ext cx="108300" cy="277275"/>
            </a:xfrm>
            <a:custGeom>
              <a:avLst/>
              <a:gdLst/>
              <a:ahLst/>
              <a:cxnLst/>
              <a:rect l="l" t="t" r="r" b="b"/>
              <a:pathLst>
                <a:path w="4332" h="11091" extrusionOk="0">
                  <a:moveTo>
                    <a:pt x="87" y="1"/>
                  </a:moveTo>
                  <a:cubicBezTo>
                    <a:pt x="57" y="1"/>
                    <a:pt x="29" y="19"/>
                    <a:pt x="17" y="49"/>
                  </a:cubicBezTo>
                  <a:cubicBezTo>
                    <a:pt x="1" y="87"/>
                    <a:pt x="19" y="131"/>
                    <a:pt x="59" y="148"/>
                  </a:cubicBezTo>
                  <a:lnTo>
                    <a:pt x="4180" y="1827"/>
                  </a:lnTo>
                  <a:lnTo>
                    <a:pt x="4180" y="10895"/>
                  </a:lnTo>
                  <a:lnTo>
                    <a:pt x="108" y="9821"/>
                  </a:lnTo>
                  <a:cubicBezTo>
                    <a:pt x="102" y="9820"/>
                    <a:pt x="97" y="9820"/>
                    <a:pt x="92" y="9820"/>
                  </a:cubicBezTo>
                  <a:cubicBezTo>
                    <a:pt x="54" y="9820"/>
                    <a:pt x="23" y="9840"/>
                    <a:pt x="14" y="9875"/>
                  </a:cubicBezTo>
                  <a:cubicBezTo>
                    <a:pt x="3" y="9916"/>
                    <a:pt x="28" y="9957"/>
                    <a:pt x="68" y="9968"/>
                  </a:cubicBezTo>
                  <a:lnTo>
                    <a:pt x="4235" y="11067"/>
                  </a:lnTo>
                  <a:lnTo>
                    <a:pt x="4331" y="11091"/>
                  </a:lnTo>
                  <a:lnTo>
                    <a:pt x="4332" y="1727"/>
                  </a:lnTo>
                  <a:lnTo>
                    <a:pt x="116" y="7"/>
                  </a:lnTo>
                  <a:cubicBezTo>
                    <a:pt x="106" y="3"/>
                    <a:pt x="97"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35"/>
            <p:cNvSpPr/>
            <p:nvPr/>
          </p:nvSpPr>
          <p:spPr>
            <a:xfrm>
              <a:off x="6089800" y="3562500"/>
              <a:ext cx="119850" cy="258400"/>
            </a:xfrm>
            <a:custGeom>
              <a:avLst/>
              <a:gdLst/>
              <a:ahLst/>
              <a:cxnLst/>
              <a:rect l="l" t="t" r="r" b="b"/>
              <a:pathLst>
                <a:path w="4794" h="10336" extrusionOk="0">
                  <a:moveTo>
                    <a:pt x="153" y="206"/>
                  </a:moveTo>
                  <a:lnTo>
                    <a:pt x="4642" y="1624"/>
                  </a:lnTo>
                  <a:lnTo>
                    <a:pt x="4642" y="10145"/>
                  </a:lnTo>
                  <a:lnTo>
                    <a:pt x="153" y="9109"/>
                  </a:lnTo>
                  <a:lnTo>
                    <a:pt x="153" y="206"/>
                  </a:lnTo>
                  <a:close/>
                  <a:moveTo>
                    <a:pt x="1" y="0"/>
                  </a:moveTo>
                  <a:lnTo>
                    <a:pt x="1" y="9229"/>
                  </a:lnTo>
                  <a:lnTo>
                    <a:pt x="4701" y="10314"/>
                  </a:lnTo>
                  <a:lnTo>
                    <a:pt x="4793" y="10335"/>
                  </a:lnTo>
                  <a:lnTo>
                    <a:pt x="4793" y="15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35"/>
            <p:cNvSpPr/>
            <p:nvPr/>
          </p:nvSpPr>
          <p:spPr>
            <a:xfrm>
              <a:off x="6185325" y="3593450"/>
              <a:ext cx="3825" cy="222850"/>
            </a:xfrm>
            <a:custGeom>
              <a:avLst/>
              <a:gdLst/>
              <a:ahLst/>
              <a:cxnLst/>
              <a:rect l="l" t="t" r="r" b="b"/>
              <a:pathLst>
                <a:path w="153" h="8914" extrusionOk="0">
                  <a:moveTo>
                    <a:pt x="77" y="0"/>
                  </a:moveTo>
                  <a:cubicBezTo>
                    <a:pt x="39" y="0"/>
                    <a:pt x="1" y="25"/>
                    <a:pt x="1" y="75"/>
                  </a:cubicBezTo>
                  <a:lnTo>
                    <a:pt x="1" y="8838"/>
                  </a:lnTo>
                  <a:cubicBezTo>
                    <a:pt x="1" y="8879"/>
                    <a:pt x="35" y="8914"/>
                    <a:pt x="78" y="8914"/>
                  </a:cubicBezTo>
                  <a:cubicBezTo>
                    <a:pt x="119" y="8914"/>
                    <a:pt x="153" y="8879"/>
                    <a:pt x="153" y="8838"/>
                  </a:cubicBezTo>
                  <a:lnTo>
                    <a:pt x="153" y="75"/>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35"/>
            <p:cNvSpPr/>
            <p:nvPr/>
          </p:nvSpPr>
          <p:spPr>
            <a:xfrm>
              <a:off x="6003275" y="3534950"/>
              <a:ext cx="3800" cy="236425"/>
            </a:xfrm>
            <a:custGeom>
              <a:avLst/>
              <a:gdLst/>
              <a:ahLst/>
              <a:cxnLst/>
              <a:rect l="l" t="t" r="r" b="b"/>
              <a:pathLst>
                <a:path w="152" h="9457" extrusionOk="0">
                  <a:moveTo>
                    <a:pt x="76" y="1"/>
                  </a:moveTo>
                  <a:cubicBezTo>
                    <a:pt x="39" y="1"/>
                    <a:pt x="3" y="25"/>
                    <a:pt x="0" y="73"/>
                  </a:cubicBezTo>
                  <a:lnTo>
                    <a:pt x="0" y="9381"/>
                  </a:lnTo>
                  <a:cubicBezTo>
                    <a:pt x="0" y="9424"/>
                    <a:pt x="34" y="9457"/>
                    <a:pt x="77" y="9457"/>
                  </a:cubicBezTo>
                  <a:cubicBezTo>
                    <a:pt x="118" y="9457"/>
                    <a:pt x="152" y="9424"/>
                    <a:pt x="152" y="9381"/>
                  </a:cubicBezTo>
                  <a:lnTo>
                    <a:pt x="152"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35"/>
            <p:cNvSpPr/>
            <p:nvPr/>
          </p:nvSpPr>
          <p:spPr>
            <a:xfrm>
              <a:off x="5920050" y="3845300"/>
              <a:ext cx="108250" cy="270250"/>
            </a:xfrm>
            <a:custGeom>
              <a:avLst/>
              <a:gdLst/>
              <a:ahLst/>
              <a:cxnLst/>
              <a:rect l="l" t="t" r="r" b="b"/>
              <a:pathLst>
                <a:path w="4330" h="10810" extrusionOk="0">
                  <a:moveTo>
                    <a:pt x="85" y="0"/>
                  </a:moveTo>
                  <a:cubicBezTo>
                    <a:pt x="54" y="0"/>
                    <a:pt x="24" y="20"/>
                    <a:pt x="14" y="52"/>
                  </a:cubicBezTo>
                  <a:cubicBezTo>
                    <a:pt x="1" y="91"/>
                    <a:pt x="22" y="134"/>
                    <a:pt x="60" y="148"/>
                  </a:cubicBezTo>
                  <a:lnTo>
                    <a:pt x="4179" y="1553"/>
                  </a:lnTo>
                  <a:lnTo>
                    <a:pt x="4179" y="10624"/>
                  </a:lnTo>
                  <a:lnTo>
                    <a:pt x="101" y="9821"/>
                  </a:lnTo>
                  <a:cubicBezTo>
                    <a:pt x="96" y="9819"/>
                    <a:pt x="90" y="9819"/>
                    <a:pt x="85" y="9819"/>
                  </a:cubicBezTo>
                  <a:cubicBezTo>
                    <a:pt x="50" y="9819"/>
                    <a:pt x="18" y="9844"/>
                    <a:pt x="13" y="9880"/>
                  </a:cubicBezTo>
                  <a:cubicBezTo>
                    <a:pt x="3" y="9920"/>
                    <a:pt x="31" y="9961"/>
                    <a:pt x="72" y="9967"/>
                  </a:cubicBezTo>
                  <a:lnTo>
                    <a:pt x="4239" y="10791"/>
                  </a:lnTo>
                  <a:lnTo>
                    <a:pt x="4329" y="10809"/>
                  </a:lnTo>
                  <a:lnTo>
                    <a:pt x="4329" y="144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35"/>
            <p:cNvSpPr/>
            <p:nvPr/>
          </p:nvSpPr>
          <p:spPr>
            <a:xfrm>
              <a:off x="6089800" y="3895825"/>
              <a:ext cx="119850" cy="250600"/>
            </a:xfrm>
            <a:custGeom>
              <a:avLst/>
              <a:gdLst/>
              <a:ahLst/>
              <a:cxnLst/>
              <a:rect l="l" t="t" r="r" b="b"/>
              <a:pathLst>
                <a:path w="4794" h="10024" extrusionOk="0">
                  <a:moveTo>
                    <a:pt x="153" y="194"/>
                  </a:moveTo>
                  <a:lnTo>
                    <a:pt x="4641" y="1321"/>
                  </a:lnTo>
                  <a:lnTo>
                    <a:pt x="4641" y="9845"/>
                  </a:lnTo>
                  <a:lnTo>
                    <a:pt x="151" y="9100"/>
                  </a:lnTo>
                  <a:lnTo>
                    <a:pt x="153" y="194"/>
                  </a:lnTo>
                  <a:close/>
                  <a:moveTo>
                    <a:pt x="1" y="0"/>
                  </a:moveTo>
                  <a:lnTo>
                    <a:pt x="1" y="9228"/>
                  </a:lnTo>
                  <a:lnTo>
                    <a:pt x="4793" y="10023"/>
                  </a:lnTo>
                  <a:lnTo>
                    <a:pt x="4792" y="1204"/>
                  </a:lnTo>
                  <a:lnTo>
                    <a:pt x="95"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35"/>
            <p:cNvSpPr/>
            <p:nvPr/>
          </p:nvSpPr>
          <p:spPr>
            <a:xfrm>
              <a:off x="6185300" y="3920425"/>
              <a:ext cx="3825" cy="222850"/>
            </a:xfrm>
            <a:custGeom>
              <a:avLst/>
              <a:gdLst/>
              <a:ahLst/>
              <a:cxnLst/>
              <a:rect l="l" t="t" r="r" b="b"/>
              <a:pathLst>
                <a:path w="153" h="8914" extrusionOk="0">
                  <a:moveTo>
                    <a:pt x="77" y="1"/>
                  </a:moveTo>
                  <a:cubicBezTo>
                    <a:pt x="39" y="1"/>
                    <a:pt x="1" y="26"/>
                    <a:pt x="1" y="76"/>
                  </a:cubicBezTo>
                  <a:lnTo>
                    <a:pt x="1" y="8839"/>
                  </a:lnTo>
                  <a:cubicBezTo>
                    <a:pt x="1" y="8881"/>
                    <a:pt x="35" y="8914"/>
                    <a:pt x="77" y="8914"/>
                  </a:cubicBezTo>
                  <a:cubicBezTo>
                    <a:pt x="118" y="8914"/>
                    <a:pt x="153" y="8881"/>
                    <a:pt x="153" y="8839"/>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35"/>
            <p:cNvSpPr/>
            <p:nvPr/>
          </p:nvSpPr>
          <p:spPr>
            <a:xfrm>
              <a:off x="6003200" y="3873650"/>
              <a:ext cx="3925" cy="236600"/>
            </a:xfrm>
            <a:custGeom>
              <a:avLst/>
              <a:gdLst/>
              <a:ahLst/>
              <a:cxnLst/>
              <a:rect l="l" t="t" r="r" b="b"/>
              <a:pathLst>
                <a:path w="157" h="9464" extrusionOk="0">
                  <a:moveTo>
                    <a:pt x="78" y="1"/>
                  </a:moveTo>
                  <a:cubicBezTo>
                    <a:pt x="39" y="1"/>
                    <a:pt x="0" y="27"/>
                    <a:pt x="3" y="80"/>
                  </a:cubicBezTo>
                  <a:lnTo>
                    <a:pt x="3" y="9388"/>
                  </a:lnTo>
                  <a:cubicBezTo>
                    <a:pt x="3" y="9431"/>
                    <a:pt x="36" y="9464"/>
                    <a:pt x="78" y="9464"/>
                  </a:cubicBezTo>
                  <a:cubicBezTo>
                    <a:pt x="121" y="9464"/>
                    <a:pt x="154" y="9431"/>
                    <a:pt x="154" y="9388"/>
                  </a:cubicBezTo>
                  <a:lnTo>
                    <a:pt x="154"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35"/>
            <p:cNvSpPr/>
            <p:nvPr/>
          </p:nvSpPr>
          <p:spPr>
            <a:xfrm>
              <a:off x="4677850" y="2079325"/>
              <a:ext cx="172300" cy="421650"/>
            </a:xfrm>
            <a:custGeom>
              <a:avLst/>
              <a:gdLst/>
              <a:ahLst/>
              <a:cxnLst/>
              <a:rect l="l" t="t" r="r" b="b"/>
              <a:pathLst>
                <a:path w="6892" h="16866" extrusionOk="0">
                  <a:moveTo>
                    <a:pt x="111" y="0"/>
                  </a:moveTo>
                  <a:cubicBezTo>
                    <a:pt x="45" y="0"/>
                    <a:pt x="1" y="98"/>
                    <a:pt x="75" y="142"/>
                  </a:cubicBezTo>
                  <a:lnTo>
                    <a:pt x="6697" y="4323"/>
                  </a:lnTo>
                  <a:lnTo>
                    <a:pt x="6742" y="16615"/>
                  </a:lnTo>
                  <a:lnTo>
                    <a:pt x="196" y="13188"/>
                  </a:lnTo>
                  <a:cubicBezTo>
                    <a:pt x="184" y="13182"/>
                    <a:pt x="172" y="13179"/>
                    <a:pt x="161" y="13179"/>
                  </a:cubicBezTo>
                  <a:cubicBezTo>
                    <a:pt x="93" y="13179"/>
                    <a:pt x="53" y="13279"/>
                    <a:pt x="126" y="13321"/>
                  </a:cubicBezTo>
                  <a:lnTo>
                    <a:pt x="6891" y="16865"/>
                  </a:lnTo>
                  <a:lnTo>
                    <a:pt x="6891" y="16865"/>
                  </a:lnTo>
                  <a:lnTo>
                    <a:pt x="6848" y="4283"/>
                  </a:lnTo>
                  <a:lnTo>
                    <a:pt x="6848" y="4242"/>
                  </a:lnTo>
                  <a:lnTo>
                    <a:pt x="155" y="15"/>
                  </a:lnTo>
                  <a:cubicBezTo>
                    <a:pt x="140" y="5"/>
                    <a:pt x="125"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35"/>
            <p:cNvSpPr/>
            <p:nvPr/>
          </p:nvSpPr>
          <p:spPr>
            <a:xfrm>
              <a:off x="4884350" y="2204750"/>
              <a:ext cx="177175" cy="395775"/>
            </a:xfrm>
            <a:custGeom>
              <a:avLst/>
              <a:gdLst/>
              <a:ahLst/>
              <a:cxnLst/>
              <a:rect l="l" t="t" r="r" b="b"/>
              <a:pathLst>
                <a:path w="7087" h="15831" extrusionOk="0">
                  <a:moveTo>
                    <a:pt x="151" y="266"/>
                  </a:moveTo>
                  <a:lnTo>
                    <a:pt x="6895" y="4296"/>
                  </a:lnTo>
                  <a:lnTo>
                    <a:pt x="6934" y="15593"/>
                  </a:lnTo>
                  <a:lnTo>
                    <a:pt x="6934" y="15593"/>
                  </a:lnTo>
                  <a:lnTo>
                    <a:pt x="194" y="12440"/>
                  </a:lnTo>
                  <a:lnTo>
                    <a:pt x="151" y="266"/>
                  </a:lnTo>
                  <a:close/>
                  <a:moveTo>
                    <a:pt x="0" y="0"/>
                  </a:moveTo>
                  <a:lnTo>
                    <a:pt x="44" y="12489"/>
                  </a:lnTo>
                  <a:lnTo>
                    <a:pt x="44" y="12536"/>
                  </a:lnTo>
                  <a:lnTo>
                    <a:pt x="7086" y="15830"/>
                  </a:lnTo>
                  <a:lnTo>
                    <a:pt x="7045" y="4252"/>
                  </a:lnTo>
                  <a:lnTo>
                    <a:pt x="7045" y="4210"/>
                  </a:lnTo>
                  <a:lnTo>
                    <a:pt x="114" y="6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35"/>
            <p:cNvSpPr/>
            <p:nvPr/>
          </p:nvSpPr>
          <p:spPr>
            <a:xfrm>
              <a:off x="5029800" y="2293300"/>
              <a:ext cx="4850" cy="293575"/>
            </a:xfrm>
            <a:custGeom>
              <a:avLst/>
              <a:gdLst/>
              <a:ahLst/>
              <a:cxnLst/>
              <a:rect l="l" t="t" r="r" b="b"/>
              <a:pathLst>
                <a:path w="194" h="11743" extrusionOk="0">
                  <a:moveTo>
                    <a:pt x="78" y="1"/>
                  </a:moveTo>
                  <a:cubicBezTo>
                    <a:pt x="35" y="1"/>
                    <a:pt x="1" y="35"/>
                    <a:pt x="1" y="76"/>
                  </a:cubicBezTo>
                  <a:lnTo>
                    <a:pt x="42" y="11667"/>
                  </a:lnTo>
                  <a:cubicBezTo>
                    <a:pt x="42" y="11710"/>
                    <a:pt x="76" y="11743"/>
                    <a:pt x="119" y="11743"/>
                  </a:cubicBezTo>
                  <a:cubicBezTo>
                    <a:pt x="160" y="11743"/>
                    <a:pt x="194" y="11708"/>
                    <a:pt x="194" y="11667"/>
                  </a:cubicBezTo>
                  <a:lnTo>
                    <a:pt x="153" y="76"/>
                  </a:lnTo>
                  <a:cubicBezTo>
                    <a:pt x="152" y="35"/>
                    <a:pt x="119"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35"/>
            <p:cNvSpPr/>
            <p:nvPr/>
          </p:nvSpPr>
          <p:spPr>
            <a:xfrm>
              <a:off x="4813225" y="2164500"/>
              <a:ext cx="5475" cy="318925"/>
            </a:xfrm>
            <a:custGeom>
              <a:avLst/>
              <a:gdLst/>
              <a:ahLst/>
              <a:cxnLst/>
              <a:rect l="l" t="t" r="r" b="b"/>
              <a:pathLst>
                <a:path w="219" h="12757" extrusionOk="0">
                  <a:moveTo>
                    <a:pt x="76" y="1"/>
                  </a:moveTo>
                  <a:cubicBezTo>
                    <a:pt x="35" y="1"/>
                    <a:pt x="0" y="34"/>
                    <a:pt x="2" y="76"/>
                  </a:cubicBezTo>
                  <a:lnTo>
                    <a:pt x="68" y="12681"/>
                  </a:lnTo>
                  <a:cubicBezTo>
                    <a:pt x="68" y="12723"/>
                    <a:pt x="101" y="12756"/>
                    <a:pt x="143" y="12756"/>
                  </a:cubicBezTo>
                  <a:cubicBezTo>
                    <a:pt x="184" y="12756"/>
                    <a:pt x="218" y="12722"/>
                    <a:pt x="218" y="12681"/>
                  </a:cubicBezTo>
                  <a:lnTo>
                    <a:pt x="152"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35"/>
            <p:cNvSpPr/>
            <p:nvPr/>
          </p:nvSpPr>
          <p:spPr>
            <a:xfrm>
              <a:off x="4680225" y="2556925"/>
              <a:ext cx="171575" cy="401525"/>
            </a:xfrm>
            <a:custGeom>
              <a:avLst/>
              <a:gdLst/>
              <a:ahLst/>
              <a:cxnLst/>
              <a:rect l="l" t="t" r="r" b="b"/>
              <a:pathLst>
                <a:path w="6863" h="16061" extrusionOk="0">
                  <a:moveTo>
                    <a:pt x="87" y="1"/>
                  </a:moveTo>
                  <a:cubicBezTo>
                    <a:pt x="60" y="1"/>
                    <a:pt x="33" y="15"/>
                    <a:pt x="19" y="42"/>
                  </a:cubicBezTo>
                  <a:cubicBezTo>
                    <a:pt x="1" y="79"/>
                    <a:pt x="15" y="124"/>
                    <a:pt x="52" y="143"/>
                  </a:cubicBezTo>
                  <a:lnTo>
                    <a:pt x="6667" y="3538"/>
                  </a:lnTo>
                  <a:lnTo>
                    <a:pt x="6712" y="15836"/>
                  </a:lnTo>
                  <a:lnTo>
                    <a:pt x="163" y="13182"/>
                  </a:lnTo>
                  <a:cubicBezTo>
                    <a:pt x="152" y="13177"/>
                    <a:pt x="142" y="13175"/>
                    <a:pt x="132" y="13175"/>
                  </a:cubicBezTo>
                  <a:cubicBezTo>
                    <a:pt x="58" y="13175"/>
                    <a:pt x="24" y="13288"/>
                    <a:pt x="105" y="13322"/>
                  </a:cubicBezTo>
                  <a:lnTo>
                    <a:pt x="6862" y="16061"/>
                  </a:lnTo>
                  <a:lnTo>
                    <a:pt x="6862" y="16061"/>
                  </a:lnTo>
                  <a:lnTo>
                    <a:pt x="6817" y="3491"/>
                  </a:lnTo>
                  <a:lnTo>
                    <a:pt x="6817" y="3445"/>
                  </a:lnTo>
                  <a:lnTo>
                    <a:pt x="121" y="9"/>
                  </a:lnTo>
                  <a:cubicBezTo>
                    <a:pt x="110" y="3"/>
                    <a:pt x="99"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35"/>
            <p:cNvSpPr/>
            <p:nvPr/>
          </p:nvSpPr>
          <p:spPr>
            <a:xfrm>
              <a:off x="4885925" y="2658300"/>
              <a:ext cx="177150" cy="375350"/>
            </a:xfrm>
            <a:custGeom>
              <a:avLst/>
              <a:gdLst/>
              <a:ahLst/>
              <a:cxnLst/>
              <a:rect l="l" t="t" r="r" b="b"/>
              <a:pathLst>
                <a:path w="7086" h="15014" extrusionOk="0">
                  <a:moveTo>
                    <a:pt x="151" y="241"/>
                  </a:moveTo>
                  <a:lnTo>
                    <a:pt x="6894" y="3494"/>
                  </a:lnTo>
                  <a:lnTo>
                    <a:pt x="6933" y="14799"/>
                  </a:lnTo>
                  <a:lnTo>
                    <a:pt x="6933" y="14799"/>
                  </a:lnTo>
                  <a:lnTo>
                    <a:pt x="195" y="12423"/>
                  </a:lnTo>
                  <a:lnTo>
                    <a:pt x="151" y="241"/>
                  </a:lnTo>
                  <a:close/>
                  <a:moveTo>
                    <a:pt x="0" y="1"/>
                  </a:moveTo>
                  <a:lnTo>
                    <a:pt x="45" y="12476"/>
                  </a:lnTo>
                  <a:lnTo>
                    <a:pt x="45" y="12529"/>
                  </a:lnTo>
                  <a:lnTo>
                    <a:pt x="7085" y="15013"/>
                  </a:lnTo>
                  <a:lnTo>
                    <a:pt x="7044" y="3445"/>
                  </a:lnTo>
                  <a:lnTo>
                    <a:pt x="7044" y="3399"/>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35"/>
            <p:cNvSpPr/>
            <p:nvPr/>
          </p:nvSpPr>
          <p:spPr>
            <a:xfrm>
              <a:off x="5031375" y="2729750"/>
              <a:ext cx="4825" cy="293625"/>
            </a:xfrm>
            <a:custGeom>
              <a:avLst/>
              <a:gdLst/>
              <a:ahLst/>
              <a:cxnLst/>
              <a:rect l="l" t="t" r="r" b="b"/>
              <a:pathLst>
                <a:path w="193" h="11745" extrusionOk="0">
                  <a:moveTo>
                    <a:pt x="77" y="1"/>
                  </a:moveTo>
                  <a:cubicBezTo>
                    <a:pt x="34" y="1"/>
                    <a:pt x="0" y="35"/>
                    <a:pt x="0" y="77"/>
                  </a:cubicBezTo>
                  <a:lnTo>
                    <a:pt x="41" y="11669"/>
                  </a:lnTo>
                  <a:cubicBezTo>
                    <a:pt x="42" y="11710"/>
                    <a:pt x="75" y="11744"/>
                    <a:pt x="118" y="11744"/>
                  </a:cubicBezTo>
                  <a:cubicBezTo>
                    <a:pt x="159" y="11744"/>
                    <a:pt x="193" y="11710"/>
                    <a:pt x="193" y="11668"/>
                  </a:cubicBezTo>
                  <a:lnTo>
                    <a:pt x="152" y="76"/>
                  </a:lnTo>
                  <a:cubicBezTo>
                    <a:pt x="152" y="35"/>
                    <a:pt x="118"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35"/>
            <p:cNvSpPr/>
            <p:nvPr/>
          </p:nvSpPr>
          <p:spPr>
            <a:xfrm>
              <a:off x="4814875" y="2626075"/>
              <a:ext cx="5475" cy="318850"/>
            </a:xfrm>
            <a:custGeom>
              <a:avLst/>
              <a:gdLst/>
              <a:ahLst/>
              <a:cxnLst/>
              <a:rect l="l" t="t" r="r" b="b"/>
              <a:pathLst>
                <a:path w="219" h="12754" extrusionOk="0">
                  <a:moveTo>
                    <a:pt x="76" y="0"/>
                  </a:moveTo>
                  <a:cubicBezTo>
                    <a:pt x="35" y="0"/>
                    <a:pt x="0" y="34"/>
                    <a:pt x="2" y="75"/>
                  </a:cubicBezTo>
                  <a:lnTo>
                    <a:pt x="68" y="12679"/>
                  </a:lnTo>
                  <a:cubicBezTo>
                    <a:pt x="68" y="12720"/>
                    <a:pt x="101" y="12753"/>
                    <a:pt x="143" y="12753"/>
                  </a:cubicBezTo>
                  <a:cubicBezTo>
                    <a:pt x="184" y="12753"/>
                    <a:pt x="218" y="12720"/>
                    <a:pt x="218" y="12678"/>
                  </a:cubicBezTo>
                  <a:lnTo>
                    <a:pt x="152" y="75"/>
                  </a:lnTo>
                  <a:cubicBezTo>
                    <a:pt x="151" y="33"/>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35"/>
            <p:cNvSpPr/>
            <p:nvPr/>
          </p:nvSpPr>
          <p:spPr>
            <a:xfrm>
              <a:off x="4681525" y="3086950"/>
              <a:ext cx="172075" cy="376825"/>
            </a:xfrm>
            <a:custGeom>
              <a:avLst/>
              <a:gdLst/>
              <a:ahLst/>
              <a:cxnLst/>
              <a:rect l="l" t="t" r="r" b="b"/>
              <a:pathLst>
                <a:path w="6883" h="15073" extrusionOk="0">
                  <a:moveTo>
                    <a:pt x="108" y="1"/>
                  </a:moveTo>
                  <a:cubicBezTo>
                    <a:pt x="32" y="1"/>
                    <a:pt x="0" y="117"/>
                    <a:pt x="85" y="148"/>
                  </a:cubicBezTo>
                  <a:lnTo>
                    <a:pt x="6687" y="2571"/>
                  </a:lnTo>
                  <a:lnTo>
                    <a:pt x="6731" y="14879"/>
                  </a:lnTo>
                  <a:lnTo>
                    <a:pt x="176" y="13181"/>
                  </a:lnTo>
                  <a:cubicBezTo>
                    <a:pt x="168" y="13179"/>
                    <a:pt x="161" y="13178"/>
                    <a:pt x="154" y="13178"/>
                  </a:cubicBezTo>
                  <a:cubicBezTo>
                    <a:pt x="74" y="13178"/>
                    <a:pt x="49" y="13303"/>
                    <a:pt x="139" y="13326"/>
                  </a:cubicBezTo>
                  <a:lnTo>
                    <a:pt x="6883" y="15073"/>
                  </a:lnTo>
                  <a:lnTo>
                    <a:pt x="6837" y="2518"/>
                  </a:lnTo>
                  <a:lnTo>
                    <a:pt x="6837" y="2465"/>
                  </a:lnTo>
                  <a:lnTo>
                    <a:pt x="137" y="6"/>
                  </a:lnTo>
                  <a:cubicBezTo>
                    <a:pt x="126"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35"/>
            <p:cNvSpPr/>
            <p:nvPr/>
          </p:nvSpPr>
          <p:spPr>
            <a:xfrm>
              <a:off x="4887750" y="3158750"/>
              <a:ext cx="177000" cy="350100"/>
            </a:xfrm>
            <a:custGeom>
              <a:avLst/>
              <a:gdLst/>
              <a:ahLst/>
              <a:cxnLst/>
              <a:rect l="l" t="t" r="r" b="b"/>
              <a:pathLst>
                <a:path w="7080" h="14004" extrusionOk="0">
                  <a:moveTo>
                    <a:pt x="151" y="211"/>
                  </a:moveTo>
                  <a:lnTo>
                    <a:pt x="6888" y="2507"/>
                  </a:lnTo>
                  <a:lnTo>
                    <a:pt x="6929" y="13818"/>
                  </a:lnTo>
                  <a:lnTo>
                    <a:pt x="194" y="12400"/>
                  </a:lnTo>
                  <a:lnTo>
                    <a:pt x="151" y="211"/>
                  </a:lnTo>
                  <a:close/>
                  <a:moveTo>
                    <a:pt x="0" y="0"/>
                  </a:moveTo>
                  <a:lnTo>
                    <a:pt x="44" y="12461"/>
                  </a:lnTo>
                  <a:lnTo>
                    <a:pt x="44" y="12522"/>
                  </a:lnTo>
                  <a:lnTo>
                    <a:pt x="7080" y="14003"/>
                  </a:lnTo>
                  <a:lnTo>
                    <a:pt x="7039" y="2451"/>
                  </a:lnTo>
                  <a:lnTo>
                    <a:pt x="7039" y="239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35"/>
            <p:cNvSpPr/>
            <p:nvPr/>
          </p:nvSpPr>
          <p:spPr>
            <a:xfrm>
              <a:off x="5033075" y="3209125"/>
              <a:ext cx="4850" cy="293600"/>
            </a:xfrm>
            <a:custGeom>
              <a:avLst/>
              <a:gdLst/>
              <a:ahLst/>
              <a:cxnLst/>
              <a:rect l="l" t="t" r="r" b="b"/>
              <a:pathLst>
                <a:path w="194" h="11744" extrusionOk="0">
                  <a:moveTo>
                    <a:pt x="76" y="0"/>
                  </a:moveTo>
                  <a:cubicBezTo>
                    <a:pt x="34" y="0"/>
                    <a:pt x="1" y="34"/>
                    <a:pt x="1" y="77"/>
                  </a:cubicBezTo>
                  <a:lnTo>
                    <a:pt x="42" y="11668"/>
                  </a:lnTo>
                  <a:cubicBezTo>
                    <a:pt x="43" y="11709"/>
                    <a:pt x="76" y="11742"/>
                    <a:pt x="118" y="11744"/>
                  </a:cubicBezTo>
                  <a:cubicBezTo>
                    <a:pt x="159" y="11744"/>
                    <a:pt x="194" y="11709"/>
                    <a:pt x="194" y="11667"/>
                  </a:cubicBezTo>
                  <a:lnTo>
                    <a:pt x="151" y="75"/>
                  </a:lnTo>
                  <a:cubicBezTo>
                    <a:pt x="151" y="34"/>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35"/>
            <p:cNvSpPr/>
            <p:nvPr/>
          </p:nvSpPr>
          <p:spPr>
            <a:xfrm>
              <a:off x="4816700" y="3136400"/>
              <a:ext cx="5475" cy="318800"/>
            </a:xfrm>
            <a:custGeom>
              <a:avLst/>
              <a:gdLst/>
              <a:ahLst/>
              <a:cxnLst/>
              <a:rect l="l" t="t" r="r" b="b"/>
              <a:pathLst>
                <a:path w="219" h="12752" extrusionOk="0">
                  <a:moveTo>
                    <a:pt x="75" y="1"/>
                  </a:moveTo>
                  <a:cubicBezTo>
                    <a:pt x="34" y="1"/>
                    <a:pt x="0" y="35"/>
                    <a:pt x="0" y="76"/>
                  </a:cubicBezTo>
                  <a:lnTo>
                    <a:pt x="66" y="12676"/>
                  </a:lnTo>
                  <a:cubicBezTo>
                    <a:pt x="67" y="12718"/>
                    <a:pt x="101" y="12751"/>
                    <a:pt x="143" y="12751"/>
                  </a:cubicBezTo>
                  <a:cubicBezTo>
                    <a:pt x="185" y="12751"/>
                    <a:pt x="218" y="12717"/>
                    <a:pt x="218" y="12676"/>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35"/>
            <p:cNvSpPr/>
            <p:nvPr/>
          </p:nvSpPr>
          <p:spPr>
            <a:xfrm>
              <a:off x="4683225" y="3557700"/>
              <a:ext cx="172050" cy="364075"/>
            </a:xfrm>
            <a:custGeom>
              <a:avLst/>
              <a:gdLst/>
              <a:ahLst/>
              <a:cxnLst/>
              <a:rect l="l" t="t" r="r" b="b"/>
              <a:pathLst>
                <a:path w="6882" h="14563" extrusionOk="0">
                  <a:moveTo>
                    <a:pt x="107" y="1"/>
                  </a:moveTo>
                  <a:cubicBezTo>
                    <a:pt x="28" y="1"/>
                    <a:pt x="0" y="124"/>
                    <a:pt x="88" y="150"/>
                  </a:cubicBezTo>
                  <a:lnTo>
                    <a:pt x="6685" y="2071"/>
                  </a:lnTo>
                  <a:lnTo>
                    <a:pt x="6729" y="14380"/>
                  </a:lnTo>
                  <a:lnTo>
                    <a:pt x="172" y="13179"/>
                  </a:lnTo>
                  <a:cubicBezTo>
                    <a:pt x="165" y="13177"/>
                    <a:pt x="158" y="13177"/>
                    <a:pt x="152" y="13177"/>
                  </a:cubicBezTo>
                  <a:cubicBezTo>
                    <a:pt x="67" y="13177"/>
                    <a:pt x="48" y="13312"/>
                    <a:pt x="144" y="13328"/>
                  </a:cubicBezTo>
                  <a:lnTo>
                    <a:pt x="6881" y="14562"/>
                  </a:lnTo>
                  <a:lnTo>
                    <a:pt x="6835" y="2014"/>
                  </a:lnTo>
                  <a:lnTo>
                    <a:pt x="6835" y="1957"/>
                  </a:lnTo>
                  <a:lnTo>
                    <a:pt x="131" y="5"/>
                  </a:lnTo>
                  <a:cubicBezTo>
                    <a:pt x="122" y="2"/>
                    <a:pt x="114" y="1"/>
                    <a:pt x="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35"/>
            <p:cNvSpPr/>
            <p:nvPr/>
          </p:nvSpPr>
          <p:spPr>
            <a:xfrm>
              <a:off x="4889350" y="3614150"/>
              <a:ext cx="176975" cy="337025"/>
            </a:xfrm>
            <a:custGeom>
              <a:avLst/>
              <a:gdLst/>
              <a:ahLst/>
              <a:cxnLst/>
              <a:rect l="l" t="t" r="r" b="b"/>
              <a:pathLst>
                <a:path w="7079" h="13481" extrusionOk="0">
                  <a:moveTo>
                    <a:pt x="152" y="197"/>
                  </a:moveTo>
                  <a:lnTo>
                    <a:pt x="6887" y="1993"/>
                  </a:lnTo>
                  <a:lnTo>
                    <a:pt x="6928" y="13309"/>
                  </a:lnTo>
                  <a:lnTo>
                    <a:pt x="195" y="12388"/>
                  </a:lnTo>
                  <a:lnTo>
                    <a:pt x="152" y="197"/>
                  </a:lnTo>
                  <a:close/>
                  <a:moveTo>
                    <a:pt x="1" y="1"/>
                  </a:moveTo>
                  <a:lnTo>
                    <a:pt x="45" y="12454"/>
                  </a:lnTo>
                  <a:lnTo>
                    <a:pt x="45" y="12520"/>
                  </a:lnTo>
                  <a:lnTo>
                    <a:pt x="6993" y="13468"/>
                  </a:lnTo>
                  <a:lnTo>
                    <a:pt x="7079" y="13480"/>
                  </a:lnTo>
                  <a:lnTo>
                    <a:pt x="7038" y="1935"/>
                  </a:lnTo>
                  <a:lnTo>
                    <a:pt x="7038" y="1877"/>
                  </a:lnTo>
                  <a:lnTo>
                    <a:pt x="96" y="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35"/>
            <p:cNvSpPr/>
            <p:nvPr/>
          </p:nvSpPr>
          <p:spPr>
            <a:xfrm>
              <a:off x="5034675" y="3653550"/>
              <a:ext cx="4850" cy="293625"/>
            </a:xfrm>
            <a:custGeom>
              <a:avLst/>
              <a:gdLst/>
              <a:ahLst/>
              <a:cxnLst/>
              <a:rect l="l" t="t" r="r" b="b"/>
              <a:pathLst>
                <a:path w="194" h="11745" extrusionOk="0">
                  <a:moveTo>
                    <a:pt x="76" y="1"/>
                  </a:moveTo>
                  <a:cubicBezTo>
                    <a:pt x="35" y="1"/>
                    <a:pt x="0" y="35"/>
                    <a:pt x="0" y="76"/>
                  </a:cubicBezTo>
                  <a:lnTo>
                    <a:pt x="42" y="11668"/>
                  </a:lnTo>
                  <a:cubicBezTo>
                    <a:pt x="42" y="11710"/>
                    <a:pt x="76" y="11743"/>
                    <a:pt x="118" y="11744"/>
                  </a:cubicBezTo>
                  <a:cubicBezTo>
                    <a:pt x="159" y="11743"/>
                    <a:pt x="193" y="11710"/>
                    <a:pt x="193" y="11668"/>
                  </a:cubicBezTo>
                  <a:lnTo>
                    <a:pt x="152" y="76"/>
                  </a:lnTo>
                  <a:cubicBezTo>
                    <a:pt x="151" y="35"/>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35"/>
            <p:cNvSpPr/>
            <p:nvPr/>
          </p:nvSpPr>
          <p:spPr>
            <a:xfrm>
              <a:off x="4818350" y="3596950"/>
              <a:ext cx="5475" cy="318775"/>
            </a:xfrm>
            <a:custGeom>
              <a:avLst/>
              <a:gdLst/>
              <a:ahLst/>
              <a:cxnLst/>
              <a:rect l="l" t="t" r="r" b="b"/>
              <a:pathLst>
                <a:path w="219" h="12751" extrusionOk="0">
                  <a:moveTo>
                    <a:pt x="75" y="0"/>
                  </a:moveTo>
                  <a:cubicBezTo>
                    <a:pt x="35" y="2"/>
                    <a:pt x="1" y="35"/>
                    <a:pt x="0" y="77"/>
                  </a:cubicBezTo>
                  <a:lnTo>
                    <a:pt x="66" y="12675"/>
                  </a:lnTo>
                  <a:cubicBezTo>
                    <a:pt x="68" y="12716"/>
                    <a:pt x="101" y="12751"/>
                    <a:pt x="143" y="12751"/>
                  </a:cubicBezTo>
                  <a:cubicBezTo>
                    <a:pt x="184" y="12749"/>
                    <a:pt x="218" y="12715"/>
                    <a:pt x="218" y="12674"/>
                  </a:cubicBezTo>
                  <a:lnTo>
                    <a:pt x="152" y="76"/>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35"/>
            <p:cNvSpPr/>
            <p:nvPr/>
          </p:nvSpPr>
          <p:spPr>
            <a:xfrm>
              <a:off x="4333325" y="3490675"/>
              <a:ext cx="208500" cy="390900"/>
            </a:xfrm>
            <a:custGeom>
              <a:avLst/>
              <a:gdLst/>
              <a:ahLst/>
              <a:cxnLst/>
              <a:rect l="l" t="t" r="r" b="b"/>
              <a:pathLst>
                <a:path w="8340" h="15636" extrusionOk="0">
                  <a:moveTo>
                    <a:pt x="451" y="190"/>
                  </a:moveTo>
                  <a:lnTo>
                    <a:pt x="8075" y="1907"/>
                  </a:lnTo>
                  <a:lnTo>
                    <a:pt x="8186" y="15461"/>
                  </a:lnTo>
                  <a:lnTo>
                    <a:pt x="155" y="14337"/>
                  </a:lnTo>
                  <a:lnTo>
                    <a:pt x="451" y="190"/>
                  </a:lnTo>
                  <a:close/>
                  <a:moveTo>
                    <a:pt x="305" y="1"/>
                  </a:moveTo>
                  <a:lnTo>
                    <a:pt x="2" y="14400"/>
                  </a:lnTo>
                  <a:lnTo>
                    <a:pt x="1" y="14467"/>
                  </a:lnTo>
                  <a:lnTo>
                    <a:pt x="8252" y="15623"/>
                  </a:lnTo>
                  <a:lnTo>
                    <a:pt x="8339" y="15635"/>
                  </a:lnTo>
                  <a:lnTo>
                    <a:pt x="8226" y="1846"/>
                  </a:lnTo>
                  <a:lnTo>
                    <a:pt x="8226" y="1787"/>
                  </a:lnTo>
                  <a:lnTo>
                    <a:pt x="395" y="20"/>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35"/>
            <p:cNvSpPr/>
            <p:nvPr/>
          </p:nvSpPr>
          <p:spPr>
            <a:xfrm>
              <a:off x="4075825" y="3426425"/>
              <a:ext cx="221700" cy="421725"/>
            </a:xfrm>
            <a:custGeom>
              <a:avLst/>
              <a:gdLst/>
              <a:ahLst/>
              <a:cxnLst/>
              <a:rect l="l" t="t" r="r" b="b"/>
              <a:pathLst>
                <a:path w="8868" h="16869" extrusionOk="0">
                  <a:moveTo>
                    <a:pt x="82" y="1"/>
                  </a:moveTo>
                  <a:cubicBezTo>
                    <a:pt x="49" y="1"/>
                    <a:pt x="17" y="24"/>
                    <a:pt x="9" y="59"/>
                  </a:cubicBezTo>
                  <a:cubicBezTo>
                    <a:pt x="0" y="99"/>
                    <a:pt x="24" y="139"/>
                    <a:pt x="65" y="150"/>
                  </a:cubicBezTo>
                  <a:lnTo>
                    <a:pt x="8596" y="2246"/>
                  </a:lnTo>
                  <a:lnTo>
                    <a:pt x="8715" y="16698"/>
                  </a:lnTo>
                  <a:lnTo>
                    <a:pt x="219" y="15670"/>
                  </a:lnTo>
                  <a:cubicBezTo>
                    <a:pt x="217" y="15670"/>
                    <a:pt x="214" y="15669"/>
                    <a:pt x="212" y="15669"/>
                  </a:cubicBezTo>
                  <a:cubicBezTo>
                    <a:pt x="174" y="15669"/>
                    <a:pt x="141" y="15697"/>
                    <a:pt x="136" y="15736"/>
                  </a:cubicBezTo>
                  <a:cubicBezTo>
                    <a:pt x="131" y="15777"/>
                    <a:pt x="160" y="15814"/>
                    <a:pt x="202" y="15819"/>
                  </a:cubicBezTo>
                  <a:lnTo>
                    <a:pt x="8783" y="16859"/>
                  </a:lnTo>
                  <a:lnTo>
                    <a:pt x="8867" y="16868"/>
                  </a:lnTo>
                  <a:lnTo>
                    <a:pt x="8748" y="2185"/>
                  </a:lnTo>
                  <a:lnTo>
                    <a:pt x="8748" y="2127"/>
                  </a:lnTo>
                  <a:lnTo>
                    <a:pt x="101" y="3"/>
                  </a:lnTo>
                  <a:cubicBezTo>
                    <a:pt x="94" y="2"/>
                    <a:pt x="88"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35"/>
            <p:cNvSpPr/>
            <p:nvPr/>
          </p:nvSpPr>
          <p:spPr>
            <a:xfrm>
              <a:off x="4511400" y="3529725"/>
              <a:ext cx="6600" cy="346175"/>
            </a:xfrm>
            <a:custGeom>
              <a:avLst/>
              <a:gdLst/>
              <a:ahLst/>
              <a:cxnLst/>
              <a:rect l="l" t="t" r="r" b="b"/>
              <a:pathLst>
                <a:path w="264" h="13847" extrusionOk="0">
                  <a:moveTo>
                    <a:pt x="76" y="0"/>
                  </a:moveTo>
                  <a:cubicBezTo>
                    <a:pt x="34" y="2"/>
                    <a:pt x="1" y="35"/>
                    <a:pt x="1" y="77"/>
                  </a:cubicBezTo>
                  <a:lnTo>
                    <a:pt x="113" y="13771"/>
                  </a:lnTo>
                  <a:cubicBezTo>
                    <a:pt x="113" y="13812"/>
                    <a:pt x="148" y="13846"/>
                    <a:pt x="188" y="13846"/>
                  </a:cubicBezTo>
                  <a:cubicBezTo>
                    <a:pt x="231" y="13845"/>
                    <a:pt x="264" y="13810"/>
                    <a:pt x="264" y="13769"/>
                  </a:cubicBezTo>
                  <a:lnTo>
                    <a:pt x="151" y="76"/>
                  </a:lnTo>
                  <a:cubicBezTo>
                    <a:pt x="151" y="33"/>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35"/>
            <p:cNvSpPr/>
            <p:nvPr/>
          </p:nvSpPr>
          <p:spPr>
            <a:xfrm>
              <a:off x="4263925" y="3472775"/>
              <a:ext cx="6825" cy="370675"/>
            </a:xfrm>
            <a:custGeom>
              <a:avLst/>
              <a:gdLst/>
              <a:ahLst/>
              <a:cxnLst/>
              <a:rect l="l" t="t" r="r" b="b"/>
              <a:pathLst>
                <a:path w="273" h="14827" extrusionOk="0">
                  <a:moveTo>
                    <a:pt x="76" y="1"/>
                  </a:moveTo>
                  <a:cubicBezTo>
                    <a:pt x="35" y="1"/>
                    <a:pt x="1" y="35"/>
                    <a:pt x="2" y="76"/>
                  </a:cubicBezTo>
                  <a:lnTo>
                    <a:pt x="122" y="14751"/>
                  </a:lnTo>
                  <a:cubicBezTo>
                    <a:pt x="122" y="14794"/>
                    <a:pt x="155" y="14827"/>
                    <a:pt x="198" y="14827"/>
                  </a:cubicBezTo>
                  <a:cubicBezTo>
                    <a:pt x="239" y="14827"/>
                    <a:pt x="273" y="14792"/>
                    <a:pt x="273" y="14750"/>
                  </a:cubicBezTo>
                  <a:lnTo>
                    <a:pt x="151"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35"/>
            <p:cNvSpPr/>
            <p:nvPr/>
          </p:nvSpPr>
          <p:spPr>
            <a:xfrm>
              <a:off x="3666025" y="1462975"/>
              <a:ext cx="249800" cy="545675"/>
            </a:xfrm>
            <a:custGeom>
              <a:avLst/>
              <a:gdLst/>
              <a:ahLst/>
              <a:cxnLst/>
              <a:rect l="l" t="t" r="r" b="b"/>
              <a:pathLst>
                <a:path w="9992" h="21827" extrusionOk="0">
                  <a:moveTo>
                    <a:pt x="151" y="269"/>
                  </a:moveTo>
                  <a:lnTo>
                    <a:pt x="9807" y="6092"/>
                  </a:lnTo>
                  <a:lnTo>
                    <a:pt x="9840" y="21578"/>
                  </a:lnTo>
                  <a:lnTo>
                    <a:pt x="187" y="16589"/>
                  </a:lnTo>
                  <a:lnTo>
                    <a:pt x="151" y="269"/>
                  </a:lnTo>
                  <a:close/>
                  <a:moveTo>
                    <a:pt x="0" y="0"/>
                  </a:moveTo>
                  <a:lnTo>
                    <a:pt x="36" y="16635"/>
                  </a:lnTo>
                  <a:lnTo>
                    <a:pt x="36" y="16680"/>
                  </a:lnTo>
                  <a:lnTo>
                    <a:pt x="9992" y="21827"/>
                  </a:lnTo>
                  <a:lnTo>
                    <a:pt x="9959" y="6048"/>
                  </a:lnTo>
                  <a:lnTo>
                    <a:pt x="9959" y="6006"/>
                  </a:lnTo>
                  <a:lnTo>
                    <a:pt x="115" y="7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35"/>
            <p:cNvSpPr/>
            <p:nvPr/>
          </p:nvSpPr>
          <p:spPr>
            <a:xfrm>
              <a:off x="3290375" y="1216825"/>
              <a:ext cx="304675" cy="623850"/>
            </a:xfrm>
            <a:custGeom>
              <a:avLst/>
              <a:gdLst/>
              <a:ahLst/>
              <a:cxnLst/>
              <a:rect l="l" t="t" r="r" b="b"/>
              <a:pathLst>
                <a:path w="12187" h="24954" extrusionOk="0">
                  <a:moveTo>
                    <a:pt x="151" y="280"/>
                  </a:moveTo>
                  <a:lnTo>
                    <a:pt x="12001" y="8063"/>
                  </a:lnTo>
                  <a:lnTo>
                    <a:pt x="12035" y="24698"/>
                  </a:lnTo>
                  <a:lnTo>
                    <a:pt x="190" y="18086"/>
                  </a:lnTo>
                  <a:lnTo>
                    <a:pt x="151" y="280"/>
                  </a:lnTo>
                  <a:close/>
                  <a:moveTo>
                    <a:pt x="1" y="0"/>
                  </a:moveTo>
                  <a:lnTo>
                    <a:pt x="39" y="18131"/>
                  </a:lnTo>
                  <a:lnTo>
                    <a:pt x="39" y="18174"/>
                  </a:lnTo>
                  <a:lnTo>
                    <a:pt x="12187" y="24954"/>
                  </a:lnTo>
                  <a:lnTo>
                    <a:pt x="12187" y="24954"/>
                  </a:lnTo>
                  <a:lnTo>
                    <a:pt x="12151" y="8022"/>
                  </a:lnTo>
                  <a:lnTo>
                    <a:pt x="12151" y="7982"/>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35"/>
            <p:cNvSpPr/>
            <p:nvPr/>
          </p:nvSpPr>
          <p:spPr>
            <a:xfrm>
              <a:off x="3881525" y="1594675"/>
              <a:ext cx="4650" cy="400525"/>
            </a:xfrm>
            <a:custGeom>
              <a:avLst/>
              <a:gdLst/>
              <a:ahLst/>
              <a:cxnLst/>
              <a:rect l="l" t="t" r="r" b="b"/>
              <a:pathLst>
                <a:path w="186" h="16021" extrusionOk="0">
                  <a:moveTo>
                    <a:pt x="79" y="0"/>
                  </a:moveTo>
                  <a:cubicBezTo>
                    <a:pt x="79" y="0"/>
                    <a:pt x="78" y="0"/>
                    <a:pt x="77" y="0"/>
                  </a:cubicBezTo>
                  <a:cubicBezTo>
                    <a:pt x="35" y="0"/>
                    <a:pt x="2" y="33"/>
                    <a:pt x="0" y="76"/>
                  </a:cubicBezTo>
                  <a:lnTo>
                    <a:pt x="33" y="15946"/>
                  </a:lnTo>
                  <a:cubicBezTo>
                    <a:pt x="35" y="15986"/>
                    <a:pt x="67" y="16020"/>
                    <a:pt x="108" y="16020"/>
                  </a:cubicBezTo>
                  <a:cubicBezTo>
                    <a:pt x="108" y="16020"/>
                    <a:pt x="109" y="16020"/>
                    <a:pt x="110" y="16020"/>
                  </a:cubicBezTo>
                  <a:lnTo>
                    <a:pt x="110" y="16021"/>
                  </a:lnTo>
                  <a:cubicBezTo>
                    <a:pt x="151" y="16021"/>
                    <a:pt x="185" y="15988"/>
                    <a:pt x="185" y="15946"/>
                  </a:cubicBezTo>
                  <a:lnTo>
                    <a:pt x="152" y="76"/>
                  </a:lnTo>
                  <a:cubicBezTo>
                    <a:pt x="152" y="34"/>
                    <a:pt x="119" y="0"/>
                    <a:pt x="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35"/>
            <p:cNvSpPr/>
            <p:nvPr/>
          </p:nvSpPr>
          <p:spPr>
            <a:xfrm>
              <a:off x="3564175" y="1398625"/>
              <a:ext cx="4725" cy="424350"/>
            </a:xfrm>
            <a:custGeom>
              <a:avLst/>
              <a:gdLst/>
              <a:ahLst/>
              <a:cxnLst/>
              <a:rect l="l" t="t" r="r" b="b"/>
              <a:pathLst>
                <a:path w="189" h="16974" extrusionOk="0">
                  <a:moveTo>
                    <a:pt x="79" y="1"/>
                  </a:moveTo>
                  <a:cubicBezTo>
                    <a:pt x="78" y="1"/>
                    <a:pt x="77" y="1"/>
                    <a:pt x="76" y="1"/>
                  </a:cubicBezTo>
                  <a:cubicBezTo>
                    <a:pt x="75" y="1"/>
                    <a:pt x="75" y="1"/>
                    <a:pt x="74" y="1"/>
                  </a:cubicBezTo>
                  <a:cubicBezTo>
                    <a:pt x="34" y="1"/>
                    <a:pt x="1" y="34"/>
                    <a:pt x="2" y="76"/>
                  </a:cubicBezTo>
                  <a:lnTo>
                    <a:pt x="38" y="16898"/>
                  </a:lnTo>
                  <a:cubicBezTo>
                    <a:pt x="38" y="16939"/>
                    <a:pt x="71" y="16974"/>
                    <a:pt x="113" y="16974"/>
                  </a:cubicBezTo>
                  <a:cubicBezTo>
                    <a:pt x="154" y="16974"/>
                    <a:pt x="188" y="16939"/>
                    <a:pt x="187" y="16898"/>
                  </a:cubicBezTo>
                  <a:lnTo>
                    <a:pt x="152" y="75"/>
                  </a:lnTo>
                  <a:cubicBezTo>
                    <a:pt x="152" y="34"/>
                    <a:pt x="120"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35"/>
            <p:cNvSpPr/>
            <p:nvPr/>
          </p:nvSpPr>
          <p:spPr>
            <a:xfrm>
              <a:off x="3667275" y="2066575"/>
              <a:ext cx="249775" cy="516375"/>
            </a:xfrm>
            <a:custGeom>
              <a:avLst/>
              <a:gdLst/>
              <a:ahLst/>
              <a:cxnLst/>
              <a:rect l="l" t="t" r="r" b="b"/>
              <a:pathLst>
                <a:path w="9991" h="20655" extrusionOk="0">
                  <a:moveTo>
                    <a:pt x="153" y="242"/>
                  </a:moveTo>
                  <a:lnTo>
                    <a:pt x="9806" y="4937"/>
                  </a:lnTo>
                  <a:lnTo>
                    <a:pt x="9839" y="20431"/>
                  </a:lnTo>
                  <a:lnTo>
                    <a:pt x="188" y="16570"/>
                  </a:lnTo>
                  <a:lnTo>
                    <a:pt x="153" y="242"/>
                  </a:lnTo>
                  <a:close/>
                  <a:moveTo>
                    <a:pt x="1" y="0"/>
                  </a:moveTo>
                  <a:lnTo>
                    <a:pt x="36" y="16622"/>
                  </a:lnTo>
                  <a:lnTo>
                    <a:pt x="36" y="16672"/>
                  </a:lnTo>
                  <a:lnTo>
                    <a:pt x="9886" y="20612"/>
                  </a:lnTo>
                  <a:lnTo>
                    <a:pt x="9991" y="20655"/>
                  </a:lnTo>
                  <a:lnTo>
                    <a:pt x="9958" y="4889"/>
                  </a:lnTo>
                  <a:lnTo>
                    <a:pt x="9958" y="4841"/>
                  </a:lnTo>
                  <a:lnTo>
                    <a:pt x="109" y="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35"/>
            <p:cNvSpPr/>
            <p:nvPr/>
          </p:nvSpPr>
          <p:spPr>
            <a:xfrm>
              <a:off x="3291725" y="1865875"/>
              <a:ext cx="304625" cy="586775"/>
            </a:xfrm>
            <a:custGeom>
              <a:avLst/>
              <a:gdLst/>
              <a:ahLst/>
              <a:cxnLst/>
              <a:rect l="l" t="t" r="r" b="b"/>
              <a:pathLst>
                <a:path w="12185" h="23471" extrusionOk="0">
                  <a:moveTo>
                    <a:pt x="153" y="252"/>
                  </a:moveTo>
                  <a:lnTo>
                    <a:pt x="11998" y="6596"/>
                  </a:lnTo>
                  <a:lnTo>
                    <a:pt x="12034" y="23239"/>
                  </a:lnTo>
                  <a:lnTo>
                    <a:pt x="12034" y="23239"/>
                  </a:lnTo>
                  <a:lnTo>
                    <a:pt x="190" y="18067"/>
                  </a:lnTo>
                  <a:lnTo>
                    <a:pt x="153" y="252"/>
                  </a:lnTo>
                  <a:close/>
                  <a:moveTo>
                    <a:pt x="1" y="0"/>
                  </a:moveTo>
                  <a:lnTo>
                    <a:pt x="39" y="18116"/>
                  </a:lnTo>
                  <a:lnTo>
                    <a:pt x="39" y="18166"/>
                  </a:lnTo>
                  <a:lnTo>
                    <a:pt x="12184" y="23470"/>
                  </a:lnTo>
                  <a:lnTo>
                    <a:pt x="12184" y="23470"/>
                  </a:lnTo>
                  <a:lnTo>
                    <a:pt x="12149" y="6550"/>
                  </a:lnTo>
                  <a:lnTo>
                    <a:pt x="12149" y="650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35"/>
            <p:cNvSpPr/>
            <p:nvPr/>
          </p:nvSpPr>
          <p:spPr>
            <a:xfrm>
              <a:off x="3882750" y="2172700"/>
              <a:ext cx="4650" cy="400550"/>
            </a:xfrm>
            <a:custGeom>
              <a:avLst/>
              <a:gdLst/>
              <a:ahLst/>
              <a:cxnLst/>
              <a:rect l="l" t="t" r="r" b="b"/>
              <a:pathLst>
                <a:path w="186" h="16022" extrusionOk="0">
                  <a:moveTo>
                    <a:pt x="76" y="1"/>
                  </a:moveTo>
                  <a:cubicBezTo>
                    <a:pt x="35" y="1"/>
                    <a:pt x="0" y="34"/>
                    <a:pt x="0" y="76"/>
                  </a:cubicBezTo>
                  <a:lnTo>
                    <a:pt x="33" y="15946"/>
                  </a:lnTo>
                  <a:cubicBezTo>
                    <a:pt x="33" y="15988"/>
                    <a:pt x="68" y="16021"/>
                    <a:pt x="109" y="16021"/>
                  </a:cubicBezTo>
                  <a:cubicBezTo>
                    <a:pt x="151" y="16021"/>
                    <a:pt x="184" y="15988"/>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35"/>
            <p:cNvSpPr/>
            <p:nvPr/>
          </p:nvSpPr>
          <p:spPr>
            <a:xfrm>
              <a:off x="3565500" y="2014025"/>
              <a:ext cx="4700" cy="424350"/>
            </a:xfrm>
            <a:custGeom>
              <a:avLst/>
              <a:gdLst/>
              <a:ahLst/>
              <a:cxnLst/>
              <a:rect l="l" t="t" r="r" b="b"/>
              <a:pathLst>
                <a:path w="188" h="16974" extrusionOk="0">
                  <a:moveTo>
                    <a:pt x="78" y="0"/>
                  </a:moveTo>
                  <a:cubicBezTo>
                    <a:pt x="78" y="0"/>
                    <a:pt x="77" y="0"/>
                    <a:pt x="76" y="0"/>
                  </a:cubicBezTo>
                  <a:cubicBezTo>
                    <a:pt x="75" y="0"/>
                    <a:pt x="74" y="0"/>
                    <a:pt x="74" y="0"/>
                  </a:cubicBezTo>
                  <a:cubicBezTo>
                    <a:pt x="33" y="0"/>
                    <a:pt x="1" y="34"/>
                    <a:pt x="1" y="75"/>
                  </a:cubicBezTo>
                  <a:lnTo>
                    <a:pt x="36" y="16898"/>
                  </a:lnTo>
                  <a:cubicBezTo>
                    <a:pt x="36" y="16940"/>
                    <a:pt x="71" y="16973"/>
                    <a:pt x="112" y="16973"/>
                  </a:cubicBezTo>
                  <a:cubicBezTo>
                    <a:pt x="154" y="16973"/>
                    <a:pt x="187" y="16939"/>
                    <a:pt x="187" y="16898"/>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35"/>
            <p:cNvSpPr/>
            <p:nvPr/>
          </p:nvSpPr>
          <p:spPr>
            <a:xfrm>
              <a:off x="3668775" y="2754950"/>
              <a:ext cx="249675" cy="480125"/>
            </a:xfrm>
            <a:custGeom>
              <a:avLst/>
              <a:gdLst/>
              <a:ahLst/>
              <a:cxnLst/>
              <a:rect l="l" t="t" r="r" b="b"/>
              <a:pathLst>
                <a:path w="9987" h="19205" extrusionOk="0">
                  <a:moveTo>
                    <a:pt x="151" y="212"/>
                  </a:moveTo>
                  <a:lnTo>
                    <a:pt x="9801" y="3507"/>
                  </a:lnTo>
                  <a:lnTo>
                    <a:pt x="9834" y="19010"/>
                  </a:lnTo>
                  <a:lnTo>
                    <a:pt x="185" y="16548"/>
                  </a:lnTo>
                  <a:lnTo>
                    <a:pt x="151" y="212"/>
                  </a:lnTo>
                  <a:close/>
                  <a:moveTo>
                    <a:pt x="0" y="1"/>
                  </a:moveTo>
                  <a:lnTo>
                    <a:pt x="34" y="16608"/>
                  </a:lnTo>
                  <a:lnTo>
                    <a:pt x="34" y="16666"/>
                  </a:lnTo>
                  <a:lnTo>
                    <a:pt x="9891" y="19180"/>
                  </a:lnTo>
                  <a:lnTo>
                    <a:pt x="9986" y="19204"/>
                  </a:lnTo>
                  <a:lnTo>
                    <a:pt x="9986" y="19204"/>
                  </a:lnTo>
                  <a:lnTo>
                    <a:pt x="9952" y="3453"/>
                  </a:lnTo>
                  <a:lnTo>
                    <a:pt x="9952" y="3399"/>
                  </a:lnTo>
                  <a:lnTo>
                    <a:pt x="100" y="35"/>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35"/>
            <p:cNvSpPr/>
            <p:nvPr/>
          </p:nvSpPr>
          <p:spPr>
            <a:xfrm>
              <a:off x="3293325" y="2610750"/>
              <a:ext cx="304500" cy="540725"/>
            </a:xfrm>
            <a:custGeom>
              <a:avLst/>
              <a:gdLst/>
              <a:ahLst/>
              <a:cxnLst/>
              <a:rect l="l" t="t" r="r" b="b"/>
              <a:pathLst>
                <a:path w="12180" h="21629" extrusionOk="0">
                  <a:moveTo>
                    <a:pt x="151" y="221"/>
                  </a:moveTo>
                  <a:lnTo>
                    <a:pt x="11994" y="4775"/>
                  </a:lnTo>
                  <a:lnTo>
                    <a:pt x="12029" y="21427"/>
                  </a:lnTo>
                  <a:lnTo>
                    <a:pt x="189" y="18045"/>
                  </a:lnTo>
                  <a:lnTo>
                    <a:pt x="151" y="221"/>
                  </a:lnTo>
                  <a:close/>
                  <a:moveTo>
                    <a:pt x="0" y="0"/>
                  </a:moveTo>
                  <a:lnTo>
                    <a:pt x="39" y="18102"/>
                  </a:lnTo>
                  <a:lnTo>
                    <a:pt x="39" y="18158"/>
                  </a:lnTo>
                  <a:lnTo>
                    <a:pt x="12083" y="21600"/>
                  </a:lnTo>
                  <a:lnTo>
                    <a:pt x="12180" y="21628"/>
                  </a:lnTo>
                  <a:lnTo>
                    <a:pt x="12144" y="4724"/>
                  </a:lnTo>
                  <a:lnTo>
                    <a:pt x="12144" y="4672"/>
                  </a:lnTo>
                  <a:lnTo>
                    <a:pt x="103" y="4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35"/>
            <p:cNvSpPr/>
            <p:nvPr/>
          </p:nvSpPr>
          <p:spPr>
            <a:xfrm>
              <a:off x="3884125" y="2829450"/>
              <a:ext cx="4650" cy="400525"/>
            </a:xfrm>
            <a:custGeom>
              <a:avLst/>
              <a:gdLst/>
              <a:ahLst/>
              <a:cxnLst/>
              <a:rect l="l" t="t" r="r" b="b"/>
              <a:pathLst>
                <a:path w="186" h="16021" extrusionOk="0">
                  <a:moveTo>
                    <a:pt x="78" y="0"/>
                  </a:moveTo>
                  <a:cubicBezTo>
                    <a:pt x="78" y="0"/>
                    <a:pt x="77" y="0"/>
                    <a:pt x="76" y="0"/>
                  </a:cubicBezTo>
                  <a:cubicBezTo>
                    <a:pt x="34" y="0"/>
                    <a:pt x="1" y="33"/>
                    <a:pt x="1" y="76"/>
                  </a:cubicBezTo>
                  <a:lnTo>
                    <a:pt x="35" y="15945"/>
                  </a:lnTo>
                  <a:cubicBezTo>
                    <a:pt x="35" y="15986"/>
                    <a:pt x="68" y="16021"/>
                    <a:pt x="110" y="16021"/>
                  </a:cubicBezTo>
                  <a:cubicBezTo>
                    <a:pt x="151" y="16021"/>
                    <a:pt x="186" y="15986"/>
                    <a:pt x="186" y="15944"/>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35"/>
            <p:cNvSpPr/>
            <p:nvPr/>
          </p:nvSpPr>
          <p:spPr>
            <a:xfrm>
              <a:off x="3567000" y="2717100"/>
              <a:ext cx="4700" cy="424400"/>
            </a:xfrm>
            <a:custGeom>
              <a:avLst/>
              <a:gdLst/>
              <a:ahLst/>
              <a:cxnLst/>
              <a:rect l="l" t="t" r="r" b="b"/>
              <a:pathLst>
                <a:path w="188" h="16976" extrusionOk="0">
                  <a:moveTo>
                    <a:pt x="75" y="1"/>
                  </a:moveTo>
                  <a:cubicBezTo>
                    <a:pt x="35" y="1"/>
                    <a:pt x="0" y="34"/>
                    <a:pt x="0" y="76"/>
                  </a:cubicBezTo>
                  <a:lnTo>
                    <a:pt x="36" y="16900"/>
                  </a:lnTo>
                  <a:cubicBezTo>
                    <a:pt x="36" y="16941"/>
                    <a:pt x="70" y="16974"/>
                    <a:pt x="111" y="16974"/>
                  </a:cubicBezTo>
                  <a:lnTo>
                    <a:pt x="112" y="16975"/>
                  </a:lnTo>
                  <a:cubicBezTo>
                    <a:pt x="153" y="16975"/>
                    <a:pt x="188" y="16941"/>
                    <a:pt x="186" y="16900"/>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35"/>
            <p:cNvSpPr/>
            <p:nvPr/>
          </p:nvSpPr>
          <p:spPr>
            <a:xfrm>
              <a:off x="3669975" y="3343400"/>
              <a:ext cx="249650" cy="453875"/>
            </a:xfrm>
            <a:custGeom>
              <a:avLst/>
              <a:gdLst/>
              <a:ahLst/>
              <a:cxnLst/>
              <a:rect l="l" t="t" r="r" b="b"/>
              <a:pathLst>
                <a:path w="9986" h="18155" extrusionOk="0">
                  <a:moveTo>
                    <a:pt x="152" y="192"/>
                  </a:moveTo>
                  <a:lnTo>
                    <a:pt x="9801" y="2472"/>
                  </a:lnTo>
                  <a:lnTo>
                    <a:pt x="9834" y="17979"/>
                  </a:lnTo>
                  <a:lnTo>
                    <a:pt x="187" y="16531"/>
                  </a:lnTo>
                  <a:lnTo>
                    <a:pt x="152" y="192"/>
                  </a:lnTo>
                  <a:close/>
                  <a:moveTo>
                    <a:pt x="1" y="0"/>
                  </a:moveTo>
                  <a:lnTo>
                    <a:pt x="37" y="16597"/>
                  </a:lnTo>
                  <a:lnTo>
                    <a:pt x="37" y="16661"/>
                  </a:lnTo>
                  <a:lnTo>
                    <a:pt x="9899" y="18141"/>
                  </a:lnTo>
                  <a:lnTo>
                    <a:pt x="9986" y="18154"/>
                  </a:lnTo>
                  <a:lnTo>
                    <a:pt x="9953" y="2413"/>
                  </a:lnTo>
                  <a:lnTo>
                    <a:pt x="9953" y="23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35"/>
            <p:cNvSpPr/>
            <p:nvPr/>
          </p:nvSpPr>
          <p:spPr>
            <a:xfrm>
              <a:off x="3294650" y="3240000"/>
              <a:ext cx="304450" cy="507450"/>
            </a:xfrm>
            <a:custGeom>
              <a:avLst/>
              <a:gdLst/>
              <a:ahLst/>
              <a:cxnLst/>
              <a:rect l="l" t="t" r="r" b="b"/>
              <a:pathLst>
                <a:path w="12178" h="20298" extrusionOk="0">
                  <a:moveTo>
                    <a:pt x="152" y="199"/>
                  </a:moveTo>
                  <a:lnTo>
                    <a:pt x="11991" y="3461"/>
                  </a:lnTo>
                  <a:lnTo>
                    <a:pt x="12027" y="20118"/>
                  </a:lnTo>
                  <a:lnTo>
                    <a:pt x="12027" y="20118"/>
                  </a:lnTo>
                  <a:lnTo>
                    <a:pt x="189" y="18027"/>
                  </a:lnTo>
                  <a:lnTo>
                    <a:pt x="152" y="199"/>
                  </a:lnTo>
                  <a:close/>
                  <a:moveTo>
                    <a:pt x="0" y="0"/>
                  </a:moveTo>
                  <a:lnTo>
                    <a:pt x="39" y="18089"/>
                  </a:lnTo>
                  <a:lnTo>
                    <a:pt x="39" y="18152"/>
                  </a:lnTo>
                  <a:lnTo>
                    <a:pt x="12177" y="20298"/>
                  </a:lnTo>
                  <a:lnTo>
                    <a:pt x="12141" y="3404"/>
                  </a:lnTo>
                  <a:lnTo>
                    <a:pt x="12141" y="334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35"/>
            <p:cNvSpPr/>
            <p:nvPr/>
          </p:nvSpPr>
          <p:spPr>
            <a:xfrm>
              <a:off x="3885325" y="3394950"/>
              <a:ext cx="4650" cy="400550"/>
            </a:xfrm>
            <a:custGeom>
              <a:avLst/>
              <a:gdLst/>
              <a:ahLst/>
              <a:cxnLst/>
              <a:rect l="l" t="t" r="r" b="b"/>
              <a:pathLst>
                <a:path w="186" h="16022" extrusionOk="0">
                  <a:moveTo>
                    <a:pt x="76" y="1"/>
                  </a:moveTo>
                  <a:cubicBezTo>
                    <a:pt x="35" y="1"/>
                    <a:pt x="0" y="34"/>
                    <a:pt x="0" y="76"/>
                  </a:cubicBezTo>
                  <a:lnTo>
                    <a:pt x="35" y="15946"/>
                  </a:lnTo>
                  <a:cubicBezTo>
                    <a:pt x="35" y="15987"/>
                    <a:pt x="68" y="16021"/>
                    <a:pt x="110" y="16021"/>
                  </a:cubicBezTo>
                  <a:cubicBezTo>
                    <a:pt x="152" y="16021"/>
                    <a:pt x="185" y="15987"/>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35"/>
            <p:cNvSpPr/>
            <p:nvPr/>
          </p:nvSpPr>
          <p:spPr>
            <a:xfrm>
              <a:off x="3568250" y="3316175"/>
              <a:ext cx="4725" cy="424350"/>
            </a:xfrm>
            <a:custGeom>
              <a:avLst/>
              <a:gdLst/>
              <a:ahLst/>
              <a:cxnLst/>
              <a:rect l="l" t="t" r="r" b="b"/>
              <a:pathLst>
                <a:path w="189" h="16974" extrusionOk="0">
                  <a:moveTo>
                    <a:pt x="78" y="0"/>
                  </a:moveTo>
                  <a:cubicBezTo>
                    <a:pt x="77" y="0"/>
                    <a:pt x="76" y="0"/>
                    <a:pt x="76" y="0"/>
                  </a:cubicBezTo>
                  <a:cubicBezTo>
                    <a:pt x="75" y="0"/>
                    <a:pt x="74" y="0"/>
                    <a:pt x="73" y="0"/>
                  </a:cubicBezTo>
                  <a:cubicBezTo>
                    <a:pt x="33" y="0"/>
                    <a:pt x="0" y="34"/>
                    <a:pt x="2" y="76"/>
                  </a:cubicBezTo>
                  <a:lnTo>
                    <a:pt x="37" y="16898"/>
                  </a:lnTo>
                  <a:cubicBezTo>
                    <a:pt x="37" y="16939"/>
                    <a:pt x="70" y="16974"/>
                    <a:pt x="113" y="16974"/>
                  </a:cubicBezTo>
                  <a:cubicBezTo>
                    <a:pt x="154" y="16974"/>
                    <a:pt x="188" y="16939"/>
                    <a:pt x="188" y="16898"/>
                  </a:cubicBezTo>
                  <a:lnTo>
                    <a:pt x="152" y="74"/>
                  </a:lnTo>
                  <a:cubicBezTo>
                    <a:pt x="151" y="34"/>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35"/>
            <p:cNvSpPr/>
            <p:nvPr/>
          </p:nvSpPr>
          <p:spPr>
            <a:xfrm>
              <a:off x="732475" y="238125"/>
              <a:ext cx="2556750" cy="1931825"/>
            </a:xfrm>
            <a:custGeom>
              <a:avLst/>
              <a:gdLst/>
              <a:ahLst/>
              <a:cxnLst/>
              <a:rect l="l" t="t" r="r" b="b"/>
              <a:pathLst>
                <a:path w="102270" h="77273" extrusionOk="0">
                  <a:moveTo>
                    <a:pt x="102269" y="0"/>
                  </a:moveTo>
                  <a:lnTo>
                    <a:pt x="89418" y="9571"/>
                  </a:lnTo>
                  <a:lnTo>
                    <a:pt x="76611" y="19198"/>
                  </a:lnTo>
                  <a:lnTo>
                    <a:pt x="50998" y="38456"/>
                  </a:lnTo>
                  <a:lnTo>
                    <a:pt x="25477" y="57835"/>
                  </a:lnTo>
                  <a:lnTo>
                    <a:pt x="12717" y="67525"/>
                  </a:lnTo>
                  <a:lnTo>
                    <a:pt x="1" y="77273"/>
                  </a:lnTo>
                  <a:lnTo>
                    <a:pt x="12850" y="67701"/>
                  </a:lnTo>
                  <a:lnTo>
                    <a:pt x="25658" y="58074"/>
                  </a:lnTo>
                  <a:lnTo>
                    <a:pt x="51271" y="38817"/>
                  </a:lnTo>
                  <a:lnTo>
                    <a:pt x="76792" y="19439"/>
                  </a:lnTo>
                  <a:lnTo>
                    <a:pt x="89552" y="9747"/>
                  </a:lnTo>
                  <a:lnTo>
                    <a:pt x="1022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35"/>
            <p:cNvSpPr/>
            <p:nvPr/>
          </p:nvSpPr>
          <p:spPr>
            <a:xfrm>
              <a:off x="2469575" y="286600"/>
              <a:ext cx="4256375" cy="2835700"/>
            </a:xfrm>
            <a:custGeom>
              <a:avLst/>
              <a:gdLst/>
              <a:ahLst/>
              <a:cxnLst/>
              <a:rect l="l" t="t" r="r" b="b"/>
              <a:pathLst>
                <a:path w="170255" h="113428" extrusionOk="0">
                  <a:moveTo>
                    <a:pt x="0" y="1"/>
                  </a:moveTo>
                  <a:lnTo>
                    <a:pt x="21221" y="14270"/>
                  </a:lnTo>
                  <a:lnTo>
                    <a:pt x="42481" y="28482"/>
                  </a:lnTo>
                  <a:lnTo>
                    <a:pt x="85002" y="56902"/>
                  </a:lnTo>
                  <a:lnTo>
                    <a:pt x="127608" y="85196"/>
                  </a:lnTo>
                  <a:lnTo>
                    <a:pt x="148911" y="99341"/>
                  </a:lnTo>
                  <a:lnTo>
                    <a:pt x="170255" y="113427"/>
                  </a:lnTo>
                  <a:lnTo>
                    <a:pt x="149034" y="99158"/>
                  </a:lnTo>
                  <a:lnTo>
                    <a:pt x="127775" y="84946"/>
                  </a:lnTo>
                  <a:lnTo>
                    <a:pt x="85253" y="56526"/>
                  </a:lnTo>
                  <a:lnTo>
                    <a:pt x="42647" y="28232"/>
                  </a:lnTo>
                  <a:lnTo>
                    <a:pt x="21343" y="1408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35"/>
            <p:cNvSpPr/>
            <p:nvPr/>
          </p:nvSpPr>
          <p:spPr>
            <a:xfrm>
              <a:off x="912750" y="3275075"/>
              <a:ext cx="5605800" cy="842375"/>
            </a:xfrm>
            <a:custGeom>
              <a:avLst/>
              <a:gdLst/>
              <a:ahLst/>
              <a:cxnLst/>
              <a:rect l="l" t="t" r="r" b="b"/>
              <a:pathLst>
                <a:path w="224232" h="33695" extrusionOk="0">
                  <a:moveTo>
                    <a:pt x="224232" y="1"/>
                  </a:moveTo>
                  <a:lnTo>
                    <a:pt x="196186" y="4103"/>
                  </a:lnTo>
                  <a:lnTo>
                    <a:pt x="168151" y="8276"/>
                  </a:lnTo>
                  <a:lnTo>
                    <a:pt x="112083" y="16625"/>
                  </a:lnTo>
                  <a:lnTo>
                    <a:pt x="56036" y="25124"/>
                  </a:lnTo>
                  <a:lnTo>
                    <a:pt x="28013" y="29374"/>
                  </a:lnTo>
                  <a:lnTo>
                    <a:pt x="0" y="33695"/>
                  </a:lnTo>
                  <a:lnTo>
                    <a:pt x="28046" y="29592"/>
                  </a:lnTo>
                  <a:lnTo>
                    <a:pt x="56081" y="25419"/>
                  </a:lnTo>
                  <a:lnTo>
                    <a:pt x="112149" y="17072"/>
                  </a:lnTo>
                  <a:lnTo>
                    <a:pt x="168196" y="8573"/>
                  </a:lnTo>
                  <a:lnTo>
                    <a:pt x="196219" y="4323"/>
                  </a:lnTo>
                  <a:lnTo>
                    <a:pt x="2242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35"/>
            <p:cNvSpPr/>
            <p:nvPr/>
          </p:nvSpPr>
          <p:spPr>
            <a:xfrm>
              <a:off x="2399975" y="4964925"/>
              <a:ext cx="4599750" cy="505100"/>
            </a:xfrm>
            <a:custGeom>
              <a:avLst/>
              <a:gdLst/>
              <a:ahLst/>
              <a:cxnLst/>
              <a:rect l="l" t="t" r="r" b="b"/>
              <a:pathLst>
                <a:path w="183990" h="20204" extrusionOk="0">
                  <a:moveTo>
                    <a:pt x="183750" y="1"/>
                  </a:moveTo>
                  <a:cubicBezTo>
                    <a:pt x="183742" y="1"/>
                    <a:pt x="183734" y="1"/>
                    <a:pt x="183725" y="2"/>
                  </a:cubicBezTo>
                  <a:lnTo>
                    <a:pt x="0" y="20203"/>
                  </a:lnTo>
                  <a:lnTo>
                    <a:pt x="183774" y="451"/>
                  </a:lnTo>
                  <a:lnTo>
                    <a:pt x="183776" y="451"/>
                  </a:lnTo>
                  <a:cubicBezTo>
                    <a:pt x="183900" y="438"/>
                    <a:pt x="183990" y="326"/>
                    <a:pt x="183975" y="202"/>
                  </a:cubicBezTo>
                  <a:cubicBezTo>
                    <a:pt x="183963" y="86"/>
                    <a:pt x="183864" y="1"/>
                    <a:pt x="1837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35"/>
            <p:cNvSpPr/>
            <p:nvPr/>
          </p:nvSpPr>
          <p:spPr>
            <a:xfrm>
              <a:off x="619950" y="5078100"/>
              <a:ext cx="3263475" cy="398600"/>
            </a:xfrm>
            <a:custGeom>
              <a:avLst/>
              <a:gdLst/>
              <a:ahLst/>
              <a:cxnLst/>
              <a:rect l="l" t="t" r="r" b="b"/>
              <a:pathLst>
                <a:path w="130539" h="15944" extrusionOk="0">
                  <a:moveTo>
                    <a:pt x="239" y="1"/>
                  </a:moveTo>
                  <a:cubicBezTo>
                    <a:pt x="125" y="1"/>
                    <a:pt x="27" y="86"/>
                    <a:pt x="14" y="200"/>
                  </a:cubicBezTo>
                  <a:cubicBezTo>
                    <a:pt x="0" y="322"/>
                    <a:pt x="85" y="434"/>
                    <a:pt x="207" y="451"/>
                  </a:cubicBezTo>
                  <a:lnTo>
                    <a:pt x="130539" y="15943"/>
                  </a:lnTo>
                  <a:lnTo>
                    <a:pt x="261" y="2"/>
                  </a:lnTo>
                  <a:cubicBezTo>
                    <a:pt x="253" y="1"/>
                    <a:pt x="246"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35"/>
            <p:cNvSpPr/>
            <p:nvPr/>
          </p:nvSpPr>
          <p:spPr>
            <a:xfrm>
              <a:off x="6367575" y="671825"/>
              <a:ext cx="11525" cy="3569325"/>
            </a:xfrm>
            <a:custGeom>
              <a:avLst/>
              <a:gdLst/>
              <a:ahLst/>
              <a:cxnLst/>
              <a:rect l="l" t="t" r="r" b="b"/>
              <a:pathLst>
                <a:path w="461" h="142773" extrusionOk="0">
                  <a:moveTo>
                    <a:pt x="230" y="0"/>
                  </a:moveTo>
                  <a:lnTo>
                    <a:pt x="4" y="142540"/>
                  </a:lnTo>
                  <a:cubicBezTo>
                    <a:pt x="0" y="142667"/>
                    <a:pt x="103" y="142773"/>
                    <a:pt x="230" y="142773"/>
                  </a:cubicBezTo>
                  <a:cubicBezTo>
                    <a:pt x="358" y="142773"/>
                    <a:pt x="460" y="142667"/>
                    <a:pt x="458" y="142540"/>
                  </a:cubicBezTo>
                  <a:lnTo>
                    <a:pt x="2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35"/>
            <p:cNvSpPr/>
            <p:nvPr/>
          </p:nvSpPr>
          <p:spPr>
            <a:xfrm>
              <a:off x="938975" y="924525"/>
              <a:ext cx="15075" cy="4355700"/>
            </a:xfrm>
            <a:custGeom>
              <a:avLst/>
              <a:gdLst/>
              <a:ahLst/>
              <a:cxnLst/>
              <a:rect l="l" t="t" r="r" b="b"/>
              <a:pathLst>
                <a:path w="603" h="174228" extrusionOk="0">
                  <a:moveTo>
                    <a:pt x="302" y="0"/>
                  </a:moveTo>
                  <a:lnTo>
                    <a:pt x="155" y="21779"/>
                  </a:lnTo>
                  <a:lnTo>
                    <a:pt x="102" y="43558"/>
                  </a:lnTo>
                  <a:lnTo>
                    <a:pt x="0" y="87114"/>
                  </a:lnTo>
                  <a:lnTo>
                    <a:pt x="101" y="130671"/>
                  </a:lnTo>
                  <a:lnTo>
                    <a:pt x="154" y="152450"/>
                  </a:lnTo>
                  <a:lnTo>
                    <a:pt x="302" y="174227"/>
                  </a:lnTo>
                  <a:lnTo>
                    <a:pt x="450" y="152450"/>
                  </a:lnTo>
                  <a:lnTo>
                    <a:pt x="502" y="130671"/>
                  </a:lnTo>
                  <a:lnTo>
                    <a:pt x="603" y="87114"/>
                  </a:lnTo>
                  <a:lnTo>
                    <a:pt x="502" y="43558"/>
                  </a:lnTo>
                  <a:lnTo>
                    <a:pt x="448" y="21779"/>
                  </a:lnTo>
                  <a:lnTo>
                    <a:pt x="3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6" name="Google Shape;9736;p35"/>
          <p:cNvSpPr txBox="1">
            <a:spLocks noGrp="1"/>
          </p:cNvSpPr>
          <p:nvPr>
            <p:ph type="ctrTitle"/>
          </p:nvPr>
        </p:nvSpPr>
        <p:spPr>
          <a:xfrm>
            <a:off x="4231918" y="1857039"/>
            <a:ext cx="4479596" cy="2093156"/>
          </a:xfrm>
          <a:prstGeom prst="rect">
            <a:avLst/>
          </a:prstGeom>
        </p:spPr>
        <p:txBody>
          <a:bodyPr spcFirstLastPara="1" wrap="square" lIns="91425" tIns="91425" rIns="91425" bIns="91425" anchor="ctr" anchorCtr="0">
            <a:noAutofit/>
          </a:bodyPr>
          <a:lstStyle/>
          <a:p>
            <a:pPr lvl="0"/>
            <a:r>
              <a:rPr lang="en-US" sz="3200" dirty="0"/>
              <a:t>References  </a:t>
            </a:r>
            <a:endParaRPr sz="3000" dirty="0"/>
          </a:p>
        </p:txBody>
      </p:sp>
      <p:sp>
        <p:nvSpPr>
          <p:cNvPr id="9738" name="Google Shape;9738;p35"/>
          <p:cNvSpPr txBox="1">
            <a:spLocks noGrp="1"/>
          </p:cNvSpPr>
          <p:nvPr>
            <p:ph type="title" idx="2"/>
          </p:nvPr>
        </p:nvSpPr>
        <p:spPr>
          <a:xfrm>
            <a:off x="4176585" y="963827"/>
            <a:ext cx="4238367" cy="96382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Chapter 5</a:t>
            </a:r>
            <a:endParaRPr dirty="0"/>
          </a:p>
        </p:txBody>
      </p:sp>
      <p:sp>
        <p:nvSpPr>
          <p:cNvPr id="9739" name="Google Shape;9739;p35"/>
          <p:cNvSpPr/>
          <p:nvPr/>
        </p:nvSpPr>
        <p:spPr>
          <a:xfrm>
            <a:off x="7481750" y="-47523"/>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35"/>
          <p:cNvSpPr/>
          <p:nvPr/>
        </p:nvSpPr>
        <p:spPr>
          <a:xfrm>
            <a:off x="8584847" y="2603679"/>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9741;p35"/>
          <p:cNvGrpSpPr/>
          <p:nvPr/>
        </p:nvGrpSpPr>
        <p:grpSpPr>
          <a:xfrm>
            <a:off x="8548374" y="259930"/>
            <a:ext cx="349968" cy="2052568"/>
            <a:chOff x="1037125" y="2236325"/>
            <a:chExt cx="149100" cy="874475"/>
          </a:xfrm>
        </p:grpSpPr>
        <p:sp>
          <p:nvSpPr>
            <p:cNvPr id="9742" name="Google Shape;9742;p35"/>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35"/>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35"/>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35"/>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35"/>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35"/>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35"/>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35"/>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35"/>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35"/>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35"/>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35"/>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35"/>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35"/>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35"/>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35"/>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35"/>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35"/>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35"/>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35"/>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35"/>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35"/>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35"/>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35"/>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35"/>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35"/>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35"/>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35"/>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35"/>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35"/>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35"/>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35"/>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35"/>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35"/>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35"/>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35"/>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5764266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5">
                    <a:lumMod val="75000"/>
                  </a:schemeClr>
                </a:solidFill>
              </a:rPr>
              <a:t>References </a:t>
            </a:r>
            <a:endParaRPr dirty="0">
              <a:solidFill>
                <a:schemeClr val="accent5">
                  <a:lumMod val="75000"/>
                </a:schemeClr>
              </a:solidFill>
            </a:endParaRPr>
          </a:p>
        </p:txBody>
      </p:sp>
      <p:grpSp>
        <p:nvGrpSpPr>
          <p:cNvPr id="14109" name="Google Shape;14109;p53"/>
          <p:cNvGrpSpPr/>
          <p:nvPr/>
        </p:nvGrpSpPr>
        <p:grpSpPr>
          <a:xfrm>
            <a:off x="5924026" y="663235"/>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780397" y="641857"/>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14138;p53">
            <a:extLst>
              <a:ext uri="{FF2B5EF4-FFF2-40B4-BE49-F238E27FC236}">
                <a16:creationId xmlns:a16="http://schemas.microsoft.com/office/drawing/2014/main" id="{1EC1D0D2-CBFC-4122-879E-AF91DD02EB35}"/>
              </a:ext>
            </a:extLst>
          </p:cNvPr>
          <p:cNvSpPr txBox="1">
            <a:spLocks/>
          </p:cNvSpPr>
          <p:nvPr/>
        </p:nvSpPr>
        <p:spPr>
          <a:xfrm>
            <a:off x="831955" y="1288605"/>
            <a:ext cx="7926363" cy="400137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marL="0" marR="0">
              <a:lnSpc>
                <a:spcPct val="150000"/>
              </a:lnSpc>
              <a:spcBef>
                <a:spcPts val="0"/>
              </a:spcBef>
              <a:spcAft>
                <a:spcPts val="600"/>
              </a:spcAft>
            </a:pPr>
            <a:r>
              <a:rPr lang="en-US" sz="1000" b="1" i="1" dirty="0">
                <a:solidFill>
                  <a:schemeClr val="accent6"/>
                </a:solidFill>
                <a:latin typeface="Poppins"/>
                <a:cs typeface="Poppins"/>
              </a:rPr>
              <a:t>ACI 318 2014. Building code requirements for structural concrete (ACI 318M-14): an ACI Standard : Commentary on building code requirements for structural concrete (ACI 318M-14), Farmington Hills, MI, American Concrete Institute.</a:t>
            </a:r>
          </a:p>
          <a:p>
            <a:pPr marL="0" marR="0">
              <a:lnSpc>
                <a:spcPct val="150000"/>
              </a:lnSpc>
              <a:spcBef>
                <a:spcPts val="0"/>
              </a:spcBef>
              <a:spcAft>
                <a:spcPts val="600"/>
              </a:spcAft>
            </a:pPr>
            <a:r>
              <a:rPr lang="en-US" sz="1000" b="1" i="1" dirty="0">
                <a:solidFill>
                  <a:schemeClr val="accent6"/>
                </a:solidFill>
                <a:latin typeface="Poppins"/>
                <a:cs typeface="Poppins"/>
              </a:rPr>
              <a:t>ASCE 2010. Minimum design loads for buildings and other structures, Reston, Va., American Society of Civil Engineers: Structural Engineering Institute.</a:t>
            </a:r>
          </a:p>
          <a:p>
            <a:pPr marL="0" marR="0">
              <a:lnSpc>
                <a:spcPct val="150000"/>
              </a:lnSpc>
              <a:spcBef>
                <a:spcPts val="0"/>
              </a:spcBef>
              <a:spcAft>
                <a:spcPts val="600"/>
              </a:spcAft>
            </a:pPr>
            <a:r>
              <a:rPr lang="en-US" sz="1000" b="1" i="1" dirty="0">
                <a:solidFill>
                  <a:schemeClr val="accent6"/>
                </a:solidFill>
                <a:latin typeface="Poppins"/>
                <a:cs typeface="Poppins"/>
              </a:rPr>
              <a:t>ASTM, C. (1958). ASTM Standards. Philadelphia: American Society for Testing Materials.</a:t>
            </a:r>
            <a:r>
              <a:rPr lang="ar-SA" sz="1000" b="1" i="1" dirty="0">
                <a:solidFill>
                  <a:schemeClr val="accent6"/>
                </a:solidFill>
                <a:latin typeface="Poppins"/>
              </a:rPr>
              <a:t>‏</a:t>
            </a:r>
            <a:endParaRPr lang="en-US" sz="1000" b="1" i="1" dirty="0">
              <a:solidFill>
                <a:schemeClr val="accent6"/>
              </a:solidFill>
              <a:latin typeface="Poppins"/>
              <a:cs typeface="Poppins"/>
            </a:endParaRPr>
          </a:p>
          <a:p>
            <a:pPr marL="0" marR="0">
              <a:lnSpc>
                <a:spcPct val="150000"/>
              </a:lnSpc>
              <a:spcBef>
                <a:spcPts val="0"/>
              </a:spcBef>
              <a:spcAft>
                <a:spcPts val="600"/>
              </a:spcAft>
            </a:pPr>
            <a:r>
              <a:rPr lang="en-US" sz="1000" b="1" i="1" dirty="0">
                <a:solidFill>
                  <a:schemeClr val="accent6"/>
                </a:solidFill>
                <a:latin typeface="Poppins"/>
                <a:cs typeface="Poppins"/>
              </a:rPr>
              <a:t>Cambridge University Dictionary (2020, November 12). Meaning of Civil Engineering. Retrieved from </a:t>
            </a:r>
            <a:r>
              <a:rPr lang="en-US" sz="1000" b="1" i="1" dirty="0">
                <a:solidFill>
                  <a:schemeClr val="accent6"/>
                </a:solidFill>
                <a:latin typeface="Poppins"/>
                <a:cs typeface="Poppins"/>
                <a:hlinkClick r:id="rId3">
                  <a:extLst>
                    <a:ext uri="{A12FA001-AC4F-418D-AE19-62706E023703}">
                      <ahyp:hlinkClr xmlns:ahyp="http://schemas.microsoft.com/office/drawing/2018/hyperlinkcolor" val="tx"/>
                    </a:ext>
                  </a:extLst>
                </a:hlinkClick>
              </a:rPr>
              <a:t>https://dictionary.cambridge.org/dictionary/english/civil-engineering</a:t>
            </a:r>
            <a:r>
              <a:rPr lang="en-US" sz="1000" b="1" i="1" dirty="0">
                <a:solidFill>
                  <a:schemeClr val="accent6"/>
                </a:solidFill>
                <a:latin typeface="Poppins"/>
                <a:cs typeface="Poppins"/>
              </a:rPr>
              <a:t>.</a:t>
            </a:r>
          </a:p>
          <a:p>
            <a:pPr marL="0" marR="0">
              <a:lnSpc>
                <a:spcPct val="150000"/>
              </a:lnSpc>
              <a:spcBef>
                <a:spcPts val="0"/>
              </a:spcBef>
              <a:spcAft>
                <a:spcPts val="600"/>
              </a:spcAft>
            </a:pPr>
            <a:r>
              <a:rPr lang="en-US" sz="1000" b="1" i="1" dirty="0">
                <a:solidFill>
                  <a:schemeClr val="accent6"/>
                </a:solidFill>
                <a:latin typeface="Poppins"/>
                <a:cs typeface="Poppins"/>
              </a:rPr>
              <a:t>Guzman, T. (2017). Modeling concrete cracked section properties for building analysis. CSI Computers &amp; Structures Inc. (2020) Retrieved from </a:t>
            </a:r>
            <a:r>
              <a:rPr lang="en-US" sz="1000" b="1" i="1" dirty="0">
                <a:solidFill>
                  <a:schemeClr val="accent6"/>
                </a:solidFill>
                <a:latin typeface="Poppins"/>
                <a:cs typeface="Poppins"/>
                <a:hlinkClick r:id="rId4">
                  <a:extLst>
                    <a:ext uri="{A12FA001-AC4F-418D-AE19-62706E023703}">
                      <ahyp:hlinkClr xmlns:ahyp="http://schemas.microsoft.com/office/drawing/2018/hyperlinkcolor" val="tx"/>
                    </a:ext>
                  </a:extLst>
                </a:hlinkClick>
              </a:rPr>
              <a:t>https://wiki.csiamerica.com/display/etabs/Modeling+concrete+cracked+section+properties+for+building+analysis</a:t>
            </a:r>
            <a:r>
              <a:rPr lang="en-US" sz="1000" b="1" i="1" dirty="0">
                <a:solidFill>
                  <a:schemeClr val="accent6"/>
                </a:solidFill>
                <a:latin typeface="Poppins"/>
                <a:cs typeface="Poppins"/>
              </a:rPr>
              <a:t>.</a:t>
            </a:r>
          </a:p>
          <a:p>
            <a:pPr marL="0" marR="0">
              <a:lnSpc>
                <a:spcPct val="150000"/>
              </a:lnSpc>
              <a:spcBef>
                <a:spcPts val="0"/>
              </a:spcBef>
              <a:spcAft>
                <a:spcPts val="600"/>
              </a:spcAft>
            </a:pPr>
            <a:r>
              <a:rPr lang="en-US" sz="1000" b="1" i="1" dirty="0">
                <a:solidFill>
                  <a:schemeClr val="accent6"/>
                </a:solidFill>
                <a:latin typeface="Poppins"/>
                <a:cs typeface="Poppins"/>
              </a:rPr>
              <a:t>INTERNATIONAL CODE COUNCIL 2014. International building code 2015, Country Club Hills, Ill., ICC.</a:t>
            </a:r>
          </a:p>
          <a:p>
            <a:pPr marL="0" marR="0">
              <a:lnSpc>
                <a:spcPct val="150000"/>
              </a:lnSpc>
              <a:spcBef>
                <a:spcPts val="0"/>
              </a:spcBef>
              <a:spcAft>
                <a:spcPts val="600"/>
              </a:spcAft>
            </a:pPr>
            <a:r>
              <a:rPr lang="en-US" sz="1000" b="1" i="1" dirty="0">
                <a:solidFill>
                  <a:schemeClr val="accent6"/>
                </a:solidFill>
                <a:latin typeface="Poppins"/>
                <a:cs typeface="Poppins"/>
              </a:rPr>
              <a:t>Moore, K.(2009) Seismic Force-Resisting Systems. Structure magazine, 18-21.</a:t>
            </a:r>
          </a:p>
          <a:p>
            <a:pPr marL="0" marR="0">
              <a:lnSpc>
                <a:spcPct val="150000"/>
              </a:lnSpc>
              <a:spcBef>
                <a:spcPts val="0"/>
              </a:spcBef>
              <a:spcAft>
                <a:spcPts val="600"/>
              </a:spcAft>
            </a:pPr>
            <a:r>
              <a:rPr lang="en-US" sz="1000" b="1" i="1" dirty="0">
                <a:solidFill>
                  <a:schemeClr val="accent6"/>
                </a:solidFill>
                <a:latin typeface="Poppins"/>
                <a:cs typeface="Poppins"/>
              </a:rPr>
              <a:t>Watkins, R., Keil, B., Mielke, R., &amp; Rahman, S. (2010). Pipe zone bedding and backfill: a flexible pipe perspective. In Pipelines 2010: Climbing New Peaks to Infrastructure Reliability: Renew, Rehab, and Reinvest (pp. 426-438).</a:t>
            </a:r>
          </a:p>
          <a:p>
            <a:pPr marL="0" marR="0" algn="r" rtl="1">
              <a:lnSpc>
                <a:spcPct val="150000"/>
              </a:lnSpc>
              <a:spcBef>
                <a:spcPts val="0"/>
              </a:spcBef>
              <a:spcAft>
                <a:spcPts val="600"/>
              </a:spcAft>
            </a:pPr>
            <a:r>
              <a:rPr lang="ar-SA" sz="1000" b="1" i="1" dirty="0">
                <a:solidFill>
                  <a:schemeClr val="accent6"/>
                </a:solidFill>
                <a:latin typeface="Poppins Light" panose="020B0604020202020204" charset="0"/>
                <a:cs typeface="+mj-cs"/>
              </a:rPr>
              <a:t>الجمعية العلمية الملكية مركز بحوث البناء,( ٢٠٠٦), كودات البناء الوطني الأردني: كودة الأحمال والقوى. الاردن, عمان: المكتبة الوطني</a:t>
            </a:r>
            <a:r>
              <a:rPr lang="ar-JO" sz="1000" b="1" i="1" dirty="0">
                <a:solidFill>
                  <a:schemeClr val="accent6"/>
                </a:solidFill>
                <a:latin typeface="Poppins Light" panose="020B0604020202020204" charset="0"/>
                <a:cs typeface="+mj-cs"/>
              </a:rPr>
              <a:t>ة</a:t>
            </a:r>
            <a:endParaRPr lang="en-US" sz="1000" b="1" i="1" dirty="0">
              <a:solidFill>
                <a:schemeClr val="accent6"/>
              </a:solidFill>
              <a:latin typeface="Poppins Light" panose="020B0604020202020204" charset="0"/>
              <a:cs typeface="Poppins Light" panose="020B0604020202020204" charset="0"/>
            </a:endParaRPr>
          </a:p>
          <a:p>
            <a:pPr marL="0" indent="0">
              <a:lnSpc>
                <a:spcPct val="100000"/>
              </a:lnSpc>
              <a:spcAft>
                <a:spcPts val="0"/>
              </a:spcAft>
              <a:buSzPts val="1800"/>
            </a:pPr>
            <a:r>
              <a:rPr lang="en-US" sz="1400" b="1" dirty="0">
                <a:solidFill>
                  <a:schemeClr val="accent5">
                    <a:lumMod val="75000"/>
                  </a:schemeClr>
                </a:solidFill>
                <a:latin typeface="Poppins"/>
                <a:cs typeface="Poppins"/>
                <a:sym typeface="Poppins"/>
              </a:rPr>
              <a:t> </a:t>
            </a:r>
            <a:endPar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0000"/>
              </a:lnSpc>
              <a:spcAft>
                <a:spcPts val="0"/>
              </a:spcAft>
              <a:buSzPts val="1800"/>
            </a:pP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p:txBody>
      </p:sp>
    </p:spTree>
    <p:extLst>
      <p:ext uri="{BB962C8B-B14F-4D97-AF65-F5344CB8AC3E}">
        <p14:creationId xmlns:p14="http://schemas.microsoft.com/office/powerpoint/2010/main" val="64851778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14207"/>
        <p:cNvGrpSpPr/>
        <p:nvPr/>
      </p:nvGrpSpPr>
      <p:grpSpPr>
        <a:xfrm>
          <a:off x="0" y="0"/>
          <a:ext cx="0" cy="0"/>
          <a:chOff x="0" y="0"/>
          <a:chExt cx="0" cy="0"/>
        </a:xfrm>
      </p:grpSpPr>
      <p:sp>
        <p:nvSpPr>
          <p:cNvPr id="14208" name="Google Shape;14208;p55"/>
          <p:cNvSpPr txBox="1">
            <a:spLocks noGrp="1"/>
          </p:cNvSpPr>
          <p:nvPr>
            <p:ph type="title"/>
          </p:nvPr>
        </p:nvSpPr>
        <p:spPr>
          <a:xfrm>
            <a:off x="2759550" y="1228455"/>
            <a:ext cx="36249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Thanks!</a:t>
            </a:r>
            <a:endParaRPr dirty="0"/>
          </a:p>
        </p:txBody>
      </p:sp>
      <p:sp>
        <p:nvSpPr>
          <p:cNvPr id="14209" name="Google Shape;14209;p55"/>
          <p:cNvSpPr txBox="1">
            <a:spLocks noGrp="1"/>
          </p:cNvSpPr>
          <p:nvPr>
            <p:ph type="body" idx="1"/>
          </p:nvPr>
        </p:nvSpPr>
        <p:spPr>
          <a:xfrm>
            <a:off x="2919900" y="1960763"/>
            <a:ext cx="3304200" cy="140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Do you have any questions? </a:t>
            </a:r>
          </a:p>
          <a:p>
            <a:pPr marL="0" lvl="0" indent="0" algn="ctr" rtl="0">
              <a:spcBef>
                <a:spcPts val="0"/>
              </a:spcBef>
              <a:spcAft>
                <a:spcPts val="0"/>
              </a:spcAft>
              <a:buNone/>
            </a:pPr>
            <a:endParaRPr lang="en" dirty="0"/>
          </a:p>
          <a:p>
            <a:pPr marL="0" lvl="0" indent="0" algn="ctr" rtl="0">
              <a:spcBef>
                <a:spcPts val="0"/>
              </a:spcBef>
              <a:spcAft>
                <a:spcPts val="0"/>
              </a:spcAft>
              <a:buNone/>
            </a:pPr>
            <a:endParaRPr lang="en" dirty="0"/>
          </a:p>
          <a:p>
            <a:pPr marL="0" lvl="0" indent="0" algn="ctr" rtl="0">
              <a:spcBef>
                <a:spcPts val="0"/>
              </a:spcBef>
              <a:spcAft>
                <a:spcPts val="0"/>
              </a:spcAft>
              <a:buNone/>
            </a:pPr>
            <a:r>
              <a:rPr lang="en-US" dirty="0"/>
              <a:t>F</a:t>
            </a:r>
            <a:r>
              <a:rPr lang="en" dirty="0"/>
              <a:t>eel free to ask.</a:t>
            </a:r>
            <a:endParaRPr dirty="0"/>
          </a:p>
        </p:txBody>
      </p:sp>
      <p:sp>
        <p:nvSpPr>
          <p:cNvPr id="2" name="Rectangle 1">
            <a:extLst>
              <a:ext uri="{FF2B5EF4-FFF2-40B4-BE49-F238E27FC236}">
                <a16:creationId xmlns:a16="http://schemas.microsoft.com/office/drawing/2014/main" id="{FEEAA7C9-37AD-4B37-83D8-7580F1DE1A7F}"/>
              </a:ext>
            </a:extLst>
          </p:cNvPr>
          <p:cNvSpPr/>
          <p:nvPr/>
        </p:nvSpPr>
        <p:spPr>
          <a:xfrm>
            <a:off x="3060150" y="3687580"/>
            <a:ext cx="3023700" cy="846945"/>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sp>
        <p:nvSpPr>
          <p:cNvPr id="9851" name="Google Shape;9851;p37"/>
          <p:cNvSpPr txBox="1">
            <a:spLocks noGrp="1"/>
          </p:cNvSpPr>
          <p:nvPr>
            <p:ph type="subTitle" idx="1"/>
          </p:nvPr>
        </p:nvSpPr>
        <p:spPr>
          <a:xfrm>
            <a:off x="1822350" y="1875659"/>
            <a:ext cx="5470500" cy="1420982"/>
          </a:xfrm>
          <a:prstGeom prst="rect">
            <a:avLst/>
          </a:prstGeom>
        </p:spPr>
        <p:txBody>
          <a:bodyPr spcFirstLastPara="1" wrap="square" lIns="91425" tIns="91425" rIns="91425" bIns="91425" anchor="ctr" anchorCtr="0">
            <a:noAutofit/>
          </a:bodyPr>
          <a:lstStyle/>
          <a:p>
            <a:pPr marL="0" indent="0"/>
            <a:r>
              <a:rPr lang="en-US" sz="2400" b="1" dirty="0"/>
              <a:t>Seismic Load Parameters.</a:t>
            </a:r>
          </a:p>
          <a:p>
            <a:pPr marL="0" lvl="0" indent="0" algn="ctr" rtl="0">
              <a:spcBef>
                <a:spcPts val="0"/>
              </a:spcBef>
              <a:spcAft>
                <a:spcPts val="0"/>
              </a:spcAft>
              <a:buNone/>
            </a:pPr>
            <a:endParaRPr dirty="0"/>
          </a:p>
        </p:txBody>
      </p:sp>
    </p:spTree>
    <p:extLst>
      <p:ext uri="{BB962C8B-B14F-4D97-AF65-F5344CB8AC3E}">
        <p14:creationId xmlns:p14="http://schemas.microsoft.com/office/powerpoint/2010/main" val="326527958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878"/>
        <p:cNvGrpSpPr/>
        <p:nvPr/>
      </p:nvGrpSpPr>
      <p:grpSpPr>
        <a:xfrm>
          <a:off x="0" y="0"/>
          <a:ext cx="0" cy="0"/>
          <a:chOff x="0" y="0"/>
          <a:chExt cx="0" cy="0"/>
        </a:xfrm>
      </p:grpSpPr>
      <p:grpSp>
        <p:nvGrpSpPr>
          <p:cNvPr id="31" name="Google Shape;14109;p53">
            <a:extLst>
              <a:ext uri="{FF2B5EF4-FFF2-40B4-BE49-F238E27FC236}">
                <a16:creationId xmlns:a16="http://schemas.microsoft.com/office/drawing/2014/main" id="{9B38A6FE-FA43-4BD9-87DB-5D32A9CB0F20}"/>
              </a:ext>
            </a:extLst>
          </p:cNvPr>
          <p:cNvGrpSpPr/>
          <p:nvPr/>
        </p:nvGrpSpPr>
        <p:grpSpPr>
          <a:xfrm>
            <a:off x="6713621" y="315727"/>
            <a:ext cx="1490178" cy="45719"/>
            <a:chOff x="2940000" y="3484425"/>
            <a:chExt cx="876575" cy="12575"/>
          </a:xfrm>
        </p:grpSpPr>
        <p:sp>
          <p:nvSpPr>
            <p:cNvPr id="32" name="Google Shape;14110;p53">
              <a:extLst>
                <a:ext uri="{FF2B5EF4-FFF2-40B4-BE49-F238E27FC236}">
                  <a16:creationId xmlns:a16="http://schemas.microsoft.com/office/drawing/2014/main" id="{F5A157AB-8769-4D53-83D7-E4FA974F4FB2}"/>
                </a:ext>
              </a:extLst>
            </p:cNvPr>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111;p53">
              <a:extLst>
                <a:ext uri="{FF2B5EF4-FFF2-40B4-BE49-F238E27FC236}">
                  <a16:creationId xmlns:a16="http://schemas.microsoft.com/office/drawing/2014/main" id="{2B3F23A3-9A18-4A57-AE3A-CAADA5DC7014}"/>
                </a:ext>
              </a:extLst>
            </p:cNvPr>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112;p53">
              <a:extLst>
                <a:ext uri="{FF2B5EF4-FFF2-40B4-BE49-F238E27FC236}">
                  <a16:creationId xmlns:a16="http://schemas.microsoft.com/office/drawing/2014/main" id="{8BF38DCB-208E-4735-A206-A057D2B28F01}"/>
                </a:ext>
              </a:extLst>
            </p:cNvPr>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113;p53">
              <a:extLst>
                <a:ext uri="{FF2B5EF4-FFF2-40B4-BE49-F238E27FC236}">
                  <a16:creationId xmlns:a16="http://schemas.microsoft.com/office/drawing/2014/main" id="{3CBC5DB5-371A-43E8-ACF1-7DE94168A033}"/>
                </a:ext>
              </a:extLst>
            </p:cNvPr>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114;p53">
              <a:extLst>
                <a:ext uri="{FF2B5EF4-FFF2-40B4-BE49-F238E27FC236}">
                  <a16:creationId xmlns:a16="http://schemas.microsoft.com/office/drawing/2014/main" id="{CBDCD38F-161C-4319-B082-F039B094DE47}"/>
                </a:ext>
              </a:extLst>
            </p:cNvPr>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115;p53">
              <a:extLst>
                <a:ext uri="{FF2B5EF4-FFF2-40B4-BE49-F238E27FC236}">
                  <a16:creationId xmlns:a16="http://schemas.microsoft.com/office/drawing/2014/main" id="{C8BDCC10-C097-4C36-AE6B-2FD65FAA642B}"/>
                </a:ext>
              </a:extLst>
            </p:cNvPr>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116;p53">
              <a:extLst>
                <a:ext uri="{FF2B5EF4-FFF2-40B4-BE49-F238E27FC236}">
                  <a16:creationId xmlns:a16="http://schemas.microsoft.com/office/drawing/2014/main" id="{432EAC69-8AB6-4636-9C45-6CE83B13E3EE}"/>
                </a:ext>
              </a:extLst>
            </p:cNvPr>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117;p53">
              <a:extLst>
                <a:ext uri="{FF2B5EF4-FFF2-40B4-BE49-F238E27FC236}">
                  <a16:creationId xmlns:a16="http://schemas.microsoft.com/office/drawing/2014/main" id="{9051EC6D-FD11-4F1B-8142-4A9CA239424C}"/>
                </a:ext>
              </a:extLst>
            </p:cNvPr>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118;p53">
              <a:extLst>
                <a:ext uri="{FF2B5EF4-FFF2-40B4-BE49-F238E27FC236}">
                  <a16:creationId xmlns:a16="http://schemas.microsoft.com/office/drawing/2014/main" id="{C4FA1B84-A757-459A-9D9B-0DB70483A070}"/>
                </a:ext>
              </a:extLst>
            </p:cNvPr>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119;p53">
              <a:extLst>
                <a:ext uri="{FF2B5EF4-FFF2-40B4-BE49-F238E27FC236}">
                  <a16:creationId xmlns:a16="http://schemas.microsoft.com/office/drawing/2014/main" id="{ABCADBAC-AC7B-4434-9305-B2C52E685BE5}"/>
                </a:ext>
              </a:extLst>
            </p:cNvPr>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120;p53">
              <a:extLst>
                <a:ext uri="{FF2B5EF4-FFF2-40B4-BE49-F238E27FC236}">
                  <a16:creationId xmlns:a16="http://schemas.microsoft.com/office/drawing/2014/main" id="{E845662D-3AB0-4168-B09D-EA82A1F0B9C2}"/>
                </a:ext>
              </a:extLst>
            </p:cNvPr>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121;p53">
              <a:extLst>
                <a:ext uri="{FF2B5EF4-FFF2-40B4-BE49-F238E27FC236}">
                  <a16:creationId xmlns:a16="http://schemas.microsoft.com/office/drawing/2014/main" id="{B57098DF-1838-4AD3-A893-0E8B9CA70788}"/>
                </a:ext>
              </a:extLst>
            </p:cNvPr>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14122;p53">
            <a:extLst>
              <a:ext uri="{FF2B5EF4-FFF2-40B4-BE49-F238E27FC236}">
                <a16:creationId xmlns:a16="http://schemas.microsoft.com/office/drawing/2014/main" id="{D1906647-B9D9-4C68-959E-B3950F631CDF}"/>
              </a:ext>
            </a:extLst>
          </p:cNvPr>
          <p:cNvGrpSpPr/>
          <p:nvPr/>
        </p:nvGrpSpPr>
        <p:grpSpPr>
          <a:xfrm>
            <a:off x="1685290" y="317209"/>
            <a:ext cx="1490178" cy="21378"/>
            <a:chOff x="2940000" y="3484425"/>
            <a:chExt cx="876575" cy="12575"/>
          </a:xfrm>
        </p:grpSpPr>
        <p:sp>
          <p:nvSpPr>
            <p:cNvPr id="45" name="Google Shape;14123;p53">
              <a:extLst>
                <a:ext uri="{FF2B5EF4-FFF2-40B4-BE49-F238E27FC236}">
                  <a16:creationId xmlns:a16="http://schemas.microsoft.com/office/drawing/2014/main" id="{A77A20C4-FB25-49D0-BE42-0C463E0207C4}"/>
                </a:ext>
              </a:extLst>
            </p:cNvPr>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124;p53">
              <a:extLst>
                <a:ext uri="{FF2B5EF4-FFF2-40B4-BE49-F238E27FC236}">
                  <a16:creationId xmlns:a16="http://schemas.microsoft.com/office/drawing/2014/main" id="{EAEDFDE4-D254-4781-9F0A-7FDA43D6E159}"/>
                </a:ext>
              </a:extLst>
            </p:cNvPr>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125;p53">
              <a:extLst>
                <a:ext uri="{FF2B5EF4-FFF2-40B4-BE49-F238E27FC236}">
                  <a16:creationId xmlns:a16="http://schemas.microsoft.com/office/drawing/2014/main" id="{D8C888DF-1972-4F60-8166-1A4221006F2C}"/>
                </a:ext>
              </a:extLst>
            </p:cNvPr>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126;p53">
              <a:extLst>
                <a:ext uri="{FF2B5EF4-FFF2-40B4-BE49-F238E27FC236}">
                  <a16:creationId xmlns:a16="http://schemas.microsoft.com/office/drawing/2014/main" id="{1D04035B-ADB8-411A-92BF-6A3FBB0C470B}"/>
                </a:ext>
              </a:extLst>
            </p:cNvPr>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127;p53">
              <a:extLst>
                <a:ext uri="{FF2B5EF4-FFF2-40B4-BE49-F238E27FC236}">
                  <a16:creationId xmlns:a16="http://schemas.microsoft.com/office/drawing/2014/main" id="{3566C450-4FB0-45CF-AD9E-023D67008D9C}"/>
                </a:ext>
              </a:extLst>
            </p:cNvPr>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128;p53">
              <a:extLst>
                <a:ext uri="{FF2B5EF4-FFF2-40B4-BE49-F238E27FC236}">
                  <a16:creationId xmlns:a16="http://schemas.microsoft.com/office/drawing/2014/main" id="{CA550CD2-7E79-49C9-B061-A690B3EDA16E}"/>
                </a:ext>
              </a:extLst>
            </p:cNvPr>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129;p53">
              <a:extLst>
                <a:ext uri="{FF2B5EF4-FFF2-40B4-BE49-F238E27FC236}">
                  <a16:creationId xmlns:a16="http://schemas.microsoft.com/office/drawing/2014/main" id="{18E84DF1-02CA-4C80-BCC1-BEB31A27113B}"/>
                </a:ext>
              </a:extLst>
            </p:cNvPr>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130;p53">
              <a:extLst>
                <a:ext uri="{FF2B5EF4-FFF2-40B4-BE49-F238E27FC236}">
                  <a16:creationId xmlns:a16="http://schemas.microsoft.com/office/drawing/2014/main" id="{7DD7239E-4A85-4A7B-8851-F5B075967841}"/>
                </a:ext>
              </a:extLst>
            </p:cNvPr>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131;p53">
              <a:extLst>
                <a:ext uri="{FF2B5EF4-FFF2-40B4-BE49-F238E27FC236}">
                  <a16:creationId xmlns:a16="http://schemas.microsoft.com/office/drawing/2014/main" id="{D759677A-68FD-456E-8EEB-9993D026BD1D}"/>
                </a:ext>
              </a:extLst>
            </p:cNvPr>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132;p53">
              <a:extLst>
                <a:ext uri="{FF2B5EF4-FFF2-40B4-BE49-F238E27FC236}">
                  <a16:creationId xmlns:a16="http://schemas.microsoft.com/office/drawing/2014/main" id="{92FFDFE7-C3E7-4158-A5B8-491A4DE715B4}"/>
                </a:ext>
              </a:extLst>
            </p:cNvPr>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133;p53">
              <a:extLst>
                <a:ext uri="{FF2B5EF4-FFF2-40B4-BE49-F238E27FC236}">
                  <a16:creationId xmlns:a16="http://schemas.microsoft.com/office/drawing/2014/main" id="{5EECBAFF-92E4-4B35-8B58-A5D16A30BCA7}"/>
                </a:ext>
              </a:extLst>
            </p:cNvPr>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134;p53">
              <a:extLst>
                <a:ext uri="{FF2B5EF4-FFF2-40B4-BE49-F238E27FC236}">
                  <a16:creationId xmlns:a16="http://schemas.microsoft.com/office/drawing/2014/main" id="{500F2E6F-BAD6-453B-8F48-A5AEF8B0C724}"/>
                </a:ext>
              </a:extLst>
            </p:cNvPr>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8" name="Google Shape;14031;p51">
            <a:extLst>
              <a:ext uri="{FF2B5EF4-FFF2-40B4-BE49-F238E27FC236}">
                <a16:creationId xmlns:a16="http://schemas.microsoft.com/office/drawing/2014/main" id="{EF93904D-6C29-4488-B251-40B779E9A2AA}"/>
              </a:ext>
            </a:extLst>
          </p:cNvPr>
          <p:cNvGraphicFramePr/>
          <p:nvPr>
            <p:extLst>
              <p:ext uri="{D42A27DB-BD31-4B8C-83A1-F6EECF244321}">
                <p14:modId xmlns:p14="http://schemas.microsoft.com/office/powerpoint/2010/main" val="1052897153"/>
              </p:ext>
            </p:extLst>
          </p:nvPr>
        </p:nvGraphicFramePr>
        <p:xfrm>
          <a:off x="1016935" y="542374"/>
          <a:ext cx="7186864" cy="4701540"/>
        </p:xfrm>
        <a:graphic>
          <a:graphicData uri="http://schemas.openxmlformats.org/drawingml/2006/table">
            <a:tbl>
              <a:tblPr>
                <a:noFill/>
                <a:tableStyleId>{ECEEDDAF-1F70-4766-8B4D-EC6E71D6DCF3}</a:tableStyleId>
              </a:tblPr>
              <a:tblGrid>
                <a:gridCol w="3056021">
                  <a:extLst>
                    <a:ext uri="{9D8B030D-6E8A-4147-A177-3AD203B41FA5}">
                      <a16:colId xmlns:a16="http://schemas.microsoft.com/office/drawing/2014/main" val="20000"/>
                    </a:ext>
                  </a:extLst>
                </a:gridCol>
                <a:gridCol w="1748590">
                  <a:extLst>
                    <a:ext uri="{9D8B030D-6E8A-4147-A177-3AD203B41FA5}">
                      <a16:colId xmlns:a16="http://schemas.microsoft.com/office/drawing/2014/main" val="1564864740"/>
                    </a:ext>
                  </a:extLst>
                </a:gridCol>
                <a:gridCol w="2382253">
                  <a:extLst>
                    <a:ext uri="{9D8B030D-6E8A-4147-A177-3AD203B41FA5}">
                      <a16:colId xmlns:a16="http://schemas.microsoft.com/office/drawing/2014/main" val="439252531"/>
                    </a:ext>
                  </a:extLst>
                </a:gridCol>
              </a:tblGrid>
              <a:tr h="277433">
                <a:tc>
                  <a:txBody>
                    <a:bodyPr/>
                    <a:lstStyle/>
                    <a:p>
                      <a:pPr marL="0" marR="0" algn="ctr">
                        <a:lnSpc>
                          <a:spcPct val="200000"/>
                        </a:lnSpc>
                        <a:spcBef>
                          <a:spcPts val="0"/>
                        </a:spcBef>
                        <a:spcAft>
                          <a:spcPts val="0"/>
                        </a:spcAft>
                      </a:pPr>
                      <a:r>
                        <a:rPr lang="en-US" sz="1100" dirty="0">
                          <a:solidFill>
                            <a:schemeClr val="accent6"/>
                          </a:solidFill>
                          <a:latin typeface="Poppins" charset="0"/>
                          <a:ea typeface="Calibri"/>
                          <a:cs typeface="Poppins" charset="0"/>
                        </a:rPr>
                        <a:t>Parameter</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Parameter Value</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solidFill>
                        <a:schemeClr val="accent2"/>
                      </a:solidFill>
                      <a:prstDash val="solid"/>
                      <a:round/>
                      <a:headEnd type="none" w="sm" len="sm"/>
                      <a:tailEnd type="none" w="sm" len="sm"/>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Reference</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solidFill>
                        <a:schemeClr val="accent2"/>
                      </a:solidFill>
                      <a:prstDash val="solid"/>
                      <a:round/>
                      <a:headEnd type="none" w="sm" len="sm"/>
                      <a:tailEnd type="none" w="sm" len="sm"/>
                    </a:lnT>
                    <a:lnB w="12700" cap="flat" cmpd="sng" algn="ctr">
                      <a:solidFill>
                        <a:schemeClr val="accent1"/>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215654">
                <a:tc>
                  <a:txBody>
                    <a:bodyPr/>
                    <a:lstStyle/>
                    <a:p>
                      <a:pPr marL="0" marR="0" algn="ctr">
                        <a:lnSpc>
                          <a:spcPct val="250000"/>
                        </a:lnSpc>
                        <a:spcBef>
                          <a:spcPts val="0"/>
                        </a:spcBef>
                        <a:spcAft>
                          <a:spcPts val="600"/>
                        </a:spcAft>
                      </a:pPr>
                      <a:r>
                        <a:rPr lang="en-US" sz="900" b="0" i="0" u="none" strike="noStrike" cap="none" dirty="0">
                          <a:solidFill>
                            <a:schemeClr val="accent1"/>
                          </a:solidFill>
                          <a:latin typeface="Poppins" charset="0"/>
                          <a:ea typeface="Times New Roman"/>
                          <a:cs typeface="Poppins" charset="0"/>
                          <a:sym typeface="Arial"/>
                        </a:rPr>
                        <a:t>Risk Category</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200" b="0" i="0" u="none" strike="noStrike" cap="none" dirty="0">
                          <a:solidFill>
                            <a:schemeClr val="accent6"/>
                          </a:solidFill>
                          <a:latin typeface="Times New Roman" panose="02020603050405020304" pitchFamily="18" charset="0"/>
                          <a:ea typeface="Times New Roman"/>
                          <a:cs typeface="Times New Roman" panose="02020603050405020304" pitchFamily="18" charset="0"/>
                          <a:sym typeface="Arial"/>
                        </a:rPr>
                        <a:t>II</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9050" cap="flat" cmpd="sng" algn="ctr">
                      <a:solidFill>
                        <a:schemeClr val="accent2"/>
                      </a:solidFill>
                      <a:prstDash val="solid"/>
                      <a:round/>
                      <a:headEnd type="none" w="sm" len="sm"/>
                      <a:tailEnd type="none" w="sm" len="sm"/>
                    </a:lnB>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cs typeface="Poppins" charset="0"/>
                          <a:sym typeface="Arial"/>
                        </a:rPr>
                        <a:t>Table 1.5-1 from ASCE 7-10.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181544">
                <a:tc>
                  <a:txBody>
                    <a:bodyPr/>
                    <a:lstStyle/>
                    <a:p>
                      <a:pPr marL="0" marR="0" algn="ctr" rtl="0">
                        <a:lnSpc>
                          <a:spcPct val="250000"/>
                        </a:lnSpc>
                        <a:spcBef>
                          <a:spcPts val="0"/>
                        </a:spcBef>
                        <a:spcAft>
                          <a:spcPts val="600"/>
                        </a:spcAft>
                        <a:buClr>
                          <a:srgbClr val="000000"/>
                        </a:buClr>
                        <a:buFont typeface="Arial"/>
                      </a:pPr>
                      <a:r>
                        <a:rPr lang="en" sz="900" b="0" i="0" u="none" strike="noStrike" cap="none" dirty="0">
                          <a:solidFill>
                            <a:schemeClr val="accent1"/>
                          </a:solidFill>
                          <a:latin typeface="Poppins" charset="0"/>
                          <a:cs typeface="Poppins" charset="0"/>
                          <a:sym typeface="Arial"/>
                        </a:rPr>
                        <a:t>Importance Factor </a:t>
                      </a:r>
                      <a:endParaRPr lang="en-US" sz="900" b="0" i="0" u="none" strike="noStrike" cap="none" dirty="0">
                        <a:solidFill>
                          <a:schemeClr val="accent1"/>
                        </a:solidFill>
                        <a:latin typeface="Poppins" charset="0"/>
                        <a:ea typeface="Times New Roman"/>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a:cs typeface="Poppins" charset="0"/>
                          <a:sym typeface="Arial"/>
                        </a:rPr>
                        <a:t>1</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cs typeface="Poppins" charset="0"/>
                          <a:sym typeface="Arial"/>
                        </a:rPr>
                        <a:t>Table 1.5-2 from ASCE 7-10.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95919">
                <a:tc>
                  <a:txBody>
                    <a:bodyPr/>
                    <a:lstStyle/>
                    <a:p>
                      <a:pPr marL="0" marR="0" algn="ctr" rtl="0">
                        <a:lnSpc>
                          <a:spcPct val="250000"/>
                        </a:lnSpc>
                        <a:spcBef>
                          <a:spcPts val="0"/>
                        </a:spcBef>
                        <a:spcAft>
                          <a:spcPts val="600"/>
                        </a:spcAft>
                        <a:buClr>
                          <a:srgbClr val="000000"/>
                        </a:buClr>
                        <a:buFont typeface="Arial"/>
                      </a:pPr>
                      <a:r>
                        <a:rPr lang="en-US" sz="900" b="0" i="0" u="none" strike="noStrike" cap="none" dirty="0">
                          <a:solidFill>
                            <a:schemeClr val="accent1"/>
                          </a:solidFill>
                          <a:latin typeface="Poppins" charset="0"/>
                          <a:cs typeface="Poppins" charset="0"/>
                          <a:sym typeface="Arial"/>
                        </a:rPr>
                        <a:t>Mapped Acceleration Parameters(S</a:t>
                      </a:r>
                      <a:r>
                        <a:rPr lang="en-US" sz="900" b="0" i="0" u="none" strike="noStrike" cap="none" baseline="-25000" dirty="0">
                          <a:solidFill>
                            <a:schemeClr val="accent1"/>
                          </a:solidFill>
                          <a:latin typeface="Poppins" charset="0"/>
                          <a:cs typeface="Poppins" charset="0"/>
                          <a:sym typeface="Arial"/>
                        </a:rPr>
                        <a:t>s</a:t>
                      </a:r>
                      <a:r>
                        <a:rPr lang="en-US" sz="900" b="0" i="0" u="none" strike="noStrike" cap="none" dirty="0">
                          <a:solidFill>
                            <a:schemeClr val="accent1"/>
                          </a:solidFill>
                          <a:latin typeface="Poppins" charset="0"/>
                          <a:cs typeface="Poppins" charset="0"/>
                          <a:sym typeface="Arial"/>
                        </a:rPr>
                        <a:t>) </a:t>
                      </a:r>
                      <a:endParaRPr lang="en-US" sz="900" b="0" i="0" u="none" strike="noStrike" cap="none" dirty="0">
                        <a:solidFill>
                          <a:schemeClr val="accent1"/>
                        </a:solidFill>
                        <a:latin typeface="Poppins" charset="0"/>
                        <a:ea typeface="Times New Roman"/>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a:cs typeface="Poppins" charset="0"/>
                          <a:sym typeface="Arial"/>
                        </a:rPr>
                        <a:t>0.4</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cs typeface="Poppins" charset="0"/>
                          <a:sym typeface="Arial"/>
                        </a:rPr>
                        <a:t>Section 11.3, from ASCE7-10.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0">
                <a:tc>
                  <a:txBody>
                    <a:bodyPr/>
                    <a:lstStyle/>
                    <a:p>
                      <a:pPr marL="0" marR="0" algn="ctr" rtl="0">
                        <a:lnSpc>
                          <a:spcPct val="250000"/>
                        </a:lnSpc>
                        <a:spcBef>
                          <a:spcPts val="0"/>
                        </a:spcBef>
                        <a:spcAft>
                          <a:spcPts val="600"/>
                        </a:spcAft>
                        <a:buClr>
                          <a:srgbClr val="000000"/>
                        </a:buClr>
                        <a:buFont typeface="Arial"/>
                      </a:pPr>
                      <a:r>
                        <a:rPr lang="en-US" sz="900" b="0" i="0" u="none" strike="noStrike" cap="none" dirty="0">
                          <a:solidFill>
                            <a:schemeClr val="accent1"/>
                          </a:solidFill>
                          <a:latin typeface="Poppins" charset="0"/>
                          <a:cs typeface="Poppins" charset="0"/>
                          <a:sym typeface="Arial"/>
                        </a:rPr>
                        <a:t>Mapped Acceleration Parameters(S</a:t>
                      </a:r>
                      <a:r>
                        <a:rPr lang="en-US" sz="900" b="0" i="0" u="none" strike="noStrike" cap="none" baseline="-25000" dirty="0">
                          <a:solidFill>
                            <a:schemeClr val="accent1"/>
                          </a:solidFill>
                          <a:latin typeface="Poppins" charset="0"/>
                          <a:cs typeface="Poppins" charset="0"/>
                          <a:sym typeface="Arial"/>
                        </a:rPr>
                        <a:t>1</a:t>
                      </a:r>
                      <a:r>
                        <a:rPr lang="en-US" sz="900" b="0" i="0" u="none" strike="noStrike" cap="none" dirty="0">
                          <a:solidFill>
                            <a:schemeClr val="accent1"/>
                          </a:solidFill>
                          <a:latin typeface="Poppins" charset="0"/>
                          <a:cs typeface="Poppins" charset="0"/>
                          <a:sym typeface="Arial"/>
                        </a:rPr>
                        <a:t>) </a:t>
                      </a:r>
                      <a:endParaRPr lang="en-US" sz="900" b="0" i="0" u="none" strike="noStrike" cap="none" dirty="0">
                        <a:solidFill>
                          <a:schemeClr val="accent1"/>
                        </a:solidFill>
                        <a:latin typeface="Poppins" charset="0"/>
                        <a:ea typeface="Times New Roman"/>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a:cs typeface="Poppins" charset="0"/>
                          <a:sym typeface="Arial"/>
                        </a:rPr>
                        <a:t>0.12</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cs typeface="Poppins" charset="0"/>
                          <a:sym typeface="Arial"/>
                        </a:rPr>
                        <a:t>Section 11.3, from ASCE7-10.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635841118"/>
                  </a:ext>
                </a:extLst>
              </a:tr>
              <a:tr h="413402">
                <a:tc>
                  <a:txBody>
                    <a:bodyPr/>
                    <a:lstStyle/>
                    <a:p>
                      <a:pPr marL="0" marR="0" algn="ctr">
                        <a:lnSpc>
                          <a:spcPct val="250000"/>
                        </a:lnSpc>
                        <a:spcBef>
                          <a:spcPts val="0"/>
                        </a:spcBef>
                        <a:spcAft>
                          <a:spcPts val="600"/>
                        </a:spcAft>
                      </a:pPr>
                      <a:r>
                        <a:rPr lang="en" sz="900" b="0" i="0" u="none" strike="noStrike" cap="none" dirty="0">
                          <a:solidFill>
                            <a:schemeClr val="accent1"/>
                          </a:solidFill>
                          <a:latin typeface="Poppins" charset="0"/>
                          <a:cs typeface="Poppins" charset="0"/>
                          <a:sym typeface="Arial"/>
                        </a:rPr>
                        <a:t>Site Classification </a:t>
                      </a:r>
                      <a:endParaRPr lang="en-US" sz="900" b="0" i="0" u="none" strike="noStrike" cap="none" dirty="0">
                        <a:solidFill>
                          <a:schemeClr val="accent1"/>
                        </a:solidFill>
                        <a:latin typeface="Poppins" charset="0"/>
                        <a:ea typeface="Times New Roman"/>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ea typeface="Times New Roman"/>
                          <a:cs typeface="Poppins" charset="0"/>
                          <a:sym typeface="Arial"/>
                        </a:rPr>
                        <a:t>C-very dense soil and soft rock</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cs typeface="Poppins" charset="0"/>
                          <a:sym typeface="Arial"/>
                        </a:rPr>
                        <a:t>Table 20.3.1 from ASCE 7-10.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r h="87091">
                <a:tc>
                  <a:txBody>
                    <a:bodyPr/>
                    <a:lstStyle/>
                    <a:p>
                      <a:pPr marL="0" marR="0" algn="ctr" rtl="1">
                        <a:lnSpc>
                          <a:spcPct val="250000"/>
                        </a:lnSpc>
                        <a:spcBef>
                          <a:spcPts val="0"/>
                        </a:spcBef>
                        <a:spcAft>
                          <a:spcPts val="600"/>
                        </a:spcAft>
                      </a:pPr>
                      <a:r>
                        <a:rPr lang="en-US" sz="900" b="0" i="0" u="none" strike="noStrike" cap="none" dirty="0">
                          <a:solidFill>
                            <a:schemeClr val="accent1"/>
                          </a:solidFill>
                          <a:latin typeface="Poppins" charset="0"/>
                          <a:cs typeface="Poppins" charset="0"/>
                          <a:sym typeface="Arial"/>
                        </a:rPr>
                        <a:t>Site Coefficients(F</a:t>
                      </a:r>
                      <a:r>
                        <a:rPr lang="en-US" sz="900" b="0" i="0" u="none" strike="noStrike" cap="none" baseline="-25000" dirty="0">
                          <a:solidFill>
                            <a:schemeClr val="accent1"/>
                          </a:solidFill>
                          <a:latin typeface="Poppins" charset="0"/>
                          <a:cs typeface="Poppins" charset="0"/>
                          <a:sym typeface="Arial"/>
                        </a:rPr>
                        <a:t>a</a:t>
                      </a:r>
                      <a:r>
                        <a:rPr lang="en-US" sz="900" b="0" i="0" u="none" strike="noStrike" cap="none" dirty="0">
                          <a:solidFill>
                            <a:schemeClr val="accent1"/>
                          </a:solidFill>
                          <a:latin typeface="Poppins" charset="0"/>
                          <a:cs typeface="Poppins" charset="0"/>
                          <a:sym typeface="Arial"/>
                        </a:rPr>
                        <a:t> ,</a:t>
                      </a:r>
                      <a:r>
                        <a:rPr lang="en-US" sz="900" b="0" i="0" u="none" strike="noStrike" cap="none" dirty="0" err="1">
                          <a:solidFill>
                            <a:schemeClr val="accent1"/>
                          </a:solidFill>
                          <a:latin typeface="Poppins" charset="0"/>
                          <a:cs typeface="Poppins" charset="0"/>
                          <a:sym typeface="Arial"/>
                        </a:rPr>
                        <a:t>F</a:t>
                      </a:r>
                      <a:r>
                        <a:rPr lang="en-US" sz="900" b="0" i="0" u="none" strike="noStrike" cap="none" baseline="-25000" dirty="0" err="1">
                          <a:solidFill>
                            <a:schemeClr val="accent1"/>
                          </a:solidFill>
                          <a:latin typeface="Poppins" charset="0"/>
                          <a:cs typeface="Poppins" charset="0"/>
                          <a:sym typeface="Arial"/>
                        </a:rPr>
                        <a:t>v</a:t>
                      </a:r>
                      <a:r>
                        <a:rPr lang="en-US" sz="900" b="0" i="0" u="none" strike="noStrike" cap="none" dirty="0">
                          <a:solidFill>
                            <a:schemeClr val="accent1"/>
                          </a:solidFill>
                          <a:latin typeface="Poppins" charset="0"/>
                          <a:cs typeface="Poppins" charset="0"/>
                          <a:sym typeface="Arial"/>
                        </a:rPr>
                        <a:t>)</a:t>
                      </a:r>
                      <a:endParaRPr lang="en-US" sz="900" b="0" i="0" u="none" strike="noStrike" cap="none" dirty="0">
                        <a:solidFill>
                          <a:schemeClr val="accent1"/>
                        </a:solidFill>
                        <a:latin typeface="Poppins" charset="0"/>
                        <a:ea typeface="Times New Roman"/>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ea typeface="Times New Roman"/>
                          <a:cs typeface="Poppins" charset="0"/>
                          <a:sym typeface="Arial"/>
                        </a:rPr>
                        <a:t>1.2,1.68</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cs typeface="Poppins" charset="0"/>
                          <a:sym typeface="Arial"/>
                        </a:rPr>
                        <a:t>Table 11.4.1+2 from ASCE 7-10.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981376577"/>
                  </a:ext>
                </a:extLst>
              </a:tr>
              <a:tr h="466549">
                <a:tc>
                  <a:txBody>
                    <a:bodyPr/>
                    <a:lstStyle/>
                    <a:p>
                      <a:pPr marL="0" marR="0" algn="ctr">
                        <a:lnSpc>
                          <a:spcPct val="250000"/>
                        </a:lnSpc>
                        <a:spcBef>
                          <a:spcPts val="0"/>
                        </a:spcBef>
                        <a:spcAft>
                          <a:spcPts val="600"/>
                        </a:spcAft>
                      </a:pPr>
                      <a:r>
                        <a:rPr lang="en-US" sz="900" b="0" i="0" u="none" strike="noStrike" cap="none" dirty="0">
                          <a:solidFill>
                            <a:schemeClr val="accent1"/>
                          </a:solidFill>
                          <a:latin typeface="Poppins" charset="0"/>
                          <a:ea typeface="Times New Roman"/>
                          <a:cs typeface="Poppins" charset="0"/>
                          <a:sym typeface="Arial"/>
                        </a:rPr>
                        <a:t>Spectral Response Acceleration Parameters(S</a:t>
                      </a:r>
                      <a:r>
                        <a:rPr lang="en-US" sz="900" b="0" i="0" u="none" strike="noStrike" cap="none" baseline="-25000" dirty="0">
                          <a:solidFill>
                            <a:schemeClr val="accent1"/>
                          </a:solidFill>
                          <a:latin typeface="Poppins" charset="0"/>
                          <a:ea typeface="Times New Roman"/>
                          <a:cs typeface="Poppins" charset="0"/>
                          <a:sym typeface="Arial"/>
                        </a:rPr>
                        <a:t>M1</a:t>
                      </a:r>
                      <a:r>
                        <a:rPr lang="en-US" sz="900" b="0" i="0" u="none" strike="noStrike" cap="none" dirty="0">
                          <a:solidFill>
                            <a:schemeClr val="accent1"/>
                          </a:solidFill>
                          <a:latin typeface="Poppins" charset="0"/>
                          <a:ea typeface="Times New Roman"/>
                          <a:cs typeface="Poppins" charset="0"/>
                          <a:sym typeface="Arial"/>
                        </a:rPr>
                        <a:t>,S</a:t>
                      </a:r>
                      <a:r>
                        <a:rPr lang="en-US" sz="900" b="0" i="0" u="none" strike="noStrike" cap="none" baseline="-25000" dirty="0">
                          <a:solidFill>
                            <a:schemeClr val="accent1"/>
                          </a:solidFill>
                          <a:latin typeface="Poppins" charset="0"/>
                          <a:ea typeface="Times New Roman"/>
                          <a:cs typeface="Poppins" charset="0"/>
                          <a:sym typeface="Arial"/>
                        </a:rPr>
                        <a:t>Ms</a:t>
                      </a:r>
                      <a:r>
                        <a:rPr lang="en-US" sz="900" b="0" i="0" u="none" strike="noStrike" cap="none" baseline="0" dirty="0">
                          <a:solidFill>
                            <a:schemeClr val="accent1"/>
                          </a:solidFill>
                          <a:latin typeface="Poppins" charset="0"/>
                          <a:ea typeface="Times New Roman"/>
                          <a:cs typeface="Poppins" charset="0"/>
                          <a:sym typeface="Arial"/>
                        </a:rPr>
                        <a:t>)</a:t>
                      </a:r>
                      <a:endParaRPr lang="en-US" sz="900" b="0" i="0" u="none" strike="noStrike" cap="none" baseline="-25000" dirty="0">
                        <a:solidFill>
                          <a:schemeClr val="accent1"/>
                        </a:solidFill>
                        <a:latin typeface="Poppins" charset="0"/>
                        <a:ea typeface="Times New Roman"/>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ea typeface="Times New Roman"/>
                          <a:cs typeface="Poppins" charset="0"/>
                          <a:sym typeface="Arial"/>
                        </a:rPr>
                        <a:t>0.2,0.48</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lvl="0" algn="ctr">
                        <a:buNone/>
                      </a:pPr>
                      <a:r>
                        <a:rPr lang="en-US" sz="1100" b="0" i="0" u="none" strike="noStrike" cap="none" dirty="0">
                          <a:solidFill>
                            <a:schemeClr val="accent6"/>
                          </a:solidFill>
                          <a:latin typeface="Poppins" charset="0"/>
                          <a:cs typeface="Poppins" charset="0"/>
                          <a:sym typeface="Arial"/>
                        </a:rPr>
                        <a:t>S</a:t>
                      </a:r>
                      <a:r>
                        <a:rPr lang="en-US" sz="1100" b="0" i="0" u="none" strike="noStrike" cap="none" baseline="-25000" dirty="0">
                          <a:solidFill>
                            <a:schemeClr val="accent6"/>
                          </a:solidFill>
                          <a:latin typeface="Poppins" charset="0"/>
                          <a:cs typeface="Poppins" charset="0"/>
                          <a:sym typeface="Arial"/>
                        </a:rPr>
                        <a:t>M1 </a:t>
                      </a:r>
                      <a:r>
                        <a:rPr lang="en-US" sz="1100" b="0" i="0" u="none" strike="noStrike" cap="none" dirty="0">
                          <a:solidFill>
                            <a:schemeClr val="accent6"/>
                          </a:solidFill>
                          <a:latin typeface="Poppins" charset="0"/>
                          <a:cs typeface="Poppins" charset="0"/>
                          <a:sym typeface="Arial"/>
                        </a:rPr>
                        <a:t>= </a:t>
                      </a:r>
                      <a:r>
                        <a:rPr lang="en-US" sz="1100" b="0" i="0" u="none" strike="noStrike" cap="none" dirty="0" err="1">
                          <a:solidFill>
                            <a:schemeClr val="accent6"/>
                          </a:solidFill>
                          <a:latin typeface="Poppins" charset="0"/>
                          <a:cs typeface="Poppins" charset="0"/>
                          <a:sym typeface="Arial"/>
                        </a:rPr>
                        <a:t>F</a:t>
                      </a:r>
                      <a:r>
                        <a:rPr lang="en-US" sz="1100" b="0" i="0" u="none" strike="noStrike" cap="none" baseline="-25000" dirty="0" err="1">
                          <a:solidFill>
                            <a:schemeClr val="accent6"/>
                          </a:solidFill>
                          <a:latin typeface="Poppins" charset="0"/>
                          <a:cs typeface="Poppins" charset="0"/>
                          <a:sym typeface="Arial"/>
                        </a:rPr>
                        <a:t>v</a:t>
                      </a:r>
                      <a:r>
                        <a:rPr lang="en-US" sz="1100" b="0" i="0" u="none" strike="noStrike" cap="none" dirty="0">
                          <a:solidFill>
                            <a:schemeClr val="accent6"/>
                          </a:solidFill>
                          <a:latin typeface="Poppins" charset="0"/>
                          <a:cs typeface="Poppins" charset="0"/>
                          <a:sym typeface="Arial"/>
                        </a:rPr>
                        <a:t>*S</a:t>
                      </a:r>
                      <a:r>
                        <a:rPr lang="en-US" sz="1100" b="0" i="0" u="none" strike="noStrike" cap="none" baseline="-25000" dirty="0">
                          <a:solidFill>
                            <a:schemeClr val="accent6"/>
                          </a:solidFill>
                          <a:latin typeface="Poppins" charset="0"/>
                          <a:cs typeface="Poppins" charset="0"/>
                          <a:sym typeface="Arial"/>
                        </a:rPr>
                        <a:t>1 </a:t>
                      </a:r>
                    </a:p>
                    <a:p>
                      <a:pPr lvl="0" algn="ctr">
                        <a:buNone/>
                      </a:pPr>
                      <a:r>
                        <a:rPr lang="en-US" sz="1100" b="0" i="0" u="none" strike="noStrike" cap="none" dirty="0">
                          <a:solidFill>
                            <a:schemeClr val="accent6"/>
                          </a:solidFill>
                          <a:latin typeface="Poppins" charset="0"/>
                          <a:cs typeface="Poppins" charset="0"/>
                          <a:sym typeface="Arial"/>
                        </a:rPr>
                        <a:t>S</a:t>
                      </a:r>
                      <a:r>
                        <a:rPr lang="en-US" sz="1100" b="0" i="0" u="none" strike="noStrike" cap="none" baseline="-25000" dirty="0">
                          <a:solidFill>
                            <a:schemeClr val="accent6"/>
                          </a:solidFill>
                          <a:latin typeface="Poppins" charset="0"/>
                          <a:cs typeface="Poppins" charset="0"/>
                          <a:sym typeface="Arial"/>
                        </a:rPr>
                        <a:t>MS</a:t>
                      </a:r>
                      <a:r>
                        <a:rPr lang="en-US" sz="1100" b="0" i="0" u="none" strike="noStrike" cap="none" dirty="0">
                          <a:solidFill>
                            <a:schemeClr val="accent6"/>
                          </a:solidFill>
                          <a:latin typeface="Poppins" charset="0"/>
                          <a:cs typeface="Poppins" charset="0"/>
                          <a:sym typeface="Arial"/>
                        </a:rPr>
                        <a:t>= F</a:t>
                      </a:r>
                      <a:r>
                        <a:rPr lang="en-US" sz="1100" b="0" i="0" u="none" strike="noStrike" cap="none" baseline="-25000" dirty="0">
                          <a:solidFill>
                            <a:schemeClr val="accent6"/>
                          </a:solidFill>
                          <a:latin typeface="Poppins" charset="0"/>
                          <a:cs typeface="Poppins" charset="0"/>
                          <a:sym typeface="Arial"/>
                        </a:rPr>
                        <a:t>a</a:t>
                      </a:r>
                      <a:r>
                        <a:rPr lang="en-US" sz="1100" b="0" i="0" u="none" strike="noStrike" cap="none" dirty="0">
                          <a:solidFill>
                            <a:schemeClr val="accent6"/>
                          </a:solidFill>
                          <a:latin typeface="Poppins" charset="0"/>
                          <a:cs typeface="Poppins" charset="0"/>
                          <a:sym typeface="Arial"/>
                        </a:rPr>
                        <a:t>*S</a:t>
                      </a:r>
                      <a:r>
                        <a:rPr lang="en-US" sz="1100" b="0" i="0" u="none" strike="noStrike" cap="none" baseline="-25000" dirty="0">
                          <a:solidFill>
                            <a:schemeClr val="accent6"/>
                          </a:solidFill>
                          <a:latin typeface="Poppins" charset="0"/>
                          <a:cs typeface="Poppins" charset="0"/>
                          <a:sym typeface="Arial"/>
                        </a:rPr>
                        <a:t>s </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371418940"/>
                  </a:ext>
                </a:extLst>
              </a:tr>
              <a:tr h="212842">
                <a:tc>
                  <a:txBody>
                    <a:bodyPr/>
                    <a:lstStyle/>
                    <a:p>
                      <a:pPr marL="0" marR="0" algn="ctr">
                        <a:lnSpc>
                          <a:spcPct val="250000"/>
                        </a:lnSpc>
                        <a:spcBef>
                          <a:spcPts val="0"/>
                        </a:spcBef>
                        <a:spcAft>
                          <a:spcPts val="600"/>
                        </a:spcAft>
                      </a:pPr>
                      <a:r>
                        <a:rPr lang="en-US" sz="900" b="0" i="0" u="none" strike="noStrike" cap="none" dirty="0">
                          <a:solidFill>
                            <a:schemeClr val="accent1"/>
                          </a:solidFill>
                          <a:latin typeface="Poppins" charset="0"/>
                          <a:cs typeface="Poppins" charset="0"/>
                          <a:sym typeface="Arial"/>
                        </a:rPr>
                        <a:t>Design Spectral Acceleration Parameters (S</a:t>
                      </a:r>
                      <a:r>
                        <a:rPr lang="en-US" sz="900" b="0" i="0" u="none" strike="noStrike" cap="none" baseline="-25000" dirty="0">
                          <a:solidFill>
                            <a:schemeClr val="accent1"/>
                          </a:solidFill>
                          <a:latin typeface="Poppins" charset="0"/>
                          <a:cs typeface="Poppins" charset="0"/>
                          <a:sym typeface="Arial"/>
                        </a:rPr>
                        <a:t>Ds</a:t>
                      </a:r>
                      <a:r>
                        <a:rPr lang="en-US" sz="900" b="0" i="0" u="none" strike="noStrike" cap="none" dirty="0">
                          <a:solidFill>
                            <a:schemeClr val="accent1"/>
                          </a:solidFill>
                          <a:latin typeface="Poppins" charset="0"/>
                          <a:cs typeface="Poppins" charset="0"/>
                          <a:sym typeface="Arial"/>
                        </a:rPr>
                        <a:t>,S</a:t>
                      </a:r>
                      <a:r>
                        <a:rPr lang="en-US" sz="900" b="0" i="0" u="none" strike="noStrike" cap="none" baseline="-25000" dirty="0">
                          <a:solidFill>
                            <a:schemeClr val="accent1"/>
                          </a:solidFill>
                          <a:latin typeface="Poppins" charset="0"/>
                          <a:cs typeface="Poppins" charset="0"/>
                          <a:sym typeface="Arial"/>
                        </a:rPr>
                        <a:t>D1</a:t>
                      </a:r>
                      <a:r>
                        <a:rPr lang="en-US" sz="900" b="0" i="0" u="none" strike="noStrike" cap="none" dirty="0">
                          <a:solidFill>
                            <a:schemeClr val="accent1"/>
                          </a:solidFill>
                          <a:latin typeface="Poppins" charset="0"/>
                          <a:cs typeface="Poppins" charset="0"/>
                          <a:sym typeface="Arial"/>
                        </a:rPr>
                        <a:t>)</a:t>
                      </a:r>
                      <a:endParaRPr lang="en-US" sz="900" b="0" i="0" u="none" strike="noStrike" cap="none" dirty="0">
                        <a:solidFill>
                          <a:schemeClr val="accent1"/>
                        </a:solidFill>
                        <a:latin typeface="Poppins" charset="0"/>
                        <a:ea typeface="Times New Roman"/>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ea typeface="Times New Roman"/>
                          <a:cs typeface="Poppins" charset="0"/>
                          <a:sym typeface="Arial"/>
                        </a:rPr>
                        <a:t>0.32,0.13</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R="0" lvl="0" algn="ctr" rtl="0">
                        <a:lnSpc>
                          <a:spcPct val="100000"/>
                        </a:lnSpc>
                        <a:spcBef>
                          <a:spcPts val="0"/>
                        </a:spcBef>
                        <a:spcAft>
                          <a:spcPts val="0"/>
                        </a:spcAft>
                        <a:buClr>
                          <a:srgbClr val="000000"/>
                        </a:buClr>
                        <a:buSzPts val="1200"/>
                        <a:buFont typeface="Arial"/>
                        <a:buNone/>
                      </a:pPr>
                      <a:r>
                        <a:rPr lang="en-US" sz="1100" b="0" i="0" u="none" strike="noStrike" cap="none" dirty="0">
                          <a:solidFill>
                            <a:schemeClr val="accent6"/>
                          </a:solidFill>
                          <a:latin typeface="Poppins" charset="0"/>
                          <a:cs typeface="Poppins" charset="0"/>
                          <a:sym typeface="Arial"/>
                        </a:rPr>
                        <a:t>S</a:t>
                      </a:r>
                      <a:r>
                        <a:rPr lang="en-US" sz="1100" b="0" i="0" u="none" strike="noStrike" cap="none" baseline="-25000" dirty="0">
                          <a:solidFill>
                            <a:schemeClr val="accent6"/>
                          </a:solidFill>
                          <a:latin typeface="Poppins" charset="0"/>
                          <a:cs typeface="Poppins" charset="0"/>
                          <a:sym typeface="Arial"/>
                        </a:rPr>
                        <a:t>Ds </a:t>
                      </a:r>
                      <a:r>
                        <a:rPr lang="en-US" sz="1100" b="0" i="0" u="none" strike="noStrike" cap="none" dirty="0">
                          <a:solidFill>
                            <a:schemeClr val="accent6"/>
                          </a:solidFill>
                          <a:latin typeface="Poppins" charset="0"/>
                          <a:cs typeface="Poppins" charset="0"/>
                          <a:sym typeface="Arial"/>
                        </a:rPr>
                        <a:t>=2/3*S</a:t>
                      </a:r>
                      <a:r>
                        <a:rPr lang="en-US" sz="1100" b="0" i="0" u="none" strike="noStrike" cap="none" baseline="-25000" dirty="0">
                          <a:solidFill>
                            <a:schemeClr val="accent6"/>
                          </a:solidFill>
                          <a:latin typeface="Poppins" charset="0"/>
                          <a:cs typeface="Poppins" charset="0"/>
                          <a:sym typeface="Arial"/>
                        </a:rPr>
                        <a:t>MS</a:t>
                      </a:r>
                    </a:p>
                    <a:p>
                      <a:pPr marR="0" lvl="0" algn="ctr" rtl="0">
                        <a:lnSpc>
                          <a:spcPct val="100000"/>
                        </a:lnSpc>
                        <a:spcBef>
                          <a:spcPts val="0"/>
                        </a:spcBef>
                        <a:spcAft>
                          <a:spcPts val="0"/>
                        </a:spcAft>
                        <a:buClr>
                          <a:srgbClr val="000000"/>
                        </a:buClr>
                        <a:buSzPts val="1200"/>
                        <a:buFont typeface="Arial"/>
                        <a:buNone/>
                      </a:pPr>
                      <a:r>
                        <a:rPr lang="en-US" sz="1100" b="0" i="0" u="none" strike="noStrike" cap="none" dirty="0">
                          <a:solidFill>
                            <a:schemeClr val="accent6"/>
                          </a:solidFill>
                          <a:latin typeface="Poppins" charset="0"/>
                          <a:cs typeface="Poppins" charset="0"/>
                          <a:sym typeface="Arial"/>
                        </a:rPr>
                        <a:t>S</a:t>
                      </a:r>
                      <a:r>
                        <a:rPr lang="en-US" sz="1100" b="0" i="0" u="none" strike="noStrike" cap="none" baseline="-25000" dirty="0">
                          <a:solidFill>
                            <a:schemeClr val="accent6"/>
                          </a:solidFill>
                          <a:latin typeface="Poppins" charset="0"/>
                          <a:cs typeface="Poppins" charset="0"/>
                          <a:sym typeface="Arial"/>
                        </a:rPr>
                        <a:t>D1</a:t>
                      </a:r>
                      <a:r>
                        <a:rPr lang="en-US" sz="1100" b="0" i="0" u="none" strike="noStrike" cap="none" dirty="0">
                          <a:solidFill>
                            <a:schemeClr val="accent6"/>
                          </a:solidFill>
                          <a:latin typeface="Poppins" charset="0"/>
                          <a:cs typeface="Poppins" charset="0"/>
                          <a:sym typeface="Arial"/>
                        </a:rPr>
                        <a:t>= 2/3 * S</a:t>
                      </a:r>
                      <a:r>
                        <a:rPr lang="en-US" sz="1100" b="0" i="0" u="none" strike="noStrike" cap="none" baseline="-25000" dirty="0">
                          <a:solidFill>
                            <a:schemeClr val="accent6"/>
                          </a:solidFill>
                          <a:latin typeface="Poppins" charset="0"/>
                          <a:cs typeface="Poppins" charset="0"/>
                          <a:sym typeface="Arial"/>
                        </a:rPr>
                        <a:t>M1</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2644431490"/>
                  </a:ext>
                </a:extLst>
              </a:tr>
              <a:tr h="251937">
                <a:tc>
                  <a:txBody>
                    <a:bodyPr/>
                    <a:lstStyle/>
                    <a:p>
                      <a:pPr marL="0" marR="0" algn="ctr">
                        <a:lnSpc>
                          <a:spcPct val="250000"/>
                        </a:lnSpc>
                        <a:spcBef>
                          <a:spcPts val="0"/>
                        </a:spcBef>
                        <a:spcAft>
                          <a:spcPts val="600"/>
                        </a:spcAft>
                      </a:pPr>
                      <a:r>
                        <a:rPr lang="en-US" sz="900" b="0" i="0" u="none" strike="noStrike" cap="none" dirty="0">
                          <a:solidFill>
                            <a:schemeClr val="accent1"/>
                          </a:solidFill>
                          <a:latin typeface="Poppins" charset="0"/>
                          <a:cs typeface="Poppins" charset="0"/>
                          <a:sym typeface="Arial"/>
                        </a:rPr>
                        <a:t>Long-Period Transition Period(T</a:t>
                      </a:r>
                      <a:r>
                        <a:rPr lang="en-US" sz="900" b="0" i="0" u="none" strike="noStrike" cap="none" baseline="-25000" dirty="0">
                          <a:solidFill>
                            <a:schemeClr val="accent1"/>
                          </a:solidFill>
                          <a:latin typeface="Poppins" charset="0"/>
                          <a:cs typeface="Poppins" charset="0"/>
                          <a:sym typeface="Arial"/>
                        </a:rPr>
                        <a:t>L</a:t>
                      </a:r>
                      <a:r>
                        <a:rPr lang="en-US" sz="900" b="0" i="0" u="none" strike="noStrike" cap="none" dirty="0">
                          <a:solidFill>
                            <a:schemeClr val="accent1"/>
                          </a:solidFill>
                          <a:latin typeface="Poppins" charset="0"/>
                          <a:cs typeface="Poppins" charset="0"/>
                          <a:sym typeface="Arial"/>
                        </a:rPr>
                        <a:t>)</a:t>
                      </a:r>
                      <a:endParaRPr lang="en-US" sz="900" b="0" i="0" u="none" strike="noStrike" cap="none" dirty="0">
                        <a:solidFill>
                          <a:schemeClr val="accent1"/>
                        </a:solidFill>
                        <a:latin typeface="Poppins" charset="0"/>
                        <a:ea typeface="Times New Roman"/>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ea typeface="Times New Roman"/>
                          <a:cs typeface="Poppins" charset="0"/>
                          <a:sym typeface="Arial"/>
                        </a:rPr>
                        <a:t>9</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R="0" lvl="0" algn="ctr" rtl="0">
                        <a:lnSpc>
                          <a:spcPct val="100000"/>
                        </a:lnSpc>
                        <a:spcBef>
                          <a:spcPts val="0"/>
                        </a:spcBef>
                        <a:spcAft>
                          <a:spcPts val="0"/>
                        </a:spcAft>
                        <a:buClr>
                          <a:srgbClr val="000000"/>
                        </a:buClr>
                        <a:buSzPts val="1200"/>
                        <a:buFont typeface="Arial"/>
                        <a:buNone/>
                      </a:pPr>
                      <a:r>
                        <a:rPr lang="en-US" sz="1100" b="0" i="0" u="none" strike="noStrike" cap="none" dirty="0">
                          <a:solidFill>
                            <a:schemeClr val="accent6"/>
                          </a:solidFill>
                          <a:latin typeface="Poppins" charset="0"/>
                          <a:cs typeface="Poppins" charset="0"/>
                          <a:sym typeface="Arial"/>
                        </a:rPr>
                        <a:t>“Israeli” maps TL 2%,50y</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397144400"/>
                  </a:ext>
                </a:extLst>
              </a:tr>
              <a:tr h="0">
                <a:tc>
                  <a:txBody>
                    <a:bodyPr/>
                    <a:lstStyle/>
                    <a:p>
                      <a:pPr marL="0" marR="0" algn="ctr">
                        <a:lnSpc>
                          <a:spcPct val="250000"/>
                        </a:lnSpc>
                        <a:spcBef>
                          <a:spcPts val="0"/>
                        </a:spcBef>
                        <a:spcAft>
                          <a:spcPts val="600"/>
                        </a:spcAft>
                      </a:pPr>
                      <a:r>
                        <a:rPr lang="en-US" sz="900" b="0" i="0" u="none" strike="noStrike" cap="none" dirty="0">
                          <a:solidFill>
                            <a:schemeClr val="accent1"/>
                          </a:solidFill>
                          <a:latin typeface="Poppins" charset="0"/>
                          <a:cs typeface="Poppins" charset="0"/>
                          <a:sym typeface="Arial"/>
                        </a:rPr>
                        <a:t>Structural Period</a:t>
                      </a:r>
                      <a:endParaRPr lang="en-US" sz="900" b="0" i="0" u="none" strike="noStrike" cap="none" dirty="0">
                        <a:solidFill>
                          <a:schemeClr val="accent1"/>
                        </a:solidFill>
                        <a:latin typeface="Poppins" charset="0"/>
                        <a:ea typeface="Times New Roman"/>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accent1"/>
                      </a:solidFill>
                      <a:prstDash val="solid"/>
                      <a:round/>
                      <a:headEnd type="none" w="med" len="med"/>
                      <a:tailEnd type="none" w="med" len="med"/>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100" b="0" i="0" u="none" strike="noStrike" cap="none" dirty="0">
                          <a:solidFill>
                            <a:schemeClr val="accent6"/>
                          </a:solidFill>
                          <a:latin typeface="Poppins" charset="0"/>
                          <a:cs typeface="Poppins" charset="0"/>
                          <a:sym typeface="Arial"/>
                        </a:rPr>
                        <a:t>0.426</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lang="en-US" sz="1100" b="0" i="0" u="none" strike="noStrike" cap="none" dirty="0">
                          <a:solidFill>
                            <a:schemeClr val="accent6"/>
                          </a:solidFill>
                          <a:latin typeface="Poppins" charset="0"/>
                          <a:cs typeface="Poppins" charset="0"/>
                          <a:sym typeface="Arial"/>
                        </a:rPr>
                        <a:t>T</a:t>
                      </a:r>
                      <a:r>
                        <a:rPr lang="en-US" sz="1100" b="0" i="0" u="none" strike="noStrike" cap="none" baseline="-25000" dirty="0">
                          <a:solidFill>
                            <a:schemeClr val="accent6"/>
                          </a:solidFill>
                          <a:latin typeface="Poppins" charset="0"/>
                          <a:cs typeface="Poppins" charset="0"/>
                          <a:sym typeface="Arial"/>
                        </a:rPr>
                        <a:t>a</a:t>
                      </a:r>
                      <a:r>
                        <a:rPr lang="en-US" sz="1100" b="0" i="0" u="none" strike="noStrike" cap="none" dirty="0">
                          <a:solidFill>
                            <a:schemeClr val="accent6"/>
                          </a:solidFill>
                          <a:latin typeface="Poppins" charset="0"/>
                          <a:cs typeface="Poppins" charset="0"/>
                          <a:sym typeface="Arial"/>
                        </a:rPr>
                        <a:t> =C</a:t>
                      </a:r>
                      <a:r>
                        <a:rPr lang="en-US" sz="1100" b="0" i="0" u="none" strike="noStrike" cap="none" baseline="-25000" dirty="0">
                          <a:solidFill>
                            <a:schemeClr val="accent6"/>
                          </a:solidFill>
                          <a:latin typeface="Poppins" charset="0"/>
                          <a:cs typeface="Poppins" charset="0"/>
                          <a:sym typeface="Arial"/>
                        </a:rPr>
                        <a:t>t</a:t>
                      </a:r>
                      <a:r>
                        <a:rPr lang="en-US" sz="1100" b="0" i="0" u="none" strike="noStrike" cap="none" dirty="0">
                          <a:solidFill>
                            <a:schemeClr val="accent6"/>
                          </a:solidFill>
                          <a:latin typeface="Poppins" charset="0"/>
                          <a:cs typeface="Poppins" charset="0"/>
                          <a:sym typeface="Arial"/>
                        </a:rPr>
                        <a:t>*</a:t>
                      </a:r>
                      <a:r>
                        <a:rPr lang="en-US" sz="1100" b="0" i="0" u="none" strike="noStrike" cap="none" dirty="0" err="1">
                          <a:solidFill>
                            <a:schemeClr val="accent6"/>
                          </a:solidFill>
                          <a:latin typeface="Poppins" charset="0"/>
                          <a:cs typeface="Poppins" charset="0"/>
                          <a:sym typeface="Arial"/>
                        </a:rPr>
                        <a:t>h</a:t>
                      </a:r>
                      <a:r>
                        <a:rPr lang="en-US" sz="1100" b="0" i="0" u="none" strike="noStrike" cap="none" baseline="-25000" dirty="0" err="1">
                          <a:solidFill>
                            <a:schemeClr val="accent6"/>
                          </a:solidFill>
                          <a:latin typeface="Poppins" charset="0"/>
                          <a:cs typeface="Poppins" charset="0"/>
                          <a:sym typeface="Arial"/>
                        </a:rPr>
                        <a:t>n</a:t>
                      </a:r>
                      <a:r>
                        <a:rPr lang="en-US" sz="1100" b="0" i="0" u="none" strike="noStrike" cap="none" baseline="30000" dirty="0" err="1">
                          <a:solidFill>
                            <a:schemeClr val="accent6"/>
                          </a:solidFill>
                          <a:latin typeface="Poppins" charset="0"/>
                          <a:cs typeface="Poppins" charset="0"/>
                          <a:sym typeface="Arial"/>
                        </a:rPr>
                        <a:t>x</a:t>
                      </a:r>
                      <a:r>
                        <a:rPr lang="en-US" sz="1100" b="0" i="0" u="none" strike="noStrike" cap="none" dirty="0">
                          <a:solidFill>
                            <a:schemeClr val="accent6"/>
                          </a:solidFill>
                          <a:latin typeface="Poppins" charset="0"/>
                          <a:cs typeface="Poppins" charset="0"/>
                          <a:sym typeface="Arial"/>
                        </a:rPr>
                        <a:t> =0.0488*180.75=0.426</a:t>
                      </a:r>
                    </a:p>
                    <a:p>
                      <a:pPr marR="0" lvl="0" algn="ctr" rtl="0">
                        <a:lnSpc>
                          <a:spcPct val="100000"/>
                        </a:lnSpc>
                        <a:spcBef>
                          <a:spcPts val="0"/>
                        </a:spcBef>
                        <a:spcAft>
                          <a:spcPts val="0"/>
                        </a:spcAft>
                        <a:buClr>
                          <a:srgbClr val="000000"/>
                        </a:buClr>
                        <a:buSzPts val="1200"/>
                        <a:buFont typeface="Arial"/>
                        <a:buNone/>
                      </a:pPr>
                      <a:endParaRPr lang="en-US" sz="1100" b="0" i="0" u="none" strike="noStrike" cap="none" dirty="0">
                        <a:solidFill>
                          <a:schemeClr val="accent6"/>
                        </a:solidFill>
                        <a:latin typeface="Poppins" charset="0"/>
                        <a:cs typeface="Poppins" charset="0"/>
                        <a:sym typeface="Arial"/>
                      </a:endParaRP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4162809781"/>
                  </a:ext>
                </a:extLst>
              </a:tr>
            </a:tbl>
          </a:graphicData>
        </a:graphic>
      </p:graphicFrame>
      <p:sp>
        <p:nvSpPr>
          <p:cNvPr id="57" name="Google Shape;12882;p46">
            <a:extLst>
              <a:ext uri="{FF2B5EF4-FFF2-40B4-BE49-F238E27FC236}">
                <a16:creationId xmlns:a16="http://schemas.microsoft.com/office/drawing/2014/main" id="{B2EAADDC-49DE-4F84-A441-0A5AB50EAEB4}"/>
              </a:ext>
            </a:extLst>
          </p:cNvPr>
          <p:cNvSpPr txBox="1">
            <a:spLocks noGrp="1"/>
          </p:cNvSpPr>
          <p:nvPr>
            <p:ph type="title"/>
          </p:nvPr>
        </p:nvSpPr>
        <p:spPr>
          <a:xfrm>
            <a:off x="1958336" y="111663"/>
            <a:ext cx="5746800" cy="572700"/>
          </a:xfrm>
          <a:prstGeom prst="rect">
            <a:avLst/>
          </a:prstGeom>
        </p:spPr>
        <p:txBody>
          <a:bodyPr spcFirstLastPara="1" wrap="square" lIns="91425" tIns="91425" rIns="91425" bIns="91425" anchor="t" anchorCtr="0">
            <a:noAutofit/>
          </a:bodyPr>
          <a:lstStyle/>
          <a:p>
            <a:pPr marL="0" indent="0"/>
            <a:r>
              <a:rPr lang="en-US" sz="1800" b="1" dirty="0"/>
              <a:t>Seismic Load Parameters</a:t>
            </a:r>
          </a:p>
        </p:txBody>
      </p:sp>
    </p:spTree>
    <p:extLst>
      <p:ext uri="{BB962C8B-B14F-4D97-AF65-F5344CB8AC3E}">
        <p14:creationId xmlns:p14="http://schemas.microsoft.com/office/powerpoint/2010/main" val="356220191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908"/>
        <p:cNvGrpSpPr/>
        <p:nvPr/>
      </p:nvGrpSpPr>
      <p:grpSpPr>
        <a:xfrm>
          <a:off x="0" y="0"/>
          <a:ext cx="0" cy="0"/>
          <a:chOff x="0" y="0"/>
          <a:chExt cx="0" cy="0"/>
        </a:xfrm>
      </p:grpSpPr>
      <p:sp>
        <p:nvSpPr>
          <p:cNvPr id="12909" name="Google Shape;12909;p47"/>
          <p:cNvSpPr txBox="1">
            <a:spLocks noGrp="1"/>
          </p:cNvSpPr>
          <p:nvPr>
            <p:ph type="body" idx="1"/>
          </p:nvPr>
        </p:nvSpPr>
        <p:spPr>
          <a:xfrm>
            <a:off x="5705567" y="1591366"/>
            <a:ext cx="3272590" cy="2993483"/>
          </a:xfrm>
          <a:prstGeom prst="rect">
            <a:avLst/>
          </a:prstGeom>
        </p:spPr>
        <p:txBody>
          <a:bodyPr spcFirstLastPara="1" wrap="square" lIns="91425" tIns="91425" rIns="91425" bIns="91425" anchor="t" anchorCtr="0">
            <a:noAutofit/>
          </a:bodyPr>
          <a:lstStyle/>
          <a:p>
            <a:pPr algn="ctr"/>
            <a:r>
              <a:rPr lang="en-US" dirty="0"/>
              <a:t>The seismic design category depends on S</a:t>
            </a:r>
            <a:r>
              <a:rPr lang="en-US" baseline="-25000" dirty="0"/>
              <a:t>DS</a:t>
            </a:r>
            <a:r>
              <a:rPr lang="en-US" dirty="0"/>
              <a:t> and S</a:t>
            </a:r>
            <a:r>
              <a:rPr lang="en-US" baseline="-25000" dirty="0"/>
              <a:t>D1</a:t>
            </a:r>
            <a:r>
              <a:rPr lang="en-US" dirty="0"/>
              <a:t> values, so as shown in tables 11.6-1,11.6-2, from ASCE 7-10, it will be taken as C since it’s more risky.</a:t>
            </a:r>
          </a:p>
        </p:txBody>
      </p:sp>
      <p:sp>
        <p:nvSpPr>
          <p:cNvPr id="13798" name="Google Shape;13798;p47"/>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lvl="0"/>
            <a:r>
              <a:rPr lang="en-US" dirty="0"/>
              <a:t>Seismic Design Category</a:t>
            </a:r>
            <a:endParaRPr dirty="0"/>
          </a:p>
        </p:txBody>
      </p:sp>
      <p:grpSp>
        <p:nvGrpSpPr>
          <p:cNvPr id="2" name="Google Shape;13799;p47"/>
          <p:cNvGrpSpPr/>
          <p:nvPr/>
        </p:nvGrpSpPr>
        <p:grpSpPr>
          <a:xfrm>
            <a:off x="6134702" y="682563"/>
            <a:ext cx="1490178" cy="21378"/>
            <a:chOff x="2940000" y="3484425"/>
            <a:chExt cx="876575" cy="12575"/>
          </a:xfrm>
        </p:grpSpPr>
        <p:sp>
          <p:nvSpPr>
            <p:cNvPr id="13800" name="Google Shape;13800;p47"/>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47"/>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47"/>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47"/>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47"/>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47"/>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47"/>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47"/>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47"/>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47"/>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47"/>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47"/>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3812;p47"/>
          <p:cNvGrpSpPr/>
          <p:nvPr/>
        </p:nvGrpSpPr>
        <p:grpSpPr>
          <a:xfrm>
            <a:off x="1477550" y="663696"/>
            <a:ext cx="1490178" cy="21378"/>
            <a:chOff x="2940000" y="3484425"/>
            <a:chExt cx="876575" cy="12575"/>
          </a:xfrm>
        </p:grpSpPr>
        <p:sp>
          <p:nvSpPr>
            <p:cNvPr id="13813" name="Google Shape;13813;p47"/>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47"/>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47"/>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47"/>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47"/>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47"/>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47"/>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47"/>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47"/>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47"/>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47"/>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47"/>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29" name="Google Shape;13829;p47"/>
          <p:cNvSpPr/>
          <p:nvPr/>
        </p:nvSpPr>
        <p:spPr>
          <a:xfrm>
            <a:off x="5766063" y="2865225"/>
            <a:ext cx="300900" cy="30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30" name="Google Shape;13830;p47"/>
          <p:cNvCxnSpPr/>
          <p:nvPr/>
        </p:nvCxnSpPr>
        <p:spPr>
          <a:xfrm>
            <a:off x="5916525" y="1968663"/>
            <a:ext cx="0" cy="2238000"/>
          </a:xfrm>
          <a:prstGeom prst="straightConnector1">
            <a:avLst/>
          </a:prstGeom>
          <a:noFill/>
          <a:ln w="19050" cap="flat" cmpd="sng">
            <a:solidFill>
              <a:schemeClr val="accent2"/>
            </a:solidFill>
            <a:prstDash val="solid"/>
            <a:round/>
            <a:headEnd type="none" w="med" len="med"/>
            <a:tailEnd type="none" w="med" len="med"/>
          </a:ln>
        </p:spPr>
      </p:cxnSp>
      <p:pic>
        <p:nvPicPr>
          <p:cNvPr id="33" name="Picture 32"/>
          <p:cNvPicPr/>
          <p:nvPr/>
        </p:nvPicPr>
        <p:blipFill>
          <a:blip r:embed="rId3" cstate="print">
            <a:extLst>
              <a:ext uri="{28A0092B-C50C-407E-A947-70E740481C1C}">
                <a14:useLocalDpi xmlns:a14="http://schemas.microsoft.com/office/drawing/2010/main" val="0"/>
              </a:ext>
            </a:extLst>
          </a:blip>
          <a:stretch>
            <a:fillRect/>
          </a:stretch>
        </p:blipFill>
        <p:spPr>
          <a:xfrm>
            <a:off x="1328737" y="866273"/>
            <a:ext cx="3381014" cy="4060658"/>
          </a:xfrm>
          <a:prstGeom prst="rect">
            <a:avLst/>
          </a:prstGeom>
          <a:ln>
            <a:solidFill>
              <a:schemeClr val="tx1"/>
            </a:solidFill>
          </a:ln>
        </p:spPr>
      </p:pic>
      <p:grpSp>
        <p:nvGrpSpPr>
          <p:cNvPr id="34" name="Google Shape;9808;p36"/>
          <p:cNvGrpSpPr/>
          <p:nvPr/>
        </p:nvGrpSpPr>
        <p:grpSpPr>
          <a:xfrm rot="7448357">
            <a:off x="114187" y="2784018"/>
            <a:ext cx="689002" cy="4041008"/>
            <a:chOff x="1037125" y="2236325"/>
            <a:chExt cx="149100" cy="874475"/>
          </a:xfrm>
        </p:grpSpPr>
        <p:sp>
          <p:nvSpPr>
            <p:cNvPr id="35" name="Google Shape;9809;p36"/>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810;p36"/>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811;p36"/>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812;p36"/>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813;p36"/>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814;p36"/>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815;p36"/>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16;p36"/>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817;p36"/>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818;p36"/>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819;p36"/>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820;p36"/>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821;p36"/>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822;p36"/>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823;p36"/>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824;p36"/>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825;p36"/>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826;p36"/>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827;p36"/>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828;p36"/>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829;p36"/>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830;p36"/>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831;p36"/>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832;p36"/>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833;p36"/>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834;p36"/>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835;p36"/>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836;p36"/>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837;p36"/>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838;p36"/>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839;p36"/>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840;p36"/>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841;p36"/>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842;p36"/>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843;p36"/>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844;p36"/>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878"/>
        <p:cNvGrpSpPr/>
        <p:nvPr/>
      </p:nvGrpSpPr>
      <p:grpSpPr>
        <a:xfrm>
          <a:off x="0" y="0"/>
          <a:ext cx="0" cy="0"/>
          <a:chOff x="0" y="0"/>
          <a:chExt cx="0" cy="0"/>
        </a:xfrm>
      </p:grpSpPr>
      <p:sp>
        <p:nvSpPr>
          <p:cNvPr id="12881" name="Google Shape;12881;p46"/>
          <p:cNvSpPr txBox="1">
            <a:spLocks noGrp="1"/>
          </p:cNvSpPr>
          <p:nvPr>
            <p:ph type="body" idx="2"/>
          </p:nvPr>
        </p:nvSpPr>
        <p:spPr>
          <a:xfrm>
            <a:off x="288758" y="1583615"/>
            <a:ext cx="8698831" cy="2699626"/>
          </a:xfrm>
          <a:prstGeom prst="rect">
            <a:avLst/>
          </a:prstGeom>
        </p:spPr>
        <p:txBody>
          <a:bodyPr spcFirstLastPara="1" wrap="square" lIns="91425" tIns="91425" rIns="91425" bIns="91425" anchor="ctr" anchorCtr="0">
            <a:noAutofit/>
          </a:bodyPr>
          <a:lstStyle/>
          <a:p>
            <a:pPr algn="ctr">
              <a:buNone/>
            </a:pPr>
            <a:endParaRPr lang="en-US" dirty="0">
              <a:solidFill>
                <a:schemeClr val="accent5">
                  <a:lumMod val="75000"/>
                </a:schemeClr>
              </a:solidFill>
            </a:endParaRPr>
          </a:p>
          <a:p>
            <a:pPr marL="0" indent="0">
              <a:buNone/>
            </a:pPr>
            <a:endParaRPr lang="en-US" dirty="0">
              <a:solidFill>
                <a:schemeClr val="accent5">
                  <a:lumMod val="75000"/>
                </a:schemeClr>
              </a:solidFill>
            </a:endParaRPr>
          </a:p>
        </p:txBody>
      </p:sp>
      <p:sp>
        <p:nvSpPr>
          <p:cNvPr id="12882" name="Google Shape;12882;p46"/>
          <p:cNvSpPr txBox="1">
            <a:spLocks noGrp="1"/>
          </p:cNvSpPr>
          <p:nvPr>
            <p:ph type="title"/>
          </p:nvPr>
        </p:nvSpPr>
        <p:spPr>
          <a:xfrm>
            <a:off x="1691400" y="452850"/>
            <a:ext cx="5746800" cy="572700"/>
          </a:xfrm>
          <a:prstGeom prst="rect">
            <a:avLst/>
          </a:prstGeom>
        </p:spPr>
        <p:txBody>
          <a:bodyPr spcFirstLastPara="1" wrap="square" lIns="91425" tIns="91425" rIns="91425" bIns="91425" anchor="t" anchorCtr="0">
            <a:noAutofit/>
          </a:bodyPr>
          <a:lstStyle/>
          <a:p>
            <a:r>
              <a:rPr lang="en-US" dirty="0"/>
              <a:t>Analytical Procedure</a:t>
            </a:r>
          </a:p>
        </p:txBody>
      </p:sp>
      <p:grpSp>
        <p:nvGrpSpPr>
          <p:cNvPr id="2" name="Google Shape;12883;p46"/>
          <p:cNvGrpSpPr/>
          <p:nvPr/>
        </p:nvGrpSpPr>
        <p:grpSpPr>
          <a:xfrm>
            <a:off x="5965347" y="687665"/>
            <a:ext cx="1223788" cy="21378"/>
            <a:chOff x="3096700" y="3484425"/>
            <a:chExt cx="719875" cy="12575"/>
          </a:xfrm>
        </p:grpSpPr>
        <p:sp>
          <p:nvSpPr>
            <p:cNvPr id="12884"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2894;p46"/>
          <p:cNvGrpSpPr/>
          <p:nvPr/>
        </p:nvGrpSpPr>
        <p:grpSpPr>
          <a:xfrm>
            <a:off x="1963979" y="677771"/>
            <a:ext cx="1223745" cy="21378"/>
            <a:chOff x="2940000" y="3484425"/>
            <a:chExt cx="719850" cy="12575"/>
          </a:xfrm>
        </p:grpSpPr>
        <p:sp>
          <p:nvSpPr>
            <p:cNvPr id="12895"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8"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pic>
        <p:nvPicPr>
          <p:cNvPr id="116737" name="Picture 1"/>
          <p:cNvPicPr>
            <a:picLocks noChangeAspect="1" noChangeArrowheads="1"/>
          </p:cNvPicPr>
          <p:nvPr/>
        </p:nvPicPr>
        <p:blipFill>
          <a:blip r:embed="rId3"/>
          <a:srcRect/>
          <a:stretch>
            <a:fillRect/>
          </a:stretch>
        </p:blipFill>
        <p:spPr bwMode="auto">
          <a:xfrm>
            <a:off x="1267200" y="1051200"/>
            <a:ext cx="6684009" cy="3438674"/>
          </a:xfrm>
          <a:prstGeom prst="rect">
            <a:avLst/>
          </a:prstGeom>
          <a:noFill/>
          <a:ln w="9525">
            <a:solidFill>
              <a:schemeClr val="accent6"/>
            </a:solidFill>
            <a:miter lim="800000"/>
            <a:headEnd/>
            <a:tailEnd/>
          </a:ln>
        </p:spPr>
      </p:pic>
      <p:sp>
        <p:nvSpPr>
          <p:cNvPr id="28" name="Rectangle 27"/>
          <p:cNvSpPr/>
          <p:nvPr/>
        </p:nvSpPr>
        <p:spPr>
          <a:xfrm>
            <a:off x="5680800" y="1382400"/>
            <a:ext cx="1058400" cy="5256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878"/>
        <p:cNvGrpSpPr/>
        <p:nvPr/>
      </p:nvGrpSpPr>
      <p:grpSpPr>
        <a:xfrm>
          <a:off x="0" y="0"/>
          <a:ext cx="0" cy="0"/>
          <a:chOff x="0" y="0"/>
          <a:chExt cx="0" cy="0"/>
        </a:xfrm>
      </p:grpSpPr>
      <p:sp>
        <p:nvSpPr>
          <p:cNvPr id="12881" name="Google Shape;12881;p46"/>
          <p:cNvSpPr txBox="1">
            <a:spLocks noGrp="1"/>
          </p:cNvSpPr>
          <p:nvPr>
            <p:ph type="body" idx="2"/>
          </p:nvPr>
        </p:nvSpPr>
        <p:spPr>
          <a:xfrm>
            <a:off x="288758" y="1583615"/>
            <a:ext cx="8698831" cy="2699626"/>
          </a:xfrm>
          <a:prstGeom prst="rect">
            <a:avLst/>
          </a:prstGeom>
        </p:spPr>
        <p:txBody>
          <a:bodyPr spcFirstLastPara="1" wrap="square" lIns="91425" tIns="91425" rIns="91425" bIns="91425" anchor="ctr" anchorCtr="0">
            <a:noAutofit/>
          </a:bodyPr>
          <a:lstStyle/>
          <a:p>
            <a:pPr algn="ctr">
              <a:buNone/>
            </a:pPr>
            <a:r>
              <a:rPr lang="en-US" dirty="0">
                <a:solidFill>
                  <a:schemeClr val="accent5">
                    <a:lumMod val="75000"/>
                  </a:schemeClr>
                </a:solidFill>
              </a:rPr>
              <a:t>Since the design category is C, so the Building Frame system(ordinary reinforced concrete shear walls) will be used.</a:t>
            </a:r>
          </a:p>
          <a:p>
            <a:pPr algn="ctr">
              <a:buNone/>
            </a:pPr>
            <a:endParaRPr lang="en-US" dirty="0">
              <a:solidFill>
                <a:schemeClr val="accent5">
                  <a:lumMod val="75000"/>
                </a:schemeClr>
              </a:solidFill>
            </a:endParaRPr>
          </a:p>
          <a:p>
            <a:pPr algn="ctr">
              <a:buNone/>
            </a:pPr>
            <a:r>
              <a:rPr lang="en-US" dirty="0">
                <a:solidFill>
                  <a:schemeClr val="accent5">
                    <a:lumMod val="75000"/>
                  </a:schemeClr>
                </a:solidFill>
              </a:rPr>
              <a:t>In this system the frames will resist almost 100% of the vertical loads. on the other hand, shear walls will resist almost 100% of the lateral loads.</a:t>
            </a:r>
          </a:p>
          <a:p>
            <a:pPr algn="ctr">
              <a:buNone/>
            </a:pPr>
            <a:endParaRPr lang="en-US" dirty="0">
              <a:solidFill>
                <a:schemeClr val="accent5">
                  <a:lumMod val="75000"/>
                </a:schemeClr>
              </a:solidFill>
            </a:endParaRPr>
          </a:p>
          <a:p>
            <a:pPr algn="ctr">
              <a:buNone/>
            </a:pPr>
            <a:r>
              <a:rPr lang="en-US" dirty="0"/>
              <a:t>Other factors that are determined depending on the seismic force resisting system:</a:t>
            </a:r>
          </a:p>
          <a:p>
            <a:pPr algn="ctr">
              <a:buNone/>
            </a:pPr>
            <a:endParaRPr lang="en-US" dirty="0"/>
          </a:p>
          <a:p>
            <a:r>
              <a:rPr lang="en-US" dirty="0">
                <a:solidFill>
                  <a:schemeClr val="accent5">
                    <a:lumMod val="75000"/>
                  </a:schemeClr>
                </a:solidFill>
              </a:rPr>
              <a:t>Response modification coefficient R=5</a:t>
            </a:r>
          </a:p>
          <a:p>
            <a:r>
              <a:rPr lang="en-US" dirty="0">
                <a:solidFill>
                  <a:schemeClr val="accent5">
                    <a:lumMod val="75000"/>
                  </a:schemeClr>
                </a:solidFill>
              </a:rPr>
              <a:t> Over strength Factor Ω=2.5</a:t>
            </a:r>
          </a:p>
          <a:p>
            <a:r>
              <a:rPr lang="en-US" dirty="0">
                <a:solidFill>
                  <a:schemeClr val="accent5">
                    <a:lumMod val="75000"/>
                  </a:schemeClr>
                </a:solidFill>
              </a:rPr>
              <a:t> Deflection amplification factor </a:t>
            </a:r>
            <a:r>
              <a:rPr lang="en-US" dirty="0" err="1">
                <a:solidFill>
                  <a:schemeClr val="accent5">
                    <a:lumMod val="75000"/>
                  </a:schemeClr>
                </a:solidFill>
              </a:rPr>
              <a:t>C</a:t>
            </a:r>
            <a:r>
              <a:rPr lang="en-US" baseline="-25000" dirty="0" err="1">
                <a:solidFill>
                  <a:schemeClr val="accent5">
                    <a:lumMod val="75000"/>
                  </a:schemeClr>
                </a:solidFill>
              </a:rPr>
              <a:t>d</a:t>
            </a:r>
            <a:r>
              <a:rPr lang="en-US" dirty="0">
                <a:solidFill>
                  <a:schemeClr val="accent5">
                    <a:lumMod val="75000"/>
                  </a:schemeClr>
                </a:solidFill>
              </a:rPr>
              <a:t>=4.5</a:t>
            </a:r>
          </a:p>
          <a:p>
            <a:pPr algn="ctr">
              <a:buNone/>
            </a:pPr>
            <a:endParaRPr lang="en-US" dirty="0">
              <a:solidFill>
                <a:schemeClr val="accent5">
                  <a:lumMod val="75000"/>
                </a:schemeClr>
              </a:solidFill>
            </a:endParaRPr>
          </a:p>
          <a:p>
            <a:pPr marL="0" indent="0">
              <a:buNone/>
            </a:pPr>
            <a:endParaRPr lang="en-US" dirty="0">
              <a:solidFill>
                <a:schemeClr val="accent5">
                  <a:lumMod val="75000"/>
                </a:schemeClr>
              </a:solidFill>
            </a:endParaRPr>
          </a:p>
        </p:txBody>
      </p:sp>
      <p:sp>
        <p:nvSpPr>
          <p:cNvPr id="12882" name="Google Shape;12882;p46"/>
          <p:cNvSpPr txBox="1">
            <a:spLocks noGrp="1"/>
          </p:cNvSpPr>
          <p:nvPr>
            <p:ph type="title"/>
          </p:nvPr>
        </p:nvSpPr>
        <p:spPr>
          <a:xfrm>
            <a:off x="1691400" y="460050"/>
            <a:ext cx="5746800" cy="572700"/>
          </a:xfrm>
          <a:prstGeom prst="rect">
            <a:avLst/>
          </a:prstGeom>
        </p:spPr>
        <p:txBody>
          <a:bodyPr spcFirstLastPara="1" wrap="square" lIns="91425" tIns="91425" rIns="91425" bIns="91425" anchor="t" anchorCtr="0">
            <a:noAutofit/>
          </a:bodyPr>
          <a:lstStyle/>
          <a:p>
            <a:r>
              <a:rPr lang="en-US" dirty="0"/>
              <a:t>Seismic Force Resisting System</a:t>
            </a:r>
          </a:p>
        </p:txBody>
      </p:sp>
      <p:grpSp>
        <p:nvGrpSpPr>
          <p:cNvPr id="2" name="Google Shape;12883;p46"/>
          <p:cNvGrpSpPr/>
          <p:nvPr/>
        </p:nvGrpSpPr>
        <p:grpSpPr>
          <a:xfrm>
            <a:off x="6454947" y="694865"/>
            <a:ext cx="1223788" cy="21378"/>
            <a:chOff x="3096700" y="3484425"/>
            <a:chExt cx="719875" cy="12575"/>
          </a:xfrm>
        </p:grpSpPr>
        <p:sp>
          <p:nvSpPr>
            <p:cNvPr id="12884"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2894;p46"/>
          <p:cNvGrpSpPr/>
          <p:nvPr/>
        </p:nvGrpSpPr>
        <p:grpSpPr>
          <a:xfrm>
            <a:off x="1452779" y="677771"/>
            <a:ext cx="1223745" cy="21378"/>
            <a:chOff x="2940000" y="3484425"/>
            <a:chExt cx="719850" cy="12575"/>
          </a:xfrm>
        </p:grpSpPr>
        <p:sp>
          <p:nvSpPr>
            <p:cNvPr id="12895"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8"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pic>
        <p:nvPicPr>
          <p:cNvPr id="186370" name="Picture 2"/>
          <p:cNvPicPr>
            <a:picLocks noChangeAspect="1" noChangeArrowheads="1"/>
          </p:cNvPicPr>
          <p:nvPr/>
        </p:nvPicPr>
        <p:blipFill>
          <a:blip r:embed="rId3"/>
          <a:srcRect/>
          <a:stretch>
            <a:fillRect/>
          </a:stretch>
        </p:blipFill>
        <p:spPr bwMode="auto">
          <a:xfrm>
            <a:off x="4805900" y="3126008"/>
            <a:ext cx="4014100" cy="1510191"/>
          </a:xfrm>
          <a:prstGeom prst="rect">
            <a:avLst/>
          </a:prstGeom>
          <a:noFill/>
          <a:ln w="9525">
            <a:solidFill>
              <a:schemeClr val="accent6"/>
            </a:solidFill>
            <a:miter lim="800000"/>
            <a:headEnd/>
            <a:tailEnd/>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298"/>
        <p:cNvGrpSpPr/>
        <p:nvPr/>
      </p:nvGrpSpPr>
      <p:grpSpPr>
        <a:xfrm>
          <a:off x="0" y="0"/>
          <a:ext cx="0" cy="0"/>
          <a:chOff x="0" y="0"/>
          <a:chExt cx="0" cy="0"/>
        </a:xfrm>
      </p:grpSpPr>
      <p:sp>
        <p:nvSpPr>
          <p:cNvPr id="10301" name="Google Shape;10301;p39"/>
          <p:cNvSpPr txBox="1">
            <a:spLocks noGrp="1"/>
          </p:cNvSpPr>
          <p:nvPr>
            <p:ph type="title"/>
          </p:nvPr>
        </p:nvSpPr>
        <p:spPr>
          <a:xfrm>
            <a:off x="762900" y="2355825"/>
            <a:ext cx="2808000" cy="755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accent1"/>
                </a:solidFill>
              </a:rPr>
              <a:t>Future</a:t>
            </a:r>
            <a:endParaRPr>
              <a:solidFill>
                <a:schemeClr val="accent1"/>
              </a:solidFill>
            </a:endParaRPr>
          </a:p>
        </p:txBody>
      </p:sp>
      <p:sp>
        <p:nvSpPr>
          <p:cNvPr id="10300" name="Google Shape;10300;p39"/>
          <p:cNvSpPr/>
          <p:nvPr/>
        </p:nvSpPr>
        <p:spPr>
          <a:xfrm>
            <a:off x="0" y="1796801"/>
            <a:ext cx="4171800" cy="2277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p:cNvPicPr/>
          <p:nvPr/>
        </p:nvPicPr>
        <p:blipFill>
          <a:blip r:embed="rId3" cstate="print"/>
          <a:stretch>
            <a:fillRect/>
          </a:stretch>
        </p:blipFill>
        <p:spPr>
          <a:xfrm>
            <a:off x="3454257" y="1227221"/>
            <a:ext cx="5689743" cy="3200401"/>
          </a:xfrm>
          <a:prstGeom prst="rect">
            <a:avLst/>
          </a:prstGeom>
          <a:ln>
            <a:solidFill>
              <a:schemeClr val="tx1"/>
            </a:solidFill>
          </a:ln>
        </p:spPr>
      </p:pic>
      <p:sp>
        <p:nvSpPr>
          <p:cNvPr id="10302" name="Google Shape;10302;p39"/>
          <p:cNvSpPr txBox="1">
            <a:spLocks noGrp="1"/>
          </p:cNvSpPr>
          <p:nvPr>
            <p:ph type="body" idx="1"/>
          </p:nvPr>
        </p:nvSpPr>
        <p:spPr>
          <a:xfrm>
            <a:off x="0" y="2298838"/>
            <a:ext cx="3621148" cy="1371118"/>
          </a:xfrm>
          <a:prstGeom prst="rect">
            <a:avLst/>
          </a:prstGeom>
        </p:spPr>
        <p:txBody>
          <a:bodyPr spcFirstLastPara="1" wrap="square" lIns="91425" tIns="91425" rIns="91425" bIns="91425" anchor="t" anchorCtr="0">
            <a:noAutofit/>
          </a:bodyPr>
          <a:lstStyle/>
          <a:p>
            <a:pPr marL="0" indent="0" algn="l">
              <a:spcAft>
                <a:spcPts val="1600"/>
              </a:spcAft>
              <a:buNone/>
            </a:pPr>
            <a:r>
              <a:rPr lang="en-US" dirty="0">
                <a:solidFill>
                  <a:schemeClr val="accent1"/>
                </a:solidFill>
              </a:rPr>
              <a:t>S</a:t>
            </a:r>
            <a:r>
              <a:rPr lang="en-US" sz="1100" baseline="-25000" dirty="0">
                <a:solidFill>
                  <a:schemeClr val="accent1"/>
                </a:solidFill>
              </a:rPr>
              <a:t>a</a:t>
            </a:r>
            <a:r>
              <a:rPr lang="en-US" dirty="0">
                <a:solidFill>
                  <a:schemeClr val="accent1"/>
                </a:solidFill>
              </a:rPr>
              <a:t>= Spectral Response Accelerations.</a:t>
            </a:r>
          </a:p>
          <a:p>
            <a:pPr marL="0" lvl="0" indent="0" algn="l" rtl="0">
              <a:spcBef>
                <a:spcPts val="0"/>
              </a:spcBef>
              <a:spcAft>
                <a:spcPts val="1600"/>
              </a:spcAft>
              <a:buNone/>
            </a:pPr>
            <a:r>
              <a:rPr lang="en-US" dirty="0">
                <a:solidFill>
                  <a:schemeClr val="accent1"/>
                </a:solidFill>
              </a:rPr>
              <a:t>T</a:t>
            </a:r>
            <a:r>
              <a:rPr lang="en-US" sz="900" baseline="-25000" dirty="0">
                <a:solidFill>
                  <a:schemeClr val="accent1"/>
                </a:solidFill>
              </a:rPr>
              <a:t>0</a:t>
            </a:r>
            <a:r>
              <a:rPr lang="en-US" dirty="0">
                <a:solidFill>
                  <a:schemeClr val="accent1"/>
                </a:solidFill>
              </a:rPr>
              <a:t>=0.2*(S</a:t>
            </a:r>
            <a:r>
              <a:rPr lang="en-US" baseline="-25000" dirty="0">
                <a:solidFill>
                  <a:schemeClr val="accent1"/>
                </a:solidFill>
              </a:rPr>
              <a:t>D1</a:t>
            </a:r>
            <a:r>
              <a:rPr lang="en-US" dirty="0">
                <a:solidFill>
                  <a:schemeClr val="accent1"/>
                </a:solidFill>
              </a:rPr>
              <a:t>/S</a:t>
            </a:r>
            <a:r>
              <a:rPr lang="en-US" baseline="-25000" dirty="0">
                <a:solidFill>
                  <a:schemeClr val="accent1"/>
                </a:solidFill>
              </a:rPr>
              <a:t>DS</a:t>
            </a:r>
            <a:r>
              <a:rPr lang="en-US" dirty="0">
                <a:solidFill>
                  <a:schemeClr val="accent1"/>
                </a:solidFill>
              </a:rPr>
              <a:t>)</a:t>
            </a:r>
          </a:p>
          <a:p>
            <a:pPr marL="0" lvl="0" indent="0" algn="l" rtl="0">
              <a:spcBef>
                <a:spcPts val="0"/>
              </a:spcBef>
              <a:spcAft>
                <a:spcPts val="1600"/>
              </a:spcAft>
              <a:buNone/>
            </a:pPr>
            <a:r>
              <a:rPr lang="en-US" dirty="0">
                <a:solidFill>
                  <a:schemeClr val="accent1"/>
                </a:solidFill>
              </a:rPr>
              <a:t>T</a:t>
            </a:r>
            <a:r>
              <a:rPr lang="en-US" sz="1100" baseline="-25000" dirty="0">
                <a:solidFill>
                  <a:schemeClr val="accent1"/>
                </a:solidFill>
              </a:rPr>
              <a:t>s</a:t>
            </a:r>
            <a:r>
              <a:rPr lang="en-US" dirty="0">
                <a:solidFill>
                  <a:schemeClr val="accent1"/>
                </a:solidFill>
              </a:rPr>
              <a:t>=(S</a:t>
            </a:r>
            <a:r>
              <a:rPr lang="en-US" baseline="-25000" dirty="0">
                <a:solidFill>
                  <a:schemeClr val="accent1"/>
                </a:solidFill>
              </a:rPr>
              <a:t>D1</a:t>
            </a:r>
            <a:r>
              <a:rPr lang="en-US" dirty="0">
                <a:solidFill>
                  <a:schemeClr val="accent1"/>
                </a:solidFill>
              </a:rPr>
              <a:t>/S</a:t>
            </a:r>
            <a:r>
              <a:rPr lang="en-US" baseline="-25000" dirty="0">
                <a:solidFill>
                  <a:schemeClr val="accent1"/>
                </a:solidFill>
              </a:rPr>
              <a:t>DS</a:t>
            </a:r>
            <a:r>
              <a:rPr lang="en-US" dirty="0">
                <a:solidFill>
                  <a:schemeClr val="accent1"/>
                </a:solidFill>
              </a:rPr>
              <a:t>)</a:t>
            </a:r>
          </a:p>
        </p:txBody>
      </p:sp>
      <p:grpSp>
        <p:nvGrpSpPr>
          <p:cNvPr id="8" name="Google Shape;23084;p65"/>
          <p:cNvGrpSpPr/>
          <p:nvPr/>
        </p:nvGrpSpPr>
        <p:grpSpPr>
          <a:xfrm>
            <a:off x="768534" y="942347"/>
            <a:ext cx="1452955" cy="621360"/>
            <a:chOff x="732422" y="2990152"/>
            <a:chExt cx="1337773" cy="572102"/>
          </a:xfrm>
        </p:grpSpPr>
        <p:sp>
          <p:nvSpPr>
            <p:cNvPr id="9" name="Google Shape;23085;p6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3086;p6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3087;p6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3088;p6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3089;p6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3090;p6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12882;p46"/>
          <p:cNvSpPr txBox="1">
            <a:spLocks/>
          </p:cNvSpPr>
          <p:nvPr/>
        </p:nvSpPr>
        <p:spPr>
          <a:xfrm>
            <a:off x="1698600" y="257976"/>
            <a:ext cx="5746800" cy="5727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1600"/>
              <a:buFont typeface="Poppins SemiBold"/>
              <a:buNone/>
              <a:tabLst/>
              <a:defRPr/>
            </a:pPr>
            <a:r>
              <a:rPr lang="en-US" sz="1600" dirty="0">
                <a:solidFill>
                  <a:schemeClr val="accent2"/>
                </a:solidFill>
                <a:latin typeface="Poppins SemiBold"/>
                <a:ea typeface="Poppins SemiBold"/>
                <a:cs typeface="Poppins SemiBold"/>
                <a:sym typeface="Poppins SemiBold"/>
              </a:rPr>
              <a:t>Response Spectrum Design Curve</a:t>
            </a:r>
            <a:endParaRPr kumimoji="0" lang="en-US" sz="1600" b="0" i="0" u="none" strike="noStrike" kern="0" cap="none" spc="0" normalizeH="0" baseline="0" noProof="0" dirty="0">
              <a:ln>
                <a:noFill/>
              </a:ln>
              <a:solidFill>
                <a:schemeClr val="accent2"/>
              </a:solidFill>
              <a:effectLst/>
              <a:uLnTx/>
              <a:uFillTx/>
              <a:latin typeface="Poppins SemiBold"/>
              <a:ea typeface="Poppins SemiBold"/>
              <a:cs typeface="Poppins SemiBold"/>
              <a:sym typeface="Poppins SemiBold"/>
            </a:endParaRPr>
          </a:p>
        </p:txBody>
      </p:sp>
      <p:grpSp>
        <p:nvGrpSpPr>
          <p:cNvPr id="23" name="Google Shape;12894;p46"/>
          <p:cNvGrpSpPr/>
          <p:nvPr/>
        </p:nvGrpSpPr>
        <p:grpSpPr>
          <a:xfrm>
            <a:off x="1544769" y="458834"/>
            <a:ext cx="1223745" cy="21378"/>
            <a:chOff x="2940000" y="3484425"/>
            <a:chExt cx="719850" cy="12575"/>
          </a:xfrm>
        </p:grpSpPr>
        <p:sp>
          <p:nvSpPr>
            <p:cNvPr id="24"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12894;p46"/>
          <p:cNvGrpSpPr/>
          <p:nvPr/>
        </p:nvGrpSpPr>
        <p:grpSpPr>
          <a:xfrm>
            <a:off x="6382885" y="482897"/>
            <a:ext cx="1223745" cy="21378"/>
            <a:chOff x="2940000" y="3484425"/>
            <a:chExt cx="719850" cy="12575"/>
          </a:xfrm>
        </p:grpSpPr>
        <p:sp>
          <p:nvSpPr>
            <p:cNvPr id="35"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908"/>
        <p:cNvGrpSpPr/>
        <p:nvPr/>
      </p:nvGrpSpPr>
      <p:grpSpPr>
        <a:xfrm>
          <a:off x="0" y="0"/>
          <a:ext cx="0" cy="0"/>
          <a:chOff x="0" y="0"/>
          <a:chExt cx="0" cy="0"/>
        </a:xfrm>
      </p:grpSpPr>
      <p:sp>
        <p:nvSpPr>
          <p:cNvPr id="13798" name="Google Shape;13798;p47"/>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lvl="0"/>
            <a:r>
              <a:rPr lang="en-US" dirty="0"/>
              <a:t>Load Combinations</a:t>
            </a:r>
            <a:endParaRPr dirty="0"/>
          </a:p>
        </p:txBody>
      </p:sp>
      <p:grpSp>
        <p:nvGrpSpPr>
          <p:cNvPr id="2" name="Google Shape;13799;p47"/>
          <p:cNvGrpSpPr/>
          <p:nvPr/>
        </p:nvGrpSpPr>
        <p:grpSpPr>
          <a:xfrm>
            <a:off x="5821761" y="675824"/>
            <a:ext cx="1490178" cy="21378"/>
            <a:chOff x="2940000" y="3484425"/>
            <a:chExt cx="876575" cy="12575"/>
          </a:xfrm>
        </p:grpSpPr>
        <p:sp>
          <p:nvSpPr>
            <p:cNvPr id="13800" name="Google Shape;13800;p47"/>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47"/>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47"/>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47"/>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47"/>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47"/>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47"/>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47"/>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47"/>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47"/>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47"/>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47"/>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3812;p47"/>
          <p:cNvGrpSpPr/>
          <p:nvPr/>
        </p:nvGrpSpPr>
        <p:grpSpPr>
          <a:xfrm>
            <a:off x="1830177" y="685296"/>
            <a:ext cx="1490178" cy="21378"/>
            <a:chOff x="2940000" y="3484425"/>
            <a:chExt cx="876575" cy="12575"/>
          </a:xfrm>
        </p:grpSpPr>
        <p:sp>
          <p:nvSpPr>
            <p:cNvPr id="13813" name="Google Shape;13813;p47"/>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47"/>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47"/>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47"/>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47"/>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47"/>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47"/>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47"/>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47"/>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47"/>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47"/>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47"/>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9808;p36"/>
          <p:cNvGrpSpPr/>
          <p:nvPr/>
        </p:nvGrpSpPr>
        <p:grpSpPr>
          <a:xfrm rot="5400000">
            <a:off x="1288079" y="2944656"/>
            <a:ext cx="689002" cy="4041008"/>
            <a:chOff x="1037125" y="2236325"/>
            <a:chExt cx="149100" cy="874475"/>
          </a:xfrm>
        </p:grpSpPr>
        <p:sp>
          <p:nvSpPr>
            <p:cNvPr id="36" name="Google Shape;9809;p36"/>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810;p36"/>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811;p36"/>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812;p36"/>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813;p36"/>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814;p36"/>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15;p36"/>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816;p36"/>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817;p36"/>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818;p36"/>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819;p36"/>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820;p36"/>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821;p36"/>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822;p36"/>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823;p36"/>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824;p36"/>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825;p36"/>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826;p36"/>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827;p36"/>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828;p36"/>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829;p36"/>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830;p36"/>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831;p36"/>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832;p36"/>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833;p36"/>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834;p36"/>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835;p36"/>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836;p36"/>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837;p36"/>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838;p36"/>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839;p36"/>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840;p36"/>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841;p36"/>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842;p36"/>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843;p36"/>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844;p36"/>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Google Shape;9785;p36"/>
          <p:cNvSpPr txBox="1">
            <a:spLocks/>
          </p:cNvSpPr>
          <p:nvPr/>
        </p:nvSpPr>
        <p:spPr>
          <a:xfrm>
            <a:off x="1863357" y="788558"/>
            <a:ext cx="5746800" cy="5727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1400"/>
              <a:buFont typeface="Poppins Light"/>
              <a:buNone/>
              <a:tabLst/>
              <a:defRPr/>
            </a:pPr>
            <a:r>
              <a:rPr lang="en-US" dirty="0">
                <a:solidFill>
                  <a:schemeClr val="accent5">
                    <a:lumMod val="75000"/>
                  </a:schemeClr>
                </a:solidFill>
                <a:latin typeface="Poppins Light"/>
                <a:ea typeface="Poppins Light"/>
                <a:cs typeface="Poppins Light"/>
                <a:sym typeface="Poppins Light"/>
              </a:rPr>
              <a:t>Ultimate Combinations</a:t>
            </a:r>
            <a:endParaRPr kumimoji="0" lang="en-US" sz="14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Poppins Light"/>
            </a:endParaRPr>
          </a:p>
        </p:txBody>
      </p:sp>
      <p:graphicFrame>
        <p:nvGraphicFramePr>
          <p:cNvPr id="74" name="Table 73"/>
          <p:cNvGraphicFramePr>
            <a:graphicFrameLocks noGrp="1"/>
          </p:cNvGraphicFramePr>
          <p:nvPr/>
        </p:nvGraphicFramePr>
        <p:xfrm>
          <a:off x="1183416" y="1166400"/>
          <a:ext cx="6851784" cy="3154680"/>
        </p:xfrm>
        <a:graphic>
          <a:graphicData uri="http://schemas.openxmlformats.org/drawingml/2006/table">
            <a:tbl>
              <a:tblPr>
                <a:tableStyleId>{ECEEDDAF-1F70-4766-8B4D-EC6E71D6DCF3}</a:tableStyleId>
              </a:tblPr>
              <a:tblGrid>
                <a:gridCol w="2351784">
                  <a:extLst>
                    <a:ext uri="{9D8B030D-6E8A-4147-A177-3AD203B41FA5}">
                      <a16:colId xmlns:a16="http://schemas.microsoft.com/office/drawing/2014/main" val="20000"/>
                    </a:ext>
                  </a:extLst>
                </a:gridCol>
                <a:gridCol w="2361600">
                  <a:extLst>
                    <a:ext uri="{9D8B030D-6E8A-4147-A177-3AD203B41FA5}">
                      <a16:colId xmlns:a16="http://schemas.microsoft.com/office/drawing/2014/main" val="20001"/>
                    </a:ext>
                  </a:extLst>
                </a:gridCol>
                <a:gridCol w="2138400">
                  <a:extLst>
                    <a:ext uri="{9D8B030D-6E8A-4147-A177-3AD203B41FA5}">
                      <a16:colId xmlns:a16="http://schemas.microsoft.com/office/drawing/2014/main" val="20002"/>
                    </a:ext>
                  </a:extLst>
                </a:gridCol>
              </a:tblGrid>
              <a:tr h="257014">
                <a:tc>
                  <a:txBody>
                    <a:bodyPr/>
                    <a:lstStyle/>
                    <a:p>
                      <a:pPr marL="0" marR="0" algn="ctr">
                        <a:lnSpc>
                          <a:spcPct val="150000"/>
                        </a:lnSpc>
                        <a:spcBef>
                          <a:spcPts val="0"/>
                        </a:spcBef>
                        <a:spcAft>
                          <a:spcPts val="600"/>
                        </a:spcAft>
                      </a:pPr>
                      <a:r>
                        <a:rPr lang="en-US" sz="1400" b="0" i="0" u="none" strike="noStrike" cap="none" dirty="0">
                          <a:solidFill>
                            <a:schemeClr val="accent5">
                              <a:lumMod val="75000"/>
                            </a:schemeClr>
                          </a:solidFill>
                          <a:latin typeface="Poppins Light"/>
                          <a:ea typeface="Poppins Light"/>
                          <a:cs typeface="Poppins Light"/>
                          <a:sym typeface="Poppins"/>
                        </a:rPr>
                        <a:t>Eq. No. from ASCE 7-10</a:t>
                      </a:r>
                    </a:p>
                  </a:txBody>
                  <a:tcPr marL="68580" marR="68580" marT="0" marB="0">
                    <a:solidFill>
                      <a:schemeClr val="accent6"/>
                    </a:solidFill>
                  </a:tcPr>
                </a:tc>
                <a:tc>
                  <a:txBody>
                    <a:bodyPr/>
                    <a:lstStyle/>
                    <a:p>
                      <a:pPr marL="0" marR="0" algn="ctr">
                        <a:lnSpc>
                          <a:spcPct val="150000"/>
                        </a:lnSpc>
                        <a:spcBef>
                          <a:spcPts val="0"/>
                        </a:spcBef>
                        <a:spcAft>
                          <a:spcPts val="600"/>
                        </a:spcAft>
                      </a:pPr>
                      <a:r>
                        <a:rPr lang="en-US" sz="1400" b="0" i="0" u="none" strike="noStrike" cap="none" dirty="0">
                          <a:solidFill>
                            <a:schemeClr val="accent5">
                              <a:lumMod val="75000"/>
                            </a:schemeClr>
                          </a:solidFill>
                          <a:latin typeface="Poppins Light"/>
                          <a:ea typeface="Poppins Light"/>
                          <a:cs typeface="Poppins Light"/>
                          <a:sym typeface="Poppins"/>
                        </a:rPr>
                        <a:t>Eq. from ASCE 7-10</a:t>
                      </a:r>
                    </a:p>
                  </a:txBody>
                  <a:tcPr marL="68580" marR="68580" marT="0" marB="0">
                    <a:solidFill>
                      <a:schemeClr val="accent6"/>
                    </a:solidFill>
                  </a:tcPr>
                </a:tc>
                <a:tc>
                  <a:txBody>
                    <a:bodyPr/>
                    <a:lstStyle/>
                    <a:p>
                      <a:pPr marL="0" marR="0" algn="ctr">
                        <a:lnSpc>
                          <a:spcPct val="150000"/>
                        </a:lnSpc>
                        <a:spcBef>
                          <a:spcPts val="0"/>
                        </a:spcBef>
                        <a:spcAft>
                          <a:spcPts val="600"/>
                        </a:spcAft>
                      </a:pPr>
                      <a:r>
                        <a:rPr lang="en-US" sz="1400" b="0" i="0" u="none" strike="noStrike" cap="none" dirty="0">
                          <a:solidFill>
                            <a:schemeClr val="accent5">
                              <a:lumMod val="75000"/>
                            </a:schemeClr>
                          </a:solidFill>
                          <a:latin typeface="Poppins Light"/>
                          <a:ea typeface="Poppins Light"/>
                          <a:cs typeface="Poppins Light"/>
                          <a:sym typeface="Poppins"/>
                        </a:rPr>
                        <a:t>Load combinations</a:t>
                      </a:r>
                    </a:p>
                  </a:txBody>
                  <a:tcPr marL="68580" marR="68580" marT="0" marB="0">
                    <a:solidFill>
                      <a:schemeClr val="accent6"/>
                    </a:solidFill>
                  </a:tcPr>
                </a:tc>
                <a:extLst>
                  <a:ext uri="{0D108BD9-81ED-4DB2-BD59-A6C34878D82A}">
                    <a16:rowId xmlns:a16="http://schemas.microsoft.com/office/drawing/2014/main" val="10000"/>
                  </a:ext>
                </a:extLst>
              </a:tr>
              <a:tr h="185420">
                <a:tc>
                  <a:txBody>
                    <a:bodyPr/>
                    <a:lstStyle/>
                    <a:p>
                      <a:pPr marL="0" marR="0" algn="ctr" rtl="0">
                        <a:lnSpc>
                          <a:spcPct val="150000"/>
                        </a:lnSpc>
                        <a:spcBef>
                          <a:spcPts val="0"/>
                        </a:spcBef>
                        <a:spcAft>
                          <a:spcPts val="600"/>
                        </a:spcAft>
                        <a:buClr>
                          <a:srgbClr val="000000"/>
                        </a:buClr>
                        <a:buFont typeface="Arial"/>
                      </a:pPr>
                      <a:r>
                        <a:rPr lang="en-US" sz="1400" b="0" i="0" u="none" strike="noStrike" cap="none" dirty="0">
                          <a:solidFill>
                            <a:schemeClr val="accent5">
                              <a:lumMod val="75000"/>
                            </a:schemeClr>
                          </a:solidFill>
                          <a:latin typeface="Poppins Light"/>
                          <a:ea typeface="Poppins Light"/>
                          <a:cs typeface="Poppins Light"/>
                          <a:sym typeface="Poppins"/>
                        </a:rPr>
                        <a:t>1</a:t>
                      </a:r>
                    </a:p>
                  </a:txBody>
                  <a:tcPr marL="68580" marR="68580" marT="0" marB="0">
                    <a:solidFill>
                      <a:schemeClr val="accent6"/>
                    </a:solidFill>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1.4D</a:t>
                      </a:r>
                    </a:p>
                  </a:txBody>
                  <a:tcPr marL="68580" marR="68580" marT="0" marB="0"/>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1.4D</a:t>
                      </a:r>
                    </a:p>
                  </a:txBody>
                  <a:tcPr marL="68580" marR="68580" marT="0" marB="0"/>
                </a:tc>
                <a:extLst>
                  <a:ext uri="{0D108BD9-81ED-4DB2-BD59-A6C34878D82A}">
                    <a16:rowId xmlns:a16="http://schemas.microsoft.com/office/drawing/2014/main" val="10001"/>
                  </a:ext>
                </a:extLst>
              </a:tr>
              <a:tr h="185420">
                <a:tc>
                  <a:txBody>
                    <a:bodyPr/>
                    <a:lstStyle/>
                    <a:p>
                      <a:pPr marL="0" marR="0" algn="ctr" rtl="0">
                        <a:lnSpc>
                          <a:spcPct val="150000"/>
                        </a:lnSpc>
                        <a:spcBef>
                          <a:spcPts val="0"/>
                        </a:spcBef>
                        <a:spcAft>
                          <a:spcPts val="600"/>
                        </a:spcAft>
                        <a:buClr>
                          <a:srgbClr val="000000"/>
                        </a:buClr>
                        <a:buFont typeface="Arial"/>
                      </a:pPr>
                      <a:r>
                        <a:rPr lang="en-US" sz="1400" b="0" i="0" u="none" strike="noStrike" cap="none" dirty="0">
                          <a:solidFill>
                            <a:schemeClr val="accent5">
                              <a:lumMod val="75000"/>
                            </a:schemeClr>
                          </a:solidFill>
                          <a:latin typeface="Poppins Light"/>
                          <a:ea typeface="Poppins Light"/>
                          <a:cs typeface="Poppins Light"/>
                          <a:sym typeface="Poppins"/>
                        </a:rPr>
                        <a:t>2</a:t>
                      </a:r>
                    </a:p>
                  </a:txBody>
                  <a:tcPr marL="68580" marR="68580" marT="0" marB="0">
                    <a:solidFill>
                      <a:schemeClr val="accent6"/>
                    </a:solidFill>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1.2D + 1.6L + 0.5(Lr or S or R)</a:t>
                      </a:r>
                    </a:p>
                  </a:txBody>
                  <a:tcPr marL="68580" marR="68580" marT="0" marB="0"/>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1.2D + 1.6L</a:t>
                      </a:r>
                    </a:p>
                  </a:txBody>
                  <a:tcPr marL="68580" marR="68580" marT="0" marB="0"/>
                </a:tc>
                <a:extLst>
                  <a:ext uri="{0D108BD9-81ED-4DB2-BD59-A6C34878D82A}">
                    <a16:rowId xmlns:a16="http://schemas.microsoft.com/office/drawing/2014/main" val="10002"/>
                  </a:ext>
                </a:extLst>
              </a:tr>
              <a:tr h="194945">
                <a:tc rowSpan="4">
                  <a:txBody>
                    <a:bodyPr/>
                    <a:lstStyle/>
                    <a:p>
                      <a:pPr marL="0" marR="0" algn="ctr" rtl="0">
                        <a:lnSpc>
                          <a:spcPct val="150000"/>
                        </a:lnSpc>
                        <a:spcBef>
                          <a:spcPts val="0"/>
                        </a:spcBef>
                        <a:spcAft>
                          <a:spcPts val="600"/>
                        </a:spcAft>
                        <a:buClr>
                          <a:srgbClr val="000000"/>
                        </a:buClr>
                        <a:buFont typeface="Arial"/>
                      </a:pPr>
                      <a:endParaRPr lang="en-US" sz="1400" b="0" i="0" u="none" strike="noStrike" cap="none" dirty="0">
                        <a:solidFill>
                          <a:schemeClr val="accent5">
                            <a:lumMod val="75000"/>
                          </a:schemeClr>
                        </a:solidFill>
                        <a:latin typeface="Poppins Light"/>
                        <a:ea typeface="Poppins Light"/>
                        <a:cs typeface="Poppins Light"/>
                        <a:sym typeface="Poppins"/>
                      </a:endParaRPr>
                    </a:p>
                    <a:p>
                      <a:pPr marL="0" marR="0" algn="ctr" rtl="0">
                        <a:lnSpc>
                          <a:spcPct val="150000"/>
                        </a:lnSpc>
                        <a:spcBef>
                          <a:spcPts val="0"/>
                        </a:spcBef>
                        <a:spcAft>
                          <a:spcPts val="600"/>
                        </a:spcAft>
                        <a:buClr>
                          <a:srgbClr val="000000"/>
                        </a:buClr>
                        <a:buFont typeface="Arial"/>
                      </a:pPr>
                      <a:r>
                        <a:rPr lang="en-US" sz="1400" b="0" i="0" u="none" strike="noStrike" cap="none" dirty="0">
                          <a:solidFill>
                            <a:schemeClr val="accent5">
                              <a:lumMod val="75000"/>
                            </a:schemeClr>
                          </a:solidFill>
                          <a:latin typeface="Poppins Light"/>
                          <a:ea typeface="Poppins Light"/>
                          <a:cs typeface="Poppins Light"/>
                          <a:sym typeface="Poppins"/>
                        </a:rPr>
                        <a:t>5</a:t>
                      </a:r>
                    </a:p>
                  </a:txBody>
                  <a:tcPr marL="68580" marR="68580" marT="0" marB="0">
                    <a:solidFill>
                      <a:schemeClr val="accent6"/>
                    </a:solidFill>
                  </a:tcPr>
                </a:tc>
                <a:tc rowSpan="4">
                  <a:txBody>
                    <a:bodyPr/>
                    <a:lstStyle/>
                    <a:p>
                      <a:pPr marL="0" marR="0" algn="ctr">
                        <a:lnSpc>
                          <a:spcPct val="150000"/>
                        </a:lnSpc>
                        <a:spcBef>
                          <a:spcPts val="0"/>
                        </a:spcBef>
                        <a:spcAft>
                          <a:spcPts val="600"/>
                        </a:spcAft>
                      </a:pPr>
                      <a:endParaRPr lang="en-US" sz="1200" b="1" i="0" u="none" strike="noStrike" cap="none" dirty="0">
                        <a:solidFill>
                          <a:schemeClr val="accent2"/>
                        </a:solidFill>
                        <a:latin typeface="Poppins"/>
                        <a:ea typeface="Poppins"/>
                        <a:cs typeface="Poppins"/>
                        <a:sym typeface="Poppins"/>
                      </a:endParaRPr>
                    </a:p>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1.2D + 1.0E + L + 0.2S</a:t>
                      </a:r>
                    </a:p>
                  </a:txBody>
                  <a:tcPr marL="68580" marR="68580" marT="0" marB="0"/>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1.264D+EQx+0.3EQy+L</a:t>
                      </a:r>
                    </a:p>
                  </a:txBody>
                  <a:tcPr marL="68580" marR="68580" marT="0" marB="0"/>
                </a:tc>
                <a:extLst>
                  <a:ext uri="{0D108BD9-81ED-4DB2-BD59-A6C34878D82A}">
                    <a16:rowId xmlns:a16="http://schemas.microsoft.com/office/drawing/2014/main" val="10003"/>
                  </a:ext>
                </a:extLst>
              </a:tr>
              <a:tr h="232410">
                <a:tc vMerge="1">
                  <a:txBody>
                    <a:bodyPr/>
                    <a:lstStyle/>
                    <a:p>
                      <a:endParaRPr lang="en-US"/>
                    </a:p>
                  </a:txBody>
                  <a:tcPr/>
                </a:tc>
                <a:tc vMerge="1">
                  <a:txBody>
                    <a:bodyPr/>
                    <a:lstStyle/>
                    <a:p>
                      <a:endParaRPr lang="en-US"/>
                    </a:p>
                  </a:txBody>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1.264D-EQx-0.3EQy+L</a:t>
                      </a:r>
                    </a:p>
                  </a:txBody>
                  <a:tcPr marL="68580" marR="68580" marT="0" marB="0"/>
                </a:tc>
                <a:extLst>
                  <a:ext uri="{0D108BD9-81ED-4DB2-BD59-A6C34878D82A}">
                    <a16:rowId xmlns:a16="http://schemas.microsoft.com/office/drawing/2014/main" val="10004"/>
                  </a:ext>
                </a:extLst>
              </a:tr>
              <a:tr h="194945">
                <a:tc vMerge="1">
                  <a:txBody>
                    <a:bodyPr/>
                    <a:lstStyle/>
                    <a:p>
                      <a:endParaRPr lang="en-US"/>
                    </a:p>
                  </a:txBody>
                  <a:tcPr/>
                </a:tc>
                <a:tc vMerge="1">
                  <a:txBody>
                    <a:bodyPr/>
                    <a:lstStyle/>
                    <a:p>
                      <a:endParaRPr lang="en-US"/>
                    </a:p>
                  </a:txBody>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1.264D+EQy+0.3EQx+L</a:t>
                      </a:r>
                    </a:p>
                  </a:txBody>
                  <a:tcPr marL="68580" marR="68580" marT="0" marB="0"/>
                </a:tc>
                <a:extLst>
                  <a:ext uri="{0D108BD9-81ED-4DB2-BD59-A6C34878D82A}">
                    <a16:rowId xmlns:a16="http://schemas.microsoft.com/office/drawing/2014/main" val="10005"/>
                  </a:ext>
                </a:extLst>
              </a:tr>
              <a:tr h="194945">
                <a:tc vMerge="1">
                  <a:txBody>
                    <a:bodyPr/>
                    <a:lstStyle/>
                    <a:p>
                      <a:endParaRPr lang="en-US"/>
                    </a:p>
                  </a:txBody>
                  <a:tcPr/>
                </a:tc>
                <a:tc vMerge="1">
                  <a:txBody>
                    <a:bodyPr/>
                    <a:lstStyle/>
                    <a:p>
                      <a:endParaRPr lang="en-US"/>
                    </a:p>
                  </a:txBody>
                  <a:tcPr/>
                </a:tc>
                <a:tc>
                  <a:txBody>
                    <a:bodyPr/>
                    <a:lstStyle/>
                    <a:p>
                      <a:pPr marL="0" marR="0" algn="ctr">
                        <a:lnSpc>
                          <a:spcPct val="150000"/>
                        </a:lnSpc>
                        <a:spcBef>
                          <a:spcPts val="0"/>
                        </a:spcBef>
                        <a:spcAft>
                          <a:spcPts val="600"/>
                        </a:spcAft>
                        <a:tabLst>
                          <a:tab pos="120650" algn="l"/>
                          <a:tab pos="814705" algn="ctr"/>
                        </a:tabLst>
                      </a:pPr>
                      <a:r>
                        <a:rPr lang="en-US" sz="1200" b="1" i="0" u="none" strike="noStrike" cap="none" dirty="0">
                          <a:solidFill>
                            <a:schemeClr val="accent2"/>
                          </a:solidFill>
                          <a:latin typeface="Poppins"/>
                          <a:ea typeface="Poppins"/>
                          <a:cs typeface="Poppins"/>
                          <a:sym typeface="Poppins"/>
                        </a:rPr>
                        <a:t>		1.264D-EQy-0.3EQx+L</a:t>
                      </a:r>
                    </a:p>
                  </a:txBody>
                  <a:tcPr marL="68580" marR="68580" marT="0" marB="0"/>
                </a:tc>
                <a:extLst>
                  <a:ext uri="{0D108BD9-81ED-4DB2-BD59-A6C34878D82A}">
                    <a16:rowId xmlns:a16="http://schemas.microsoft.com/office/drawing/2014/main" val="10006"/>
                  </a:ext>
                </a:extLst>
              </a:tr>
              <a:tr h="194945">
                <a:tc rowSpan="4">
                  <a:txBody>
                    <a:bodyPr/>
                    <a:lstStyle/>
                    <a:p>
                      <a:pPr marL="0" marR="0" algn="ctr" rtl="0">
                        <a:lnSpc>
                          <a:spcPct val="150000"/>
                        </a:lnSpc>
                        <a:spcBef>
                          <a:spcPts val="0"/>
                        </a:spcBef>
                        <a:spcAft>
                          <a:spcPts val="600"/>
                        </a:spcAft>
                        <a:buClr>
                          <a:srgbClr val="000000"/>
                        </a:buClr>
                        <a:buFont typeface="Arial"/>
                      </a:pPr>
                      <a:endParaRPr lang="en-US" sz="1400" b="0" i="0" u="none" strike="noStrike" cap="none" dirty="0">
                        <a:solidFill>
                          <a:schemeClr val="accent5">
                            <a:lumMod val="75000"/>
                          </a:schemeClr>
                        </a:solidFill>
                        <a:latin typeface="Poppins Light"/>
                        <a:ea typeface="Poppins Light"/>
                        <a:cs typeface="Poppins Light"/>
                        <a:sym typeface="Poppins"/>
                      </a:endParaRPr>
                    </a:p>
                    <a:p>
                      <a:pPr marL="0" marR="0" algn="ctr" rtl="0">
                        <a:lnSpc>
                          <a:spcPct val="150000"/>
                        </a:lnSpc>
                        <a:spcBef>
                          <a:spcPts val="0"/>
                        </a:spcBef>
                        <a:spcAft>
                          <a:spcPts val="600"/>
                        </a:spcAft>
                        <a:buClr>
                          <a:srgbClr val="000000"/>
                        </a:buClr>
                        <a:buFont typeface="Arial"/>
                      </a:pPr>
                      <a:r>
                        <a:rPr lang="en-US" sz="1400" b="0" i="0" u="none" strike="noStrike" cap="none" dirty="0">
                          <a:solidFill>
                            <a:schemeClr val="accent5">
                              <a:lumMod val="75000"/>
                            </a:schemeClr>
                          </a:solidFill>
                          <a:latin typeface="Poppins Light"/>
                          <a:ea typeface="Poppins Light"/>
                          <a:cs typeface="Poppins Light"/>
                          <a:sym typeface="Poppins"/>
                        </a:rPr>
                        <a:t>7</a:t>
                      </a:r>
                    </a:p>
                  </a:txBody>
                  <a:tcPr marL="68580" marR="68580" marT="0" marB="0">
                    <a:solidFill>
                      <a:schemeClr val="accent6"/>
                    </a:solidFill>
                  </a:tcPr>
                </a:tc>
                <a:tc rowSpan="4">
                  <a:txBody>
                    <a:bodyPr/>
                    <a:lstStyle/>
                    <a:p>
                      <a:pPr marL="0" marR="0" algn="ctr">
                        <a:lnSpc>
                          <a:spcPct val="150000"/>
                        </a:lnSpc>
                        <a:spcBef>
                          <a:spcPts val="0"/>
                        </a:spcBef>
                        <a:spcAft>
                          <a:spcPts val="600"/>
                        </a:spcAft>
                      </a:pPr>
                      <a:endParaRPr lang="en-US" sz="1200" b="1" i="0" u="none" strike="noStrike" cap="none" dirty="0">
                        <a:solidFill>
                          <a:schemeClr val="accent2"/>
                        </a:solidFill>
                        <a:latin typeface="Poppins"/>
                        <a:ea typeface="Poppins"/>
                        <a:cs typeface="Poppins"/>
                        <a:sym typeface="Poppins"/>
                      </a:endParaRPr>
                    </a:p>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0.9D + 1.0E</a:t>
                      </a:r>
                    </a:p>
                  </a:txBody>
                  <a:tcPr marL="68580" marR="68580" marT="0" marB="0"/>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0.836D+EQy+0.3EQx</a:t>
                      </a:r>
                    </a:p>
                  </a:txBody>
                  <a:tcPr marL="68580" marR="68580" marT="0" marB="0"/>
                </a:tc>
                <a:extLst>
                  <a:ext uri="{0D108BD9-81ED-4DB2-BD59-A6C34878D82A}">
                    <a16:rowId xmlns:a16="http://schemas.microsoft.com/office/drawing/2014/main" val="10007"/>
                  </a:ext>
                </a:extLst>
              </a:tr>
              <a:tr h="194945">
                <a:tc vMerge="1">
                  <a:txBody>
                    <a:bodyPr/>
                    <a:lstStyle/>
                    <a:p>
                      <a:endParaRPr lang="en-US"/>
                    </a:p>
                  </a:txBody>
                  <a:tcPr/>
                </a:tc>
                <a:tc vMerge="1">
                  <a:txBody>
                    <a:bodyPr/>
                    <a:lstStyle/>
                    <a:p>
                      <a:endParaRPr lang="en-US"/>
                    </a:p>
                  </a:txBody>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0.836D-EQy-0.3EQx</a:t>
                      </a:r>
                    </a:p>
                  </a:txBody>
                  <a:tcPr marL="68580" marR="68580" marT="0" marB="0"/>
                </a:tc>
                <a:extLst>
                  <a:ext uri="{0D108BD9-81ED-4DB2-BD59-A6C34878D82A}">
                    <a16:rowId xmlns:a16="http://schemas.microsoft.com/office/drawing/2014/main" val="10008"/>
                  </a:ext>
                </a:extLst>
              </a:tr>
              <a:tr h="194945">
                <a:tc vMerge="1">
                  <a:txBody>
                    <a:bodyPr/>
                    <a:lstStyle/>
                    <a:p>
                      <a:endParaRPr lang="en-US"/>
                    </a:p>
                  </a:txBody>
                  <a:tcPr/>
                </a:tc>
                <a:tc vMerge="1">
                  <a:txBody>
                    <a:bodyPr/>
                    <a:lstStyle/>
                    <a:p>
                      <a:endParaRPr lang="en-US"/>
                    </a:p>
                  </a:txBody>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0.836D+EQx+0.3EQy</a:t>
                      </a:r>
                    </a:p>
                  </a:txBody>
                  <a:tcPr marL="68580" marR="68580" marT="0" marB="0"/>
                </a:tc>
                <a:extLst>
                  <a:ext uri="{0D108BD9-81ED-4DB2-BD59-A6C34878D82A}">
                    <a16:rowId xmlns:a16="http://schemas.microsoft.com/office/drawing/2014/main" val="10009"/>
                  </a:ext>
                </a:extLst>
              </a:tr>
              <a:tr h="194945">
                <a:tc vMerge="1">
                  <a:txBody>
                    <a:bodyPr/>
                    <a:lstStyle/>
                    <a:p>
                      <a:endParaRPr lang="en-US"/>
                    </a:p>
                  </a:txBody>
                  <a:tcPr/>
                </a:tc>
                <a:tc vMerge="1">
                  <a:txBody>
                    <a:bodyPr/>
                    <a:lstStyle/>
                    <a:p>
                      <a:endParaRPr lang="en-US"/>
                    </a:p>
                  </a:txBody>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0.836D-EQx-0.3EQy</a:t>
                      </a:r>
                    </a:p>
                  </a:txBody>
                  <a:tcPr marL="68580" marR="68580" marT="0" marB="0"/>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8070376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908"/>
        <p:cNvGrpSpPr/>
        <p:nvPr/>
      </p:nvGrpSpPr>
      <p:grpSpPr>
        <a:xfrm>
          <a:off x="0" y="0"/>
          <a:ext cx="0" cy="0"/>
          <a:chOff x="0" y="0"/>
          <a:chExt cx="0" cy="0"/>
        </a:xfrm>
      </p:grpSpPr>
      <p:sp>
        <p:nvSpPr>
          <p:cNvPr id="13798" name="Google Shape;13798;p47"/>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lvl="0"/>
            <a:r>
              <a:rPr lang="en-US" dirty="0"/>
              <a:t>Load Combinations</a:t>
            </a:r>
            <a:endParaRPr dirty="0"/>
          </a:p>
        </p:txBody>
      </p:sp>
      <p:grpSp>
        <p:nvGrpSpPr>
          <p:cNvPr id="2" name="Google Shape;13799;p47"/>
          <p:cNvGrpSpPr/>
          <p:nvPr/>
        </p:nvGrpSpPr>
        <p:grpSpPr>
          <a:xfrm>
            <a:off x="5930444" y="664527"/>
            <a:ext cx="1490178" cy="21378"/>
            <a:chOff x="2940000" y="3484425"/>
            <a:chExt cx="876575" cy="12575"/>
          </a:xfrm>
        </p:grpSpPr>
        <p:sp>
          <p:nvSpPr>
            <p:cNvPr id="13800" name="Google Shape;13800;p47"/>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47"/>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47"/>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47"/>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47"/>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47"/>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47"/>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47"/>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47"/>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47"/>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47"/>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47"/>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3812;p47"/>
          <p:cNvGrpSpPr/>
          <p:nvPr/>
        </p:nvGrpSpPr>
        <p:grpSpPr>
          <a:xfrm>
            <a:off x="1781887" y="647931"/>
            <a:ext cx="1490178" cy="21378"/>
            <a:chOff x="2940000" y="3484425"/>
            <a:chExt cx="876575" cy="12575"/>
          </a:xfrm>
        </p:grpSpPr>
        <p:sp>
          <p:nvSpPr>
            <p:cNvPr id="13813" name="Google Shape;13813;p47"/>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47"/>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47"/>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47"/>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47"/>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47"/>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47"/>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47"/>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47"/>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47"/>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47"/>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47"/>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9808;p36"/>
          <p:cNvGrpSpPr/>
          <p:nvPr/>
        </p:nvGrpSpPr>
        <p:grpSpPr>
          <a:xfrm rot="5400000">
            <a:off x="1288079" y="2944656"/>
            <a:ext cx="689002" cy="4041008"/>
            <a:chOff x="1037125" y="2236325"/>
            <a:chExt cx="149100" cy="874475"/>
          </a:xfrm>
        </p:grpSpPr>
        <p:sp>
          <p:nvSpPr>
            <p:cNvPr id="36" name="Google Shape;9809;p36"/>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810;p36"/>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811;p36"/>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812;p36"/>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813;p36"/>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814;p36"/>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15;p36"/>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816;p36"/>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817;p36"/>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818;p36"/>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819;p36"/>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820;p36"/>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821;p36"/>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822;p36"/>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823;p36"/>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824;p36"/>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825;p36"/>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826;p36"/>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827;p36"/>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828;p36"/>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829;p36"/>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830;p36"/>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831;p36"/>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832;p36"/>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833;p36"/>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834;p36"/>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835;p36"/>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836;p36"/>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837;p36"/>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838;p36"/>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839;p36"/>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840;p36"/>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841;p36"/>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842;p36"/>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843;p36"/>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844;p36"/>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Google Shape;9785;p36"/>
          <p:cNvSpPr txBox="1">
            <a:spLocks/>
          </p:cNvSpPr>
          <p:nvPr/>
        </p:nvSpPr>
        <p:spPr>
          <a:xfrm>
            <a:off x="1745116" y="772792"/>
            <a:ext cx="5746800" cy="5727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1400"/>
              <a:buFont typeface="Poppins Light"/>
              <a:buNone/>
              <a:tabLst/>
              <a:defRPr/>
            </a:pPr>
            <a:r>
              <a:rPr lang="en-US" noProof="0" dirty="0">
                <a:solidFill>
                  <a:schemeClr val="accent5">
                    <a:lumMod val="75000"/>
                  </a:schemeClr>
                </a:solidFill>
                <a:latin typeface="Poppins Light"/>
                <a:ea typeface="Poppins Light"/>
                <a:cs typeface="Poppins Light"/>
                <a:sym typeface="Poppins Light"/>
              </a:rPr>
              <a:t>Service Combinations</a:t>
            </a:r>
            <a:endParaRPr kumimoji="0" lang="en-US" sz="14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Poppins Light"/>
            </a:endParaRPr>
          </a:p>
        </p:txBody>
      </p:sp>
      <p:graphicFrame>
        <p:nvGraphicFramePr>
          <p:cNvPr id="75" name="Table 74"/>
          <p:cNvGraphicFramePr>
            <a:graphicFrameLocks noGrp="1"/>
          </p:cNvGraphicFramePr>
          <p:nvPr/>
        </p:nvGraphicFramePr>
        <p:xfrm>
          <a:off x="763200" y="1339237"/>
          <a:ext cx="7948800" cy="2692762"/>
        </p:xfrm>
        <a:graphic>
          <a:graphicData uri="http://schemas.openxmlformats.org/drawingml/2006/table">
            <a:tbl>
              <a:tblPr>
                <a:tableStyleId>{ECEEDDAF-1F70-4766-8B4D-EC6E71D6DCF3}</a:tableStyleId>
              </a:tblPr>
              <a:tblGrid>
                <a:gridCol w="2156243">
                  <a:extLst>
                    <a:ext uri="{9D8B030D-6E8A-4147-A177-3AD203B41FA5}">
                      <a16:colId xmlns:a16="http://schemas.microsoft.com/office/drawing/2014/main" val="20000"/>
                    </a:ext>
                  </a:extLst>
                </a:gridCol>
                <a:gridCol w="2398241">
                  <a:extLst>
                    <a:ext uri="{9D8B030D-6E8A-4147-A177-3AD203B41FA5}">
                      <a16:colId xmlns:a16="http://schemas.microsoft.com/office/drawing/2014/main" val="20001"/>
                    </a:ext>
                  </a:extLst>
                </a:gridCol>
                <a:gridCol w="3394316">
                  <a:extLst>
                    <a:ext uri="{9D8B030D-6E8A-4147-A177-3AD203B41FA5}">
                      <a16:colId xmlns:a16="http://schemas.microsoft.com/office/drawing/2014/main" val="20002"/>
                    </a:ext>
                  </a:extLst>
                </a:gridCol>
              </a:tblGrid>
              <a:tr h="310226">
                <a:tc>
                  <a:txBody>
                    <a:bodyPr/>
                    <a:lstStyle/>
                    <a:p>
                      <a:pPr marL="0" marR="0" algn="ctr">
                        <a:lnSpc>
                          <a:spcPct val="150000"/>
                        </a:lnSpc>
                        <a:spcBef>
                          <a:spcPts val="0"/>
                        </a:spcBef>
                        <a:spcAft>
                          <a:spcPts val="600"/>
                        </a:spcAft>
                      </a:pPr>
                      <a:r>
                        <a:rPr lang="en-US" sz="1200" b="0" i="0" u="none" strike="noStrike" cap="none" noProof="0" dirty="0">
                          <a:solidFill>
                            <a:schemeClr val="accent5">
                              <a:lumMod val="75000"/>
                            </a:schemeClr>
                          </a:solidFill>
                          <a:latin typeface="Poppins Light"/>
                          <a:ea typeface="Poppins Light"/>
                          <a:cs typeface="Poppins Light"/>
                          <a:sym typeface="Poppins"/>
                        </a:rPr>
                        <a:t>Eq. No. from ASCE 7-10</a:t>
                      </a:r>
                    </a:p>
                  </a:txBody>
                  <a:tcPr marL="68580" marR="68580" marT="0" marB="0">
                    <a:solidFill>
                      <a:schemeClr val="accent6"/>
                    </a:solidFill>
                  </a:tcPr>
                </a:tc>
                <a:tc>
                  <a:txBody>
                    <a:bodyPr/>
                    <a:lstStyle/>
                    <a:p>
                      <a:pPr marL="0" marR="0" algn="ctr">
                        <a:lnSpc>
                          <a:spcPct val="150000"/>
                        </a:lnSpc>
                        <a:spcBef>
                          <a:spcPts val="0"/>
                        </a:spcBef>
                        <a:spcAft>
                          <a:spcPts val="600"/>
                        </a:spcAft>
                      </a:pPr>
                      <a:r>
                        <a:rPr lang="en-US" sz="1200" b="0" i="0" u="none" strike="noStrike" cap="none" noProof="0" dirty="0">
                          <a:solidFill>
                            <a:schemeClr val="accent5">
                              <a:lumMod val="75000"/>
                            </a:schemeClr>
                          </a:solidFill>
                          <a:latin typeface="Poppins Light"/>
                          <a:ea typeface="Poppins Light"/>
                          <a:cs typeface="Poppins Light"/>
                          <a:sym typeface="Poppins"/>
                        </a:rPr>
                        <a:t>Eq. from ASCE 7-10</a:t>
                      </a:r>
                    </a:p>
                  </a:txBody>
                  <a:tcPr marL="68580" marR="68580" marT="0" marB="0">
                    <a:solidFill>
                      <a:schemeClr val="accent6"/>
                    </a:solidFill>
                  </a:tcPr>
                </a:tc>
                <a:tc>
                  <a:txBody>
                    <a:bodyPr/>
                    <a:lstStyle/>
                    <a:p>
                      <a:pPr marL="0" marR="0" algn="ctr">
                        <a:lnSpc>
                          <a:spcPct val="150000"/>
                        </a:lnSpc>
                        <a:spcBef>
                          <a:spcPts val="0"/>
                        </a:spcBef>
                        <a:spcAft>
                          <a:spcPts val="600"/>
                        </a:spcAft>
                      </a:pPr>
                      <a:r>
                        <a:rPr lang="en-US" sz="1200" b="0" i="0" u="none" strike="noStrike" cap="none" noProof="0" dirty="0">
                          <a:solidFill>
                            <a:schemeClr val="accent5">
                              <a:lumMod val="75000"/>
                            </a:schemeClr>
                          </a:solidFill>
                          <a:latin typeface="Poppins Light"/>
                          <a:ea typeface="Poppins Light"/>
                          <a:cs typeface="Poppins Light"/>
                          <a:sym typeface="Poppins"/>
                        </a:rPr>
                        <a:t>Load combinations</a:t>
                      </a:r>
                    </a:p>
                  </a:txBody>
                  <a:tcPr marL="68580" marR="68580" marT="0" marB="0">
                    <a:solidFill>
                      <a:schemeClr val="accent6"/>
                    </a:solidFill>
                  </a:tcPr>
                </a:tc>
                <a:extLst>
                  <a:ext uri="{0D108BD9-81ED-4DB2-BD59-A6C34878D82A}">
                    <a16:rowId xmlns:a16="http://schemas.microsoft.com/office/drawing/2014/main" val="10000"/>
                  </a:ext>
                </a:extLst>
              </a:tr>
              <a:tr h="297817">
                <a:tc>
                  <a:txBody>
                    <a:bodyPr/>
                    <a:lstStyle/>
                    <a:p>
                      <a:pPr marL="0" marR="0" algn="ctr">
                        <a:lnSpc>
                          <a:spcPct val="150000"/>
                        </a:lnSpc>
                        <a:spcBef>
                          <a:spcPts val="0"/>
                        </a:spcBef>
                        <a:spcAft>
                          <a:spcPts val="600"/>
                        </a:spcAft>
                      </a:pPr>
                      <a:r>
                        <a:rPr lang="en-US" sz="1200" b="0" i="0" u="none" strike="noStrike" cap="none" noProof="0" dirty="0">
                          <a:solidFill>
                            <a:schemeClr val="accent5">
                              <a:lumMod val="75000"/>
                            </a:schemeClr>
                          </a:solidFill>
                          <a:latin typeface="Poppins Light"/>
                          <a:ea typeface="Poppins Light"/>
                          <a:cs typeface="Poppins Light"/>
                          <a:sym typeface="Poppins"/>
                        </a:rPr>
                        <a:t>1</a:t>
                      </a:r>
                    </a:p>
                  </a:txBody>
                  <a:tcPr marL="68580" marR="68580" marT="0" marB="0">
                    <a:solidFill>
                      <a:schemeClr val="accent6"/>
                    </a:solidFill>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D</a:t>
                      </a:r>
                    </a:p>
                  </a:txBody>
                  <a:tcPr marL="68580" marR="68580" marT="0" marB="0"/>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D</a:t>
                      </a:r>
                    </a:p>
                  </a:txBody>
                  <a:tcPr marL="68580" marR="68580" marT="0" marB="0"/>
                </a:tc>
                <a:extLst>
                  <a:ext uri="{0D108BD9-81ED-4DB2-BD59-A6C34878D82A}">
                    <a16:rowId xmlns:a16="http://schemas.microsoft.com/office/drawing/2014/main" val="10001"/>
                  </a:ext>
                </a:extLst>
              </a:tr>
              <a:tr h="297817">
                <a:tc>
                  <a:txBody>
                    <a:bodyPr/>
                    <a:lstStyle/>
                    <a:p>
                      <a:pPr marL="0" marR="0" algn="ctr">
                        <a:lnSpc>
                          <a:spcPct val="150000"/>
                        </a:lnSpc>
                        <a:spcBef>
                          <a:spcPts val="0"/>
                        </a:spcBef>
                        <a:spcAft>
                          <a:spcPts val="600"/>
                        </a:spcAft>
                      </a:pPr>
                      <a:r>
                        <a:rPr lang="en-US" sz="1200" b="0" i="0" u="none" strike="noStrike" cap="none" noProof="0" dirty="0">
                          <a:solidFill>
                            <a:schemeClr val="accent5">
                              <a:lumMod val="75000"/>
                            </a:schemeClr>
                          </a:solidFill>
                          <a:latin typeface="Poppins Light"/>
                          <a:ea typeface="Poppins Light"/>
                          <a:cs typeface="Poppins Light"/>
                          <a:sym typeface="Poppins"/>
                        </a:rPr>
                        <a:t>2</a:t>
                      </a:r>
                    </a:p>
                  </a:txBody>
                  <a:tcPr marL="68580" marR="68580" marT="0" marB="0">
                    <a:solidFill>
                      <a:schemeClr val="accent6"/>
                    </a:solidFill>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D + L</a:t>
                      </a:r>
                    </a:p>
                  </a:txBody>
                  <a:tcPr marL="68580" marR="68580" marT="0" marB="0"/>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D + L</a:t>
                      </a:r>
                    </a:p>
                  </a:txBody>
                  <a:tcPr marL="68580" marR="68580" marT="0" marB="0"/>
                </a:tc>
                <a:extLst>
                  <a:ext uri="{0D108BD9-81ED-4DB2-BD59-A6C34878D82A}">
                    <a16:rowId xmlns:a16="http://schemas.microsoft.com/office/drawing/2014/main" val="10002"/>
                  </a:ext>
                </a:extLst>
              </a:tr>
              <a:tr h="297817">
                <a:tc rowSpan="2">
                  <a:txBody>
                    <a:bodyPr/>
                    <a:lstStyle/>
                    <a:p>
                      <a:pPr marL="0" marR="0" algn="ctr">
                        <a:lnSpc>
                          <a:spcPct val="250000"/>
                        </a:lnSpc>
                        <a:spcBef>
                          <a:spcPts val="0"/>
                        </a:spcBef>
                        <a:spcAft>
                          <a:spcPts val="600"/>
                        </a:spcAft>
                      </a:pPr>
                      <a:r>
                        <a:rPr lang="en-US" sz="1200" b="0" i="0" u="none" strike="noStrike" cap="none" noProof="0" dirty="0">
                          <a:solidFill>
                            <a:schemeClr val="accent5">
                              <a:lumMod val="75000"/>
                            </a:schemeClr>
                          </a:solidFill>
                          <a:latin typeface="Poppins Light"/>
                          <a:ea typeface="Poppins Light"/>
                          <a:cs typeface="Poppins Light"/>
                          <a:sym typeface="Poppins"/>
                        </a:rPr>
                        <a:t>5</a:t>
                      </a:r>
                    </a:p>
                  </a:txBody>
                  <a:tcPr marL="68580" marR="68580" marT="0" marB="0">
                    <a:solidFill>
                      <a:schemeClr val="accent6"/>
                    </a:solidFill>
                  </a:tcPr>
                </a:tc>
                <a:tc rowSpan="2">
                  <a:txBody>
                    <a:bodyPr/>
                    <a:lstStyle/>
                    <a:p>
                      <a:pPr marL="0" marR="0" algn="ctr">
                        <a:lnSpc>
                          <a:spcPct val="250000"/>
                        </a:lnSpc>
                        <a:spcBef>
                          <a:spcPts val="0"/>
                        </a:spcBef>
                        <a:spcAft>
                          <a:spcPts val="600"/>
                        </a:spcAft>
                      </a:pPr>
                      <a:r>
                        <a:rPr lang="en-US" sz="1200" b="1" i="0" u="none" strike="noStrike" cap="none" dirty="0">
                          <a:solidFill>
                            <a:schemeClr val="accent2"/>
                          </a:solidFill>
                          <a:latin typeface="Poppins"/>
                          <a:ea typeface="Poppins"/>
                          <a:cs typeface="Poppins"/>
                          <a:sym typeface="Poppins"/>
                        </a:rPr>
                        <a:t>D + (0.6W or 0.7E)</a:t>
                      </a:r>
                    </a:p>
                  </a:txBody>
                  <a:tcPr marL="68580" marR="68580" marT="0" marB="0"/>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1.0448D+0.7EQx+0.21EQy</a:t>
                      </a:r>
                    </a:p>
                  </a:txBody>
                  <a:tcPr marL="68580" marR="68580" marT="0" marB="0"/>
                </a:tc>
                <a:extLst>
                  <a:ext uri="{0D108BD9-81ED-4DB2-BD59-A6C34878D82A}">
                    <a16:rowId xmlns:a16="http://schemas.microsoft.com/office/drawing/2014/main" val="10003"/>
                  </a:ext>
                </a:extLst>
              </a:tr>
              <a:tr h="297817">
                <a:tc vMerge="1">
                  <a:txBody>
                    <a:bodyPr/>
                    <a:lstStyle/>
                    <a:p>
                      <a:endParaRPr lang="en-US"/>
                    </a:p>
                  </a:txBody>
                  <a:tcPr/>
                </a:tc>
                <a:tc vMerge="1">
                  <a:txBody>
                    <a:bodyPr/>
                    <a:lstStyle/>
                    <a:p>
                      <a:endParaRPr lang="en-US"/>
                    </a:p>
                  </a:txBody>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1.0448D+0.7EQy+0.21EQx</a:t>
                      </a:r>
                    </a:p>
                  </a:txBody>
                  <a:tcPr marL="68580" marR="68580" marT="0" marB="0"/>
                </a:tc>
                <a:extLst>
                  <a:ext uri="{0D108BD9-81ED-4DB2-BD59-A6C34878D82A}">
                    <a16:rowId xmlns:a16="http://schemas.microsoft.com/office/drawing/2014/main" val="10004"/>
                  </a:ext>
                </a:extLst>
              </a:tr>
              <a:tr h="297817">
                <a:tc rowSpan="2">
                  <a:txBody>
                    <a:bodyPr/>
                    <a:lstStyle/>
                    <a:p>
                      <a:pPr marL="0" marR="0" algn="ctr">
                        <a:lnSpc>
                          <a:spcPct val="250000"/>
                        </a:lnSpc>
                        <a:spcBef>
                          <a:spcPts val="0"/>
                        </a:spcBef>
                        <a:spcAft>
                          <a:spcPts val="600"/>
                        </a:spcAft>
                      </a:pPr>
                      <a:r>
                        <a:rPr lang="en-US" sz="1200" b="0" i="0" u="none" strike="noStrike" cap="none" noProof="0" dirty="0">
                          <a:solidFill>
                            <a:schemeClr val="accent5">
                              <a:lumMod val="75000"/>
                            </a:schemeClr>
                          </a:solidFill>
                          <a:latin typeface="Poppins Light"/>
                          <a:ea typeface="Poppins Light"/>
                          <a:cs typeface="Poppins Light"/>
                          <a:sym typeface="Poppins"/>
                        </a:rPr>
                        <a:t>6b</a:t>
                      </a:r>
                    </a:p>
                  </a:txBody>
                  <a:tcPr marL="68580" marR="68580" marT="0" marB="0">
                    <a:solidFill>
                      <a:schemeClr val="accent6"/>
                    </a:solidFill>
                  </a:tcPr>
                </a:tc>
                <a:tc rowSpan="2">
                  <a:txBody>
                    <a:bodyPr/>
                    <a:lstStyle/>
                    <a:p>
                      <a:pPr marL="0" marR="0" algn="ctr">
                        <a:lnSpc>
                          <a:spcPct val="250000"/>
                        </a:lnSpc>
                        <a:spcBef>
                          <a:spcPts val="0"/>
                        </a:spcBef>
                        <a:spcAft>
                          <a:spcPts val="600"/>
                        </a:spcAft>
                      </a:pPr>
                      <a:r>
                        <a:rPr lang="en-US" sz="1200" b="1" i="0" u="none" strike="noStrike" cap="none" dirty="0">
                          <a:solidFill>
                            <a:schemeClr val="accent2"/>
                          </a:solidFill>
                          <a:latin typeface="Poppins"/>
                          <a:ea typeface="Poppins"/>
                          <a:cs typeface="Poppins"/>
                          <a:sym typeface="Poppins"/>
                        </a:rPr>
                        <a:t>D + 0.75L + 0.75(0.7E) + 0.75S</a:t>
                      </a:r>
                    </a:p>
                  </a:txBody>
                  <a:tcPr marL="68580" marR="68580" marT="0" marB="0"/>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1.0336D+0.525EQx+0.1575EQy+0.75L</a:t>
                      </a:r>
                    </a:p>
                  </a:txBody>
                  <a:tcPr marL="68580" marR="68580" marT="0" marB="0"/>
                </a:tc>
                <a:extLst>
                  <a:ext uri="{0D108BD9-81ED-4DB2-BD59-A6C34878D82A}">
                    <a16:rowId xmlns:a16="http://schemas.microsoft.com/office/drawing/2014/main" val="10005"/>
                  </a:ext>
                </a:extLst>
              </a:tr>
              <a:tr h="297817">
                <a:tc vMerge="1">
                  <a:txBody>
                    <a:bodyPr/>
                    <a:lstStyle/>
                    <a:p>
                      <a:endParaRPr lang="en-US"/>
                    </a:p>
                  </a:txBody>
                  <a:tcPr/>
                </a:tc>
                <a:tc vMerge="1">
                  <a:txBody>
                    <a:bodyPr/>
                    <a:lstStyle/>
                    <a:p>
                      <a:endParaRPr lang="en-US"/>
                    </a:p>
                  </a:txBody>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1.0336D+0.525EQy+0.1575EQx+0.75L</a:t>
                      </a:r>
                    </a:p>
                  </a:txBody>
                  <a:tcPr marL="68580" marR="68580" marT="0" marB="0"/>
                </a:tc>
                <a:extLst>
                  <a:ext uri="{0D108BD9-81ED-4DB2-BD59-A6C34878D82A}">
                    <a16:rowId xmlns:a16="http://schemas.microsoft.com/office/drawing/2014/main" val="10006"/>
                  </a:ext>
                </a:extLst>
              </a:tr>
              <a:tr h="297817">
                <a:tc rowSpan="2">
                  <a:txBody>
                    <a:bodyPr/>
                    <a:lstStyle/>
                    <a:p>
                      <a:pPr marL="0" marR="0" algn="ctr">
                        <a:lnSpc>
                          <a:spcPct val="250000"/>
                        </a:lnSpc>
                        <a:spcBef>
                          <a:spcPts val="0"/>
                        </a:spcBef>
                        <a:spcAft>
                          <a:spcPts val="600"/>
                        </a:spcAft>
                      </a:pPr>
                      <a:r>
                        <a:rPr lang="en-US" sz="1200" b="0" i="0" u="none" strike="noStrike" cap="none" noProof="0" dirty="0">
                          <a:solidFill>
                            <a:schemeClr val="accent5">
                              <a:lumMod val="75000"/>
                            </a:schemeClr>
                          </a:solidFill>
                          <a:latin typeface="Poppins Light"/>
                          <a:ea typeface="Poppins Light"/>
                          <a:cs typeface="Poppins Light"/>
                          <a:sym typeface="Poppins"/>
                        </a:rPr>
                        <a:t>8</a:t>
                      </a:r>
                    </a:p>
                  </a:txBody>
                  <a:tcPr marL="68580" marR="68580" marT="0" marB="0">
                    <a:solidFill>
                      <a:schemeClr val="accent6"/>
                    </a:solidFill>
                  </a:tcPr>
                </a:tc>
                <a:tc rowSpan="2">
                  <a:txBody>
                    <a:bodyPr/>
                    <a:lstStyle/>
                    <a:p>
                      <a:pPr marL="0" marR="0" algn="ctr">
                        <a:lnSpc>
                          <a:spcPct val="250000"/>
                        </a:lnSpc>
                        <a:spcBef>
                          <a:spcPts val="0"/>
                        </a:spcBef>
                        <a:spcAft>
                          <a:spcPts val="600"/>
                        </a:spcAft>
                      </a:pPr>
                      <a:r>
                        <a:rPr lang="en-US" sz="1200" b="1" i="0" u="none" strike="noStrike" cap="none" dirty="0">
                          <a:solidFill>
                            <a:schemeClr val="accent2"/>
                          </a:solidFill>
                          <a:latin typeface="Poppins"/>
                          <a:ea typeface="Poppins"/>
                          <a:cs typeface="Poppins"/>
                          <a:sym typeface="Poppins"/>
                        </a:rPr>
                        <a:t>0.6D + 0.7E</a:t>
                      </a:r>
                    </a:p>
                  </a:txBody>
                  <a:tcPr marL="68580" marR="68580" marT="0" marB="0"/>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0.5552D+0.7EQx+0.21EQy</a:t>
                      </a:r>
                    </a:p>
                  </a:txBody>
                  <a:tcPr marL="68580" marR="68580" marT="0" marB="0"/>
                </a:tc>
                <a:extLst>
                  <a:ext uri="{0D108BD9-81ED-4DB2-BD59-A6C34878D82A}">
                    <a16:rowId xmlns:a16="http://schemas.microsoft.com/office/drawing/2014/main" val="10007"/>
                  </a:ext>
                </a:extLst>
              </a:tr>
              <a:tr h="297817">
                <a:tc vMerge="1">
                  <a:txBody>
                    <a:bodyPr/>
                    <a:lstStyle/>
                    <a:p>
                      <a:endParaRPr lang="en-US"/>
                    </a:p>
                  </a:txBody>
                  <a:tcPr/>
                </a:tc>
                <a:tc vMerge="1">
                  <a:txBody>
                    <a:bodyPr/>
                    <a:lstStyle/>
                    <a:p>
                      <a:endParaRPr lang="en-US"/>
                    </a:p>
                  </a:txBody>
                  <a:tcPr/>
                </a:tc>
                <a:tc>
                  <a:txBody>
                    <a:bodyPr/>
                    <a:lstStyle/>
                    <a:p>
                      <a:pPr marL="0" marR="0" algn="ctr">
                        <a:lnSpc>
                          <a:spcPct val="150000"/>
                        </a:lnSpc>
                        <a:spcBef>
                          <a:spcPts val="0"/>
                        </a:spcBef>
                        <a:spcAft>
                          <a:spcPts val="600"/>
                        </a:spcAft>
                      </a:pPr>
                      <a:r>
                        <a:rPr lang="en-US" sz="1200" b="1" i="0" u="none" strike="noStrike" cap="none" dirty="0">
                          <a:solidFill>
                            <a:schemeClr val="accent2"/>
                          </a:solidFill>
                          <a:latin typeface="Poppins"/>
                          <a:ea typeface="Poppins"/>
                          <a:cs typeface="Poppins"/>
                          <a:sym typeface="Poppins"/>
                        </a:rPr>
                        <a:t>0.5552D+0.7EQy+0.21EQx</a:t>
                      </a:r>
                    </a:p>
                  </a:txBody>
                  <a:tcPr marL="68580" marR="68580" marT="0" marB="0"/>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8070376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452"/>
        <p:cNvGrpSpPr/>
        <p:nvPr/>
      </p:nvGrpSpPr>
      <p:grpSpPr>
        <a:xfrm>
          <a:off x="0" y="0"/>
          <a:ext cx="0" cy="0"/>
          <a:chOff x="0" y="0"/>
          <a:chExt cx="0" cy="0"/>
        </a:xfrm>
      </p:grpSpPr>
      <p:grpSp>
        <p:nvGrpSpPr>
          <p:cNvPr id="2" name="Google Shape;9453;p35"/>
          <p:cNvGrpSpPr/>
          <p:nvPr/>
        </p:nvGrpSpPr>
        <p:grpSpPr>
          <a:xfrm>
            <a:off x="-2218175" y="-47537"/>
            <a:ext cx="6379775" cy="5238575"/>
            <a:chOff x="619950" y="238125"/>
            <a:chExt cx="6379775" cy="5238575"/>
          </a:xfrm>
        </p:grpSpPr>
        <p:sp>
          <p:nvSpPr>
            <p:cNvPr id="9454" name="Google Shape;9454;p35"/>
            <p:cNvSpPr/>
            <p:nvPr/>
          </p:nvSpPr>
          <p:spPr>
            <a:xfrm>
              <a:off x="3021425" y="918700"/>
              <a:ext cx="11525" cy="2891025"/>
            </a:xfrm>
            <a:custGeom>
              <a:avLst/>
              <a:gdLst/>
              <a:ahLst/>
              <a:cxnLst/>
              <a:rect l="l" t="t" r="r" b="b"/>
              <a:pathLst>
                <a:path w="461" h="115641" extrusionOk="0">
                  <a:moveTo>
                    <a:pt x="231" y="1"/>
                  </a:moveTo>
                  <a:cubicBezTo>
                    <a:pt x="104" y="1"/>
                    <a:pt x="1" y="106"/>
                    <a:pt x="5" y="233"/>
                  </a:cubicBezTo>
                  <a:lnTo>
                    <a:pt x="5" y="115415"/>
                  </a:lnTo>
                  <a:cubicBezTo>
                    <a:pt x="5" y="115539"/>
                    <a:pt x="107" y="115641"/>
                    <a:pt x="231" y="115641"/>
                  </a:cubicBezTo>
                  <a:cubicBezTo>
                    <a:pt x="356" y="115641"/>
                    <a:pt x="458" y="115539"/>
                    <a:pt x="457" y="115413"/>
                  </a:cubicBezTo>
                  <a:lnTo>
                    <a:pt x="457" y="233"/>
                  </a:lnTo>
                  <a:cubicBezTo>
                    <a:pt x="461" y="106"/>
                    <a:pt x="359"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35"/>
            <p:cNvSpPr/>
            <p:nvPr/>
          </p:nvSpPr>
          <p:spPr>
            <a:xfrm>
              <a:off x="3254225" y="940100"/>
              <a:ext cx="11475" cy="2870150"/>
            </a:xfrm>
            <a:custGeom>
              <a:avLst/>
              <a:gdLst/>
              <a:ahLst/>
              <a:cxnLst/>
              <a:rect l="l" t="t" r="r" b="b"/>
              <a:pathLst>
                <a:path w="459" h="114806" extrusionOk="0">
                  <a:moveTo>
                    <a:pt x="230" y="1"/>
                  </a:moveTo>
                  <a:cubicBezTo>
                    <a:pt x="102" y="1"/>
                    <a:pt x="0" y="107"/>
                    <a:pt x="3" y="233"/>
                  </a:cubicBezTo>
                  <a:lnTo>
                    <a:pt x="3" y="114580"/>
                  </a:lnTo>
                  <a:cubicBezTo>
                    <a:pt x="3" y="114704"/>
                    <a:pt x="104" y="114806"/>
                    <a:pt x="230" y="114806"/>
                  </a:cubicBezTo>
                  <a:cubicBezTo>
                    <a:pt x="354" y="114806"/>
                    <a:pt x="456" y="114704"/>
                    <a:pt x="456" y="114580"/>
                  </a:cubicBezTo>
                  <a:lnTo>
                    <a:pt x="456" y="233"/>
                  </a:lnTo>
                  <a:cubicBezTo>
                    <a:pt x="458" y="107"/>
                    <a:pt x="357" y="1"/>
                    <a:pt x="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35"/>
            <p:cNvSpPr/>
            <p:nvPr/>
          </p:nvSpPr>
          <p:spPr>
            <a:xfrm>
              <a:off x="1086800" y="3781300"/>
              <a:ext cx="5386275" cy="493325"/>
            </a:xfrm>
            <a:custGeom>
              <a:avLst/>
              <a:gdLst/>
              <a:ahLst/>
              <a:cxnLst/>
              <a:rect l="l" t="t" r="r" b="b"/>
              <a:pathLst>
                <a:path w="215451" h="19733" extrusionOk="0">
                  <a:moveTo>
                    <a:pt x="81852" y="459"/>
                  </a:moveTo>
                  <a:lnTo>
                    <a:pt x="214997" y="18876"/>
                  </a:lnTo>
                  <a:lnTo>
                    <a:pt x="214997" y="19217"/>
                  </a:lnTo>
                  <a:lnTo>
                    <a:pt x="81825" y="2165"/>
                  </a:lnTo>
                  <a:lnTo>
                    <a:pt x="81796" y="2161"/>
                  </a:lnTo>
                  <a:lnTo>
                    <a:pt x="452" y="13076"/>
                  </a:lnTo>
                  <a:lnTo>
                    <a:pt x="452" y="12563"/>
                  </a:lnTo>
                  <a:cubicBezTo>
                    <a:pt x="4866" y="11935"/>
                    <a:pt x="78203" y="1002"/>
                    <a:pt x="81852" y="459"/>
                  </a:cubicBezTo>
                  <a:close/>
                  <a:moveTo>
                    <a:pt x="81851" y="0"/>
                  </a:moveTo>
                  <a:lnTo>
                    <a:pt x="81818" y="6"/>
                  </a:lnTo>
                  <a:cubicBezTo>
                    <a:pt x="81009" y="126"/>
                    <a:pt x="926" y="12065"/>
                    <a:pt x="203" y="12142"/>
                  </a:cubicBezTo>
                  <a:lnTo>
                    <a:pt x="0" y="12161"/>
                  </a:lnTo>
                  <a:lnTo>
                    <a:pt x="0" y="13594"/>
                  </a:lnTo>
                  <a:lnTo>
                    <a:pt x="81798" y="2618"/>
                  </a:lnTo>
                  <a:lnTo>
                    <a:pt x="215195" y="19699"/>
                  </a:lnTo>
                  <a:lnTo>
                    <a:pt x="215450" y="19732"/>
                  </a:lnTo>
                  <a:lnTo>
                    <a:pt x="215450" y="18482"/>
                  </a:lnTo>
                  <a:lnTo>
                    <a:pt x="81882" y="6"/>
                  </a:lnTo>
                  <a:lnTo>
                    <a:pt x="818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35"/>
            <p:cNvSpPr/>
            <p:nvPr/>
          </p:nvSpPr>
          <p:spPr>
            <a:xfrm>
              <a:off x="1103575" y="3836250"/>
              <a:ext cx="5352725" cy="455050"/>
            </a:xfrm>
            <a:custGeom>
              <a:avLst/>
              <a:gdLst/>
              <a:ahLst/>
              <a:cxnLst/>
              <a:rect l="l" t="t" r="r" b="b"/>
              <a:pathLst>
                <a:path w="214109" h="18202" extrusionOk="0">
                  <a:moveTo>
                    <a:pt x="81127" y="383"/>
                  </a:moveTo>
                  <a:lnTo>
                    <a:pt x="213728" y="17365"/>
                  </a:lnTo>
                  <a:lnTo>
                    <a:pt x="213728" y="17773"/>
                  </a:lnTo>
                  <a:lnTo>
                    <a:pt x="81049" y="2149"/>
                  </a:lnTo>
                  <a:lnTo>
                    <a:pt x="379" y="11793"/>
                  </a:lnTo>
                  <a:lnTo>
                    <a:pt x="379" y="11212"/>
                  </a:lnTo>
                  <a:cubicBezTo>
                    <a:pt x="4441" y="10687"/>
                    <a:pt x="77594" y="858"/>
                    <a:pt x="81127" y="383"/>
                  </a:cubicBezTo>
                  <a:close/>
                  <a:moveTo>
                    <a:pt x="81125" y="1"/>
                  </a:moveTo>
                  <a:lnTo>
                    <a:pt x="81100" y="5"/>
                  </a:lnTo>
                  <a:cubicBezTo>
                    <a:pt x="80298" y="112"/>
                    <a:pt x="848" y="10788"/>
                    <a:pt x="171" y="10857"/>
                  </a:cubicBezTo>
                  <a:lnTo>
                    <a:pt x="0" y="10874"/>
                  </a:lnTo>
                  <a:lnTo>
                    <a:pt x="0" y="12223"/>
                  </a:lnTo>
                  <a:lnTo>
                    <a:pt x="81050" y="2529"/>
                  </a:lnTo>
                  <a:lnTo>
                    <a:pt x="213895" y="18176"/>
                  </a:lnTo>
                  <a:lnTo>
                    <a:pt x="214108" y="18202"/>
                  </a:lnTo>
                  <a:lnTo>
                    <a:pt x="214108" y="17031"/>
                  </a:lnTo>
                  <a:lnTo>
                    <a:pt x="81149" y="5"/>
                  </a:lnTo>
                  <a:lnTo>
                    <a:pt x="811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35"/>
            <p:cNvSpPr/>
            <p:nvPr/>
          </p:nvSpPr>
          <p:spPr>
            <a:xfrm>
              <a:off x="1136600" y="3890075"/>
              <a:ext cx="5286625" cy="416525"/>
            </a:xfrm>
            <a:custGeom>
              <a:avLst/>
              <a:gdLst/>
              <a:ahLst/>
              <a:cxnLst/>
              <a:rect l="l" t="t" r="r" b="b"/>
              <a:pathLst>
                <a:path w="211465" h="16661" extrusionOk="0">
                  <a:moveTo>
                    <a:pt x="79705" y="372"/>
                  </a:moveTo>
                  <a:lnTo>
                    <a:pt x="211089" y="15837"/>
                  </a:lnTo>
                  <a:lnTo>
                    <a:pt x="211089" y="16241"/>
                  </a:lnTo>
                  <a:lnTo>
                    <a:pt x="79654" y="2120"/>
                  </a:lnTo>
                  <a:lnTo>
                    <a:pt x="376" y="10444"/>
                  </a:lnTo>
                  <a:lnTo>
                    <a:pt x="376" y="9868"/>
                  </a:lnTo>
                  <a:cubicBezTo>
                    <a:pt x="4387" y="9399"/>
                    <a:pt x="76604" y="748"/>
                    <a:pt x="79705" y="372"/>
                  </a:cubicBezTo>
                  <a:close/>
                  <a:moveTo>
                    <a:pt x="79704" y="0"/>
                  </a:moveTo>
                  <a:cubicBezTo>
                    <a:pt x="78916" y="94"/>
                    <a:pt x="840" y="9446"/>
                    <a:pt x="170" y="9514"/>
                  </a:cubicBezTo>
                  <a:lnTo>
                    <a:pt x="1" y="9529"/>
                  </a:lnTo>
                  <a:lnTo>
                    <a:pt x="1" y="10861"/>
                  </a:lnTo>
                  <a:lnTo>
                    <a:pt x="79654" y="2492"/>
                  </a:lnTo>
                  <a:lnTo>
                    <a:pt x="211257" y="16638"/>
                  </a:lnTo>
                  <a:lnTo>
                    <a:pt x="211464" y="16660"/>
                  </a:lnTo>
                  <a:lnTo>
                    <a:pt x="211464" y="15506"/>
                  </a:lnTo>
                  <a:lnTo>
                    <a:pt x="797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35"/>
            <p:cNvSpPr/>
            <p:nvPr/>
          </p:nvSpPr>
          <p:spPr>
            <a:xfrm>
              <a:off x="1216075" y="3943075"/>
              <a:ext cx="5207150" cy="448650"/>
            </a:xfrm>
            <a:custGeom>
              <a:avLst/>
              <a:gdLst/>
              <a:ahLst/>
              <a:cxnLst/>
              <a:rect l="l" t="t" r="r" b="b"/>
              <a:pathLst>
                <a:path w="208286" h="17946" extrusionOk="0">
                  <a:moveTo>
                    <a:pt x="76475" y="372"/>
                  </a:moveTo>
                  <a:lnTo>
                    <a:pt x="207912" y="14499"/>
                  </a:lnTo>
                  <a:lnTo>
                    <a:pt x="207912" y="17530"/>
                  </a:lnTo>
                  <a:lnTo>
                    <a:pt x="76180" y="4117"/>
                  </a:lnTo>
                  <a:lnTo>
                    <a:pt x="374" y="12794"/>
                  </a:lnTo>
                  <a:lnTo>
                    <a:pt x="374" y="8367"/>
                  </a:lnTo>
                  <a:lnTo>
                    <a:pt x="76475" y="372"/>
                  </a:lnTo>
                  <a:close/>
                  <a:moveTo>
                    <a:pt x="76475" y="1"/>
                  </a:moveTo>
                  <a:lnTo>
                    <a:pt x="168" y="8011"/>
                  </a:lnTo>
                  <a:lnTo>
                    <a:pt x="1" y="8029"/>
                  </a:lnTo>
                  <a:lnTo>
                    <a:pt x="1" y="13214"/>
                  </a:lnTo>
                  <a:lnTo>
                    <a:pt x="76183" y="4491"/>
                  </a:lnTo>
                  <a:lnTo>
                    <a:pt x="208079" y="17925"/>
                  </a:lnTo>
                  <a:lnTo>
                    <a:pt x="208285" y="17945"/>
                  </a:lnTo>
                  <a:lnTo>
                    <a:pt x="208285" y="14162"/>
                  </a:lnTo>
                  <a:lnTo>
                    <a:pt x="764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35"/>
            <p:cNvSpPr/>
            <p:nvPr/>
          </p:nvSpPr>
          <p:spPr>
            <a:xfrm>
              <a:off x="1220400" y="4047675"/>
              <a:ext cx="5198425" cy="341875"/>
            </a:xfrm>
            <a:custGeom>
              <a:avLst/>
              <a:gdLst/>
              <a:ahLst/>
              <a:cxnLst/>
              <a:rect l="l" t="t" r="r" b="b"/>
              <a:pathLst>
                <a:path w="207937" h="13675" extrusionOk="0">
                  <a:moveTo>
                    <a:pt x="76016" y="239"/>
                  </a:moveTo>
                  <a:lnTo>
                    <a:pt x="172756" y="10093"/>
                  </a:lnTo>
                  <a:lnTo>
                    <a:pt x="76015" y="908"/>
                  </a:lnTo>
                  <a:lnTo>
                    <a:pt x="3577" y="8699"/>
                  </a:lnTo>
                  <a:lnTo>
                    <a:pt x="2130" y="8699"/>
                  </a:lnTo>
                  <a:lnTo>
                    <a:pt x="76016" y="239"/>
                  </a:lnTo>
                  <a:close/>
                  <a:moveTo>
                    <a:pt x="76015" y="0"/>
                  </a:moveTo>
                  <a:lnTo>
                    <a:pt x="1" y="8701"/>
                  </a:lnTo>
                  <a:lnTo>
                    <a:pt x="14" y="8941"/>
                  </a:lnTo>
                  <a:lnTo>
                    <a:pt x="3591" y="8940"/>
                  </a:lnTo>
                  <a:lnTo>
                    <a:pt x="76018" y="1147"/>
                  </a:lnTo>
                  <a:lnTo>
                    <a:pt x="207914" y="13674"/>
                  </a:lnTo>
                  <a:lnTo>
                    <a:pt x="207937" y="13434"/>
                  </a:lnTo>
                  <a:lnTo>
                    <a:pt x="760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35"/>
            <p:cNvSpPr/>
            <p:nvPr/>
          </p:nvSpPr>
          <p:spPr>
            <a:xfrm>
              <a:off x="2992125" y="4070325"/>
              <a:ext cx="270875" cy="1068600"/>
            </a:xfrm>
            <a:custGeom>
              <a:avLst/>
              <a:gdLst/>
              <a:ahLst/>
              <a:cxnLst/>
              <a:rect l="l" t="t" r="r" b="b"/>
              <a:pathLst>
                <a:path w="10835" h="42744" extrusionOk="0">
                  <a:moveTo>
                    <a:pt x="5147" y="241"/>
                  </a:moveTo>
                  <a:lnTo>
                    <a:pt x="10592" y="772"/>
                  </a:lnTo>
                  <a:lnTo>
                    <a:pt x="10592" y="2989"/>
                  </a:lnTo>
                  <a:lnTo>
                    <a:pt x="9662" y="2989"/>
                  </a:lnTo>
                  <a:lnTo>
                    <a:pt x="9662" y="42193"/>
                  </a:lnTo>
                  <a:lnTo>
                    <a:pt x="4891" y="42504"/>
                  </a:lnTo>
                  <a:lnTo>
                    <a:pt x="1123" y="42256"/>
                  </a:lnTo>
                  <a:lnTo>
                    <a:pt x="1123" y="2607"/>
                  </a:lnTo>
                  <a:lnTo>
                    <a:pt x="243" y="2607"/>
                  </a:lnTo>
                  <a:lnTo>
                    <a:pt x="243" y="771"/>
                  </a:lnTo>
                  <a:lnTo>
                    <a:pt x="5147" y="241"/>
                  </a:lnTo>
                  <a:close/>
                  <a:moveTo>
                    <a:pt x="5146" y="1"/>
                  </a:moveTo>
                  <a:lnTo>
                    <a:pt x="1" y="554"/>
                  </a:lnTo>
                  <a:lnTo>
                    <a:pt x="1" y="2849"/>
                  </a:lnTo>
                  <a:lnTo>
                    <a:pt x="882" y="2849"/>
                  </a:lnTo>
                  <a:lnTo>
                    <a:pt x="882" y="42482"/>
                  </a:lnTo>
                  <a:lnTo>
                    <a:pt x="4891" y="42744"/>
                  </a:lnTo>
                  <a:lnTo>
                    <a:pt x="9790" y="42426"/>
                  </a:lnTo>
                  <a:lnTo>
                    <a:pt x="9904" y="42419"/>
                  </a:lnTo>
                  <a:lnTo>
                    <a:pt x="9904" y="3231"/>
                  </a:lnTo>
                  <a:lnTo>
                    <a:pt x="10834" y="3231"/>
                  </a:lnTo>
                  <a:lnTo>
                    <a:pt x="10834" y="553"/>
                  </a:lnTo>
                  <a:lnTo>
                    <a:pt x="51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35"/>
            <p:cNvSpPr/>
            <p:nvPr/>
          </p:nvSpPr>
          <p:spPr>
            <a:xfrm>
              <a:off x="1248450" y="4180050"/>
              <a:ext cx="1991425" cy="163575"/>
            </a:xfrm>
            <a:custGeom>
              <a:avLst/>
              <a:gdLst/>
              <a:ahLst/>
              <a:cxnLst/>
              <a:rect l="l" t="t" r="r" b="b"/>
              <a:pathLst>
                <a:path w="79657" h="6543" extrusionOk="0">
                  <a:moveTo>
                    <a:pt x="74897" y="1"/>
                  </a:moveTo>
                  <a:lnTo>
                    <a:pt x="113" y="6301"/>
                  </a:lnTo>
                  <a:cubicBezTo>
                    <a:pt x="48" y="6306"/>
                    <a:pt x="0" y="6361"/>
                    <a:pt x="3" y="6426"/>
                  </a:cubicBezTo>
                  <a:cubicBezTo>
                    <a:pt x="6" y="6491"/>
                    <a:pt x="58" y="6541"/>
                    <a:pt x="123" y="6542"/>
                  </a:cubicBezTo>
                  <a:cubicBezTo>
                    <a:pt x="126" y="6542"/>
                    <a:pt x="130" y="6541"/>
                    <a:pt x="134" y="6541"/>
                  </a:cubicBezTo>
                  <a:lnTo>
                    <a:pt x="74897" y="243"/>
                  </a:lnTo>
                  <a:lnTo>
                    <a:pt x="79520" y="624"/>
                  </a:lnTo>
                  <a:cubicBezTo>
                    <a:pt x="79521" y="624"/>
                    <a:pt x="79522" y="624"/>
                    <a:pt x="79523" y="624"/>
                  </a:cubicBezTo>
                  <a:cubicBezTo>
                    <a:pt x="79593" y="624"/>
                    <a:pt x="79646" y="579"/>
                    <a:pt x="79651" y="513"/>
                  </a:cubicBezTo>
                  <a:cubicBezTo>
                    <a:pt x="79656" y="447"/>
                    <a:pt x="79607" y="389"/>
                    <a:pt x="79541" y="383"/>
                  </a:cubicBezTo>
                  <a:lnTo>
                    <a:pt x="74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35"/>
            <p:cNvSpPr/>
            <p:nvPr/>
          </p:nvSpPr>
          <p:spPr>
            <a:xfrm>
              <a:off x="1248450" y="4206025"/>
              <a:ext cx="1991425" cy="155075"/>
            </a:xfrm>
            <a:custGeom>
              <a:avLst/>
              <a:gdLst/>
              <a:ahLst/>
              <a:cxnLst/>
              <a:rect l="l" t="t" r="r" b="b"/>
              <a:pathLst>
                <a:path w="79657" h="6203" extrusionOk="0">
                  <a:moveTo>
                    <a:pt x="74897" y="0"/>
                  </a:moveTo>
                  <a:lnTo>
                    <a:pt x="113" y="5961"/>
                  </a:lnTo>
                  <a:cubicBezTo>
                    <a:pt x="49" y="5967"/>
                    <a:pt x="0" y="6021"/>
                    <a:pt x="3" y="6086"/>
                  </a:cubicBezTo>
                  <a:cubicBezTo>
                    <a:pt x="6" y="6151"/>
                    <a:pt x="58" y="6201"/>
                    <a:pt x="123" y="6202"/>
                  </a:cubicBezTo>
                  <a:cubicBezTo>
                    <a:pt x="126" y="6202"/>
                    <a:pt x="129" y="6201"/>
                    <a:pt x="132" y="6201"/>
                  </a:cubicBezTo>
                  <a:lnTo>
                    <a:pt x="74896" y="242"/>
                  </a:lnTo>
                  <a:lnTo>
                    <a:pt x="79520" y="624"/>
                  </a:lnTo>
                  <a:cubicBezTo>
                    <a:pt x="79523" y="624"/>
                    <a:pt x="79527" y="624"/>
                    <a:pt x="79530" y="624"/>
                  </a:cubicBezTo>
                  <a:cubicBezTo>
                    <a:pt x="79592" y="624"/>
                    <a:pt x="79646" y="577"/>
                    <a:pt x="79651" y="513"/>
                  </a:cubicBezTo>
                  <a:cubicBezTo>
                    <a:pt x="79656" y="447"/>
                    <a:pt x="79606" y="389"/>
                    <a:pt x="79540" y="384"/>
                  </a:cubicBezTo>
                  <a:lnTo>
                    <a:pt x="748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35"/>
            <p:cNvSpPr/>
            <p:nvPr/>
          </p:nvSpPr>
          <p:spPr>
            <a:xfrm>
              <a:off x="3014275" y="5037050"/>
              <a:ext cx="225350" cy="6050"/>
            </a:xfrm>
            <a:custGeom>
              <a:avLst/>
              <a:gdLst/>
              <a:ahLst/>
              <a:cxnLst/>
              <a:rect l="l" t="t" r="r" b="b"/>
              <a:pathLst>
                <a:path w="9014" h="242" extrusionOk="0">
                  <a:moveTo>
                    <a:pt x="117" y="0"/>
                  </a:moveTo>
                  <a:cubicBezTo>
                    <a:pt x="52" y="3"/>
                    <a:pt x="0" y="56"/>
                    <a:pt x="0" y="120"/>
                  </a:cubicBezTo>
                  <a:cubicBezTo>
                    <a:pt x="0" y="186"/>
                    <a:pt x="52" y="239"/>
                    <a:pt x="117" y="242"/>
                  </a:cubicBezTo>
                  <a:lnTo>
                    <a:pt x="8896" y="242"/>
                  </a:lnTo>
                  <a:cubicBezTo>
                    <a:pt x="8962" y="239"/>
                    <a:pt x="9014" y="186"/>
                    <a:pt x="9014" y="120"/>
                  </a:cubicBezTo>
                  <a:cubicBezTo>
                    <a:pt x="9014" y="56"/>
                    <a:pt x="8962" y="3"/>
                    <a:pt x="88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35"/>
            <p:cNvSpPr/>
            <p:nvPr/>
          </p:nvSpPr>
          <p:spPr>
            <a:xfrm>
              <a:off x="3118025" y="4205925"/>
              <a:ext cx="6175" cy="837175"/>
            </a:xfrm>
            <a:custGeom>
              <a:avLst/>
              <a:gdLst/>
              <a:ahLst/>
              <a:cxnLst/>
              <a:rect l="l" t="t" r="r" b="b"/>
              <a:pathLst>
                <a:path w="247" h="33487" extrusionOk="0">
                  <a:moveTo>
                    <a:pt x="123" y="0"/>
                  </a:moveTo>
                  <a:cubicBezTo>
                    <a:pt x="55" y="0"/>
                    <a:pt x="0" y="57"/>
                    <a:pt x="3" y="125"/>
                  </a:cubicBezTo>
                  <a:lnTo>
                    <a:pt x="3" y="33365"/>
                  </a:lnTo>
                  <a:cubicBezTo>
                    <a:pt x="2" y="33433"/>
                    <a:pt x="56" y="33487"/>
                    <a:pt x="123" y="33487"/>
                  </a:cubicBezTo>
                  <a:cubicBezTo>
                    <a:pt x="191" y="33487"/>
                    <a:pt x="243" y="33433"/>
                    <a:pt x="243" y="33365"/>
                  </a:cubicBezTo>
                  <a:lnTo>
                    <a:pt x="243" y="125"/>
                  </a:lnTo>
                  <a:cubicBezTo>
                    <a:pt x="246"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35"/>
            <p:cNvSpPr/>
            <p:nvPr/>
          </p:nvSpPr>
          <p:spPr>
            <a:xfrm>
              <a:off x="1241350" y="4265025"/>
              <a:ext cx="1778825" cy="851650"/>
            </a:xfrm>
            <a:custGeom>
              <a:avLst/>
              <a:gdLst/>
              <a:ahLst/>
              <a:cxnLst/>
              <a:rect l="l" t="t" r="r" b="b"/>
              <a:pathLst>
                <a:path w="71153" h="34066" extrusionOk="0">
                  <a:moveTo>
                    <a:pt x="123" y="0"/>
                  </a:moveTo>
                  <a:cubicBezTo>
                    <a:pt x="56" y="0"/>
                    <a:pt x="0" y="57"/>
                    <a:pt x="3" y="126"/>
                  </a:cubicBezTo>
                  <a:lnTo>
                    <a:pt x="3" y="31963"/>
                  </a:lnTo>
                  <a:lnTo>
                    <a:pt x="71030" y="34065"/>
                  </a:lnTo>
                  <a:lnTo>
                    <a:pt x="71034" y="34065"/>
                  </a:lnTo>
                  <a:cubicBezTo>
                    <a:pt x="71098" y="34064"/>
                    <a:pt x="71151" y="34011"/>
                    <a:pt x="71151" y="33947"/>
                  </a:cubicBezTo>
                  <a:cubicBezTo>
                    <a:pt x="71152" y="33882"/>
                    <a:pt x="71102" y="33828"/>
                    <a:pt x="71037" y="33824"/>
                  </a:cubicBezTo>
                  <a:lnTo>
                    <a:pt x="245" y="31728"/>
                  </a:ln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35"/>
            <p:cNvSpPr/>
            <p:nvPr/>
          </p:nvSpPr>
          <p:spPr>
            <a:xfrm>
              <a:off x="2502975" y="4116350"/>
              <a:ext cx="73975" cy="998775"/>
            </a:xfrm>
            <a:custGeom>
              <a:avLst/>
              <a:gdLst/>
              <a:ahLst/>
              <a:cxnLst/>
              <a:rect l="l" t="t" r="r" b="b"/>
              <a:pathLst>
                <a:path w="2959" h="39951" extrusionOk="0">
                  <a:moveTo>
                    <a:pt x="622" y="284"/>
                  </a:moveTo>
                  <a:lnTo>
                    <a:pt x="2717" y="733"/>
                  </a:lnTo>
                  <a:lnTo>
                    <a:pt x="2717" y="39276"/>
                  </a:lnTo>
                  <a:lnTo>
                    <a:pt x="1431" y="39635"/>
                  </a:lnTo>
                  <a:lnTo>
                    <a:pt x="1431" y="3266"/>
                  </a:lnTo>
                  <a:lnTo>
                    <a:pt x="1407" y="3233"/>
                  </a:lnTo>
                  <a:cubicBezTo>
                    <a:pt x="1395" y="3217"/>
                    <a:pt x="292" y="1719"/>
                    <a:pt x="622" y="284"/>
                  </a:cubicBezTo>
                  <a:close/>
                  <a:moveTo>
                    <a:pt x="449" y="0"/>
                  </a:moveTo>
                  <a:lnTo>
                    <a:pt x="418" y="108"/>
                  </a:lnTo>
                  <a:cubicBezTo>
                    <a:pt x="0" y="1588"/>
                    <a:pt x="1014" y="3097"/>
                    <a:pt x="1189" y="3344"/>
                  </a:cubicBezTo>
                  <a:lnTo>
                    <a:pt x="1189" y="39950"/>
                  </a:lnTo>
                  <a:lnTo>
                    <a:pt x="2959" y="39459"/>
                  </a:lnTo>
                  <a:lnTo>
                    <a:pt x="2959" y="536"/>
                  </a:lnTo>
                  <a:lnTo>
                    <a:pt x="4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35"/>
            <p:cNvSpPr/>
            <p:nvPr/>
          </p:nvSpPr>
          <p:spPr>
            <a:xfrm>
              <a:off x="2417050" y="4128100"/>
              <a:ext cx="121750" cy="986100"/>
            </a:xfrm>
            <a:custGeom>
              <a:avLst/>
              <a:gdLst/>
              <a:ahLst/>
              <a:cxnLst/>
              <a:rect l="l" t="t" r="r" b="b"/>
              <a:pathLst>
                <a:path w="4870" h="39444" extrusionOk="0">
                  <a:moveTo>
                    <a:pt x="536" y="0"/>
                  </a:moveTo>
                  <a:cubicBezTo>
                    <a:pt x="483" y="0"/>
                    <a:pt x="434" y="35"/>
                    <a:pt x="419" y="88"/>
                  </a:cubicBezTo>
                  <a:cubicBezTo>
                    <a:pt x="1" y="1567"/>
                    <a:pt x="1014" y="3076"/>
                    <a:pt x="1190" y="3325"/>
                  </a:cubicBezTo>
                  <a:lnTo>
                    <a:pt x="1190" y="39261"/>
                  </a:lnTo>
                  <a:lnTo>
                    <a:pt x="4741" y="39442"/>
                  </a:lnTo>
                  <a:lnTo>
                    <a:pt x="4748" y="39442"/>
                  </a:lnTo>
                  <a:lnTo>
                    <a:pt x="4747" y="39443"/>
                  </a:lnTo>
                  <a:cubicBezTo>
                    <a:pt x="4813" y="39443"/>
                    <a:pt x="4865" y="39390"/>
                    <a:pt x="4868" y="39326"/>
                  </a:cubicBezTo>
                  <a:cubicBezTo>
                    <a:pt x="4869" y="39260"/>
                    <a:pt x="4818" y="39206"/>
                    <a:pt x="4753" y="39202"/>
                  </a:cubicBezTo>
                  <a:lnTo>
                    <a:pt x="1431" y="39031"/>
                  </a:lnTo>
                  <a:lnTo>
                    <a:pt x="1431" y="3245"/>
                  </a:lnTo>
                  <a:lnTo>
                    <a:pt x="1408" y="3214"/>
                  </a:lnTo>
                  <a:cubicBezTo>
                    <a:pt x="1396" y="3198"/>
                    <a:pt x="236" y="1624"/>
                    <a:pt x="651" y="154"/>
                  </a:cubicBezTo>
                  <a:cubicBezTo>
                    <a:pt x="669" y="90"/>
                    <a:pt x="632" y="23"/>
                    <a:pt x="567" y="4"/>
                  </a:cubicBezTo>
                  <a:cubicBezTo>
                    <a:pt x="557" y="2"/>
                    <a:pt x="546"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35"/>
            <p:cNvSpPr/>
            <p:nvPr/>
          </p:nvSpPr>
          <p:spPr>
            <a:xfrm>
              <a:off x="1589275" y="4219825"/>
              <a:ext cx="60400" cy="869600"/>
            </a:xfrm>
            <a:custGeom>
              <a:avLst/>
              <a:gdLst/>
              <a:ahLst/>
              <a:cxnLst/>
              <a:rect l="l" t="t" r="r" b="b"/>
              <a:pathLst>
                <a:path w="2416" h="34784" extrusionOk="0">
                  <a:moveTo>
                    <a:pt x="604" y="372"/>
                  </a:moveTo>
                  <a:lnTo>
                    <a:pt x="2091" y="626"/>
                  </a:lnTo>
                  <a:lnTo>
                    <a:pt x="2091" y="34045"/>
                  </a:lnTo>
                  <a:lnTo>
                    <a:pt x="1237" y="34331"/>
                  </a:lnTo>
                  <a:lnTo>
                    <a:pt x="1237" y="2841"/>
                  </a:lnTo>
                  <a:lnTo>
                    <a:pt x="1205" y="2798"/>
                  </a:lnTo>
                  <a:cubicBezTo>
                    <a:pt x="1197" y="2786"/>
                    <a:pt x="382" y="1660"/>
                    <a:pt x="604" y="372"/>
                  </a:cubicBezTo>
                  <a:close/>
                  <a:moveTo>
                    <a:pt x="353" y="1"/>
                  </a:moveTo>
                  <a:lnTo>
                    <a:pt x="319" y="150"/>
                  </a:lnTo>
                  <a:cubicBezTo>
                    <a:pt x="0" y="1506"/>
                    <a:pt x="746" y="2699"/>
                    <a:pt x="913" y="2946"/>
                  </a:cubicBezTo>
                  <a:lnTo>
                    <a:pt x="913" y="34783"/>
                  </a:lnTo>
                  <a:lnTo>
                    <a:pt x="2416" y="34277"/>
                  </a:lnTo>
                  <a:lnTo>
                    <a:pt x="2416" y="352"/>
                  </a:lnTo>
                  <a:lnTo>
                    <a:pt x="3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35"/>
            <p:cNvSpPr/>
            <p:nvPr/>
          </p:nvSpPr>
          <p:spPr>
            <a:xfrm>
              <a:off x="1539725" y="4227025"/>
              <a:ext cx="80525" cy="860775"/>
            </a:xfrm>
            <a:custGeom>
              <a:avLst/>
              <a:gdLst/>
              <a:ahLst/>
              <a:cxnLst/>
              <a:rect l="l" t="t" r="r" b="b"/>
              <a:pathLst>
                <a:path w="3221" h="34431" extrusionOk="0">
                  <a:moveTo>
                    <a:pt x="479" y="0"/>
                  </a:moveTo>
                  <a:cubicBezTo>
                    <a:pt x="406" y="0"/>
                    <a:pt x="339" y="50"/>
                    <a:pt x="321" y="125"/>
                  </a:cubicBezTo>
                  <a:cubicBezTo>
                    <a:pt x="0" y="1495"/>
                    <a:pt x="764" y="2892"/>
                    <a:pt x="916" y="3151"/>
                  </a:cubicBezTo>
                  <a:lnTo>
                    <a:pt x="916" y="34343"/>
                  </a:lnTo>
                  <a:lnTo>
                    <a:pt x="3051" y="34431"/>
                  </a:lnTo>
                  <a:lnTo>
                    <a:pt x="3056" y="34431"/>
                  </a:lnTo>
                  <a:cubicBezTo>
                    <a:pt x="3145" y="34431"/>
                    <a:pt x="3216" y="34361"/>
                    <a:pt x="3218" y="34272"/>
                  </a:cubicBezTo>
                  <a:cubicBezTo>
                    <a:pt x="3220" y="34185"/>
                    <a:pt x="3152" y="34111"/>
                    <a:pt x="3063" y="34107"/>
                  </a:cubicBezTo>
                  <a:lnTo>
                    <a:pt x="1240" y="34032"/>
                  </a:lnTo>
                  <a:lnTo>
                    <a:pt x="1240" y="3059"/>
                  </a:lnTo>
                  <a:lnTo>
                    <a:pt x="1216" y="3020"/>
                  </a:lnTo>
                  <a:cubicBezTo>
                    <a:pt x="1208" y="3005"/>
                    <a:pt x="320" y="1552"/>
                    <a:pt x="637" y="200"/>
                  </a:cubicBezTo>
                  <a:cubicBezTo>
                    <a:pt x="658" y="113"/>
                    <a:pt x="604" y="26"/>
                    <a:pt x="517" y="5"/>
                  </a:cubicBezTo>
                  <a:cubicBezTo>
                    <a:pt x="504" y="2"/>
                    <a:pt x="491"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35"/>
            <p:cNvSpPr/>
            <p:nvPr/>
          </p:nvSpPr>
          <p:spPr>
            <a:xfrm>
              <a:off x="1262925" y="4260150"/>
              <a:ext cx="53800" cy="815175"/>
            </a:xfrm>
            <a:custGeom>
              <a:avLst/>
              <a:gdLst/>
              <a:ahLst/>
              <a:cxnLst/>
              <a:rect l="l" t="t" r="r" b="b"/>
              <a:pathLst>
                <a:path w="2152" h="32607" extrusionOk="0">
                  <a:moveTo>
                    <a:pt x="440" y="169"/>
                  </a:moveTo>
                  <a:lnTo>
                    <a:pt x="2002" y="367"/>
                  </a:lnTo>
                  <a:lnTo>
                    <a:pt x="2002" y="32068"/>
                  </a:lnTo>
                  <a:lnTo>
                    <a:pt x="1024" y="32396"/>
                  </a:lnTo>
                  <a:lnTo>
                    <a:pt x="1024" y="2630"/>
                  </a:lnTo>
                  <a:lnTo>
                    <a:pt x="1010" y="2612"/>
                  </a:lnTo>
                  <a:cubicBezTo>
                    <a:pt x="1002" y="2600"/>
                    <a:pt x="172" y="1464"/>
                    <a:pt x="440" y="169"/>
                  </a:cubicBezTo>
                  <a:close/>
                  <a:moveTo>
                    <a:pt x="322" y="1"/>
                  </a:moveTo>
                  <a:lnTo>
                    <a:pt x="307" y="67"/>
                  </a:lnTo>
                  <a:cubicBezTo>
                    <a:pt x="0" y="1376"/>
                    <a:pt x="753" y="2509"/>
                    <a:pt x="873" y="2680"/>
                  </a:cubicBezTo>
                  <a:lnTo>
                    <a:pt x="873" y="32606"/>
                  </a:lnTo>
                  <a:lnTo>
                    <a:pt x="2151" y="32178"/>
                  </a:lnTo>
                  <a:lnTo>
                    <a:pt x="2151" y="232"/>
                  </a:lnTo>
                  <a:lnTo>
                    <a:pt x="3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35"/>
            <p:cNvSpPr/>
            <p:nvPr/>
          </p:nvSpPr>
          <p:spPr>
            <a:xfrm>
              <a:off x="1215425" y="4267700"/>
              <a:ext cx="71300" cy="806900"/>
            </a:xfrm>
            <a:custGeom>
              <a:avLst/>
              <a:gdLst/>
              <a:ahLst/>
              <a:cxnLst/>
              <a:rect l="l" t="t" r="r" b="b"/>
              <a:pathLst>
                <a:path w="2852" h="32276" extrusionOk="0">
                  <a:moveTo>
                    <a:pt x="309" y="0"/>
                  </a:moveTo>
                  <a:cubicBezTo>
                    <a:pt x="0" y="1320"/>
                    <a:pt x="772" y="2673"/>
                    <a:pt x="880" y="2854"/>
                  </a:cubicBezTo>
                  <a:lnTo>
                    <a:pt x="880" y="32193"/>
                  </a:lnTo>
                  <a:lnTo>
                    <a:pt x="2846" y="32275"/>
                  </a:lnTo>
                  <a:lnTo>
                    <a:pt x="2851" y="32123"/>
                  </a:lnTo>
                  <a:lnTo>
                    <a:pt x="1031" y="32048"/>
                  </a:lnTo>
                  <a:lnTo>
                    <a:pt x="1031" y="2811"/>
                  </a:lnTo>
                  <a:lnTo>
                    <a:pt x="1020" y="2792"/>
                  </a:lnTo>
                  <a:cubicBezTo>
                    <a:pt x="1011" y="2779"/>
                    <a:pt x="145" y="1362"/>
                    <a:pt x="456" y="35"/>
                  </a:cubicBezTo>
                  <a:lnTo>
                    <a:pt x="3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35"/>
            <p:cNvSpPr/>
            <p:nvPr/>
          </p:nvSpPr>
          <p:spPr>
            <a:xfrm>
              <a:off x="1239300" y="5014125"/>
              <a:ext cx="1334650" cy="21850"/>
            </a:xfrm>
            <a:custGeom>
              <a:avLst/>
              <a:gdLst/>
              <a:ahLst/>
              <a:cxnLst/>
              <a:rect l="l" t="t" r="r" b="b"/>
              <a:pathLst>
                <a:path w="53386" h="874" extrusionOk="0">
                  <a:moveTo>
                    <a:pt x="2" y="0"/>
                  </a:moveTo>
                  <a:lnTo>
                    <a:pt x="0" y="151"/>
                  </a:lnTo>
                  <a:lnTo>
                    <a:pt x="53384" y="874"/>
                  </a:lnTo>
                  <a:lnTo>
                    <a:pt x="53385" y="723"/>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35"/>
            <p:cNvSpPr/>
            <p:nvPr/>
          </p:nvSpPr>
          <p:spPr>
            <a:xfrm>
              <a:off x="3233525" y="4189625"/>
              <a:ext cx="2301600" cy="201900"/>
            </a:xfrm>
            <a:custGeom>
              <a:avLst/>
              <a:gdLst/>
              <a:ahLst/>
              <a:cxnLst/>
              <a:rect l="l" t="t" r="r" b="b"/>
              <a:pathLst>
                <a:path w="92064" h="8076" extrusionOk="0">
                  <a:moveTo>
                    <a:pt x="134" y="1"/>
                  </a:moveTo>
                  <a:cubicBezTo>
                    <a:pt x="62" y="1"/>
                    <a:pt x="13" y="46"/>
                    <a:pt x="6" y="111"/>
                  </a:cubicBezTo>
                  <a:cubicBezTo>
                    <a:pt x="1" y="177"/>
                    <a:pt x="50" y="235"/>
                    <a:pt x="117" y="241"/>
                  </a:cubicBezTo>
                  <a:lnTo>
                    <a:pt x="91931" y="8075"/>
                  </a:lnTo>
                  <a:lnTo>
                    <a:pt x="91941" y="8075"/>
                  </a:lnTo>
                  <a:cubicBezTo>
                    <a:pt x="92005" y="8075"/>
                    <a:pt x="92058" y="8024"/>
                    <a:pt x="92061" y="7959"/>
                  </a:cubicBezTo>
                  <a:cubicBezTo>
                    <a:pt x="92064" y="7896"/>
                    <a:pt x="92015" y="7840"/>
                    <a:pt x="91951" y="7834"/>
                  </a:cubicBezTo>
                  <a:lnTo>
                    <a:pt x="137" y="1"/>
                  </a:lnTo>
                  <a:cubicBezTo>
                    <a:pt x="136" y="1"/>
                    <a:pt x="135" y="1"/>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35"/>
            <p:cNvSpPr/>
            <p:nvPr/>
          </p:nvSpPr>
          <p:spPr>
            <a:xfrm>
              <a:off x="5917975" y="4418650"/>
              <a:ext cx="503625" cy="48525"/>
            </a:xfrm>
            <a:custGeom>
              <a:avLst/>
              <a:gdLst/>
              <a:ahLst/>
              <a:cxnLst/>
              <a:rect l="l" t="t" r="r" b="b"/>
              <a:pathLst>
                <a:path w="20145" h="1941" extrusionOk="0">
                  <a:moveTo>
                    <a:pt x="131" y="0"/>
                  </a:moveTo>
                  <a:cubicBezTo>
                    <a:pt x="68" y="0"/>
                    <a:pt x="14" y="47"/>
                    <a:pt x="6" y="111"/>
                  </a:cubicBezTo>
                  <a:cubicBezTo>
                    <a:pt x="1" y="177"/>
                    <a:pt x="49" y="236"/>
                    <a:pt x="117" y="242"/>
                  </a:cubicBezTo>
                  <a:lnTo>
                    <a:pt x="20013" y="1939"/>
                  </a:lnTo>
                  <a:lnTo>
                    <a:pt x="20022" y="1939"/>
                  </a:lnTo>
                  <a:lnTo>
                    <a:pt x="20022" y="1940"/>
                  </a:lnTo>
                  <a:cubicBezTo>
                    <a:pt x="20087" y="1939"/>
                    <a:pt x="20139" y="1889"/>
                    <a:pt x="20142" y="1824"/>
                  </a:cubicBezTo>
                  <a:cubicBezTo>
                    <a:pt x="20145" y="1759"/>
                    <a:pt x="20096" y="1704"/>
                    <a:pt x="20032" y="1698"/>
                  </a:cubicBezTo>
                  <a:lnTo>
                    <a:pt x="137" y="0"/>
                  </a:lnTo>
                  <a:cubicBezTo>
                    <a:pt x="135" y="0"/>
                    <a:pt x="133" y="0"/>
                    <a:pt x="1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35"/>
            <p:cNvSpPr/>
            <p:nvPr/>
          </p:nvSpPr>
          <p:spPr>
            <a:xfrm>
              <a:off x="3233525" y="4215600"/>
              <a:ext cx="2301675" cy="195775"/>
            </a:xfrm>
            <a:custGeom>
              <a:avLst/>
              <a:gdLst/>
              <a:ahLst/>
              <a:cxnLst/>
              <a:rect l="l" t="t" r="r" b="b"/>
              <a:pathLst>
                <a:path w="92067" h="7831" extrusionOk="0">
                  <a:moveTo>
                    <a:pt x="137" y="1"/>
                  </a:moveTo>
                  <a:cubicBezTo>
                    <a:pt x="63" y="3"/>
                    <a:pt x="13" y="44"/>
                    <a:pt x="6" y="110"/>
                  </a:cubicBezTo>
                  <a:cubicBezTo>
                    <a:pt x="1" y="176"/>
                    <a:pt x="51" y="236"/>
                    <a:pt x="117" y="241"/>
                  </a:cubicBezTo>
                  <a:lnTo>
                    <a:pt x="91934" y="7830"/>
                  </a:lnTo>
                  <a:lnTo>
                    <a:pt x="91945" y="7830"/>
                  </a:lnTo>
                  <a:cubicBezTo>
                    <a:pt x="92008" y="7830"/>
                    <a:pt x="92061" y="7779"/>
                    <a:pt x="92064" y="7714"/>
                  </a:cubicBezTo>
                  <a:cubicBezTo>
                    <a:pt x="92066" y="7651"/>
                    <a:pt x="92019" y="7595"/>
                    <a:pt x="91954" y="7590"/>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35"/>
            <p:cNvSpPr/>
            <p:nvPr/>
          </p:nvSpPr>
          <p:spPr>
            <a:xfrm>
              <a:off x="5917975" y="4437475"/>
              <a:ext cx="503625" cy="47175"/>
            </a:xfrm>
            <a:custGeom>
              <a:avLst/>
              <a:gdLst/>
              <a:ahLst/>
              <a:cxnLst/>
              <a:rect l="l" t="t" r="r" b="b"/>
              <a:pathLst>
                <a:path w="20145" h="1887" extrusionOk="0">
                  <a:moveTo>
                    <a:pt x="137" y="1"/>
                  </a:moveTo>
                  <a:cubicBezTo>
                    <a:pt x="59" y="1"/>
                    <a:pt x="11" y="44"/>
                    <a:pt x="6" y="110"/>
                  </a:cubicBezTo>
                  <a:cubicBezTo>
                    <a:pt x="1" y="178"/>
                    <a:pt x="49" y="236"/>
                    <a:pt x="117" y="241"/>
                  </a:cubicBezTo>
                  <a:lnTo>
                    <a:pt x="20013" y="1886"/>
                  </a:lnTo>
                  <a:lnTo>
                    <a:pt x="20022" y="1886"/>
                  </a:lnTo>
                  <a:cubicBezTo>
                    <a:pt x="20087" y="1886"/>
                    <a:pt x="20139" y="1834"/>
                    <a:pt x="20142" y="1770"/>
                  </a:cubicBezTo>
                  <a:cubicBezTo>
                    <a:pt x="20145" y="1706"/>
                    <a:pt x="20096" y="1651"/>
                    <a:pt x="20032" y="1646"/>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35"/>
            <p:cNvSpPr/>
            <p:nvPr/>
          </p:nvSpPr>
          <p:spPr>
            <a:xfrm>
              <a:off x="3235875" y="4383600"/>
              <a:ext cx="3185700" cy="733075"/>
            </a:xfrm>
            <a:custGeom>
              <a:avLst/>
              <a:gdLst/>
              <a:ahLst/>
              <a:cxnLst/>
              <a:rect l="l" t="t" r="r" b="b"/>
              <a:pathLst>
                <a:path w="127428" h="29323" extrusionOk="0">
                  <a:moveTo>
                    <a:pt x="127306" y="1"/>
                  </a:moveTo>
                  <a:cubicBezTo>
                    <a:pt x="127241" y="1"/>
                    <a:pt x="127188" y="52"/>
                    <a:pt x="127186" y="118"/>
                  </a:cubicBezTo>
                  <a:lnTo>
                    <a:pt x="127186" y="24584"/>
                  </a:lnTo>
                  <a:lnTo>
                    <a:pt x="117" y="29081"/>
                  </a:lnTo>
                  <a:cubicBezTo>
                    <a:pt x="51" y="29085"/>
                    <a:pt x="1" y="29139"/>
                    <a:pt x="2" y="29204"/>
                  </a:cubicBezTo>
                  <a:cubicBezTo>
                    <a:pt x="3" y="29270"/>
                    <a:pt x="56" y="29321"/>
                    <a:pt x="121" y="29322"/>
                  </a:cubicBezTo>
                  <a:lnTo>
                    <a:pt x="125" y="29322"/>
                  </a:lnTo>
                  <a:lnTo>
                    <a:pt x="127311" y="24821"/>
                  </a:lnTo>
                  <a:lnTo>
                    <a:pt x="127427" y="24817"/>
                  </a:lnTo>
                  <a:lnTo>
                    <a:pt x="127427" y="118"/>
                  </a:lnTo>
                  <a:cubicBezTo>
                    <a:pt x="127425" y="52"/>
                    <a:pt x="127372" y="1"/>
                    <a:pt x="127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35"/>
            <p:cNvSpPr/>
            <p:nvPr/>
          </p:nvSpPr>
          <p:spPr>
            <a:xfrm>
              <a:off x="3947750" y="4135950"/>
              <a:ext cx="77325" cy="973250"/>
            </a:xfrm>
            <a:custGeom>
              <a:avLst/>
              <a:gdLst/>
              <a:ahLst/>
              <a:cxnLst/>
              <a:rect l="l" t="t" r="r" b="b"/>
              <a:pathLst>
                <a:path w="3093" h="38930" extrusionOk="0">
                  <a:moveTo>
                    <a:pt x="2352" y="438"/>
                  </a:moveTo>
                  <a:lnTo>
                    <a:pt x="2352" y="438"/>
                  </a:lnTo>
                  <a:cubicBezTo>
                    <a:pt x="2629" y="1789"/>
                    <a:pt x="1578" y="3185"/>
                    <a:pt x="1568" y="3200"/>
                  </a:cubicBezTo>
                  <a:lnTo>
                    <a:pt x="1528" y="3249"/>
                  </a:lnTo>
                  <a:lnTo>
                    <a:pt x="1528" y="38434"/>
                  </a:lnTo>
                  <a:lnTo>
                    <a:pt x="380" y="38120"/>
                  </a:lnTo>
                  <a:lnTo>
                    <a:pt x="380" y="812"/>
                  </a:lnTo>
                  <a:lnTo>
                    <a:pt x="2352" y="438"/>
                  </a:lnTo>
                  <a:close/>
                  <a:moveTo>
                    <a:pt x="2627" y="1"/>
                  </a:moveTo>
                  <a:lnTo>
                    <a:pt x="1" y="498"/>
                  </a:lnTo>
                  <a:lnTo>
                    <a:pt x="1" y="38411"/>
                  </a:lnTo>
                  <a:lnTo>
                    <a:pt x="1907" y="38930"/>
                  </a:lnTo>
                  <a:lnTo>
                    <a:pt x="1907" y="38930"/>
                  </a:lnTo>
                  <a:lnTo>
                    <a:pt x="1906" y="3375"/>
                  </a:lnTo>
                  <a:cubicBezTo>
                    <a:pt x="2120" y="3076"/>
                    <a:pt x="3092" y="1610"/>
                    <a:pt x="2675" y="166"/>
                  </a:cubicBezTo>
                  <a:lnTo>
                    <a:pt x="26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35"/>
            <p:cNvSpPr/>
            <p:nvPr/>
          </p:nvSpPr>
          <p:spPr>
            <a:xfrm>
              <a:off x="3985825" y="4137325"/>
              <a:ext cx="124875" cy="970400"/>
            </a:xfrm>
            <a:custGeom>
              <a:avLst/>
              <a:gdLst/>
              <a:ahLst/>
              <a:cxnLst/>
              <a:rect l="l" t="t" r="r" b="b"/>
              <a:pathLst>
                <a:path w="4995" h="38816" extrusionOk="0">
                  <a:moveTo>
                    <a:pt x="4394" y="1"/>
                  </a:moveTo>
                  <a:cubicBezTo>
                    <a:pt x="4376" y="1"/>
                    <a:pt x="4359" y="3"/>
                    <a:pt x="4341" y="8"/>
                  </a:cubicBezTo>
                  <a:cubicBezTo>
                    <a:pt x="4245" y="36"/>
                    <a:pt x="4187" y="132"/>
                    <a:pt x="4208" y="230"/>
                  </a:cubicBezTo>
                  <a:cubicBezTo>
                    <a:pt x="4618" y="1644"/>
                    <a:pt x="3479" y="3583"/>
                    <a:pt x="3468" y="3602"/>
                  </a:cubicBezTo>
                  <a:lnTo>
                    <a:pt x="3440" y="3647"/>
                  </a:lnTo>
                  <a:lnTo>
                    <a:pt x="3440" y="38275"/>
                  </a:lnTo>
                  <a:lnTo>
                    <a:pt x="185" y="38437"/>
                  </a:lnTo>
                  <a:cubicBezTo>
                    <a:pt x="82" y="38441"/>
                    <a:pt x="1" y="38527"/>
                    <a:pt x="4" y="38632"/>
                  </a:cubicBezTo>
                  <a:cubicBezTo>
                    <a:pt x="6" y="38734"/>
                    <a:pt x="89" y="38815"/>
                    <a:pt x="193" y="38815"/>
                  </a:cubicBezTo>
                  <a:cubicBezTo>
                    <a:pt x="194" y="38815"/>
                    <a:pt x="194" y="38815"/>
                    <a:pt x="195" y="38815"/>
                  </a:cubicBezTo>
                  <a:lnTo>
                    <a:pt x="203" y="38815"/>
                  </a:lnTo>
                  <a:lnTo>
                    <a:pt x="3818" y="38636"/>
                  </a:lnTo>
                  <a:lnTo>
                    <a:pt x="3818" y="3750"/>
                  </a:lnTo>
                  <a:cubicBezTo>
                    <a:pt x="4002" y="3429"/>
                    <a:pt x="4994" y="1586"/>
                    <a:pt x="4571" y="126"/>
                  </a:cubicBezTo>
                  <a:cubicBezTo>
                    <a:pt x="4544" y="49"/>
                    <a:pt x="4471" y="1"/>
                    <a:pt x="4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35"/>
            <p:cNvSpPr/>
            <p:nvPr/>
          </p:nvSpPr>
          <p:spPr>
            <a:xfrm>
              <a:off x="4603300" y="4205150"/>
              <a:ext cx="71475" cy="877400"/>
            </a:xfrm>
            <a:custGeom>
              <a:avLst/>
              <a:gdLst/>
              <a:ahLst/>
              <a:cxnLst/>
              <a:rect l="l" t="t" r="r" b="b"/>
              <a:pathLst>
                <a:path w="2859" h="35096" extrusionOk="0">
                  <a:moveTo>
                    <a:pt x="2172" y="379"/>
                  </a:moveTo>
                  <a:cubicBezTo>
                    <a:pt x="2437" y="1592"/>
                    <a:pt x="1479" y="2765"/>
                    <a:pt x="1469" y="2777"/>
                  </a:cubicBezTo>
                  <a:lnTo>
                    <a:pt x="1429" y="2826"/>
                  </a:lnTo>
                  <a:lnTo>
                    <a:pt x="1429" y="34642"/>
                  </a:lnTo>
                  <a:lnTo>
                    <a:pt x="348" y="34358"/>
                  </a:lnTo>
                  <a:lnTo>
                    <a:pt x="348" y="576"/>
                  </a:lnTo>
                  <a:lnTo>
                    <a:pt x="2172" y="379"/>
                  </a:lnTo>
                  <a:close/>
                  <a:moveTo>
                    <a:pt x="2428" y="1"/>
                  </a:moveTo>
                  <a:lnTo>
                    <a:pt x="1" y="263"/>
                  </a:lnTo>
                  <a:lnTo>
                    <a:pt x="1" y="34626"/>
                  </a:lnTo>
                  <a:lnTo>
                    <a:pt x="1778" y="35096"/>
                  </a:lnTo>
                  <a:lnTo>
                    <a:pt x="1778" y="2949"/>
                  </a:lnTo>
                  <a:cubicBezTo>
                    <a:pt x="1984" y="2683"/>
                    <a:pt x="2859" y="1445"/>
                    <a:pt x="2470" y="140"/>
                  </a:cubicBezTo>
                  <a:lnTo>
                    <a:pt x="24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35"/>
            <p:cNvSpPr/>
            <p:nvPr/>
          </p:nvSpPr>
          <p:spPr>
            <a:xfrm>
              <a:off x="4638900" y="4209125"/>
              <a:ext cx="95925" cy="872150"/>
            </a:xfrm>
            <a:custGeom>
              <a:avLst/>
              <a:gdLst/>
              <a:ahLst/>
              <a:cxnLst/>
              <a:rect l="l" t="t" r="r" b="b"/>
              <a:pathLst>
                <a:path w="3837" h="34886" extrusionOk="0">
                  <a:moveTo>
                    <a:pt x="3280" y="1"/>
                  </a:moveTo>
                  <a:cubicBezTo>
                    <a:pt x="3263" y="1"/>
                    <a:pt x="3246" y="3"/>
                    <a:pt x="3229" y="8"/>
                  </a:cubicBezTo>
                  <a:cubicBezTo>
                    <a:pt x="3135" y="36"/>
                    <a:pt x="3082" y="137"/>
                    <a:pt x="3113" y="229"/>
                  </a:cubicBezTo>
                  <a:cubicBezTo>
                    <a:pt x="3490" y="1494"/>
                    <a:pt x="2452" y="2857"/>
                    <a:pt x="2441" y="2870"/>
                  </a:cubicBezTo>
                  <a:lnTo>
                    <a:pt x="2406" y="2918"/>
                  </a:lnTo>
                  <a:lnTo>
                    <a:pt x="2406" y="34464"/>
                  </a:lnTo>
                  <a:lnTo>
                    <a:pt x="174" y="34536"/>
                  </a:lnTo>
                  <a:cubicBezTo>
                    <a:pt x="78" y="34538"/>
                    <a:pt x="1" y="34617"/>
                    <a:pt x="2" y="34713"/>
                  </a:cubicBezTo>
                  <a:cubicBezTo>
                    <a:pt x="4" y="34809"/>
                    <a:pt x="82" y="34885"/>
                    <a:pt x="177" y="34885"/>
                  </a:cubicBezTo>
                  <a:cubicBezTo>
                    <a:pt x="178" y="34885"/>
                    <a:pt x="179" y="34885"/>
                    <a:pt x="179" y="34885"/>
                  </a:cubicBezTo>
                  <a:cubicBezTo>
                    <a:pt x="180" y="34885"/>
                    <a:pt x="182" y="34884"/>
                    <a:pt x="183" y="34884"/>
                  </a:cubicBezTo>
                  <a:cubicBezTo>
                    <a:pt x="184" y="34884"/>
                    <a:pt x="184" y="34885"/>
                    <a:pt x="185" y="34885"/>
                  </a:cubicBezTo>
                  <a:lnTo>
                    <a:pt x="2753" y="34802"/>
                  </a:lnTo>
                  <a:lnTo>
                    <a:pt x="2753" y="3036"/>
                  </a:lnTo>
                  <a:cubicBezTo>
                    <a:pt x="2951" y="2762"/>
                    <a:pt x="3837" y="1439"/>
                    <a:pt x="3447" y="130"/>
                  </a:cubicBezTo>
                  <a:cubicBezTo>
                    <a:pt x="3426" y="52"/>
                    <a:pt x="3356" y="1"/>
                    <a:pt x="3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35"/>
            <p:cNvSpPr/>
            <p:nvPr/>
          </p:nvSpPr>
          <p:spPr>
            <a:xfrm>
              <a:off x="5079525" y="4253575"/>
              <a:ext cx="60100" cy="813025"/>
            </a:xfrm>
            <a:custGeom>
              <a:avLst/>
              <a:gdLst/>
              <a:ahLst/>
              <a:cxnLst/>
              <a:rect l="l" t="t" r="r" b="b"/>
              <a:pathLst>
                <a:path w="2404" h="32521" extrusionOk="0">
                  <a:moveTo>
                    <a:pt x="1809" y="327"/>
                  </a:moveTo>
                  <a:lnTo>
                    <a:pt x="1809" y="327"/>
                  </a:lnTo>
                  <a:cubicBezTo>
                    <a:pt x="2037" y="1534"/>
                    <a:pt x="1229" y="2418"/>
                    <a:pt x="1221" y="2427"/>
                  </a:cubicBezTo>
                  <a:lnTo>
                    <a:pt x="1178" y="2473"/>
                  </a:lnTo>
                  <a:lnTo>
                    <a:pt x="1178" y="32086"/>
                  </a:lnTo>
                  <a:lnTo>
                    <a:pt x="318" y="31811"/>
                  </a:lnTo>
                  <a:lnTo>
                    <a:pt x="318" y="388"/>
                  </a:lnTo>
                  <a:lnTo>
                    <a:pt x="1809" y="327"/>
                  </a:lnTo>
                  <a:close/>
                  <a:moveTo>
                    <a:pt x="2059" y="1"/>
                  </a:moveTo>
                  <a:lnTo>
                    <a:pt x="1" y="84"/>
                  </a:lnTo>
                  <a:lnTo>
                    <a:pt x="1" y="32041"/>
                  </a:lnTo>
                  <a:lnTo>
                    <a:pt x="1496" y="32520"/>
                  </a:lnTo>
                  <a:lnTo>
                    <a:pt x="1495" y="2595"/>
                  </a:lnTo>
                  <a:cubicBezTo>
                    <a:pt x="1685" y="2370"/>
                    <a:pt x="2404" y="1409"/>
                    <a:pt x="2089" y="127"/>
                  </a:cubicBezTo>
                  <a:lnTo>
                    <a:pt x="205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35"/>
            <p:cNvSpPr/>
            <p:nvPr/>
          </p:nvSpPr>
          <p:spPr>
            <a:xfrm>
              <a:off x="5108950" y="4254525"/>
              <a:ext cx="80225" cy="810625"/>
            </a:xfrm>
            <a:custGeom>
              <a:avLst/>
              <a:gdLst/>
              <a:ahLst/>
              <a:cxnLst/>
              <a:rect l="l" t="t" r="r" b="b"/>
              <a:pathLst>
                <a:path w="3209" h="32425" extrusionOk="0">
                  <a:moveTo>
                    <a:pt x="2737" y="1"/>
                  </a:moveTo>
                  <a:cubicBezTo>
                    <a:pt x="2724" y="1"/>
                    <a:pt x="2712" y="2"/>
                    <a:pt x="2699" y="5"/>
                  </a:cubicBezTo>
                  <a:cubicBezTo>
                    <a:pt x="2613" y="26"/>
                    <a:pt x="2560" y="114"/>
                    <a:pt x="2584" y="199"/>
                  </a:cubicBezTo>
                  <a:cubicBezTo>
                    <a:pt x="2897" y="1477"/>
                    <a:pt x="2025" y="2566"/>
                    <a:pt x="2016" y="2576"/>
                  </a:cubicBezTo>
                  <a:lnTo>
                    <a:pt x="1980" y="2620"/>
                  </a:lnTo>
                  <a:lnTo>
                    <a:pt x="1980" y="32034"/>
                  </a:lnTo>
                  <a:lnTo>
                    <a:pt x="154" y="32107"/>
                  </a:lnTo>
                  <a:cubicBezTo>
                    <a:pt x="67" y="32111"/>
                    <a:pt x="1" y="32182"/>
                    <a:pt x="2" y="32268"/>
                  </a:cubicBezTo>
                  <a:cubicBezTo>
                    <a:pt x="3" y="32354"/>
                    <a:pt x="73" y="32423"/>
                    <a:pt x="159" y="32424"/>
                  </a:cubicBezTo>
                  <a:cubicBezTo>
                    <a:pt x="162" y="32424"/>
                    <a:pt x="165" y="32423"/>
                    <a:pt x="166" y="32423"/>
                  </a:cubicBezTo>
                  <a:lnTo>
                    <a:pt x="2297" y="32340"/>
                  </a:lnTo>
                  <a:lnTo>
                    <a:pt x="2297" y="2731"/>
                  </a:lnTo>
                  <a:cubicBezTo>
                    <a:pt x="2474" y="2496"/>
                    <a:pt x="3209" y="1416"/>
                    <a:pt x="2892" y="124"/>
                  </a:cubicBezTo>
                  <a:cubicBezTo>
                    <a:pt x="2875" y="50"/>
                    <a:pt x="2809" y="1"/>
                    <a:pt x="27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35"/>
            <p:cNvSpPr/>
            <p:nvPr/>
          </p:nvSpPr>
          <p:spPr>
            <a:xfrm>
              <a:off x="5921075" y="4969125"/>
              <a:ext cx="497525" cy="14600"/>
            </a:xfrm>
            <a:custGeom>
              <a:avLst/>
              <a:gdLst/>
              <a:ahLst/>
              <a:cxnLst/>
              <a:rect l="l" t="t" r="r" b="b"/>
              <a:pathLst>
                <a:path w="19901" h="584" extrusionOk="0">
                  <a:moveTo>
                    <a:pt x="19897" y="1"/>
                  </a:moveTo>
                  <a:lnTo>
                    <a:pt x="1" y="433"/>
                  </a:lnTo>
                  <a:lnTo>
                    <a:pt x="5" y="583"/>
                  </a:lnTo>
                  <a:lnTo>
                    <a:pt x="19900" y="151"/>
                  </a:lnTo>
                  <a:lnTo>
                    <a:pt x="19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35"/>
            <p:cNvSpPr/>
            <p:nvPr/>
          </p:nvSpPr>
          <p:spPr>
            <a:xfrm>
              <a:off x="3236650" y="4988350"/>
              <a:ext cx="2295525" cy="53625"/>
            </a:xfrm>
            <a:custGeom>
              <a:avLst/>
              <a:gdLst/>
              <a:ahLst/>
              <a:cxnLst/>
              <a:rect l="l" t="t" r="r" b="b"/>
              <a:pathLst>
                <a:path w="91821" h="2145" extrusionOk="0">
                  <a:moveTo>
                    <a:pt x="91817" y="1"/>
                  </a:moveTo>
                  <a:lnTo>
                    <a:pt x="0" y="1993"/>
                  </a:lnTo>
                  <a:lnTo>
                    <a:pt x="4" y="2145"/>
                  </a:lnTo>
                  <a:lnTo>
                    <a:pt x="91821" y="153"/>
                  </a:lnTo>
                  <a:lnTo>
                    <a:pt x="918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35"/>
            <p:cNvSpPr/>
            <p:nvPr/>
          </p:nvSpPr>
          <p:spPr>
            <a:xfrm>
              <a:off x="1147225" y="715000"/>
              <a:ext cx="5186375" cy="2192250"/>
            </a:xfrm>
            <a:custGeom>
              <a:avLst/>
              <a:gdLst/>
              <a:ahLst/>
              <a:cxnLst/>
              <a:rect l="l" t="t" r="r" b="b"/>
              <a:pathLst>
                <a:path w="207455" h="87690" extrusionOk="0">
                  <a:moveTo>
                    <a:pt x="78957" y="500"/>
                  </a:moveTo>
                  <a:lnTo>
                    <a:pt x="207003" y="85888"/>
                  </a:lnTo>
                  <a:lnTo>
                    <a:pt x="207003" y="87042"/>
                  </a:lnTo>
                  <a:lnTo>
                    <a:pt x="79069" y="2512"/>
                  </a:lnTo>
                  <a:cubicBezTo>
                    <a:pt x="79032" y="2488"/>
                    <a:pt x="78988" y="2475"/>
                    <a:pt x="78943" y="2475"/>
                  </a:cubicBezTo>
                  <a:cubicBezTo>
                    <a:pt x="78898" y="2475"/>
                    <a:pt x="78855" y="2488"/>
                    <a:pt x="78818" y="2513"/>
                  </a:cubicBezTo>
                  <a:lnTo>
                    <a:pt x="453" y="55478"/>
                  </a:lnTo>
                  <a:lnTo>
                    <a:pt x="453" y="54302"/>
                  </a:lnTo>
                  <a:lnTo>
                    <a:pt x="78957" y="500"/>
                  </a:lnTo>
                  <a:close/>
                  <a:moveTo>
                    <a:pt x="78955" y="0"/>
                  </a:moveTo>
                  <a:cubicBezTo>
                    <a:pt x="78910" y="0"/>
                    <a:pt x="78866" y="13"/>
                    <a:pt x="78827" y="40"/>
                  </a:cubicBezTo>
                  <a:lnTo>
                    <a:pt x="100" y="53996"/>
                  </a:lnTo>
                  <a:cubicBezTo>
                    <a:pt x="38" y="54038"/>
                    <a:pt x="1" y="54108"/>
                    <a:pt x="1" y="54183"/>
                  </a:cubicBezTo>
                  <a:lnTo>
                    <a:pt x="1" y="55905"/>
                  </a:lnTo>
                  <a:cubicBezTo>
                    <a:pt x="1" y="56038"/>
                    <a:pt x="110" y="56132"/>
                    <a:pt x="228" y="56132"/>
                  </a:cubicBezTo>
                  <a:cubicBezTo>
                    <a:pt x="270" y="56132"/>
                    <a:pt x="314" y="56120"/>
                    <a:pt x="354" y="56093"/>
                  </a:cubicBezTo>
                  <a:lnTo>
                    <a:pt x="78946" y="2975"/>
                  </a:lnTo>
                  <a:lnTo>
                    <a:pt x="207105" y="87653"/>
                  </a:lnTo>
                  <a:cubicBezTo>
                    <a:pt x="207142" y="87677"/>
                    <a:pt x="207185" y="87690"/>
                    <a:pt x="207229" y="87690"/>
                  </a:cubicBezTo>
                  <a:cubicBezTo>
                    <a:pt x="207266" y="87690"/>
                    <a:pt x="207303" y="87681"/>
                    <a:pt x="207336" y="87663"/>
                  </a:cubicBezTo>
                  <a:cubicBezTo>
                    <a:pt x="207410" y="87624"/>
                    <a:pt x="207455" y="87547"/>
                    <a:pt x="207455" y="87464"/>
                  </a:cubicBezTo>
                  <a:lnTo>
                    <a:pt x="207455" y="85766"/>
                  </a:lnTo>
                  <a:cubicBezTo>
                    <a:pt x="207455" y="85691"/>
                    <a:pt x="207418" y="85621"/>
                    <a:pt x="207354" y="85578"/>
                  </a:cubicBezTo>
                  <a:lnTo>
                    <a:pt x="79081" y="39"/>
                  </a:lnTo>
                  <a:cubicBezTo>
                    <a:pt x="79043" y="13"/>
                    <a:pt x="78999" y="0"/>
                    <a:pt x="78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35"/>
            <p:cNvSpPr/>
            <p:nvPr/>
          </p:nvSpPr>
          <p:spPr>
            <a:xfrm>
              <a:off x="1149750" y="859150"/>
              <a:ext cx="5181350" cy="2045475"/>
            </a:xfrm>
            <a:custGeom>
              <a:avLst/>
              <a:gdLst/>
              <a:ahLst/>
              <a:cxnLst/>
              <a:rect l="l" t="t" r="r" b="b"/>
              <a:pathLst>
                <a:path w="207254" h="81819" extrusionOk="0">
                  <a:moveTo>
                    <a:pt x="78854" y="0"/>
                  </a:moveTo>
                  <a:lnTo>
                    <a:pt x="2804" y="50019"/>
                  </a:lnTo>
                  <a:lnTo>
                    <a:pt x="126" y="50019"/>
                  </a:lnTo>
                  <a:cubicBezTo>
                    <a:pt x="124" y="50019"/>
                    <a:pt x="123" y="50019"/>
                    <a:pt x="121" y="50019"/>
                  </a:cubicBezTo>
                  <a:cubicBezTo>
                    <a:pt x="55" y="50019"/>
                    <a:pt x="0" y="50072"/>
                    <a:pt x="0" y="50139"/>
                  </a:cubicBezTo>
                  <a:cubicBezTo>
                    <a:pt x="0" y="50207"/>
                    <a:pt x="56" y="50261"/>
                    <a:pt x="123" y="50261"/>
                  </a:cubicBezTo>
                  <a:cubicBezTo>
                    <a:pt x="124" y="50261"/>
                    <a:pt x="125" y="50261"/>
                    <a:pt x="126" y="50261"/>
                  </a:cubicBezTo>
                  <a:lnTo>
                    <a:pt x="2877" y="50261"/>
                  </a:lnTo>
                  <a:lnTo>
                    <a:pt x="78856" y="288"/>
                  </a:lnTo>
                  <a:lnTo>
                    <a:pt x="204687" y="81798"/>
                  </a:lnTo>
                  <a:lnTo>
                    <a:pt x="204717" y="81818"/>
                  </a:lnTo>
                  <a:lnTo>
                    <a:pt x="207128" y="81818"/>
                  </a:lnTo>
                  <a:cubicBezTo>
                    <a:pt x="207129" y="81818"/>
                    <a:pt x="207131" y="81818"/>
                    <a:pt x="207133" y="81818"/>
                  </a:cubicBezTo>
                  <a:cubicBezTo>
                    <a:pt x="207199" y="81818"/>
                    <a:pt x="207253" y="81764"/>
                    <a:pt x="207253" y="81698"/>
                  </a:cubicBezTo>
                  <a:cubicBezTo>
                    <a:pt x="207253" y="81631"/>
                    <a:pt x="207199" y="81576"/>
                    <a:pt x="207133" y="81576"/>
                  </a:cubicBezTo>
                  <a:cubicBezTo>
                    <a:pt x="207131" y="81576"/>
                    <a:pt x="207129" y="81576"/>
                    <a:pt x="207128" y="81576"/>
                  </a:cubicBezTo>
                  <a:lnTo>
                    <a:pt x="204788" y="81576"/>
                  </a:lnTo>
                  <a:lnTo>
                    <a:pt x="78920" y="43"/>
                  </a:lnTo>
                  <a:lnTo>
                    <a:pt x="788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35"/>
            <p:cNvSpPr/>
            <p:nvPr/>
          </p:nvSpPr>
          <p:spPr>
            <a:xfrm>
              <a:off x="3115350" y="856925"/>
              <a:ext cx="11525" cy="2936275"/>
            </a:xfrm>
            <a:custGeom>
              <a:avLst/>
              <a:gdLst/>
              <a:ahLst/>
              <a:cxnLst/>
              <a:rect l="l" t="t" r="r" b="b"/>
              <a:pathLst>
                <a:path w="461" h="117451" extrusionOk="0">
                  <a:moveTo>
                    <a:pt x="230" y="1"/>
                  </a:moveTo>
                  <a:cubicBezTo>
                    <a:pt x="103" y="1"/>
                    <a:pt x="0" y="107"/>
                    <a:pt x="4" y="233"/>
                  </a:cubicBezTo>
                  <a:lnTo>
                    <a:pt x="4" y="117225"/>
                  </a:lnTo>
                  <a:cubicBezTo>
                    <a:pt x="4" y="117349"/>
                    <a:pt x="105" y="117451"/>
                    <a:pt x="230" y="117451"/>
                  </a:cubicBezTo>
                  <a:cubicBezTo>
                    <a:pt x="356" y="117451"/>
                    <a:pt x="458" y="117349"/>
                    <a:pt x="456" y="117224"/>
                  </a:cubicBezTo>
                  <a:lnTo>
                    <a:pt x="456" y="233"/>
                  </a:lnTo>
                  <a:cubicBezTo>
                    <a:pt x="460" y="107"/>
                    <a:pt x="357"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35"/>
            <p:cNvSpPr/>
            <p:nvPr/>
          </p:nvSpPr>
          <p:spPr>
            <a:xfrm>
              <a:off x="1217725" y="2109700"/>
              <a:ext cx="6075" cy="1966650"/>
            </a:xfrm>
            <a:custGeom>
              <a:avLst/>
              <a:gdLst/>
              <a:ahLst/>
              <a:cxnLst/>
              <a:rect l="l" t="t" r="r" b="b"/>
              <a:pathLst>
                <a:path w="243" h="78666" extrusionOk="0">
                  <a:moveTo>
                    <a:pt x="121" y="1"/>
                  </a:moveTo>
                  <a:cubicBezTo>
                    <a:pt x="56" y="1"/>
                    <a:pt x="3" y="52"/>
                    <a:pt x="1" y="117"/>
                  </a:cubicBezTo>
                  <a:lnTo>
                    <a:pt x="1" y="78546"/>
                  </a:lnTo>
                  <a:cubicBezTo>
                    <a:pt x="1" y="78612"/>
                    <a:pt x="55" y="78666"/>
                    <a:pt x="121" y="78666"/>
                  </a:cubicBezTo>
                  <a:cubicBezTo>
                    <a:pt x="122" y="78666"/>
                    <a:pt x="122" y="78666"/>
                    <a:pt x="123" y="78666"/>
                  </a:cubicBezTo>
                  <a:cubicBezTo>
                    <a:pt x="189" y="78666"/>
                    <a:pt x="242" y="78611"/>
                    <a:pt x="242" y="78546"/>
                  </a:cubicBezTo>
                  <a:lnTo>
                    <a:pt x="242" y="117"/>
                  </a:lnTo>
                  <a:cubicBezTo>
                    <a:pt x="240" y="52"/>
                    <a:pt x="187"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35"/>
            <p:cNvSpPr/>
            <p:nvPr/>
          </p:nvSpPr>
          <p:spPr>
            <a:xfrm>
              <a:off x="6265525" y="2898650"/>
              <a:ext cx="6075" cy="1325625"/>
            </a:xfrm>
            <a:custGeom>
              <a:avLst/>
              <a:gdLst/>
              <a:ahLst/>
              <a:cxnLst/>
              <a:rect l="l" t="t" r="r" b="b"/>
              <a:pathLst>
                <a:path w="243" h="53025" extrusionOk="0">
                  <a:moveTo>
                    <a:pt x="121" y="0"/>
                  </a:moveTo>
                  <a:cubicBezTo>
                    <a:pt x="56" y="0"/>
                    <a:pt x="2" y="52"/>
                    <a:pt x="1" y="118"/>
                  </a:cubicBezTo>
                  <a:lnTo>
                    <a:pt x="1" y="52904"/>
                  </a:lnTo>
                  <a:cubicBezTo>
                    <a:pt x="1" y="52971"/>
                    <a:pt x="55" y="53025"/>
                    <a:pt x="121" y="53025"/>
                  </a:cubicBezTo>
                  <a:cubicBezTo>
                    <a:pt x="189" y="53025"/>
                    <a:pt x="241" y="52971"/>
                    <a:pt x="243" y="52904"/>
                  </a:cubicBezTo>
                  <a:lnTo>
                    <a:pt x="243" y="118"/>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35"/>
            <p:cNvSpPr/>
            <p:nvPr/>
          </p:nvSpPr>
          <p:spPr>
            <a:xfrm>
              <a:off x="1584450" y="1815725"/>
              <a:ext cx="6200" cy="2207025"/>
            </a:xfrm>
            <a:custGeom>
              <a:avLst/>
              <a:gdLst/>
              <a:ahLst/>
              <a:cxnLst/>
              <a:rect l="l" t="t" r="r" b="b"/>
              <a:pathLst>
                <a:path w="248" h="88281" extrusionOk="0">
                  <a:moveTo>
                    <a:pt x="125" y="0"/>
                  </a:moveTo>
                  <a:cubicBezTo>
                    <a:pt x="56" y="0"/>
                    <a:pt x="0" y="57"/>
                    <a:pt x="3" y="125"/>
                  </a:cubicBezTo>
                  <a:lnTo>
                    <a:pt x="3" y="88159"/>
                  </a:lnTo>
                  <a:cubicBezTo>
                    <a:pt x="3" y="88226"/>
                    <a:pt x="57" y="88281"/>
                    <a:pt x="125" y="88281"/>
                  </a:cubicBezTo>
                  <a:cubicBezTo>
                    <a:pt x="191" y="88281"/>
                    <a:pt x="245" y="88226"/>
                    <a:pt x="245" y="88159"/>
                  </a:cubicBezTo>
                  <a:lnTo>
                    <a:pt x="245" y="125"/>
                  </a:lnTo>
                  <a:cubicBezTo>
                    <a:pt x="247"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35"/>
            <p:cNvSpPr/>
            <p:nvPr/>
          </p:nvSpPr>
          <p:spPr>
            <a:xfrm>
              <a:off x="1633700" y="1780250"/>
              <a:ext cx="48525" cy="2235200"/>
            </a:xfrm>
            <a:custGeom>
              <a:avLst/>
              <a:gdLst/>
              <a:ahLst/>
              <a:cxnLst/>
              <a:rect l="l" t="t" r="r" b="b"/>
              <a:pathLst>
                <a:path w="1941" h="89408" extrusionOk="0">
                  <a:moveTo>
                    <a:pt x="0" y="0"/>
                  </a:moveTo>
                  <a:lnTo>
                    <a:pt x="0" y="89286"/>
                  </a:lnTo>
                  <a:cubicBezTo>
                    <a:pt x="0" y="89353"/>
                    <a:pt x="55" y="89408"/>
                    <a:pt x="122" y="89408"/>
                  </a:cubicBezTo>
                  <a:cubicBezTo>
                    <a:pt x="188" y="89408"/>
                    <a:pt x="242" y="89353"/>
                    <a:pt x="242" y="89286"/>
                  </a:cubicBezTo>
                  <a:lnTo>
                    <a:pt x="242" y="428"/>
                  </a:lnTo>
                  <a:lnTo>
                    <a:pt x="1696" y="1304"/>
                  </a:lnTo>
                  <a:lnTo>
                    <a:pt x="1696" y="89035"/>
                  </a:lnTo>
                  <a:cubicBezTo>
                    <a:pt x="1693" y="89104"/>
                    <a:pt x="1748" y="89160"/>
                    <a:pt x="1817" y="89160"/>
                  </a:cubicBezTo>
                  <a:cubicBezTo>
                    <a:pt x="1885" y="89160"/>
                    <a:pt x="1940" y="89104"/>
                    <a:pt x="1937" y="89035"/>
                  </a:cubicBezTo>
                  <a:lnTo>
                    <a:pt x="1937" y="117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35"/>
            <p:cNvSpPr/>
            <p:nvPr/>
          </p:nvSpPr>
          <p:spPr>
            <a:xfrm>
              <a:off x="1147200" y="2108875"/>
              <a:ext cx="11350" cy="1979400"/>
            </a:xfrm>
            <a:custGeom>
              <a:avLst/>
              <a:gdLst/>
              <a:ahLst/>
              <a:cxnLst/>
              <a:rect l="l" t="t" r="r" b="b"/>
              <a:pathLst>
                <a:path w="454" h="79176" extrusionOk="0">
                  <a:moveTo>
                    <a:pt x="228" y="1"/>
                  </a:moveTo>
                  <a:cubicBezTo>
                    <a:pt x="102" y="1"/>
                    <a:pt x="1" y="101"/>
                    <a:pt x="1" y="227"/>
                  </a:cubicBezTo>
                  <a:lnTo>
                    <a:pt x="1" y="78950"/>
                  </a:lnTo>
                  <a:cubicBezTo>
                    <a:pt x="1" y="79074"/>
                    <a:pt x="102" y="79176"/>
                    <a:pt x="228" y="79176"/>
                  </a:cubicBezTo>
                  <a:cubicBezTo>
                    <a:pt x="352" y="79176"/>
                    <a:pt x="454" y="79074"/>
                    <a:pt x="454" y="78950"/>
                  </a:cubicBezTo>
                  <a:lnTo>
                    <a:pt x="454" y="227"/>
                  </a:lnTo>
                  <a:cubicBezTo>
                    <a:pt x="454" y="101"/>
                    <a:pt x="352"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35"/>
            <p:cNvSpPr/>
            <p:nvPr/>
          </p:nvSpPr>
          <p:spPr>
            <a:xfrm>
              <a:off x="1199025" y="2076950"/>
              <a:ext cx="48525" cy="2002075"/>
            </a:xfrm>
            <a:custGeom>
              <a:avLst/>
              <a:gdLst/>
              <a:ahLst/>
              <a:cxnLst/>
              <a:rect l="l" t="t" r="r" b="b"/>
              <a:pathLst>
                <a:path w="1941" h="80083" extrusionOk="0">
                  <a:moveTo>
                    <a:pt x="2" y="0"/>
                  </a:moveTo>
                  <a:lnTo>
                    <a:pt x="2" y="79963"/>
                  </a:lnTo>
                  <a:cubicBezTo>
                    <a:pt x="1" y="80029"/>
                    <a:pt x="55" y="80083"/>
                    <a:pt x="122" y="80083"/>
                  </a:cubicBezTo>
                  <a:cubicBezTo>
                    <a:pt x="188" y="80083"/>
                    <a:pt x="243" y="80029"/>
                    <a:pt x="243" y="79963"/>
                  </a:cubicBezTo>
                  <a:lnTo>
                    <a:pt x="243" y="348"/>
                  </a:lnTo>
                  <a:lnTo>
                    <a:pt x="1696" y="888"/>
                  </a:lnTo>
                  <a:lnTo>
                    <a:pt x="1696" y="79552"/>
                  </a:lnTo>
                  <a:cubicBezTo>
                    <a:pt x="1693" y="79619"/>
                    <a:pt x="1749" y="79676"/>
                    <a:pt x="1816" y="79676"/>
                  </a:cubicBezTo>
                  <a:cubicBezTo>
                    <a:pt x="1885" y="79676"/>
                    <a:pt x="1940" y="79619"/>
                    <a:pt x="1938" y="79552"/>
                  </a:cubicBezTo>
                  <a:lnTo>
                    <a:pt x="1938" y="720"/>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35"/>
            <p:cNvSpPr/>
            <p:nvPr/>
          </p:nvSpPr>
          <p:spPr>
            <a:xfrm>
              <a:off x="1978350" y="1543875"/>
              <a:ext cx="11100" cy="2422350"/>
            </a:xfrm>
            <a:custGeom>
              <a:avLst/>
              <a:gdLst/>
              <a:ahLst/>
              <a:cxnLst/>
              <a:rect l="l" t="t" r="r" b="b"/>
              <a:pathLst>
                <a:path w="444" h="96894" extrusionOk="0">
                  <a:moveTo>
                    <a:pt x="221" y="0"/>
                  </a:moveTo>
                  <a:cubicBezTo>
                    <a:pt x="98" y="0"/>
                    <a:pt x="1" y="102"/>
                    <a:pt x="3" y="225"/>
                  </a:cubicBezTo>
                  <a:lnTo>
                    <a:pt x="3" y="96674"/>
                  </a:lnTo>
                  <a:cubicBezTo>
                    <a:pt x="3" y="96796"/>
                    <a:pt x="101" y="96894"/>
                    <a:pt x="221" y="96894"/>
                  </a:cubicBezTo>
                  <a:cubicBezTo>
                    <a:pt x="343" y="96894"/>
                    <a:pt x="441" y="96795"/>
                    <a:pt x="441" y="96674"/>
                  </a:cubicBezTo>
                  <a:lnTo>
                    <a:pt x="441" y="225"/>
                  </a:lnTo>
                  <a:cubicBezTo>
                    <a:pt x="443" y="102"/>
                    <a:pt x="344"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35"/>
            <p:cNvSpPr/>
            <p:nvPr/>
          </p:nvSpPr>
          <p:spPr>
            <a:xfrm>
              <a:off x="2042475" y="1499275"/>
              <a:ext cx="66075" cy="2457375"/>
            </a:xfrm>
            <a:custGeom>
              <a:avLst/>
              <a:gdLst/>
              <a:ahLst/>
              <a:cxnLst/>
              <a:rect l="l" t="t" r="r" b="b"/>
              <a:pathLst>
                <a:path w="2643" h="98295" extrusionOk="0">
                  <a:moveTo>
                    <a:pt x="0" y="1"/>
                  </a:moveTo>
                  <a:lnTo>
                    <a:pt x="0" y="98077"/>
                  </a:lnTo>
                  <a:cubicBezTo>
                    <a:pt x="0" y="98197"/>
                    <a:pt x="98" y="98295"/>
                    <a:pt x="218" y="98295"/>
                  </a:cubicBezTo>
                  <a:cubicBezTo>
                    <a:pt x="338" y="98295"/>
                    <a:pt x="436" y="98197"/>
                    <a:pt x="436" y="98077"/>
                  </a:cubicBezTo>
                  <a:lnTo>
                    <a:pt x="436" y="673"/>
                  </a:lnTo>
                  <a:lnTo>
                    <a:pt x="2205" y="1465"/>
                  </a:lnTo>
                  <a:lnTo>
                    <a:pt x="2205" y="97746"/>
                  </a:lnTo>
                  <a:cubicBezTo>
                    <a:pt x="2205" y="97867"/>
                    <a:pt x="2303" y="97964"/>
                    <a:pt x="2425" y="97964"/>
                  </a:cubicBezTo>
                  <a:cubicBezTo>
                    <a:pt x="2545" y="97964"/>
                    <a:pt x="2643" y="97867"/>
                    <a:pt x="2643" y="97746"/>
                  </a:cubicBezTo>
                  <a:lnTo>
                    <a:pt x="2643" y="118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35"/>
            <p:cNvSpPr/>
            <p:nvPr/>
          </p:nvSpPr>
          <p:spPr>
            <a:xfrm>
              <a:off x="2464125" y="1214875"/>
              <a:ext cx="10925" cy="2672900"/>
            </a:xfrm>
            <a:custGeom>
              <a:avLst/>
              <a:gdLst/>
              <a:ahLst/>
              <a:cxnLst/>
              <a:rect l="l" t="t" r="r" b="b"/>
              <a:pathLst>
                <a:path w="437" h="106916" extrusionOk="0">
                  <a:moveTo>
                    <a:pt x="218" y="0"/>
                  </a:moveTo>
                  <a:cubicBezTo>
                    <a:pt x="98" y="0"/>
                    <a:pt x="0" y="98"/>
                    <a:pt x="0" y="218"/>
                  </a:cubicBezTo>
                  <a:lnTo>
                    <a:pt x="0" y="106696"/>
                  </a:lnTo>
                  <a:cubicBezTo>
                    <a:pt x="0" y="106818"/>
                    <a:pt x="98" y="106916"/>
                    <a:pt x="218" y="106916"/>
                  </a:cubicBezTo>
                  <a:cubicBezTo>
                    <a:pt x="339" y="106916"/>
                    <a:pt x="436" y="106818"/>
                    <a:pt x="436" y="106696"/>
                  </a:cubicBezTo>
                  <a:lnTo>
                    <a:pt x="436" y="218"/>
                  </a:lnTo>
                  <a:cubicBezTo>
                    <a:pt x="436" y="98"/>
                    <a:pt x="339"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35"/>
            <p:cNvSpPr/>
            <p:nvPr/>
          </p:nvSpPr>
          <p:spPr>
            <a:xfrm>
              <a:off x="2528125" y="1168700"/>
              <a:ext cx="66100" cy="2715125"/>
            </a:xfrm>
            <a:custGeom>
              <a:avLst/>
              <a:gdLst/>
              <a:ahLst/>
              <a:cxnLst/>
              <a:rect l="l" t="t" r="r" b="b"/>
              <a:pathLst>
                <a:path w="2644" h="108605" extrusionOk="0">
                  <a:moveTo>
                    <a:pt x="1" y="0"/>
                  </a:moveTo>
                  <a:lnTo>
                    <a:pt x="1" y="108386"/>
                  </a:lnTo>
                  <a:cubicBezTo>
                    <a:pt x="1" y="108506"/>
                    <a:pt x="99" y="108604"/>
                    <a:pt x="220" y="108604"/>
                  </a:cubicBezTo>
                  <a:cubicBezTo>
                    <a:pt x="341" y="108604"/>
                    <a:pt x="438" y="108506"/>
                    <a:pt x="438" y="108386"/>
                  </a:cubicBezTo>
                  <a:lnTo>
                    <a:pt x="438" y="788"/>
                  </a:lnTo>
                  <a:lnTo>
                    <a:pt x="2208" y="1890"/>
                  </a:lnTo>
                  <a:lnTo>
                    <a:pt x="2208" y="108055"/>
                  </a:lnTo>
                  <a:cubicBezTo>
                    <a:pt x="2208" y="108175"/>
                    <a:pt x="2305" y="108273"/>
                    <a:pt x="2426" y="108273"/>
                  </a:cubicBezTo>
                  <a:cubicBezTo>
                    <a:pt x="2546" y="108273"/>
                    <a:pt x="2644" y="108175"/>
                    <a:pt x="2644" y="108055"/>
                  </a:cubicBezTo>
                  <a:lnTo>
                    <a:pt x="2644" y="164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35"/>
            <p:cNvSpPr/>
            <p:nvPr/>
          </p:nvSpPr>
          <p:spPr>
            <a:xfrm>
              <a:off x="5170325" y="2134525"/>
              <a:ext cx="6075" cy="1937800"/>
            </a:xfrm>
            <a:custGeom>
              <a:avLst/>
              <a:gdLst/>
              <a:ahLst/>
              <a:cxnLst/>
              <a:rect l="l" t="t" r="r" b="b"/>
              <a:pathLst>
                <a:path w="243" h="77512" extrusionOk="0">
                  <a:moveTo>
                    <a:pt x="121" y="0"/>
                  </a:moveTo>
                  <a:cubicBezTo>
                    <a:pt x="56" y="0"/>
                    <a:pt x="2" y="52"/>
                    <a:pt x="1" y="116"/>
                  </a:cubicBezTo>
                  <a:lnTo>
                    <a:pt x="1" y="77390"/>
                  </a:lnTo>
                  <a:cubicBezTo>
                    <a:pt x="1" y="77458"/>
                    <a:pt x="55" y="77512"/>
                    <a:pt x="121" y="77512"/>
                  </a:cubicBezTo>
                  <a:cubicBezTo>
                    <a:pt x="188" y="77512"/>
                    <a:pt x="242" y="77458"/>
                    <a:pt x="242" y="77390"/>
                  </a:cubicBezTo>
                  <a:lnTo>
                    <a:pt x="242" y="116"/>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35"/>
            <p:cNvSpPr/>
            <p:nvPr/>
          </p:nvSpPr>
          <p:spPr>
            <a:xfrm>
              <a:off x="5078700" y="2098350"/>
              <a:ext cx="48525" cy="1967150"/>
            </a:xfrm>
            <a:custGeom>
              <a:avLst/>
              <a:gdLst/>
              <a:ahLst/>
              <a:cxnLst/>
              <a:rect l="l" t="t" r="r" b="b"/>
              <a:pathLst>
                <a:path w="1941" h="78686" extrusionOk="0">
                  <a:moveTo>
                    <a:pt x="1940" y="0"/>
                  </a:moveTo>
                  <a:lnTo>
                    <a:pt x="3" y="1372"/>
                  </a:lnTo>
                  <a:lnTo>
                    <a:pt x="3" y="78356"/>
                  </a:lnTo>
                  <a:cubicBezTo>
                    <a:pt x="0" y="78425"/>
                    <a:pt x="55" y="78482"/>
                    <a:pt x="123" y="78482"/>
                  </a:cubicBezTo>
                  <a:cubicBezTo>
                    <a:pt x="192" y="78482"/>
                    <a:pt x="248" y="78425"/>
                    <a:pt x="245" y="78356"/>
                  </a:cubicBezTo>
                  <a:lnTo>
                    <a:pt x="245" y="1497"/>
                  </a:lnTo>
                  <a:lnTo>
                    <a:pt x="1698" y="468"/>
                  </a:lnTo>
                  <a:lnTo>
                    <a:pt x="1698" y="78565"/>
                  </a:lnTo>
                  <a:cubicBezTo>
                    <a:pt x="1698" y="78631"/>
                    <a:pt x="1752" y="78685"/>
                    <a:pt x="1819" y="78685"/>
                  </a:cubicBezTo>
                  <a:cubicBezTo>
                    <a:pt x="1886" y="78685"/>
                    <a:pt x="1940" y="78631"/>
                    <a:pt x="1940" y="78565"/>
                  </a:cubicBezTo>
                  <a:lnTo>
                    <a:pt x="1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35"/>
            <p:cNvSpPr/>
            <p:nvPr/>
          </p:nvSpPr>
          <p:spPr>
            <a:xfrm>
              <a:off x="5605000" y="2419950"/>
              <a:ext cx="6075" cy="1712500"/>
            </a:xfrm>
            <a:custGeom>
              <a:avLst/>
              <a:gdLst/>
              <a:ahLst/>
              <a:cxnLst/>
              <a:rect l="l" t="t" r="r" b="b"/>
              <a:pathLst>
                <a:path w="243" h="68500" extrusionOk="0">
                  <a:moveTo>
                    <a:pt x="121" y="0"/>
                  </a:moveTo>
                  <a:cubicBezTo>
                    <a:pt x="55" y="0"/>
                    <a:pt x="0" y="54"/>
                    <a:pt x="0" y="121"/>
                  </a:cubicBezTo>
                  <a:lnTo>
                    <a:pt x="0" y="68378"/>
                  </a:lnTo>
                  <a:cubicBezTo>
                    <a:pt x="0" y="68445"/>
                    <a:pt x="55" y="68500"/>
                    <a:pt x="121" y="68500"/>
                  </a:cubicBezTo>
                  <a:cubicBezTo>
                    <a:pt x="188" y="68500"/>
                    <a:pt x="242" y="68445"/>
                    <a:pt x="242" y="68378"/>
                  </a:cubicBezTo>
                  <a:lnTo>
                    <a:pt x="242" y="121"/>
                  </a:lnTo>
                  <a:cubicBezTo>
                    <a:pt x="242" y="54"/>
                    <a:pt x="188"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35"/>
            <p:cNvSpPr/>
            <p:nvPr/>
          </p:nvSpPr>
          <p:spPr>
            <a:xfrm>
              <a:off x="5513375" y="2388025"/>
              <a:ext cx="48500" cy="1737625"/>
            </a:xfrm>
            <a:custGeom>
              <a:avLst/>
              <a:gdLst/>
              <a:ahLst/>
              <a:cxnLst/>
              <a:rect l="l" t="t" r="r" b="b"/>
              <a:pathLst>
                <a:path w="1940" h="69505" extrusionOk="0">
                  <a:moveTo>
                    <a:pt x="1940" y="1"/>
                  </a:moveTo>
                  <a:lnTo>
                    <a:pt x="3" y="927"/>
                  </a:lnTo>
                  <a:lnTo>
                    <a:pt x="3" y="69149"/>
                  </a:lnTo>
                  <a:cubicBezTo>
                    <a:pt x="0" y="69218"/>
                    <a:pt x="54" y="69274"/>
                    <a:pt x="123" y="69274"/>
                  </a:cubicBezTo>
                  <a:cubicBezTo>
                    <a:pt x="192" y="69274"/>
                    <a:pt x="247" y="69218"/>
                    <a:pt x="245" y="69149"/>
                  </a:cubicBezTo>
                  <a:lnTo>
                    <a:pt x="245" y="1079"/>
                  </a:lnTo>
                  <a:lnTo>
                    <a:pt x="1698" y="384"/>
                  </a:lnTo>
                  <a:lnTo>
                    <a:pt x="1698" y="69384"/>
                  </a:lnTo>
                  <a:cubicBezTo>
                    <a:pt x="1698" y="69450"/>
                    <a:pt x="1752" y="69504"/>
                    <a:pt x="1818" y="69504"/>
                  </a:cubicBezTo>
                  <a:cubicBezTo>
                    <a:pt x="1886" y="69504"/>
                    <a:pt x="1938" y="69450"/>
                    <a:pt x="1940" y="69384"/>
                  </a:cubicBezTo>
                  <a:lnTo>
                    <a:pt x="19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35"/>
            <p:cNvSpPr/>
            <p:nvPr/>
          </p:nvSpPr>
          <p:spPr>
            <a:xfrm>
              <a:off x="5918100" y="2624750"/>
              <a:ext cx="6075" cy="1551000"/>
            </a:xfrm>
            <a:custGeom>
              <a:avLst/>
              <a:gdLst/>
              <a:ahLst/>
              <a:cxnLst/>
              <a:rect l="l" t="t" r="r" b="b"/>
              <a:pathLst>
                <a:path w="243" h="62040" extrusionOk="0">
                  <a:moveTo>
                    <a:pt x="121" y="0"/>
                  </a:moveTo>
                  <a:cubicBezTo>
                    <a:pt x="56" y="0"/>
                    <a:pt x="3" y="52"/>
                    <a:pt x="1" y="117"/>
                  </a:cubicBezTo>
                  <a:lnTo>
                    <a:pt x="1" y="61919"/>
                  </a:lnTo>
                  <a:cubicBezTo>
                    <a:pt x="1" y="61986"/>
                    <a:pt x="55" y="62040"/>
                    <a:pt x="121" y="62040"/>
                  </a:cubicBezTo>
                  <a:cubicBezTo>
                    <a:pt x="188" y="62040"/>
                    <a:pt x="243" y="61986"/>
                    <a:pt x="243" y="61919"/>
                  </a:cubicBezTo>
                  <a:lnTo>
                    <a:pt x="243" y="117"/>
                  </a:lnTo>
                  <a:cubicBezTo>
                    <a:pt x="240" y="52"/>
                    <a:pt x="187"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35"/>
            <p:cNvSpPr/>
            <p:nvPr/>
          </p:nvSpPr>
          <p:spPr>
            <a:xfrm>
              <a:off x="5826550" y="2592725"/>
              <a:ext cx="48450" cy="1576225"/>
            </a:xfrm>
            <a:custGeom>
              <a:avLst/>
              <a:gdLst/>
              <a:ahLst/>
              <a:cxnLst/>
              <a:rect l="l" t="t" r="r" b="b"/>
              <a:pathLst>
                <a:path w="1938" h="63049" extrusionOk="0">
                  <a:moveTo>
                    <a:pt x="1937" y="1"/>
                  </a:moveTo>
                  <a:lnTo>
                    <a:pt x="0" y="927"/>
                  </a:lnTo>
                  <a:lnTo>
                    <a:pt x="0" y="62693"/>
                  </a:lnTo>
                  <a:cubicBezTo>
                    <a:pt x="3" y="62759"/>
                    <a:pt x="56" y="62809"/>
                    <a:pt x="122" y="62809"/>
                  </a:cubicBezTo>
                  <a:cubicBezTo>
                    <a:pt x="187" y="62809"/>
                    <a:pt x="239" y="62759"/>
                    <a:pt x="242" y="62693"/>
                  </a:cubicBezTo>
                  <a:lnTo>
                    <a:pt x="242" y="1079"/>
                  </a:lnTo>
                  <a:lnTo>
                    <a:pt x="1695" y="384"/>
                  </a:lnTo>
                  <a:lnTo>
                    <a:pt x="1695" y="62928"/>
                  </a:lnTo>
                  <a:cubicBezTo>
                    <a:pt x="1695" y="62994"/>
                    <a:pt x="1748" y="63049"/>
                    <a:pt x="1816" y="63049"/>
                  </a:cubicBezTo>
                  <a:cubicBezTo>
                    <a:pt x="1883" y="63049"/>
                    <a:pt x="1936" y="62994"/>
                    <a:pt x="1937" y="62928"/>
                  </a:cubicBezTo>
                  <a:lnTo>
                    <a:pt x="19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35"/>
            <p:cNvSpPr/>
            <p:nvPr/>
          </p:nvSpPr>
          <p:spPr>
            <a:xfrm>
              <a:off x="6322275" y="2891250"/>
              <a:ext cx="11325" cy="1344225"/>
            </a:xfrm>
            <a:custGeom>
              <a:avLst/>
              <a:gdLst/>
              <a:ahLst/>
              <a:cxnLst/>
              <a:rect l="l" t="t" r="r" b="b"/>
              <a:pathLst>
                <a:path w="453" h="53769" extrusionOk="0">
                  <a:moveTo>
                    <a:pt x="227" y="0"/>
                  </a:moveTo>
                  <a:cubicBezTo>
                    <a:pt x="103" y="0"/>
                    <a:pt x="1" y="101"/>
                    <a:pt x="1" y="226"/>
                  </a:cubicBezTo>
                  <a:lnTo>
                    <a:pt x="1" y="53541"/>
                  </a:lnTo>
                  <a:cubicBezTo>
                    <a:pt x="1" y="53667"/>
                    <a:pt x="103" y="53769"/>
                    <a:pt x="227" y="53769"/>
                  </a:cubicBezTo>
                  <a:cubicBezTo>
                    <a:pt x="352" y="53769"/>
                    <a:pt x="453" y="53667"/>
                    <a:pt x="453" y="53541"/>
                  </a:cubicBezTo>
                  <a:lnTo>
                    <a:pt x="453" y="226"/>
                  </a:lnTo>
                  <a:cubicBezTo>
                    <a:pt x="453" y="101"/>
                    <a:pt x="352"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35"/>
            <p:cNvSpPr/>
            <p:nvPr/>
          </p:nvSpPr>
          <p:spPr>
            <a:xfrm>
              <a:off x="6233375" y="2861975"/>
              <a:ext cx="48400" cy="1363250"/>
            </a:xfrm>
            <a:custGeom>
              <a:avLst/>
              <a:gdLst/>
              <a:ahLst/>
              <a:cxnLst/>
              <a:rect l="l" t="t" r="r" b="b"/>
              <a:pathLst>
                <a:path w="1936" h="54530" extrusionOk="0">
                  <a:moveTo>
                    <a:pt x="1936" y="1"/>
                  </a:moveTo>
                  <a:lnTo>
                    <a:pt x="0" y="927"/>
                  </a:lnTo>
                  <a:lnTo>
                    <a:pt x="0" y="54260"/>
                  </a:lnTo>
                  <a:cubicBezTo>
                    <a:pt x="3" y="54325"/>
                    <a:pt x="56" y="54377"/>
                    <a:pt x="120" y="54377"/>
                  </a:cubicBezTo>
                  <a:cubicBezTo>
                    <a:pt x="186" y="54377"/>
                    <a:pt x="239" y="54325"/>
                    <a:pt x="242" y="54260"/>
                  </a:cubicBezTo>
                  <a:lnTo>
                    <a:pt x="242" y="1079"/>
                  </a:lnTo>
                  <a:lnTo>
                    <a:pt x="1694" y="384"/>
                  </a:lnTo>
                  <a:lnTo>
                    <a:pt x="1694" y="54410"/>
                  </a:lnTo>
                  <a:cubicBezTo>
                    <a:pt x="1694" y="54476"/>
                    <a:pt x="1748" y="54530"/>
                    <a:pt x="1816" y="54530"/>
                  </a:cubicBezTo>
                  <a:cubicBezTo>
                    <a:pt x="1882" y="54530"/>
                    <a:pt x="1936" y="54476"/>
                    <a:pt x="1936" y="54410"/>
                  </a:cubicBezTo>
                  <a:lnTo>
                    <a:pt x="19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35"/>
            <p:cNvSpPr/>
            <p:nvPr/>
          </p:nvSpPr>
          <p:spPr>
            <a:xfrm>
              <a:off x="4680000" y="1810375"/>
              <a:ext cx="10925" cy="2196875"/>
            </a:xfrm>
            <a:custGeom>
              <a:avLst/>
              <a:gdLst/>
              <a:ahLst/>
              <a:cxnLst/>
              <a:rect l="l" t="t" r="r" b="b"/>
              <a:pathLst>
                <a:path w="437" h="87875" extrusionOk="0">
                  <a:moveTo>
                    <a:pt x="219" y="0"/>
                  </a:moveTo>
                  <a:cubicBezTo>
                    <a:pt x="98" y="0"/>
                    <a:pt x="1" y="97"/>
                    <a:pt x="1" y="218"/>
                  </a:cubicBezTo>
                  <a:lnTo>
                    <a:pt x="1" y="87657"/>
                  </a:lnTo>
                  <a:cubicBezTo>
                    <a:pt x="1" y="87777"/>
                    <a:pt x="98" y="87875"/>
                    <a:pt x="219" y="87875"/>
                  </a:cubicBezTo>
                  <a:cubicBezTo>
                    <a:pt x="339" y="87875"/>
                    <a:pt x="437" y="87777"/>
                    <a:pt x="437" y="87657"/>
                  </a:cubicBezTo>
                  <a:lnTo>
                    <a:pt x="437" y="218"/>
                  </a:lnTo>
                  <a:cubicBezTo>
                    <a:pt x="437" y="97"/>
                    <a:pt x="339"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35"/>
            <p:cNvSpPr/>
            <p:nvPr/>
          </p:nvSpPr>
          <p:spPr>
            <a:xfrm>
              <a:off x="4560825" y="1765625"/>
              <a:ext cx="66100" cy="2233250"/>
            </a:xfrm>
            <a:custGeom>
              <a:avLst/>
              <a:gdLst/>
              <a:ahLst/>
              <a:cxnLst/>
              <a:rect l="l" t="t" r="r" b="b"/>
              <a:pathLst>
                <a:path w="2644" h="89330" extrusionOk="0">
                  <a:moveTo>
                    <a:pt x="2643" y="0"/>
                  </a:moveTo>
                  <a:lnTo>
                    <a:pt x="0" y="1180"/>
                  </a:lnTo>
                  <a:lnTo>
                    <a:pt x="0" y="88806"/>
                  </a:lnTo>
                  <a:cubicBezTo>
                    <a:pt x="0" y="88928"/>
                    <a:pt x="98" y="89024"/>
                    <a:pt x="218" y="89024"/>
                  </a:cubicBezTo>
                  <a:cubicBezTo>
                    <a:pt x="339" y="89024"/>
                    <a:pt x="437" y="88928"/>
                    <a:pt x="437" y="88806"/>
                  </a:cubicBezTo>
                  <a:lnTo>
                    <a:pt x="437" y="1463"/>
                  </a:lnTo>
                  <a:lnTo>
                    <a:pt x="2207" y="673"/>
                  </a:lnTo>
                  <a:lnTo>
                    <a:pt x="2207" y="89111"/>
                  </a:lnTo>
                  <a:cubicBezTo>
                    <a:pt x="2207" y="89231"/>
                    <a:pt x="2305" y="89329"/>
                    <a:pt x="2425" y="89329"/>
                  </a:cubicBezTo>
                  <a:cubicBezTo>
                    <a:pt x="2545" y="89329"/>
                    <a:pt x="2643" y="89231"/>
                    <a:pt x="2643" y="89111"/>
                  </a:cubicBezTo>
                  <a:lnTo>
                    <a:pt x="26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35"/>
            <p:cNvSpPr/>
            <p:nvPr/>
          </p:nvSpPr>
          <p:spPr>
            <a:xfrm>
              <a:off x="4066200" y="1404925"/>
              <a:ext cx="10925" cy="2518100"/>
            </a:xfrm>
            <a:custGeom>
              <a:avLst/>
              <a:gdLst/>
              <a:ahLst/>
              <a:cxnLst/>
              <a:rect l="l" t="t" r="r" b="b"/>
              <a:pathLst>
                <a:path w="437" h="100724" extrusionOk="0">
                  <a:moveTo>
                    <a:pt x="219" y="1"/>
                  </a:moveTo>
                  <a:cubicBezTo>
                    <a:pt x="98" y="1"/>
                    <a:pt x="1" y="97"/>
                    <a:pt x="1" y="219"/>
                  </a:cubicBezTo>
                  <a:lnTo>
                    <a:pt x="1" y="100504"/>
                  </a:lnTo>
                  <a:cubicBezTo>
                    <a:pt x="1" y="100624"/>
                    <a:pt x="98" y="100722"/>
                    <a:pt x="219" y="100724"/>
                  </a:cubicBezTo>
                  <a:cubicBezTo>
                    <a:pt x="339" y="100722"/>
                    <a:pt x="437" y="100626"/>
                    <a:pt x="437" y="100504"/>
                  </a:cubicBezTo>
                  <a:lnTo>
                    <a:pt x="437" y="219"/>
                  </a:lnTo>
                  <a:cubicBezTo>
                    <a:pt x="437" y="97"/>
                    <a:pt x="339"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35"/>
            <p:cNvSpPr/>
            <p:nvPr/>
          </p:nvSpPr>
          <p:spPr>
            <a:xfrm>
              <a:off x="3947025" y="1358750"/>
              <a:ext cx="66125" cy="2554725"/>
            </a:xfrm>
            <a:custGeom>
              <a:avLst/>
              <a:gdLst/>
              <a:ahLst/>
              <a:cxnLst/>
              <a:rect l="l" t="t" r="r" b="b"/>
              <a:pathLst>
                <a:path w="2645" h="102189" extrusionOk="0">
                  <a:moveTo>
                    <a:pt x="2644" y="1"/>
                  </a:moveTo>
                  <a:lnTo>
                    <a:pt x="2" y="1646"/>
                  </a:lnTo>
                  <a:lnTo>
                    <a:pt x="2" y="101689"/>
                  </a:lnTo>
                  <a:cubicBezTo>
                    <a:pt x="0" y="101810"/>
                    <a:pt x="98" y="101906"/>
                    <a:pt x="220" y="101906"/>
                  </a:cubicBezTo>
                  <a:cubicBezTo>
                    <a:pt x="340" y="101906"/>
                    <a:pt x="438" y="101810"/>
                    <a:pt x="438" y="101689"/>
                  </a:cubicBezTo>
                  <a:lnTo>
                    <a:pt x="438" y="1889"/>
                  </a:lnTo>
                  <a:lnTo>
                    <a:pt x="2207" y="787"/>
                  </a:lnTo>
                  <a:lnTo>
                    <a:pt x="2207" y="101971"/>
                  </a:lnTo>
                  <a:cubicBezTo>
                    <a:pt x="2207" y="102091"/>
                    <a:pt x="2305" y="102189"/>
                    <a:pt x="2425" y="102189"/>
                  </a:cubicBezTo>
                  <a:cubicBezTo>
                    <a:pt x="2545" y="102189"/>
                    <a:pt x="2644" y="102091"/>
                    <a:pt x="2644" y="101971"/>
                  </a:cubicBezTo>
                  <a:lnTo>
                    <a:pt x="2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35"/>
            <p:cNvSpPr/>
            <p:nvPr/>
          </p:nvSpPr>
          <p:spPr>
            <a:xfrm>
              <a:off x="6145825" y="4358725"/>
              <a:ext cx="53750" cy="665825"/>
            </a:xfrm>
            <a:custGeom>
              <a:avLst/>
              <a:gdLst/>
              <a:ahLst/>
              <a:cxnLst/>
              <a:rect l="l" t="t" r="r" b="b"/>
              <a:pathLst>
                <a:path w="2150" h="26633" extrusionOk="0">
                  <a:moveTo>
                    <a:pt x="151" y="164"/>
                  </a:moveTo>
                  <a:lnTo>
                    <a:pt x="1709" y="293"/>
                  </a:lnTo>
                  <a:cubicBezTo>
                    <a:pt x="1984" y="1582"/>
                    <a:pt x="1155" y="2499"/>
                    <a:pt x="1146" y="2508"/>
                  </a:cubicBezTo>
                  <a:lnTo>
                    <a:pt x="1126" y="2530"/>
                  </a:lnTo>
                  <a:lnTo>
                    <a:pt x="1126" y="26422"/>
                  </a:lnTo>
                  <a:lnTo>
                    <a:pt x="151" y="26095"/>
                  </a:lnTo>
                  <a:lnTo>
                    <a:pt x="151" y="164"/>
                  </a:lnTo>
                  <a:close/>
                  <a:moveTo>
                    <a:pt x="1" y="1"/>
                  </a:moveTo>
                  <a:lnTo>
                    <a:pt x="1" y="26203"/>
                  </a:lnTo>
                  <a:lnTo>
                    <a:pt x="1278" y="26632"/>
                  </a:lnTo>
                  <a:lnTo>
                    <a:pt x="1278" y="2588"/>
                  </a:lnTo>
                  <a:cubicBezTo>
                    <a:pt x="1414" y="2430"/>
                    <a:pt x="2149" y="1503"/>
                    <a:pt x="1845" y="205"/>
                  </a:cubicBezTo>
                  <a:lnTo>
                    <a:pt x="1833" y="15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35"/>
            <p:cNvSpPr/>
            <p:nvPr/>
          </p:nvSpPr>
          <p:spPr>
            <a:xfrm>
              <a:off x="6175800" y="4367550"/>
              <a:ext cx="72050" cy="656275"/>
            </a:xfrm>
            <a:custGeom>
              <a:avLst/>
              <a:gdLst/>
              <a:ahLst/>
              <a:cxnLst/>
              <a:rect l="l" t="t" r="r" b="b"/>
              <a:pathLst>
                <a:path w="2882" h="26251" extrusionOk="0">
                  <a:moveTo>
                    <a:pt x="2542" y="0"/>
                  </a:moveTo>
                  <a:lnTo>
                    <a:pt x="2396" y="36"/>
                  </a:lnTo>
                  <a:cubicBezTo>
                    <a:pt x="2747" y="1455"/>
                    <a:pt x="1855" y="2289"/>
                    <a:pt x="1846" y="2297"/>
                  </a:cubicBezTo>
                  <a:lnTo>
                    <a:pt x="1821" y="2319"/>
                  </a:lnTo>
                  <a:lnTo>
                    <a:pt x="1821" y="26023"/>
                  </a:lnTo>
                  <a:lnTo>
                    <a:pt x="0" y="26098"/>
                  </a:lnTo>
                  <a:lnTo>
                    <a:pt x="7" y="26250"/>
                  </a:lnTo>
                  <a:lnTo>
                    <a:pt x="1973" y="26168"/>
                  </a:lnTo>
                  <a:lnTo>
                    <a:pt x="1973" y="2384"/>
                  </a:lnTo>
                  <a:cubicBezTo>
                    <a:pt x="2122" y="2232"/>
                    <a:pt x="2882" y="1371"/>
                    <a:pt x="25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35"/>
            <p:cNvSpPr/>
            <p:nvPr/>
          </p:nvSpPr>
          <p:spPr>
            <a:xfrm>
              <a:off x="1314550" y="4512150"/>
              <a:ext cx="252075" cy="16375"/>
            </a:xfrm>
            <a:custGeom>
              <a:avLst/>
              <a:gdLst/>
              <a:ahLst/>
              <a:cxnLst/>
              <a:rect l="l" t="t" r="r" b="b"/>
              <a:pathLst>
                <a:path w="10083" h="655" extrusionOk="0">
                  <a:moveTo>
                    <a:pt x="10075" y="1"/>
                  </a:moveTo>
                  <a:lnTo>
                    <a:pt x="0" y="504"/>
                  </a:lnTo>
                  <a:lnTo>
                    <a:pt x="8" y="655"/>
                  </a:lnTo>
                  <a:lnTo>
                    <a:pt x="10083" y="152"/>
                  </a:lnTo>
                  <a:lnTo>
                    <a:pt x="100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35"/>
            <p:cNvSpPr/>
            <p:nvPr/>
          </p:nvSpPr>
          <p:spPr>
            <a:xfrm>
              <a:off x="1314800" y="4887625"/>
              <a:ext cx="251975" cy="10200"/>
            </a:xfrm>
            <a:custGeom>
              <a:avLst/>
              <a:gdLst/>
              <a:ahLst/>
              <a:cxnLst/>
              <a:rect l="l" t="t" r="r" b="b"/>
              <a:pathLst>
                <a:path w="10079" h="408" extrusionOk="0">
                  <a:moveTo>
                    <a:pt x="5" y="1"/>
                  </a:moveTo>
                  <a:lnTo>
                    <a:pt x="1" y="153"/>
                  </a:lnTo>
                  <a:lnTo>
                    <a:pt x="10074" y="408"/>
                  </a:lnTo>
                  <a:lnTo>
                    <a:pt x="10078" y="256"/>
                  </a:lnTo>
                  <a:lnTo>
                    <a:pt x="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35"/>
            <p:cNvSpPr/>
            <p:nvPr/>
          </p:nvSpPr>
          <p:spPr>
            <a:xfrm>
              <a:off x="1314850" y="4914500"/>
              <a:ext cx="251850" cy="3825"/>
            </a:xfrm>
            <a:custGeom>
              <a:avLst/>
              <a:gdLst/>
              <a:ahLst/>
              <a:cxnLst/>
              <a:rect l="l" t="t" r="r" b="b"/>
              <a:pathLst>
                <a:path w="10074" h="153" extrusionOk="0">
                  <a:moveTo>
                    <a:pt x="0" y="0"/>
                  </a:moveTo>
                  <a:lnTo>
                    <a:pt x="0" y="152"/>
                  </a:lnTo>
                  <a:lnTo>
                    <a:pt x="10074" y="152"/>
                  </a:lnTo>
                  <a:lnTo>
                    <a:pt x="100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35"/>
            <p:cNvSpPr/>
            <p:nvPr/>
          </p:nvSpPr>
          <p:spPr>
            <a:xfrm>
              <a:off x="1341900" y="4526675"/>
              <a:ext cx="3775" cy="363425"/>
            </a:xfrm>
            <a:custGeom>
              <a:avLst/>
              <a:gdLst/>
              <a:ahLst/>
              <a:cxnLst/>
              <a:rect l="l" t="t" r="r" b="b"/>
              <a:pathLst>
                <a:path w="151" h="14537" extrusionOk="0">
                  <a:moveTo>
                    <a:pt x="0" y="0"/>
                  </a:moveTo>
                  <a:lnTo>
                    <a:pt x="0" y="14537"/>
                  </a:lnTo>
                  <a:lnTo>
                    <a:pt x="151" y="14537"/>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35"/>
            <p:cNvSpPr/>
            <p:nvPr/>
          </p:nvSpPr>
          <p:spPr>
            <a:xfrm>
              <a:off x="1645800" y="4887975"/>
              <a:ext cx="332275" cy="6550"/>
            </a:xfrm>
            <a:custGeom>
              <a:avLst/>
              <a:gdLst/>
              <a:ahLst/>
              <a:cxnLst/>
              <a:rect l="l" t="t" r="r" b="b"/>
              <a:pathLst>
                <a:path w="13291" h="262" extrusionOk="0">
                  <a:moveTo>
                    <a:pt x="13289" y="0"/>
                  </a:moveTo>
                  <a:lnTo>
                    <a:pt x="0" y="111"/>
                  </a:lnTo>
                  <a:lnTo>
                    <a:pt x="1" y="262"/>
                  </a:lnTo>
                  <a:lnTo>
                    <a:pt x="13291" y="151"/>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35"/>
            <p:cNvSpPr/>
            <p:nvPr/>
          </p:nvSpPr>
          <p:spPr>
            <a:xfrm>
              <a:off x="1645700" y="4908450"/>
              <a:ext cx="332275" cy="5200"/>
            </a:xfrm>
            <a:custGeom>
              <a:avLst/>
              <a:gdLst/>
              <a:ahLst/>
              <a:cxnLst/>
              <a:rect l="l" t="t" r="r" b="b"/>
              <a:pathLst>
                <a:path w="13291" h="208" extrusionOk="0">
                  <a:moveTo>
                    <a:pt x="13289" y="0"/>
                  </a:moveTo>
                  <a:lnTo>
                    <a:pt x="0" y="57"/>
                  </a:lnTo>
                  <a:lnTo>
                    <a:pt x="0" y="208"/>
                  </a:lnTo>
                  <a:lnTo>
                    <a:pt x="13291" y="152"/>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35"/>
            <p:cNvSpPr/>
            <p:nvPr/>
          </p:nvSpPr>
          <p:spPr>
            <a:xfrm>
              <a:off x="1645700" y="4493025"/>
              <a:ext cx="332425" cy="16300"/>
            </a:xfrm>
            <a:custGeom>
              <a:avLst/>
              <a:gdLst/>
              <a:ahLst/>
              <a:cxnLst/>
              <a:rect l="l" t="t" r="r" b="b"/>
              <a:pathLst>
                <a:path w="13297" h="652" extrusionOk="0">
                  <a:moveTo>
                    <a:pt x="13291" y="1"/>
                  </a:moveTo>
                  <a:lnTo>
                    <a:pt x="0" y="499"/>
                  </a:lnTo>
                  <a:lnTo>
                    <a:pt x="5" y="651"/>
                  </a:lnTo>
                  <a:lnTo>
                    <a:pt x="13296" y="152"/>
                  </a:lnTo>
                  <a:lnTo>
                    <a:pt x="132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35"/>
            <p:cNvSpPr/>
            <p:nvPr/>
          </p:nvSpPr>
          <p:spPr>
            <a:xfrm>
              <a:off x="1681175" y="4506150"/>
              <a:ext cx="4900" cy="386100"/>
            </a:xfrm>
            <a:custGeom>
              <a:avLst/>
              <a:gdLst/>
              <a:ahLst/>
              <a:cxnLst/>
              <a:rect l="l" t="t" r="r" b="b"/>
              <a:pathLst>
                <a:path w="196" h="15444" extrusionOk="0">
                  <a:moveTo>
                    <a:pt x="0" y="1"/>
                  </a:moveTo>
                  <a:lnTo>
                    <a:pt x="45" y="15444"/>
                  </a:lnTo>
                  <a:lnTo>
                    <a:pt x="196" y="15444"/>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35"/>
            <p:cNvSpPr/>
            <p:nvPr/>
          </p:nvSpPr>
          <p:spPr>
            <a:xfrm>
              <a:off x="2073525" y="4479700"/>
              <a:ext cx="380600" cy="13900"/>
            </a:xfrm>
            <a:custGeom>
              <a:avLst/>
              <a:gdLst/>
              <a:ahLst/>
              <a:cxnLst/>
              <a:rect l="l" t="t" r="r" b="b"/>
              <a:pathLst>
                <a:path w="15224" h="556" extrusionOk="0">
                  <a:moveTo>
                    <a:pt x="15220" y="0"/>
                  </a:moveTo>
                  <a:lnTo>
                    <a:pt x="0" y="403"/>
                  </a:lnTo>
                  <a:lnTo>
                    <a:pt x="4" y="555"/>
                  </a:lnTo>
                  <a:lnTo>
                    <a:pt x="15224" y="151"/>
                  </a:lnTo>
                  <a:lnTo>
                    <a:pt x="152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35"/>
            <p:cNvSpPr/>
            <p:nvPr/>
          </p:nvSpPr>
          <p:spPr>
            <a:xfrm>
              <a:off x="2073550" y="4882150"/>
              <a:ext cx="371000" cy="5900"/>
            </a:xfrm>
            <a:custGeom>
              <a:avLst/>
              <a:gdLst/>
              <a:ahLst/>
              <a:cxnLst/>
              <a:rect l="l" t="t" r="r" b="b"/>
              <a:pathLst>
                <a:path w="14840" h="236" extrusionOk="0">
                  <a:moveTo>
                    <a:pt x="14839" y="1"/>
                  </a:moveTo>
                  <a:lnTo>
                    <a:pt x="1" y="85"/>
                  </a:lnTo>
                  <a:lnTo>
                    <a:pt x="2" y="236"/>
                  </a:lnTo>
                  <a:lnTo>
                    <a:pt x="14840" y="151"/>
                  </a:lnTo>
                  <a:lnTo>
                    <a:pt x="148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35"/>
            <p:cNvSpPr/>
            <p:nvPr/>
          </p:nvSpPr>
          <p:spPr>
            <a:xfrm>
              <a:off x="2073550" y="4903350"/>
              <a:ext cx="376300" cy="4850"/>
            </a:xfrm>
            <a:custGeom>
              <a:avLst/>
              <a:gdLst/>
              <a:ahLst/>
              <a:cxnLst/>
              <a:rect l="l" t="t" r="r" b="b"/>
              <a:pathLst>
                <a:path w="15052" h="194" extrusionOk="0">
                  <a:moveTo>
                    <a:pt x="15051" y="1"/>
                  </a:moveTo>
                  <a:lnTo>
                    <a:pt x="1" y="43"/>
                  </a:lnTo>
                  <a:lnTo>
                    <a:pt x="2" y="194"/>
                  </a:lnTo>
                  <a:lnTo>
                    <a:pt x="15051" y="152"/>
                  </a:lnTo>
                  <a:lnTo>
                    <a:pt x="150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35"/>
            <p:cNvSpPr/>
            <p:nvPr/>
          </p:nvSpPr>
          <p:spPr>
            <a:xfrm>
              <a:off x="2108600" y="4490700"/>
              <a:ext cx="3800" cy="390150"/>
            </a:xfrm>
            <a:custGeom>
              <a:avLst/>
              <a:gdLst/>
              <a:ahLst/>
              <a:cxnLst/>
              <a:rect l="l" t="t" r="r" b="b"/>
              <a:pathLst>
                <a:path w="152" h="15606" extrusionOk="0">
                  <a:moveTo>
                    <a:pt x="0" y="0"/>
                  </a:moveTo>
                  <a:lnTo>
                    <a:pt x="0" y="15606"/>
                  </a:lnTo>
                  <a:lnTo>
                    <a:pt x="151" y="15606"/>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35"/>
            <p:cNvSpPr/>
            <p:nvPr/>
          </p:nvSpPr>
          <p:spPr>
            <a:xfrm>
              <a:off x="2573875" y="4462225"/>
              <a:ext cx="443350" cy="10150"/>
            </a:xfrm>
            <a:custGeom>
              <a:avLst/>
              <a:gdLst/>
              <a:ahLst/>
              <a:cxnLst/>
              <a:rect l="l" t="t" r="r" b="b"/>
              <a:pathLst>
                <a:path w="17734" h="406" extrusionOk="0">
                  <a:moveTo>
                    <a:pt x="17731" y="0"/>
                  </a:moveTo>
                  <a:lnTo>
                    <a:pt x="1" y="254"/>
                  </a:lnTo>
                  <a:lnTo>
                    <a:pt x="2" y="406"/>
                  </a:lnTo>
                  <a:lnTo>
                    <a:pt x="17734" y="151"/>
                  </a:lnTo>
                  <a:lnTo>
                    <a:pt x="177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35"/>
            <p:cNvSpPr/>
            <p:nvPr/>
          </p:nvSpPr>
          <p:spPr>
            <a:xfrm>
              <a:off x="2773525" y="4467575"/>
              <a:ext cx="3800" cy="638850"/>
            </a:xfrm>
            <a:custGeom>
              <a:avLst/>
              <a:gdLst/>
              <a:ahLst/>
              <a:cxnLst/>
              <a:rect l="l" t="t" r="r" b="b"/>
              <a:pathLst>
                <a:path w="152" h="25554" extrusionOk="0">
                  <a:moveTo>
                    <a:pt x="1" y="0"/>
                  </a:moveTo>
                  <a:lnTo>
                    <a:pt x="1" y="25554"/>
                  </a:lnTo>
                  <a:lnTo>
                    <a:pt x="151" y="2555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35"/>
            <p:cNvSpPr/>
            <p:nvPr/>
          </p:nvSpPr>
          <p:spPr>
            <a:xfrm>
              <a:off x="2603775" y="4499300"/>
              <a:ext cx="142750" cy="434375"/>
            </a:xfrm>
            <a:custGeom>
              <a:avLst/>
              <a:gdLst/>
              <a:ahLst/>
              <a:cxnLst/>
              <a:rect l="l" t="t" r="r" b="b"/>
              <a:pathLst>
                <a:path w="5710" h="17375" extrusionOk="0">
                  <a:moveTo>
                    <a:pt x="5559" y="153"/>
                  </a:moveTo>
                  <a:lnTo>
                    <a:pt x="5559" y="17224"/>
                  </a:lnTo>
                  <a:lnTo>
                    <a:pt x="449" y="17224"/>
                  </a:lnTo>
                  <a:lnTo>
                    <a:pt x="155" y="153"/>
                  </a:lnTo>
                  <a:close/>
                  <a:moveTo>
                    <a:pt x="1" y="1"/>
                  </a:moveTo>
                  <a:lnTo>
                    <a:pt x="301" y="17375"/>
                  </a:lnTo>
                  <a:lnTo>
                    <a:pt x="5710" y="17375"/>
                  </a:lnTo>
                  <a:lnTo>
                    <a:pt x="57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35"/>
            <p:cNvSpPr/>
            <p:nvPr/>
          </p:nvSpPr>
          <p:spPr>
            <a:xfrm>
              <a:off x="2798975" y="4495050"/>
              <a:ext cx="189350" cy="438625"/>
            </a:xfrm>
            <a:custGeom>
              <a:avLst/>
              <a:gdLst/>
              <a:ahLst/>
              <a:cxnLst/>
              <a:rect l="l" t="t" r="r" b="b"/>
              <a:pathLst>
                <a:path w="7574" h="17545" extrusionOk="0">
                  <a:moveTo>
                    <a:pt x="7423" y="155"/>
                  </a:moveTo>
                  <a:lnTo>
                    <a:pt x="7423" y="17394"/>
                  </a:lnTo>
                  <a:lnTo>
                    <a:pt x="151" y="17394"/>
                  </a:lnTo>
                  <a:lnTo>
                    <a:pt x="151" y="320"/>
                  </a:lnTo>
                  <a:lnTo>
                    <a:pt x="7423" y="155"/>
                  </a:lnTo>
                  <a:close/>
                  <a:moveTo>
                    <a:pt x="7574" y="1"/>
                  </a:moveTo>
                  <a:lnTo>
                    <a:pt x="74" y="171"/>
                  </a:lnTo>
                  <a:lnTo>
                    <a:pt x="0" y="174"/>
                  </a:lnTo>
                  <a:lnTo>
                    <a:pt x="0" y="17545"/>
                  </a:lnTo>
                  <a:lnTo>
                    <a:pt x="7574" y="17545"/>
                  </a:lnTo>
                  <a:lnTo>
                    <a:pt x="75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35"/>
            <p:cNvSpPr/>
            <p:nvPr/>
          </p:nvSpPr>
          <p:spPr>
            <a:xfrm>
              <a:off x="3236650" y="4954275"/>
              <a:ext cx="715875" cy="18650"/>
            </a:xfrm>
            <a:custGeom>
              <a:avLst/>
              <a:gdLst/>
              <a:ahLst/>
              <a:cxnLst/>
              <a:rect l="l" t="t" r="r" b="b"/>
              <a:pathLst>
                <a:path w="28635" h="746" extrusionOk="0">
                  <a:moveTo>
                    <a:pt x="28634" y="0"/>
                  </a:moveTo>
                  <a:lnTo>
                    <a:pt x="0" y="595"/>
                  </a:lnTo>
                  <a:lnTo>
                    <a:pt x="4" y="745"/>
                  </a:lnTo>
                  <a:lnTo>
                    <a:pt x="28635" y="151"/>
                  </a:lnTo>
                  <a:lnTo>
                    <a:pt x="286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35"/>
            <p:cNvSpPr/>
            <p:nvPr/>
          </p:nvSpPr>
          <p:spPr>
            <a:xfrm>
              <a:off x="3238850" y="4919250"/>
              <a:ext cx="713675" cy="14425"/>
            </a:xfrm>
            <a:custGeom>
              <a:avLst/>
              <a:gdLst/>
              <a:ahLst/>
              <a:cxnLst/>
              <a:rect l="l" t="t" r="r" b="b"/>
              <a:pathLst>
                <a:path w="28547" h="577" extrusionOk="0">
                  <a:moveTo>
                    <a:pt x="28546" y="0"/>
                  </a:moveTo>
                  <a:lnTo>
                    <a:pt x="1" y="426"/>
                  </a:lnTo>
                  <a:lnTo>
                    <a:pt x="3" y="577"/>
                  </a:lnTo>
                  <a:lnTo>
                    <a:pt x="28547" y="152"/>
                  </a:lnTo>
                  <a:lnTo>
                    <a:pt x="285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35"/>
            <p:cNvSpPr/>
            <p:nvPr/>
          </p:nvSpPr>
          <p:spPr>
            <a:xfrm>
              <a:off x="3239025" y="4450725"/>
              <a:ext cx="713675" cy="15525"/>
            </a:xfrm>
            <a:custGeom>
              <a:avLst/>
              <a:gdLst/>
              <a:ahLst/>
              <a:cxnLst/>
              <a:rect l="l" t="t" r="r" b="b"/>
              <a:pathLst>
                <a:path w="28547" h="621" extrusionOk="0">
                  <a:moveTo>
                    <a:pt x="2" y="0"/>
                  </a:moveTo>
                  <a:lnTo>
                    <a:pt x="0" y="151"/>
                  </a:lnTo>
                  <a:lnTo>
                    <a:pt x="28544" y="620"/>
                  </a:lnTo>
                  <a:lnTo>
                    <a:pt x="28546" y="468"/>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35"/>
            <p:cNvSpPr/>
            <p:nvPr/>
          </p:nvSpPr>
          <p:spPr>
            <a:xfrm>
              <a:off x="3919850" y="4458250"/>
              <a:ext cx="3825" cy="463375"/>
            </a:xfrm>
            <a:custGeom>
              <a:avLst/>
              <a:gdLst/>
              <a:ahLst/>
              <a:cxnLst/>
              <a:rect l="l" t="t" r="r" b="b"/>
              <a:pathLst>
                <a:path w="153" h="18535" extrusionOk="0">
                  <a:moveTo>
                    <a:pt x="0" y="1"/>
                  </a:moveTo>
                  <a:lnTo>
                    <a:pt x="0" y="18534"/>
                  </a:lnTo>
                  <a:lnTo>
                    <a:pt x="152" y="18534"/>
                  </a:lnTo>
                  <a:lnTo>
                    <a:pt x="1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35"/>
            <p:cNvSpPr/>
            <p:nvPr/>
          </p:nvSpPr>
          <p:spPr>
            <a:xfrm>
              <a:off x="4076250" y="4461925"/>
              <a:ext cx="526150" cy="21250"/>
            </a:xfrm>
            <a:custGeom>
              <a:avLst/>
              <a:gdLst/>
              <a:ahLst/>
              <a:cxnLst/>
              <a:rect l="l" t="t" r="r" b="b"/>
              <a:pathLst>
                <a:path w="21046" h="850" extrusionOk="0">
                  <a:moveTo>
                    <a:pt x="6" y="0"/>
                  </a:moveTo>
                  <a:lnTo>
                    <a:pt x="0" y="151"/>
                  </a:lnTo>
                  <a:lnTo>
                    <a:pt x="21040" y="850"/>
                  </a:lnTo>
                  <a:lnTo>
                    <a:pt x="21046" y="698"/>
                  </a:lnTo>
                  <a:lnTo>
                    <a:pt x="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35"/>
            <p:cNvSpPr/>
            <p:nvPr/>
          </p:nvSpPr>
          <p:spPr>
            <a:xfrm>
              <a:off x="4076550" y="49108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35"/>
            <p:cNvSpPr/>
            <p:nvPr/>
          </p:nvSpPr>
          <p:spPr>
            <a:xfrm>
              <a:off x="4076550" y="49405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35"/>
            <p:cNvSpPr/>
            <p:nvPr/>
          </p:nvSpPr>
          <p:spPr>
            <a:xfrm>
              <a:off x="4572050" y="4481575"/>
              <a:ext cx="3800" cy="431325"/>
            </a:xfrm>
            <a:custGeom>
              <a:avLst/>
              <a:gdLst/>
              <a:ahLst/>
              <a:cxnLst/>
              <a:rect l="l" t="t" r="r" b="b"/>
              <a:pathLst>
                <a:path w="152" h="17253" extrusionOk="0">
                  <a:moveTo>
                    <a:pt x="1" y="0"/>
                  </a:moveTo>
                  <a:lnTo>
                    <a:pt x="1" y="17252"/>
                  </a:lnTo>
                  <a:lnTo>
                    <a:pt x="151" y="17252"/>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35"/>
            <p:cNvSpPr/>
            <p:nvPr/>
          </p:nvSpPr>
          <p:spPr>
            <a:xfrm>
              <a:off x="4703400" y="4911000"/>
              <a:ext cx="380125" cy="3825"/>
            </a:xfrm>
            <a:custGeom>
              <a:avLst/>
              <a:gdLst/>
              <a:ahLst/>
              <a:cxnLst/>
              <a:rect l="l" t="t" r="r" b="b"/>
              <a:pathLst>
                <a:path w="15205" h="153" extrusionOk="0">
                  <a:moveTo>
                    <a:pt x="0" y="0"/>
                  </a:moveTo>
                  <a:lnTo>
                    <a:pt x="0" y="152"/>
                  </a:lnTo>
                  <a:lnTo>
                    <a:pt x="15204" y="152"/>
                  </a:lnTo>
                  <a:lnTo>
                    <a:pt x="152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35"/>
            <p:cNvSpPr/>
            <p:nvPr/>
          </p:nvSpPr>
          <p:spPr>
            <a:xfrm>
              <a:off x="4703350" y="4939425"/>
              <a:ext cx="380200" cy="8025"/>
            </a:xfrm>
            <a:custGeom>
              <a:avLst/>
              <a:gdLst/>
              <a:ahLst/>
              <a:cxnLst/>
              <a:rect l="l" t="t" r="r" b="b"/>
              <a:pathLst>
                <a:path w="15208" h="321" extrusionOk="0">
                  <a:moveTo>
                    <a:pt x="15206" y="1"/>
                  </a:moveTo>
                  <a:lnTo>
                    <a:pt x="1" y="170"/>
                  </a:lnTo>
                  <a:lnTo>
                    <a:pt x="2" y="321"/>
                  </a:lnTo>
                  <a:lnTo>
                    <a:pt x="15207" y="151"/>
                  </a:lnTo>
                  <a:lnTo>
                    <a:pt x="152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35"/>
            <p:cNvSpPr/>
            <p:nvPr/>
          </p:nvSpPr>
          <p:spPr>
            <a:xfrm>
              <a:off x="4703325" y="4479700"/>
              <a:ext cx="380225" cy="13900"/>
            </a:xfrm>
            <a:custGeom>
              <a:avLst/>
              <a:gdLst/>
              <a:ahLst/>
              <a:cxnLst/>
              <a:rect l="l" t="t" r="r" b="b"/>
              <a:pathLst>
                <a:path w="15209" h="556" extrusionOk="0">
                  <a:moveTo>
                    <a:pt x="4" y="0"/>
                  </a:moveTo>
                  <a:lnTo>
                    <a:pt x="0" y="151"/>
                  </a:lnTo>
                  <a:lnTo>
                    <a:pt x="15206" y="555"/>
                  </a:lnTo>
                  <a:lnTo>
                    <a:pt x="15208" y="403"/>
                  </a:ln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35"/>
            <p:cNvSpPr/>
            <p:nvPr/>
          </p:nvSpPr>
          <p:spPr>
            <a:xfrm>
              <a:off x="5057750" y="4491025"/>
              <a:ext cx="3800" cy="421875"/>
            </a:xfrm>
            <a:custGeom>
              <a:avLst/>
              <a:gdLst/>
              <a:ahLst/>
              <a:cxnLst/>
              <a:rect l="l" t="t" r="r" b="b"/>
              <a:pathLst>
                <a:path w="152" h="16875" extrusionOk="0">
                  <a:moveTo>
                    <a:pt x="1" y="0"/>
                  </a:moveTo>
                  <a:lnTo>
                    <a:pt x="1" y="16874"/>
                  </a:lnTo>
                  <a:lnTo>
                    <a:pt x="151" y="1687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35"/>
            <p:cNvSpPr/>
            <p:nvPr/>
          </p:nvSpPr>
          <p:spPr>
            <a:xfrm>
              <a:off x="5528950" y="4298600"/>
              <a:ext cx="6200" cy="736925"/>
            </a:xfrm>
            <a:custGeom>
              <a:avLst/>
              <a:gdLst/>
              <a:ahLst/>
              <a:cxnLst/>
              <a:rect l="l" t="t" r="r" b="b"/>
              <a:pathLst>
                <a:path w="248" h="29477" extrusionOk="0">
                  <a:moveTo>
                    <a:pt x="124" y="1"/>
                  </a:moveTo>
                  <a:cubicBezTo>
                    <a:pt x="55" y="1"/>
                    <a:pt x="1" y="58"/>
                    <a:pt x="3" y="126"/>
                  </a:cubicBezTo>
                  <a:lnTo>
                    <a:pt x="3" y="29356"/>
                  </a:lnTo>
                  <a:cubicBezTo>
                    <a:pt x="3" y="29422"/>
                    <a:pt x="58" y="29476"/>
                    <a:pt x="124" y="29476"/>
                  </a:cubicBezTo>
                  <a:cubicBezTo>
                    <a:pt x="191" y="29476"/>
                    <a:pt x="245" y="29422"/>
                    <a:pt x="245" y="29356"/>
                  </a:cubicBezTo>
                  <a:lnTo>
                    <a:pt x="245" y="126"/>
                  </a:lnTo>
                  <a:cubicBezTo>
                    <a:pt x="248" y="58"/>
                    <a:pt x="192" y="1"/>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35"/>
            <p:cNvSpPr/>
            <p:nvPr/>
          </p:nvSpPr>
          <p:spPr>
            <a:xfrm>
              <a:off x="5918050" y="4332700"/>
              <a:ext cx="6200" cy="689050"/>
            </a:xfrm>
            <a:custGeom>
              <a:avLst/>
              <a:gdLst/>
              <a:ahLst/>
              <a:cxnLst/>
              <a:rect l="l" t="t" r="r" b="b"/>
              <a:pathLst>
                <a:path w="248" h="27562" extrusionOk="0">
                  <a:moveTo>
                    <a:pt x="123" y="0"/>
                  </a:moveTo>
                  <a:cubicBezTo>
                    <a:pt x="54" y="0"/>
                    <a:pt x="0" y="57"/>
                    <a:pt x="3" y="126"/>
                  </a:cubicBezTo>
                  <a:lnTo>
                    <a:pt x="3" y="27441"/>
                  </a:lnTo>
                  <a:cubicBezTo>
                    <a:pt x="3" y="27507"/>
                    <a:pt x="57" y="27561"/>
                    <a:pt x="123" y="27561"/>
                  </a:cubicBezTo>
                  <a:cubicBezTo>
                    <a:pt x="190" y="27561"/>
                    <a:pt x="245" y="27507"/>
                    <a:pt x="245" y="27441"/>
                  </a:cubicBez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35"/>
            <p:cNvSpPr/>
            <p:nvPr/>
          </p:nvSpPr>
          <p:spPr>
            <a:xfrm>
              <a:off x="5597775" y="4377500"/>
              <a:ext cx="267875" cy="652600"/>
            </a:xfrm>
            <a:custGeom>
              <a:avLst/>
              <a:gdLst/>
              <a:ahLst/>
              <a:cxnLst/>
              <a:rect l="l" t="t" r="r" b="b"/>
              <a:pathLst>
                <a:path w="10715" h="26104" extrusionOk="0">
                  <a:moveTo>
                    <a:pt x="0" y="0"/>
                  </a:moveTo>
                  <a:lnTo>
                    <a:pt x="0" y="26103"/>
                  </a:lnTo>
                  <a:lnTo>
                    <a:pt x="152" y="26103"/>
                  </a:lnTo>
                  <a:lnTo>
                    <a:pt x="152" y="163"/>
                  </a:lnTo>
                  <a:lnTo>
                    <a:pt x="10562" y="946"/>
                  </a:lnTo>
                  <a:lnTo>
                    <a:pt x="10562" y="25649"/>
                  </a:lnTo>
                  <a:lnTo>
                    <a:pt x="10714" y="25649"/>
                  </a:lnTo>
                  <a:lnTo>
                    <a:pt x="10714" y="806"/>
                  </a:lnTo>
                  <a:lnTo>
                    <a:pt x="82" y="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35"/>
            <p:cNvSpPr/>
            <p:nvPr/>
          </p:nvSpPr>
          <p:spPr>
            <a:xfrm>
              <a:off x="5162400" y="4911000"/>
              <a:ext cx="369650" cy="3825"/>
            </a:xfrm>
            <a:custGeom>
              <a:avLst/>
              <a:gdLst/>
              <a:ahLst/>
              <a:cxnLst/>
              <a:rect l="l" t="t" r="r" b="b"/>
              <a:pathLst>
                <a:path w="14786" h="153" extrusionOk="0">
                  <a:moveTo>
                    <a:pt x="1" y="0"/>
                  </a:moveTo>
                  <a:lnTo>
                    <a:pt x="1" y="152"/>
                  </a:lnTo>
                  <a:lnTo>
                    <a:pt x="14786" y="152"/>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35"/>
            <p:cNvSpPr/>
            <p:nvPr/>
          </p:nvSpPr>
          <p:spPr>
            <a:xfrm>
              <a:off x="5162400" y="4935175"/>
              <a:ext cx="369700" cy="8050"/>
            </a:xfrm>
            <a:custGeom>
              <a:avLst/>
              <a:gdLst/>
              <a:ahLst/>
              <a:cxnLst/>
              <a:rect l="l" t="t" r="r" b="b"/>
              <a:pathLst>
                <a:path w="14788" h="322" extrusionOk="0">
                  <a:moveTo>
                    <a:pt x="14786" y="0"/>
                  </a:moveTo>
                  <a:lnTo>
                    <a:pt x="1" y="171"/>
                  </a:lnTo>
                  <a:lnTo>
                    <a:pt x="2" y="321"/>
                  </a:lnTo>
                  <a:lnTo>
                    <a:pt x="14787" y="151"/>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35"/>
            <p:cNvSpPr/>
            <p:nvPr/>
          </p:nvSpPr>
          <p:spPr>
            <a:xfrm>
              <a:off x="5162225" y="4489050"/>
              <a:ext cx="369825" cy="22475"/>
            </a:xfrm>
            <a:custGeom>
              <a:avLst/>
              <a:gdLst/>
              <a:ahLst/>
              <a:cxnLst/>
              <a:rect l="l" t="t" r="r" b="b"/>
              <a:pathLst>
                <a:path w="14793" h="899" extrusionOk="0">
                  <a:moveTo>
                    <a:pt x="8" y="0"/>
                  </a:moveTo>
                  <a:lnTo>
                    <a:pt x="1" y="152"/>
                  </a:lnTo>
                  <a:lnTo>
                    <a:pt x="14786" y="899"/>
                  </a:lnTo>
                  <a:lnTo>
                    <a:pt x="14793" y="747"/>
                  </a:ln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35"/>
            <p:cNvSpPr/>
            <p:nvPr/>
          </p:nvSpPr>
          <p:spPr>
            <a:xfrm>
              <a:off x="5504175" y="4508375"/>
              <a:ext cx="3825" cy="404525"/>
            </a:xfrm>
            <a:custGeom>
              <a:avLst/>
              <a:gdLst/>
              <a:ahLst/>
              <a:cxnLst/>
              <a:rect l="l" t="t" r="r" b="b"/>
              <a:pathLst>
                <a:path w="153" h="16181" extrusionOk="0">
                  <a:moveTo>
                    <a:pt x="1" y="0"/>
                  </a:moveTo>
                  <a:lnTo>
                    <a:pt x="1" y="16180"/>
                  </a:lnTo>
                  <a:lnTo>
                    <a:pt x="153" y="16180"/>
                  </a:lnTo>
                  <a:lnTo>
                    <a:pt x="1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35"/>
            <p:cNvSpPr/>
            <p:nvPr/>
          </p:nvSpPr>
          <p:spPr>
            <a:xfrm>
              <a:off x="5920675" y="4526075"/>
              <a:ext cx="226800" cy="14925"/>
            </a:xfrm>
            <a:custGeom>
              <a:avLst/>
              <a:gdLst/>
              <a:ahLst/>
              <a:cxnLst/>
              <a:rect l="l" t="t" r="r" b="b"/>
              <a:pathLst>
                <a:path w="9072" h="597" extrusionOk="0">
                  <a:moveTo>
                    <a:pt x="7" y="0"/>
                  </a:moveTo>
                  <a:lnTo>
                    <a:pt x="1" y="151"/>
                  </a:lnTo>
                  <a:lnTo>
                    <a:pt x="9064" y="596"/>
                  </a:lnTo>
                  <a:lnTo>
                    <a:pt x="9071" y="444"/>
                  </a:lnTo>
                  <a:lnTo>
                    <a:pt x="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35"/>
            <p:cNvSpPr/>
            <p:nvPr/>
          </p:nvSpPr>
          <p:spPr>
            <a:xfrm>
              <a:off x="5921125" y="4898575"/>
              <a:ext cx="226600" cy="3825"/>
            </a:xfrm>
            <a:custGeom>
              <a:avLst/>
              <a:gdLst/>
              <a:ahLst/>
              <a:cxnLst/>
              <a:rect l="l" t="t" r="r" b="b"/>
              <a:pathLst>
                <a:path w="9064" h="153" extrusionOk="0">
                  <a:moveTo>
                    <a:pt x="0" y="0"/>
                  </a:moveTo>
                  <a:lnTo>
                    <a:pt x="0" y="152"/>
                  </a:lnTo>
                  <a:lnTo>
                    <a:pt x="9064"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35"/>
            <p:cNvSpPr/>
            <p:nvPr/>
          </p:nvSpPr>
          <p:spPr>
            <a:xfrm>
              <a:off x="5921125" y="4914500"/>
              <a:ext cx="226650" cy="6200"/>
            </a:xfrm>
            <a:custGeom>
              <a:avLst/>
              <a:gdLst/>
              <a:ahLst/>
              <a:cxnLst/>
              <a:rect l="l" t="t" r="r" b="b"/>
              <a:pathLst>
                <a:path w="9066" h="248" extrusionOk="0">
                  <a:moveTo>
                    <a:pt x="9064" y="0"/>
                  </a:moveTo>
                  <a:lnTo>
                    <a:pt x="0" y="95"/>
                  </a:lnTo>
                  <a:lnTo>
                    <a:pt x="1" y="247"/>
                  </a:lnTo>
                  <a:lnTo>
                    <a:pt x="9065"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35"/>
            <p:cNvSpPr/>
            <p:nvPr/>
          </p:nvSpPr>
          <p:spPr>
            <a:xfrm>
              <a:off x="6122775" y="4538250"/>
              <a:ext cx="3800" cy="358275"/>
            </a:xfrm>
            <a:custGeom>
              <a:avLst/>
              <a:gdLst/>
              <a:ahLst/>
              <a:cxnLst/>
              <a:rect l="l" t="t" r="r" b="b"/>
              <a:pathLst>
                <a:path w="152" h="14331" extrusionOk="0">
                  <a:moveTo>
                    <a:pt x="0" y="1"/>
                  </a:moveTo>
                  <a:lnTo>
                    <a:pt x="0" y="14330"/>
                  </a:lnTo>
                  <a:lnTo>
                    <a:pt x="151" y="14330"/>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35"/>
            <p:cNvSpPr/>
            <p:nvPr/>
          </p:nvSpPr>
          <p:spPr>
            <a:xfrm>
              <a:off x="1494200" y="2166800"/>
              <a:ext cx="6200" cy="324325"/>
            </a:xfrm>
            <a:custGeom>
              <a:avLst/>
              <a:gdLst/>
              <a:ahLst/>
              <a:cxnLst/>
              <a:rect l="l" t="t" r="r" b="b"/>
              <a:pathLst>
                <a:path w="248" h="12973" extrusionOk="0">
                  <a:moveTo>
                    <a:pt x="125" y="0"/>
                  </a:moveTo>
                  <a:cubicBezTo>
                    <a:pt x="56" y="0"/>
                    <a:pt x="1" y="57"/>
                    <a:pt x="3" y="126"/>
                  </a:cubicBezTo>
                  <a:lnTo>
                    <a:pt x="3" y="12852"/>
                  </a:lnTo>
                  <a:cubicBezTo>
                    <a:pt x="3" y="12918"/>
                    <a:pt x="57" y="12972"/>
                    <a:pt x="125" y="12972"/>
                  </a:cubicBezTo>
                  <a:cubicBezTo>
                    <a:pt x="191" y="12972"/>
                    <a:pt x="245" y="12918"/>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35"/>
            <p:cNvSpPr/>
            <p:nvPr/>
          </p:nvSpPr>
          <p:spPr>
            <a:xfrm>
              <a:off x="1494200" y="2627450"/>
              <a:ext cx="6200" cy="324375"/>
            </a:xfrm>
            <a:custGeom>
              <a:avLst/>
              <a:gdLst/>
              <a:ahLst/>
              <a:cxnLst/>
              <a:rect l="l" t="t" r="r" b="b"/>
              <a:pathLst>
                <a:path w="248" h="12975" extrusionOk="0">
                  <a:moveTo>
                    <a:pt x="125" y="1"/>
                  </a:moveTo>
                  <a:cubicBezTo>
                    <a:pt x="56" y="1"/>
                    <a:pt x="1" y="57"/>
                    <a:pt x="3" y="126"/>
                  </a:cubicBezTo>
                  <a:lnTo>
                    <a:pt x="3" y="12853"/>
                  </a:lnTo>
                  <a:cubicBezTo>
                    <a:pt x="3" y="12920"/>
                    <a:pt x="57" y="12974"/>
                    <a:pt x="125" y="12974"/>
                  </a:cubicBezTo>
                  <a:cubicBezTo>
                    <a:pt x="191" y="12974"/>
                    <a:pt x="245" y="12920"/>
                    <a:pt x="245" y="12853"/>
                  </a:cubicBezTo>
                  <a:lnTo>
                    <a:pt x="245" y="126"/>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35"/>
            <p:cNvSpPr/>
            <p:nvPr/>
          </p:nvSpPr>
          <p:spPr>
            <a:xfrm>
              <a:off x="1494200" y="3127300"/>
              <a:ext cx="6200" cy="324350"/>
            </a:xfrm>
            <a:custGeom>
              <a:avLst/>
              <a:gdLst/>
              <a:ahLst/>
              <a:cxnLst/>
              <a:rect l="l" t="t" r="r" b="b"/>
              <a:pathLst>
                <a:path w="248" h="12974" extrusionOk="0">
                  <a:moveTo>
                    <a:pt x="125" y="0"/>
                  </a:moveTo>
                  <a:cubicBezTo>
                    <a:pt x="56" y="0"/>
                    <a:pt x="1" y="57"/>
                    <a:pt x="3" y="126"/>
                  </a:cubicBezTo>
                  <a:lnTo>
                    <a:pt x="3" y="12852"/>
                  </a:lnTo>
                  <a:cubicBezTo>
                    <a:pt x="3" y="12920"/>
                    <a:pt x="57" y="12974"/>
                    <a:pt x="125" y="12974"/>
                  </a:cubicBezTo>
                  <a:cubicBezTo>
                    <a:pt x="191" y="12974"/>
                    <a:pt x="245" y="12920"/>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35"/>
            <p:cNvSpPr/>
            <p:nvPr/>
          </p:nvSpPr>
          <p:spPr>
            <a:xfrm>
              <a:off x="1494200" y="3590600"/>
              <a:ext cx="6200" cy="324325"/>
            </a:xfrm>
            <a:custGeom>
              <a:avLst/>
              <a:gdLst/>
              <a:ahLst/>
              <a:cxnLst/>
              <a:rect l="l" t="t" r="r" b="b"/>
              <a:pathLst>
                <a:path w="248" h="12973" extrusionOk="0">
                  <a:moveTo>
                    <a:pt x="125" y="1"/>
                  </a:moveTo>
                  <a:cubicBezTo>
                    <a:pt x="56" y="1"/>
                    <a:pt x="1" y="57"/>
                    <a:pt x="3" y="125"/>
                  </a:cubicBezTo>
                  <a:lnTo>
                    <a:pt x="3" y="12853"/>
                  </a:lnTo>
                  <a:cubicBezTo>
                    <a:pt x="3" y="12919"/>
                    <a:pt x="57" y="12973"/>
                    <a:pt x="125" y="12973"/>
                  </a:cubicBezTo>
                  <a:cubicBezTo>
                    <a:pt x="191" y="12973"/>
                    <a:pt x="245" y="12919"/>
                    <a:pt x="245" y="12853"/>
                  </a:cubicBezTo>
                  <a:lnTo>
                    <a:pt x="245" y="125"/>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35"/>
            <p:cNvSpPr/>
            <p:nvPr/>
          </p:nvSpPr>
          <p:spPr>
            <a:xfrm>
              <a:off x="5829025" y="4396825"/>
              <a:ext cx="3825" cy="625100"/>
            </a:xfrm>
            <a:custGeom>
              <a:avLst/>
              <a:gdLst/>
              <a:ahLst/>
              <a:cxnLst/>
              <a:rect l="l" t="t" r="r" b="b"/>
              <a:pathLst>
                <a:path w="153" h="25004" extrusionOk="0">
                  <a:moveTo>
                    <a:pt x="0" y="0"/>
                  </a:moveTo>
                  <a:lnTo>
                    <a:pt x="0" y="25004"/>
                  </a:lnTo>
                  <a:lnTo>
                    <a:pt x="152" y="25004"/>
                  </a:lnTo>
                  <a:lnTo>
                    <a:pt x="1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35"/>
            <p:cNvSpPr/>
            <p:nvPr/>
          </p:nvSpPr>
          <p:spPr>
            <a:xfrm>
              <a:off x="3287175" y="4281575"/>
              <a:ext cx="601975" cy="138850"/>
            </a:xfrm>
            <a:custGeom>
              <a:avLst/>
              <a:gdLst/>
              <a:ahLst/>
              <a:cxnLst/>
              <a:rect l="l" t="t" r="r" b="b"/>
              <a:pathLst>
                <a:path w="24079" h="5554" extrusionOk="0">
                  <a:moveTo>
                    <a:pt x="446" y="157"/>
                  </a:moveTo>
                  <a:lnTo>
                    <a:pt x="23926" y="1160"/>
                  </a:lnTo>
                  <a:lnTo>
                    <a:pt x="23926" y="5400"/>
                  </a:lnTo>
                  <a:lnTo>
                    <a:pt x="161" y="4996"/>
                  </a:lnTo>
                  <a:lnTo>
                    <a:pt x="446" y="157"/>
                  </a:lnTo>
                  <a:close/>
                  <a:moveTo>
                    <a:pt x="305" y="0"/>
                  </a:moveTo>
                  <a:lnTo>
                    <a:pt x="1" y="5144"/>
                  </a:lnTo>
                  <a:lnTo>
                    <a:pt x="24000" y="5552"/>
                  </a:lnTo>
                  <a:lnTo>
                    <a:pt x="24078" y="5553"/>
                  </a:lnTo>
                  <a:lnTo>
                    <a:pt x="24078" y="1015"/>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35"/>
            <p:cNvSpPr/>
            <p:nvPr/>
          </p:nvSpPr>
          <p:spPr>
            <a:xfrm>
              <a:off x="2622600" y="4281525"/>
              <a:ext cx="345575" cy="139750"/>
            </a:xfrm>
            <a:custGeom>
              <a:avLst/>
              <a:gdLst/>
              <a:ahLst/>
              <a:cxnLst/>
              <a:rect l="l" t="t" r="r" b="b"/>
              <a:pathLst>
                <a:path w="13823" h="5590" extrusionOk="0">
                  <a:moveTo>
                    <a:pt x="13672" y="162"/>
                  </a:moveTo>
                  <a:lnTo>
                    <a:pt x="13672" y="4999"/>
                  </a:lnTo>
                  <a:cubicBezTo>
                    <a:pt x="9155" y="5195"/>
                    <a:pt x="2717" y="5442"/>
                    <a:pt x="749" y="5442"/>
                  </a:cubicBezTo>
                  <a:cubicBezTo>
                    <a:pt x="501" y="5442"/>
                    <a:pt x="324" y="5438"/>
                    <a:pt x="231" y="5430"/>
                  </a:cubicBezTo>
                  <a:cubicBezTo>
                    <a:pt x="290" y="5185"/>
                    <a:pt x="276" y="4531"/>
                    <a:pt x="218" y="3095"/>
                  </a:cubicBezTo>
                  <a:cubicBezTo>
                    <a:pt x="186" y="2337"/>
                    <a:pt x="150" y="1482"/>
                    <a:pt x="187" y="1333"/>
                  </a:cubicBezTo>
                  <a:cubicBezTo>
                    <a:pt x="688" y="1177"/>
                    <a:pt x="8453" y="553"/>
                    <a:pt x="13672" y="162"/>
                  </a:cubicBezTo>
                  <a:close/>
                  <a:moveTo>
                    <a:pt x="13823" y="1"/>
                  </a:moveTo>
                  <a:lnTo>
                    <a:pt x="13742" y="6"/>
                  </a:lnTo>
                  <a:cubicBezTo>
                    <a:pt x="8690" y="384"/>
                    <a:pt x="196" y="1046"/>
                    <a:pt x="67" y="1235"/>
                  </a:cubicBezTo>
                  <a:cubicBezTo>
                    <a:pt x="1" y="1331"/>
                    <a:pt x="14" y="1824"/>
                    <a:pt x="67" y="3102"/>
                  </a:cubicBezTo>
                  <a:cubicBezTo>
                    <a:pt x="104" y="4027"/>
                    <a:pt x="157" y="5295"/>
                    <a:pt x="77" y="5426"/>
                  </a:cubicBezTo>
                  <a:lnTo>
                    <a:pt x="39" y="5467"/>
                  </a:lnTo>
                  <a:lnTo>
                    <a:pt x="60" y="5514"/>
                  </a:lnTo>
                  <a:cubicBezTo>
                    <a:pt x="76" y="5553"/>
                    <a:pt x="93" y="5590"/>
                    <a:pt x="897" y="5590"/>
                  </a:cubicBezTo>
                  <a:cubicBezTo>
                    <a:pt x="1742" y="5590"/>
                    <a:pt x="3461" y="5548"/>
                    <a:pt x="6969" y="5419"/>
                  </a:cubicBezTo>
                  <a:cubicBezTo>
                    <a:pt x="10327" y="5296"/>
                    <a:pt x="13717" y="5150"/>
                    <a:pt x="13750" y="5148"/>
                  </a:cubicBezTo>
                  <a:lnTo>
                    <a:pt x="13823" y="5145"/>
                  </a:lnTo>
                  <a:lnTo>
                    <a:pt x="138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35"/>
            <p:cNvSpPr/>
            <p:nvPr/>
          </p:nvSpPr>
          <p:spPr>
            <a:xfrm>
              <a:off x="2118150" y="4299175"/>
              <a:ext cx="283725" cy="161075"/>
            </a:xfrm>
            <a:custGeom>
              <a:avLst/>
              <a:gdLst/>
              <a:ahLst/>
              <a:cxnLst/>
              <a:rect l="l" t="t" r="r" b="b"/>
              <a:pathLst>
                <a:path w="11349" h="6443" extrusionOk="0">
                  <a:moveTo>
                    <a:pt x="11198" y="172"/>
                  </a:moveTo>
                  <a:lnTo>
                    <a:pt x="11198" y="5655"/>
                  </a:lnTo>
                  <a:lnTo>
                    <a:pt x="151" y="6283"/>
                  </a:lnTo>
                  <a:lnTo>
                    <a:pt x="151" y="1721"/>
                  </a:lnTo>
                  <a:lnTo>
                    <a:pt x="11198" y="172"/>
                  </a:lnTo>
                  <a:close/>
                  <a:moveTo>
                    <a:pt x="11349" y="0"/>
                  </a:moveTo>
                  <a:lnTo>
                    <a:pt x="65" y="1581"/>
                  </a:lnTo>
                  <a:lnTo>
                    <a:pt x="0" y="1590"/>
                  </a:lnTo>
                  <a:lnTo>
                    <a:pt x="0" y="6443"/>
                  </a:lnTo>
                  <a:lnTo>
                    <a:pt x="11279" y="5803"/>
                  </a:lnTo>
                  <a:lnTo>
                    <a:pt x="11349" y="5799"/>
                  </a:lnTo>
                  <a:lnTo>
                    <a:pt x="113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35"/>
            <p:cNvSpPr/>
            <p:nvPr/>
          </p:nvSpPr>
          <p:spPr>
            <a:xfrm>
              <a:off x="1677125" y="4349025"/>
              <a:ext cx="257100" cy="120525"/>
            </a:xfrm>
            <a:custGeom>
              <a:avLst/>
              <a:gdLst/>
              <a:ahLst/>
              <a:cxnLst/>
              <a:rect l="l" t="t" r="r" b="b"/>
              <a:pathLst>
                <a:path w="10284" h="4821" extrusionOk="0">
                  <a:moveTo>
                    <a:pt x="10134" y="160"/>
                  </a:moveTo>
                  <a:lnTo>
                    <a:pt x="10134" y="4297"/>
                  </a:lnTo>
                  <a:lnTo>
                    <a:pt x="333" y="4664"/>
                  </a:lnTo>
                  <a:lnTo>
                    <a:pt x="158" y="751"/>
                  </a:lnTo>
                  <a:lnTo>
                    <a:pt x="10134" y="160"/>
                  </a:lnTo>
                  <a:close/>
                  <a:moveTo>
                    <a:pt x="10283" y="0"/>
                  </a:moveTo>
                  <a:lnTo>
                    <a:pt x="1" y="609"/>
                  </a:lnTo>
                  <a:lnTo>
                    <a:pt x="185" y="4745"/>
                  </a:lnTo>
                  <a:lnTo>
                    <a:pt x="189" y="4820"/>
                  </a:lnTo>
                  <a:lnTo>
                    <a:pt x="10212" y="4445"/>
                  </a:lnTo>
                  <a:lnTo>
                    <a:pt x="10283" y="4442"/>
                  </a:lnTo>
                  <a:lnTo>
                    <a:pt x="102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35"/>
            <p:cNvSpPr/>
            <p:nvPr/>
          </p:nvSpPr>
          <p:spPr>
            <a:xfrm>
              <a:off x="1338100" y="4377700"/>
              <a:ext cx="194675" cy="121250"/>
            </a:xfrm>
            <a:custGeom>
              <a:avLst/>
              <a:gdLst/>
              <a:ahLst/>
              <a:cxnLst/>
              <a:rect l="l" t="t" r="r" b="b"/>
              <a:pathLst>
                <a:path w="7787" h="4850" extrusionOk="0">
                  <a:moveTo>
                    <a:pt x="7636" y="169"/>
                  </a:moveTo>
                  <a:lnTo>
                    <a:pt x="7636" y="4446"/>
                  </a:lnTo>
                  <a:lnTo>
                    <a:pt x="299" y="4693"/>
                  </a:lnTo>
                  <a:lnTo>
                    <a:pt x="156" y="937"/>
                  </a:lnTo>
                  <a:lnTo>
                    <a:pt x="7636" y="169"/>
                  </a:lnTo>
                  <a:close/>
                  <a:moveTo>
                    <a:pt x="7787" y="0"/>
                  </a:moveTo>
                  <a:lnTo>
                    <a:pt x="72" y="793"/>
                  </a:lnTo>
                  <a:lnTo>
                    <a:pt x="0" y="801"/>
                  </a:lnTo>
                  <a:lnTo>
                    <a:pt x="155" y="4849"/>
                  </a:lnTo>
                  <a:lnTo>
                    <a:pt x="7787" y="4591"/>
                  </a:lnTo>
                  <a:lnTo>
                    <a:pt x="77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35"/>
            <p:cNvSpPr/>
            <p:nvPr/>
          </p:nvSpPr>
          <p:spPr>
            <a:xfrm>
              <a:off x="4109675" y="4327350"/>
              <a:ext cx="458550" cy="115400"/>
            </a:xfrm>
            <a:custGeom>
              <a:avLst/>
              <a:gdLst/>
              <a:ahLst/>
              <a:cxnLst/>
              <a:rect l="l" t="t" r="r" b="b"/>
              <a:pathLst>
                <a:path w="18342" h="4616" extrusionOk="0">
                  <a:moveTo>
                    <a:pt x="151" y="164"/>
                  </a:moveTo>
                  <a:lnTo>
                    <a:pt x="18189" y="1616"/>
                  </a:lnTo>
                  <a:lnTo>
                    <a:pt x="18189" y="4458"/>
                  </a:lnTo>
                  <a:lnTo>
                    <a:pt x="151" y="3611"/>
                  </a:lnTo>
                  <a:lnTo>
                    <a:pt x="151" y="164"/>
                  </a:lnTo>
                  <a:close/>
                  <a:moveTo>
                    <a:pt x="0" y="0"/>
                  </a:moveTo>
                  <a:lnTo>
                    <a:pt x="0" y="3755"/>
                  </a:lnTo>
                  <a:lnTo>
                    <a:pt x="18261" y="4613"/>
                  </a:lnTo>
                  <a:lnTo>
                    <a:pt x="18340" y="4616"/>
                  </a:lnTo>
                  <a:lnTo>
                    <a:pt x="18341" y="1478"/>
                  </a:lnTo>
                  <a:lnTo>
                    <a:pt x="82" y="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35"/>
            <p:cNvSpPr/>
            <p:nvPr/>
          </p:nvSpPr>
          <p:spPr>
            <a:xfrm>
              <a:off x="4749150" y="4377525"/>
              <a:ext cx="299650" cy="82725"/>
            </a:xfrm>
            <a:custGeom>
              <a:avLst/>
              <a:gdLst/>
              <a:ahLst/>
              <a:cxnLst/>
              <a:rect l="l" t="t" r="r" b="b"/>
              <a:pathLst>
                <a:path w="11986" h="3309" extrusionOk="0">
                  <a:moveTo>
                    <a:pt x="151" y="160"/>
                  </a:moveTo>
                  <a:lnTo>
                    <a:pt x="11835" y="843"/>
                  </a:lnTo>
                  <a:lnTo>
                    <a:pt x="11835" y="3150"/>
                  </a:lnTo>
                  <a:lnTo>
                    <a:pt x="151" y="2543"/>
                  </a:lnTo>
                  <a:lnTo>
                    <a:pt x="151" y="160"/>
                  </a:lnTo>
                  <a:close/>
                  <a:moveTo>
                    <a:pt x="0" y="0"/>
                  </a:moveTo>
                  <a:lnTo>
                    <a:pt x="0" y="2687"/>
                  </a:lnTo>
                  <a:lnTo>
                    <a:pt x="11906" y="3305"/>
                  </a:lnTo>
                  <a:lnTo>
                    <a:pt x="11985" y="3309"/>
                  </a:lnTo>
                  <a:lnTo>
                    <a:pt x="11985" y="702"/>
                  </a:lnTo>
                  <a:lnTo>
                    <a:pt x="81" y="4"/>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35"/>
            <p:cNvSpPr/>
            <p:nvPr/>
          </p:nvSpPr>
          <p:spPr>
            <a:xfrm>
              <a:off x="5192950" y="4406250"/>
              <a:ext cx="301250" cy="77375"/>
            </a:xfrm>
            <a:custGeom>
              <a:avLst/>
              <a:gdLst/>
              <a:ahLst/>
              <a:cxnLst/>
              <a:rect l="l" t="t" r="r" b="b"/>
              <a:pathLst>
                <a:path w="12050" h="3095" extrusionOk="0">
                  <a:moveTo>
                    <a:pt x="151" y="165"/>
                  </a:moveTo>
                  <a:lnTo>
                    <a:pt x="11899" y="1069"/>
                  </a:lnTo>
                  <a:lnTo>
                    <a:pt x="11899" y="2933"/>
                  </a:lnTo>
                  <a:lnTo>
                    <a:pt x="151" y="2243"/>
                  </a:lnTo>
                  <a:lnTo>
                    <a:pt x="151" y="165"/>
                  </a:lnTo>
                  <a:close/>
                  <a:moveTo>
                    <a:pt x="1" y="1"/>
                  </a:moveTo>
                  <a:lnTo>
                    <a:pt x="1" y="2386"/>
                  </a:lnTo>
                  <a:lnTo>
                    <a:pt x="11970" y="3089"/>
                  </a:lnTo>
                  <a:lnTo>
                    <a:pt x="12050" y="3094"/>
                  </a:lnTo>
                  <a:lnTo>
                    <a:pt x="12050" y="92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35"/>
            <p:cNvSpPr/>
            <p:nvPr/>
          </p:nvSpPr>
          <p:spPr>
            <a:xfrm>
              <a:off x="5945325" y="4470875"/>
              <a:ext cx="174050" cy="49875"/>
            </a:xfrm>
            <a:custGeom>
              <a:avLst/>
              <a:gdLst/>
              <a:ahLst/>
              <a:cxnLst/>
              <a:rect l="l" t="t" r="r" b="b"/>
              <a:pathLst>
                <a:path w="6962" h="1995" extrusionOk="0">
                  <a:moveTo>
                    <a:pt x="152" y="159"/>
                  </a:moveTo>
                  <a:lnTo>
                    <a:pt x="6809" y="501"/>
                  </a:lnTo>
                  <a:lnTo>
                    <a:pt x="6809" y="1834"/>
                  </a:lnTo>
                  <a:lnTo>
                    <a:pt x="152" y="1430"/>
                  </a:lnTo>
                  <a:lnTo>
                    <a:pt x="152" y="159"/>
                  </a:lnTo>
                  <a:close/>
                  <a:moveTo>
                    <a:pt x="1" y="0"/>
                  </a:moveTo>
                  <a:lnTo>
                    <a:pt x="1" y="1571"/>
                  </a:lnTo>
                  <a:lnTo>
                    <a:pt x="6880" y="1990"/>
                  </a:lnTo>
                  <a:lnTo>
                    <a:pt x="6961" y="1994"/>
                  </a:lnTo>
                  <a:lnTo>
                    <a:pt x="6961" y="357"/>
                  </a:lnTo>
                  <a:lnTo>
                    <a:pt x="80" y="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35"/>
            <p:cNvSpPr/>
            <p:nvPr/>
          </p:nvSpPr>
          <p:spPr>
            <a:xfrm>
              <a:off x="5183850" y="1899650"/>
              <a:ext cx="132075" cy="285650"/>
            </a:xfrm>
            <a:custGeom>
              <a:avLst/>
              <a:gdLst/>
              <a:ahLst/>
              <a:cxnLst/>
              <a:rect l="l" t="t" r="r" b="b"/>
              <a:pathLst>
                <a:path w="5283" h="11426" extrusionOk="0">
                  <a:moveTo>
                    <a:pt x="0" y="1"/>
                  </a:moveTo>
                  <a:lnTo>
                    <a:pt x="0" y="7944"/>
                  </a:lnTo>
                  <a:cubicBezTo>
                    <a:pt x="3" y="8009"/>
                    <a:pt x="57" y="8061"/>
                    <a:pt x="122" y="8061"/>
                  </a:cubicBezTo>
                  <a:cubicBezTo>
                    <a:pt x="186" y="8061"/>
                    <a:pt x="241" y="8009"/>
                    <a:pt x="242" y="7944"/>
                  </a:cubicBezTo>
                  <a:lnTo>
                    <a:pt x="242" y="562"/>
                  </a:lnTo>
                  <a:lnTo>
                    <a:pt x="5041" y="5110"/>
                  </a:lnTo>
                  <a:lnTo>
                    <a:pt x="5041" y="11304"/>
                  </a:lnTo>
                  <a:cubicBezTo>
                    <a:pt x="5041" y="11372"/>
                    <a:pt x="5095" y="11426"/>
                    <a:pt x="5162" y="11426"/>
                  </a:cubicBezTo>
                  <a:cubicBezTo>
                    <a:pt x="5228" y="11426"/>
                    <a:pt x="5283" y="11372"/>
                    <a:pt x="5283" y="11304"/>
                  </a:cubicBezTo>
                  <a:lnTo>
                    <a:pt x="5283" y="500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35"/>
            <p:cNvSpPr/>
            <p:nvPr/>
          </p:nvSpPr>
          <p:spPr>
            <a:xfrm>
              <a:off x="5055475" y="1903650"/>
              <a:ext cx="134825" cy="104900"/>
            </a:xfrm>
            <a:custGeom>
              <a:avLst/>
              <a:gdLst/>
              <a:ahLst/>
              <a:cxnLst/>
              <a:rect l="l" t="t" r="r" b="b"/>
              <a:pathLst>
                <a:path w="5393" h="4196" extrusionOk="0">
                  <a:moveTo>
                    <a:pt x="5256" y="1"/>
                  </a:moveTo>
                  <a:cubicBezTo>
                    <a:pt x="5231" y="1"/>
                    <a:pt x="5205" y="9"/>
                    <a:pt x="5184" y="26"/>
                  </a:cubicBezTo>
                  <a:lnTo>
                    <a:pt x="92" y="3979"/>
                  </a:lnTo>
                  <a:cubicBezTo>
                    <a:pt x="1" y="4050"/>
                    <a:pt x="51" y="4196"/>
                    <a:pt x="166" y="4196"/>
                  </a:cubicBezTo>
                  <a:cubicBezTo>
                    <a:pt x="192" y="4196"/>
                    <a:pt x="219" y="4186"/>
                    <a:pt x="240" y="4171"/>
                  </a:cubicBezTo>
                  <a:lnTo>
                    <a:pt x="5331" y="217"/>
                  </a:lnTo>
                  <a:cubicBezTo>
                    <a:pt x="5384" y="176"/>
                    <a:pt x="5393" y="101"/>
                    <a:pt x="5353" y="48"/>
                  </a:cubicBezTo>
                  <a:cubicBezTo>
                    <a:pt x="5329" y="17"/>
                    <a:pt x="5293" y="1"/>
                    <a:pt x="5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35"/>
            <p:cNvSpPr/>
            <p:nvPr/>
          </p:nvSpPr>
          <p:spPr>
            <a:xfrm>
              <a:off x="1472325" y="2112625"/>
              <a:ext cx="118050" cy="390475"/>
            </a:xfrm>
            <a:custGeom>
              <a:avLst/>
              <a:gdLst/>
              <a:ahLst/>
              <a:cxnLst/>
              <a:rect l="l" t="t" r="r" b="b"/>
              <a:pathLst>
                <a:path w="4722" h="15619" extrusionOk="0">
                  <a:moveTo>
                    <a:pt x="4611" y="0"/>
                  </a:moveTo>
                  <a:cubicBezTo>
                    <a:pt x="4598" y="0"/>
                    <a:pt x="4584" y="4"/>
                    <a:pt x="4570" y="12"/>
                  </a:cubicBezTo>
                  <a:lnTo>
                    <a:pt x="1" y="2817"/>
                  </a:lnTo>
                  <a:lnTo>
                    <a:pt x="1" y="15619"/>
                  </a:lnTo>
                  <a:lnTo>
                    <a:pt x="4643" y="13405"/>
                  </a:lnTo>
                  <a:cubicBezTo>
                    <a:pt x="4720" y="13367"/>
                    <a:pt x="4682" y="13260"/>
                    <a:pt x="4612" y="13260"/>
                  </a:cubicBezTo>
                  <a:cubicBezTo>
                    <a:pt x="4601" y="13260"/>
                    <a:pt x="4589" y="13263"/>
                    <a:pt x="4577" y="13268"/>
                  </a:cubicBezTo>
                  <a:lnTo>
                    <a:pt x="150" y="15380"/>
                  </a:lnTo>
                  <a:lnTo>
                    <a:pt x="150" y="2902"/>
                  </a:lnTo>
                  <a:lnTo>
                    <a:pt x="4649" y="140"/>
                  </a:lnTo>
                  <a:cubicBezTo>
                    <a:pt x="4721" y="97"/>
                    <a:pt x="4677" y="0"/>
                    <a:pt x="4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35"/>
            <p:cNvSpPr/>
            <p:nvPr/>
          </p:nvSpPr>
          <p:spPr>
            <a:xfrm>
              <a:off x="1275075" y="2215975"/>
              <a:ext cx="130000" cy="377225"/>
            </a:xfrm>
            <a:custGeom>
              <a:avLst/>
              <a:gdLst/>
              <a:ahLst/>
              <a:cxnLst/>
              <a:rect l="l" t="t" r="r" b="b"/>
              <a:pathLst>
                <a:path w="5200" h="15089" extrusionOk="0">
                  <a:moveTo>
                    <a:pt x="5048" y="249"/>
                  </a:moveTo>
                  <a:lnTo>
                    <a:pt x="5048" y="12633"/>
                  </a:lnTo>
                  <a:lnTo>
                    <a:pt x="151" y="14854"/>
                  </a:lnTo>
                  <a:lnTo>
                    <a:pt x="151" y="2800"/>
                  </a:lnTo>
                  <a:lnTo>
                    <a:pt x="5048" y="249"/>
                  </a:lnTo>
                  <a:close/>
                  <a:moveTo>
                    <a:pt x="5200" y="0"/>
                  </a:moveTo>
                  <a:lnTo>
                    <a:pt x="41" y="2688"/>
                  </a:lnTo>
                  <a:lnTo>
                    <a:pt x="0" y="2709"/>
                  </a:lnTo>
                  <a:lnTo>
                    <a:pt x="0" y="15088"/>
                  </a:lnTo>
                  <a:lnTo>
                    <a:pt x="5155" y="12749"/>
                  </a:lnTo>
                  <a:lnTo>
                    <a:pt x="5200" y="12730"/>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35"/>
            <p:cNvSpPr/>
            <p:nvPr/>
          </p:nvSpPr>
          <p:spPr>
            <a:xfrm>
              <a:off x="1297375" y="2271325"/>
              <a:ext cx="3775" cy="311450"/>
            </a:xfrm>
            <a:custGeom>
              <a:avLst/>
              <a:gdLst/>
              <a:ahLst/>
              <a:cxnLst/>
              <a:rect l="l" t="t" r="r" b="b"/>
              <a:pathLst>
                <a:path w="151" h="12458" extrusionOk="0">
                  <a:moveTo>
                    <a:pt x="75" y="1"/>
                  </a:moveTo>
                  <a:cubicBezTo>
                    <a:pt x="38" y="1"/>
                    <a:pt x="0" y="26"/>
                    <a:pt x="0" y="76"/>
                  </a:cubicBezTo>
                  <a:lnTo>
                    <a:pt x="0" y="12383"/>
                  </a:lnTo>
                  <a:cubicBezTo>
                    <a:pt x="0" y="12425"/>
                    <a:pt x="35" y="12458"/>
                    <a:pt x="75" y="12458"/>
                  </a:cubicBezTo>
                  <a:cubicBezTo>
                    <a:pt x="116" y="12458"/>
                    <a:pt x="151" y="12425"/>
                    <a:pt x="151" y="12383"/>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35"/>
            <p:cNvSpPr/>
            <p:nvPr/>
          </p:nvSpPr>
          <p:spPr>
            <a:xfrm>
              <a:off x="1866800" y="1879475"/>
              <a:ext cx="119900" cy="421700"/>
            </a:xfrm>
            <a:custGeom>
              <a:avLst/>
              <a:gdLst/>
              <a:ahLst/>
              <a:cxnLst/>
              <a:rect l="l" t="t" r="r" b="b"/>
              <a:pathLst>
                <a:path w="4796" h="16868" extrusionOk="0">
                  <a:moveTo>
                    <a:pt x="4683" y="0"/>
                  </a:moveTo>
                  <a:cubicBezTo>
                    <a:pt x="4670" y="0"/>
                    <a:pt x="4656" y="4"/>
                    <a:pt x="4644" y="11"/>
                  </a:cubicBezTo>
                  <a:lnTo>
                    <a:pt x="36" y="2938"/>
                  </a:lnTo>
                  <a:lnTo>
                    <a:pt x="1" y="2960"/>
                  </a:lnTo>
                  <a:lnTo>
                    <a:pt x="1" y="16868"/>
                  </a:lnTo>
                  <a:lnTo>
                    <a:pt x="4719" y="14458"/>
                  </a:lnTo>
                  <a:cubicBezTo>
                    <a:pt x="4795" y="14418"/>
                    <a:pt x="4755" y="14314"/>
                    <a:pt x="4686" y="14314"/>
                  </a:cubicBezTo>
                  <a:cubicBezTo>
                    <a:pt x="4675" y="14314"/>
                    <a:pt x="4663" y="14317"/>
                    <a:pt x="4650" y="14323"/>
                  </a:cubicBezTo>
                  <a:lnTo>
                    <a:pt x="151" y="16622"/>
                  </a:lnTo>
                  <a:lnTo>
                    <a:pt x="151" y="3043"/>
                  </a:lnTo>
                  <a:lnTo>
                    <a:pt x="4724" y="138"/>
                  </a:lnTo>
                  <a:cubicBezTo>
                    <a:pt x="4760" y="115"/>
                    <a:pt x="4770" y="69"/>
                    <a:pt x="4748" y="35"/>
                  </a:cubicBezTo>
                  <a:cubicBezTo>
                    <a:pt x="4733" y="12"/>
                    <a:pt x="4709"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35"/>
            <p:cNvSpPr/>
            <p:nvPr/>
          </p:nvSpPr>
          <p:spPr>
            <a:xfrm>
              <a:off x="1720475" y="1965425"/>
              <a:ext cx="123075" cy="401800"/>
            </a:xfrm>
            <a:custGeom>
              <a:avLst/>
              <a:gdLst/>
              <a:ahLst/>
              <a:cxnLst/>
              <a:rect l="l" t="t" r="r" b="b"/>
              <a:pathLst>
                <a:path w="4923" h="16072" extrusionOk="0">
                  <a:moveTo>
                    <a:pt x="4773" y="271"/>
                  </a:moveTo>
                  <a:lnTo>
                    <a:pt x="4773" y="13768"/>
                  </a:lnTo>
                  <a:lnTo>
                    <a:pt x="151" y="15839"/>
                  </a:lnTo>
                  <a:lnTo>
                    <a:pt x="151" y="3105"/>
                  </a:lnTo>
                  <a:lnTo>
                    <a:pt x="4773" y="271"/>
                  </a:lnTo>
                  <a:close/>
                  <a:moveTo>
                    <a:pt x="4922" y="0"/>
                  </a:moveTo>
                  <a:lnTo>
                    <a:pt x="0" y="3021"/>
                  </a:lnTo>
                  <a:lnTo>
                    <a:pt x="0" y="16071"/>
                  </a:lnTo>
                  <a:lnTo>
                    <a:pt x="4877" y="13884"/>
                  </a:lnTo>
                  <a:lnTo>
                    <a:pt x="4922" y="13865"/>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35"/>
            <p:cNvSpPr/>
            <p:nvPr/>
          </p:nvSpPr>
          <p:spPr>
            <a:xfrm>
              <a:off x="1739075" y="20287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35"/>
            <p:cNvSpPr/>
            <p:nvPr/>
          </p:nvSpPr>
          <p:spPr>
            <a:xfrm>
              <a:off x="1888575" y="1938525"/>
              <a:ext cx="4175" cy="350350"/>
            </a:xfrm>
            <a:custGeom>
              <a:avLst/>
              <a:gdLst/>
              <a:ahLst/>
              <a:cxnLst/>
              <a:rect l="l" t="t" r="r" b="b"/>
              <a:pathLst>
                <a:path w="167" h="14014" extrusionOk="0">
                  <a:moveTo>
                    <a:pt x="92" y="1"/>
                  </a:moveTo>
                  <a:cubicBezTo>
                    <a:pt x="49" y="1"/>
                    <a:pt x="16" y="35"/>
                    <a:pt x="16" y="76"/>
                  </a:cubicBezTo>
                  <a:lnTo>
                    <a:pt x="0" y="13938"/>
                  </a:lnTo>
                  <a:cubicBezTo>
                    <a:pt x="0" y="13980"/>
                    <a:pt x="35" y="14013"/>
                    <a:pt x="76" y="14013"/>
                  </a:cubicBezTo>
                  <a:cubicBezTo>
                    <a:pt x="118" y="14013"/>
                    <a:pt x="151" y="13980"/>
                    <a:pt x="151" y="13938"/>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35"/>
            <p:cNvSpPr/>
            <p:nvPr/>
          </p:nvSpPr>
          <p:spPr>
            <a:xfrm>
              <a:off x="2118150" y="1710975"/>
              <a:ext cx="159700" cy="458775"/>
            </a:xfrm>
            <a:custGeom>
              <a:avLst/>
              <a:gdLst/>
              <a:ahLst/>
              <a:cxnLst/>
              <a:rect l="l" t="t" r="r" b="b"/>
              <a:pathLst>
                <a:path w="6388" h="18351" extrusionOk="0">
                  <a:moveTo>
                    <a:pt x="5921" y="268"/>
                  </a:moveTo>
                  <a:lnTo>
                    <a:pt x="6234" y="14769"/>
                  </a:lnTo>
                  <a:lnTo>
                    <a:pt x="151" y="18096"/>
                  </a:lnTo>
                  <a:lnTo>
                    <a:pt x="151" y="3824"/>
                  </a:lnTo>
                  <a:lnTo>
                    <a:pt x="5921" y="268"/>
                  </a:lnTo>
                  <a:close/>
                  <a:moveTo>
                    <a:pt x="6065" y="1"/>
                  </a:moveTo>
                  <a:lnTo>
                    <a:pt x="36" y="3717"/>
                  </a:lnTo>
                  <a:lnTo>
                    <a:pt x="0" y="3740"/>
                  </a:lnTo>
                  <a:lnTo>
                    <a:pt x="0" y="18351"/>
                  </a:lnTo>
                  <a:lnTo>
                    <a:pt x="6387" y="14857"/>
                  </a:lnTo>
                  <a:lnTo>
                    <a:pt x="60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35"/>
            <p:cNvSpPr/>
            <p:nvPr/>
          </p:nvSpPr>
          <p:spPr>
            <a:xfrm>
              <a:off x="2304250" y="1586750"/>
              <a:ext cx="168125" cy="482200"/>
            </a:xfrm>
            <a:custGeom>
              <a:avLst/>
              <a:gdLst/>
              <a:ahLst/>
              <a:cxnLst/>
              <a:rect l="l" t="t" r="r" b="b"/>
              <a:pathLst>
                <a:path w="6725" h="19288" extrusionOk="0">
                  <a:moveTo>
                    <a:pt x="6615" y="0"/>
                  </a:moveTo>
                  <a:cubicBezTo>
                    <a:pt x="6602" y="0"/>
                    <a:pt x="6588" y="4"/>
                    <a:pt x="6574" y="14"/>
                  </a:cubicBezTo>
                  <a:lnTo>
                    <a:pt x="36" y="4084"/>
                  </a:lnTo>
                  <a:lnTo>
                    <a:pt x="0" y="4107"/>
                  </a:lnTo>
                  <a:lnTo>
                    <a:pt x="0" y="19287"/>
                  </a:lnTo>
                  <a:lnTo>
                    <a:pt x="6648" y="15923"/>
                  </a:lnTo>
                  <a:cubicBezTo>
                    <a:pt x="6685" y="15905"/>
                    <a:pt x="6699" y="15858"/>
                    <a:pt x="6681" y="15821"/>
                  </a:cubicBezTo>
                  <a:cubicBezTo>
                    <a:pt x="6667" y="15796"/>
                    <a:pt x="6640" y="15781"/>
                    <a:pt x="6612" y="15781"/>
                  </a:cubicBezTo>
                  <a:cubicBezTo>
                    <a:pt x="6601" y="15781"/>
                    <a:pt x="6590" y="15783"/>
                    <a:pt x="6579" y="15788"/>
                  </a:cubicBezTo>
                  <a:lnTo>
                    <a:pt x="151" y="19043"/>
                  </a:lnTo>
                  <a:lnTo>
                    <a:pt x="151" y="4191"/>
                  </a:lnTo>
                  <a:lnTo>
                    <a:pt x="6653" y="140"/>
                  </a:lnTo>
                  <a:cubicBezTo>
                    <a:pt x="6724" y="96"/>
                    <a:pt x="6681" y="0"/>
                    <a:pt x="6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35"/>
            <p:cNvSpPr/>
            <p:nvPr/>
          </p:nvSpPr>
          <p:spPr>
            <a:xfrm>
              <a:off x="2136250" y="17924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4"/>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35"/>
            <p:cNvSpPr/>
            <p:nvPr/>
          </p:nvSpPr>
          <p:spPr>
            <a:xfrm>
              <a:off x="2324625" y="1675875"/>
              <a:ext cx="3800" cy="380225"/>
            </a:xfrm>
            <a:custGeom>
              <a:avLst/>
              <a:gdLst/>
              <a:ahLst/>
              <a:cxnLst/>
              <a:rect l="l" t="t" r="r" b="b"/>
              <a:pathLst>
                <a:path w="152" h="15209" extrusionOk="0">
                  <a:moveTo>
                    <a:pt x="76" y="0"/>
                  </a:moveTo>
                  <a:cubicBezTo>
                    <a:pt x="38" y="0"/>
                    <a:pt x="1" y="25"/>
                    <a:pt x="1" y="75"/>
                  </a:cubicBezTo>
                  <a:lnTo>
                    <a:pt x="1" y="15133"/>
                  </a:lnTo>
                  <a:cubicBezTo>
                    <a:pt x="1" y="15174"/>
                    <a:pt x="34" y="15208"/>
                    <a:pt x="76" y="15208"/>
                  </a:cubicBezTo>
                  <a:cubicBezTo>
                    <a:pt x="117" y="15208"/>
                    <a:pt x="151" y="15174"/>
                    <a:pt x="151" y="15133"/>
                  </a:cubicBezTo>
                  <a:lnTo>
                    <a:pt x="151" y="75"/>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35"/>
            <p:cNvSpPr/>
            <p:nvPr/>
          </p:nvSpPr>
          <p:spPr>
            <a:xfrm>
              <a:off x="2623975" y="1395875"/>
              <a:ext cx="153325" cy="507750"/>
            </a:xfrm>
            <a:custGeom>
              <a:avLst/>
              <a:gdLst/>
              <a:ahLst/>
              <a:cxnLst/>
              <a:rect l="l" t="t" r="r" b="b"/>
              <a:pathLst>
                <a:path w="6133" h="20310" extrusionOk="0">
                  <a:moveTo>
                    <a:pt x="5981" y="277"/>
                  </a:moveTo>
                  <a:lnTo>
                    <a:pt x="5981" y="16874"/>
                  </a:lnTo>
                  <a:lnTo>
                    <a:pt x="151" y="20055"/>
                  </a:lnTo>
                  <a:lnTo>
                    <a:pt x="151" y="3998"/>
                  </a:lnTo>
                  <a:lnTo>
                    <a:pt x="5981" y="277"/>
                  </a:lnTo>
                  <a:close/>
                  <a:moveTo>
                    <a:pt x="6132" y="1"/>
                  </a:moveTo>
                  <a:lnTo>
                    <a:pt x="36" y="3893"/>
                  </a:lnTo>
                  <a:lnTo>
                    <a:pt x="0" y="3916"/>
                  </a:lnTo>
                  <a:lnTo>
                    <a:pt x="0" y="20309"/>
                  </a:lnTo>
                  <a:lnTo>
                    <a:pt x="6094" y="16985"/>
                  </a:lnTo>
                  <a:lnTo>
                    <a:pt x="6132" y="16964"/>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35"/>
            <p:cNvSpPr/>
            <p:nvPr/>
          </p:nvSpPr>
          <p:spPr>
            <a:xfrm>
              <a:off x="2819650" y="1239900"/>
              <a:ext cx="186675" cy="555625"/>
            </a:xfrm>
            <a:custGeom>
              <a:avLst/>
              <a:gdLst/>
              <a:ahLst/>
              <a:cxnLst/>
              <a:rect l="l" t="t" r="r" b="b"/>
              <a:pathLst>
                <a:path w="7467" h="22225" extrusionOk="0">
                  <a:moveTo>
                    <a:pt x="7318" y="285"/>
                  </a:moveTo>
                  <a:lnTo>
                    <a:pt x="7318" y="17872"/>
                  </a:lnTo>
                  <a:lnTo>
                    <a:pt x="151" y="21965"/>
                  </a:lnTo>
                  <a:lnTo>
                    <a:pt x="151" y="5146"/>
                  </a:lnTo>
                  <a:lnTo>
                    <a:pt x="7318" y="285"/>
                  </a:lnTo>
                  <a:close/>
                  <a:moveTo>
                    <a:pt x="7467" y="1"/>
                  </a:moveTo>
                  <a:lnTo>
                    <a:pt x="33" y="5043"/>
                  </a:lnTo>
                  <a:lnTo>
                    <a:pt x="0" y="5065"/>
                  </a:lnTo>
                  <a:lnTo>
                    <a:pt x="0" y="22225"/>
                  </a:lnTo>
                  <a:lnTo>
                    <a:pt x="7430" y="17982"/>
                  </a:lnTo>
                  <a:lnTo>
                    <a:pt x="7467" y="17960"/>
                  </a:lnTo>
                  <a:lnTo>
                    <a:pt x="74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35"/>
            <p:cNvSpPr/>
            <p:nvPr/>
          </p:nvSpPr>
          <p:spPr>
            <a:xfrm>
              <a:off x="2642075" y="1481350"/>
              <a:ext cx="3775" cy="414075"/>
            </a:xfrm>
            <a:custGeom>
              <a:avLst/>
              <a:gdLst/>
              <a:ahLst/>
              <a:cxnLst/>
              <a:rect l="l" t="t" r="r" b="b"/>
              <a:pathLst>
                <a:path w="151" h="16563" extrusionOk="0">
                  <a:moveTo>
                    <a:pt x="75" y="0"/>
                  </a:moveTo>
                  <a:cubicBezTo>
                    <a:pt x="38" y="0"/>
                    <a:pt x="0" y="25"/>
                    <a:pt x="0" y="75"/>
                  </a:cubicBezTo>
                  <a:lnTo>
                    <a:pt x="0" y="16487"/>
                  </a:lnTo>
                  <a:cubicBezTo>
                    <a:pt x="0" y="16529"/>
                    <a:pt x="34" y="16562"/>
                    <a:pt x="75" y="16562"/>
                  </a:cubicBezTo>
                  <a:cubicBezTo>
                    <a:pt x="118" y="16562"/>
                    <a:pt x="151" y="16529"/>
                    <a:pt x="151" y="16487"/>
                  </a:cubicBezTo>
                  <a:lnTo>
                    <a:pt x="151" y="75"/>
                  </a:lnTo>
                  <a:cubicBezTo>
                    <a:pt x="151" y="25"/>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35"/>
            <p:cNvSpPr/>
            <p:nvPr/>
          </p:nvSpPr>
          <p:spPr>
            <a:xfrm>
              <a:off x="2835600" y="1354825"/>
              <a:ext cx="3800" cy="428150"/>
            </a:xfrm>
            <a:custGeom>
              <a:avLst/>
              <a:gdLst/>
              <a:ahLst/>
              <a:cxnLst/>
              <a:rect l="l" t="t" r="r" b="b"/>
              <a:pathLst>
                <a:path w="152" h="17126" extrusionOk="0">
                  <a:moveTo>
                    <a:pt x="76" y="1"/>
                  </a:moveTo>
                  <a:cubicBezTo>
                    <a:pt x="38" y="1"/>
                    <a:pt x="0" y="26"/>
                    <a:pt x="0" y="76"/>
                  </a:cubicBezTo>
                  <a:lnTo>
                    <a:pt x="0" y="17050"/>
                  </a:lnTo>
                  <a:cubicBezTo>
                    <a:pt x="0" y="17091"/>
                    <a:pt x="33" y="17126"/>
                    <a:pt x="76" y="17126"/>
                  </a:cubicBezTo>
                  <a:cubicBezTo>
                    <a:pt x="117" y="17126"/>
                    <a:pt x="151" y="17091"/>
                    <a:pt x="150" y="17050"/>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35"/>
            <p:cNvSpPr/>
            <p:nvPr/>
          </p:nvSpPr>
          <p:spPr>
            <a:xfrm>
              <a:off x="1472325" y="2584125"/>
              <a:ext cx="117950" cy="376625"/>
            </a:xfrm>
            <a:custGeom>
              <a:avLst/>
              <a:gdLst/>
              <a:ahLst/>
              <a:cxnLst/>
              <a:rect l="l" t="t" r="r" b="b"/>
              <a:pathLst>
                <a:path w="4718" h="15065" extrusionOk="0">
                  <a:moveTo>
                    <a:pt x="4610" y="0"/>
                  </a:moveTo>
                  <a:cubicBezTo>
                    <a:pt x="4600" y="0"/>
                    <a:pt x="4588" y="3"/>
                    <a:pt x="4577" y="8"/>
                  </a:cubicBezTo>
                  <a:lnTo>
                    <a:pt x="1" y="2269"/>
                  </a:lnTo>
                  <a:lnTo>
                    <a:pt x="1" y="15064"/>
                  </a:lnTo>
                  <a:lnTo>
                    <a:pt x="4635" y="13406"/>
                  </a:lnTo>
                  <a:cubicBezTo>
                    <a:pt x="4673" y="13391"/>
                    <a:pt x="4694" y="13348"/>
                    <a:pt x="4680" y="13309"/>
                  </a:cubicBezTo>
                  <a:cubicBezTo>
                    <a:pt x="4669" y="13278"/>
                    <a:pt x="4640" y="13259"/>
                    <a:pt x="4609" y="13259"/>
                  </a:cubicBezTo>
                  <a:cubicBezTo>
                    <a:pt x="4600" y="13259"/>
                    <a:pt x="4592" y="13260"/>
                    <a:pt x="4583" y="13263"/>
                  </a:cubicBezTo>
                  <a:lnTo>
                    <a:pt x="150" y="14849"/>
                  </a:lnTo>
                  <a:lnTo>
                    <a:pt x="150" y="2363"/>
                  </a:lnTo>
                  <a:lnTo>
                    <a:pt x="4643" y="143"/>
                  </a:lnTo>
                  <a:cubicBezTo>
                    <a:pt x="4717" y="103"/>
                    <a:pt x="4679" y="0"/>
                    <a:pt x="46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35"/>
            <p:cNvSpPr/>
            <p:nvPr/>
          </p:nvSpPr>
          <p:spPr>
            <a:xfrm>
              <a:off x="1275075" y="2665725"/>
              <a:ext cx="130000" cy="361500"/>
            </a:xfrm>
            <a:custGeom>
              <a:avLst/>
              <a:gdLst/>
              <a:ahLst/>
              <a:cxnLst/>
              <a:rect l="l" t="t" r="r" b="b"/>
              <a:pathLst>
                <a:path w="5200" h="14460" extrusionOk="0">
                  <a:moveTo>
                    <a:pt x="5048" y="223"/>
                  </a:moveTo>
                  <a:lnTo>
                    <a:pt x="5048" y="12614"/>
                  </a:lnTo>
                  <a:lnTo>
                    <a:pt x="151" y="14250"/>
                  </a:lnTo>
                  <a:lnTo>
                    <a:pt x="151" y="2189"/>
                  </a:lnTo>
                  <a:lnTo>
                    <a:pt x="5048" y="223"/>
                  </a:lnTo>
                  <a:close/>
                  <a:moveTo>
                    <a:pt x="5200" y="1"/>
                  </a:moveTo>
                  <a:lnTo>
                    <a:pt x="0" y="2087"/>
                  </a:lnTo>
                  <a:lnTo>
                    <a:pt x="0" y="14460"/>
                  </a:lnTo>
                  <a:lnTo>
                    <a:pt x="5148" y="12739"/>
                  </a:lnTo>
                  <a:lnTo>
                    <a:pt x="5200" y="12722"/>
                  </a:lnTo>
                  <a:lnTo>
                    <a:pt x="52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35"/>
            <p:cNvSpPr/>
            <p:nvPr/>
          </p:nvSpPr>
          <p:spPr>
            <a:xfrm>
              <a:off x="1297375" y="2708350"/>
              <a:ext cx="3775" cy="311450"/>
            </a:xfrm>
            <a:custGeom>
              <a:avLst/>
              <a:gdLst/>
              <a:ahLst/>
              <a:cxnLst/>
              <a:rect l="l" t="t" r="r" b="b"/>
              <a:pathLst>
                <a:path w="151" h="12458" extrusionOk="0">
                  <a:moveTo>
                    <a:pt x="75" y="0"/>
                  </a:moveTo>
                  <a:cubicBezTo>
                    <a:pt x="38" y="0"/>
                    <a:pt x="0" y="26"/>
                    <a:pt x="0" y="76"/>
                  </a:cubicBezTo>
                  <a:lnTo>
                    <a:pt x="0" y="12382"/>
                  </a:lnTo>
                  <a:cubicBezTo>
                    <a:pt x="0" y="12423"/>
                    <a:pt x="35" y="12457"/>
                    <a:pt x="75" y="12457"/>
                  </a:cubicBezTo>
                  <a:cubicBezTo>
                    <a:pt x="116" y="12457"/>
                    <a:pt x="151" y="12423"/>
                    <a:pt x="151" y="12382"/>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35"/>
            <p:cNvSpPr/>
            <p:nvPr/>
          </p:nvSpPr>
          <p:spPr>
            <a:xfrm>
              <a:off x="1866800" y="2398300"/>
              <a:ext cx="119875" cy="407675"/>
            </a:xfrm>
            <a:custGeom>
              <a:avLst/>
              <a:gdLst/>
              <a:ahLst/>
              <a:cxnLst/>
              <a:rect l="l" t="t" r="r" b="b"/>
              <a:pathLst>
                <a:path w="4795" h="16307" extrusionOk="0">
                  <a:moveTo>
                    <a:pt x="4683" y="0"/>
                  </a:moveTo>
                  <a:cubicBezTo>
                    <a:pt x="4672" y="0"/>
                    <a:pt x="4660" y="3"/>
                    <a:pt x="4649" y="9"/>
                  </a:cubicBezTo>
                  <a:lnTo>
                    <a:pt x="42" y="2384"/>
                  </a:lnTo>
                  <a:lnTo>
                    <a:pt x="1" y="2406"/>
                  </a:lnTo>
                  <a:lnTo>
                    <a:pt x="1" y="16307"/>
                  </a:lnTo>
                  <a:lnTo>
                    <a:pt x="4711" y="14462"/>
                  </a:lnTo>
                  <a:cubicBezTo>
                    <a:pt x="4794" y="14430"/>
                    <a:pt x="4760" y="14316"/>
                    <a:pt x="4686" y="14316"/>
                  </a:cubicBezTo>
                  <a:cubicBezTo>
                    <a:pt x="4677" y="14316"/>
                    <a:pt x="4666" y="14318"/>
                    <a:pt x="4656" y="14322"/>
                  </a:cubicBezTo>
                  <a:lnTo>
                    <a:pt x="151" y="16085"/>
                  </a:lnTo>
                  <a:lnTo>
                    <a:pt x="151" y="2498"/>
                  </a:lnTo>
                  <a:lnTo>
                    <a:pt x="4718" y="144"/>
                  </a:lnTo>
                  <a:cubicBezTo>
                    <a:pt x="4755" y="124"/>
                    <a:pt x="4769" y="79"/>
                    <a:pt x="4751" y="42"/>
                  </a:cubicBezTo>
                  <a:cubicBezTo>
                    <a:pt x="4738" y="16"/>
                    <a:pt x="4711"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35"/>
            <p:cNvSpPr/>
            <p:nvPr/>
          </p:nvSpPr>
          <p:spPr>
            <a:xfrm>
              <a:off x="1720475" y="2467650"/>
              <a:ext cx="123100" cy="386850"/>
            </a:xfrm>
            <a:custGeom>
              <a:avLst/>
              <a:gdLst/>
              <a:ahLst/>
              <a:cxnLst/>
              <a:rect l="l" t="t" r="r" b="b"/>
              <a:pathLst>
                <a:path w="4924" h="15474" extrusionOk="0">
                  <a:moveTo>
                    <a:pt x="4773" y="242"/>
                  </a:moveTo>
                  <a:lnTo>
                    <a:pt x="4773" y="13747"/>
                  </a:lnTo>
                  <a:lnTo>
                    <a:pt x="151" y="15265"/>
                  </a:lnTo>
                  <a:lnTo>
                    <a:pt x="151" y="2525"/>
                  </a:lnTo>
                  <a:lnTo>
                    <a:pt x="4773" y="242"/>
                  </a:lnTo>
                  <a:close/>
                  <a:moveTo>
                    <a:pt x="4924" y="0"/>
                  </a:moveTo>
                  <a:lnTo>
                    <a:pt x="41" y="2410"/>
                  </a:lnTo>
                  <a:lnTo>
                    <a:pt x="0" y="2430"/>
                  </a:lnTo>
                  <a:lnTo>
                    <a:pt x="0" y="15474"/>
                  </a:lnTo>
                  <a:lnTo>
                    <a:pt x="4872" y="13872"/>
                  </a:lnTo>
                  <a:lnTo>
                    <a:pt x="4924" y="13855"/>
                  </a:lnTo>
                  <a:lnTo>
                    <a:pt x="49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35"/>
            <p:cNvSpPr/>
            <p:nvPr/>
          </p:nvSpPr>
          <p:spPr>
            <a:xfrm>
              <a:off x="1739075" y="25185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35"/>
            <p:cNvSpPr/>
            <p:nvPr/>
          </p:nvSpPr>
          <p:spPr>
            <a:xfrm>
              <a:off x="1888575" y="2446275"/>
              <a:ext cx="4175" cy="350300"/>
            </a:xfrm>
            <a:custGeom>
              <a:avLst/>
              <a:gdLst/>
              <a:ahLst/>
              <a:cxnLst/>
              <a:rect l="l" t="t" r="r" b="b"/>
              <a:pathLst>
                <a:path w="167" h="14012" extrusionOk="0">
                  <a:moveTo>
                    <a:pt x="92" y="0"/>
                  </a:moveTo>
                  <a:cubicBezTo>
                    <a:pt x="49" y="0"/>
                    <a:pt x="16" y="35"/>
                    <a:pt x="16" y="76"/>
                  </a:cubicBezTo>
                  <a:lnTo>
                    <a:pt x="0" y="13936"/>
                  </a:lnTo>
                  <a:cubicBezTo>
                    <a:pt x="0" y="13977"/>
                    <a:pt x="35" y="14011"/>
                    <a:pt x="76" y="14011"/>
                  </a:cubicBezTo>
                  <a:cubicBezTo>
                    <a:pt x="118" y="14011"/>
                    <a:pt x="151" y="13977"/>
                    <a:pt x="151" y="13936"/>
                  </a:cubicBezTo>
                  <a:lnTo>
                    <a:pt x="167" y="76"/>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35"/>
            <p:cNvSpPr/>
            <p:nvPr/>
          </p:nvSpPr>
          <p:spPr>
            <a:xfrm>
              <a:off x="2118150" y="2264125"/>
              <a:ext cx="159700" cy="440450"/>
            </a:xfrm>
            <a:custGeom>
              <a:avLst/>
              <a:gdLst/>
              <a:ahLst/>
              <a:cxnLst/>
              <a:rect l="l" t="t" r="r" b="b"/>
              <a:pathLst>
                <a:path w="6388" h="17618" extrusionOk="0">
                  <a:moveTo>
                    <a:pt x="5921" y="241"/>
                  </a:moveTo>
                  <a:lnTo>
                    <a:pt x="6234" y="14789"/>
                  </a:lnTo>
                  <a:lnTo>
                    <a:pt x="151" y="17389"/>
                  </a:lnTo>
                  <a:lnTo>
                    <a:pt x="151" y="3107"/>
                  </a:lnTo>
                  <a:lnTo>
                    <a:pt x="5921" y="241"/>
                  </a:lnTo>
                  <a:close/>
                  <a:moveTo>
                    <a:pt x="6066" y="1"/>
                  </a:moveTo>
                  <a:lnTo>
                    <a:pt x="41" y="2994"/>
                  </a:lnTo>
                  <a:lnTo>
                    <a:pt x="0" y="3015"/>
                  </a:lnTo>
                  <a:lnTo>
                    <a:pt x="0" y="17617"/>
                  </a:lnTo>
                  <a:lnTo>
                    <a:pt x="6340" y="14908"/>
                  </a:lnTo>
                  <a:lnTo>
                    <a:pt x="6387" y="14888"/>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35"/>
            <p:cNvSpPr/>
            <p:nvPr/>
          </p:nvSpPr>
          <p:spPr>
            <a:xfrm>
              <a:off x="2304250" y="2163650"/>
              <a:ext cx="168150" cy="462350"/>
            </a:xfrm>
            <a:custGeom>
              <a:avLst/>
              <a:gdLst/>
              <a:ahLst/>
              <a:cxnLst/>
              <a:rect l="l" t="t" r="r" b="b"/>
              <a:pathLst>
                <a:path w="6726" h="18494" extrusionOk="0">
                  <a:moveTo>
                    <a:pt x="6615" y="1"/>
                  </a:moveTo>
                  <a:cubicBezTo>
                    <a:pt x="6604" y="1"/>
                    <a:pt x="6592" y="3"/>
                    <a:pt x="6579" y="10"/>
                  </a:cubicBezTo>
                  <a:lnTo>
                    <a:pt x="0" y="3321"/>
                  </a:lnTo>
                  <a:lnTo>
                    <a:pt x="0" y="18493"/>
                  </a:lnTo>
                  <a:lnTo>
                    <a:pt x="6641" y="15927"/>
                  </a:lnTo>
                  <a:cubicBezTo>
                    <a:pt x="6724" y="15896"/>
                    <a:pt x="6691" y="15781"/>
                    <a:pt x="6617" y="15781"/>
                  </a:cubicBezTo>
                  <a:cubicBezTo>
                    <a:pt x="6608" y="15781"/>
                    <a:pt x="6598" y="15783"/>
                    <a:pt x="6587" y="15787"/>
                  </a:cubicBezTo>
                  <a:lnTo>
                    <a:pt x="151" y="18274"/>
                  </a:lnTo>
                  <a:lnTo>
                    <a:pt x="151" y="3415"/>
                  </a:lnTo>
                  <a:lnTo>
                    <a:pt x="6648" y="145"/>
                  </a:lnTo>
                  <a:cubicBezTo>
                    <a:pt x="6725" y="106"/>
                    <a:pt x="6685"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35"/>
            <p:cNvSpPr/>
            <p:nvPr/>
          </p:nvSpPr>
          <p:spPr>
            <a:xfrm>
              <a:off x="2136250" y="23297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35"/>
            <p:cNvSpPr/>
            <p:nvPr/>
          </p:nvSpPr>
          <p:spPr>
            <a:xfrm>
              <a:off x="2324625" y="2235700"/>
              <a:ext cx="3800" cy="380225"/>
            </a:xfrm>
            <a:custGeom>
              <a:avLst/>
              <a:gdLst/>
              <a:ahLst/>
              <a:cxnLst/>
              <a:rect l="l" t="t" r="r" b="b"/>
              <a:pathLst>
                <a:path w="152" h="15209" extrusionOk="0">
                  <a:moveTo>
                    <a:pt x="76" y="0"/>
                  </a:moveTo>
                  <a:cubicBezTo>
                    <a:pt x="38" y="0"/>
                    <a:pt x="1" y="25"/>
                    <a:pt x="1" y="76"/>
                  </a:cubicBezTo>
                  <a:lnTo>
                    <a:pt x="1" y="15133"/>
                  </a:lnTo>
                  <a:cubicBezTo>
                    <a:pt x="1" y="15174"/>
                    <a:pt x="34" y="15207"/>
                    <a:pt x="76" y="15208"/>
                  </a:cubicBezTo>
                  <a:cubicBezTo>
                    <a:pt x="117" y="15207"/>
                    <a:pt x="151" y="15174"/>
                    <a:pt x="151" y="15133"/>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35"/>
            <p:cNvSpPr/>
            <p:nvPr/>
          </p:nvSpPr>
          <p:spPr>
            <a:xfrm>
              <a:off x="2623975" y="2009725"/>
              <a:ext cx="153325" cy="489200"/>
            </a:xfrm>
            <a:custGeom>
              <a:avLst/>
              <a:gdLst/>
              <a:ahLst/>
              <a:cxnLst/>
              <a:rect l="l" t="t" r="r" b="b"/>
              <a:pathLst>
                <a:path w="6133" h="19568" extrusionOk="0">
                  <a:moveTo>
                    <a:pt x="5981" y="249"/>
                  </a:moveTo>
                  <a:lnTo>
                    <a:pt x="5981" y="16855"/>
                  </a:lnTo>
                  <a:lnTo>
                    <a:pt x="151" y="19339"/>
                  </a:lnTo>
                  <a:lnTo>
                    <a:pt x="151" y="3273"/>
                  </a:lnTo>
                  <a:lnTo>
                    <a:pt x="5981" y="249"/>
                  </a:lnTo>
                  <a:close/>
                  <a:moveTo>
                    <a:pt x="6132" y="0"/>
                  </a:moveTo>
                  <a:lnTo>
                    <a:pt x="0" y="3182"/>
                  </a:lnTo>
                  <a:lnTo>
                    <a:pt x="0" y="19567"/>
                  </a:lnTo>
                  <a:lnTo>
                    <a:pt x="6132" y="16954"/>
                  </a:lnTo>
                  <a:lnTo>
                    <a:pt x="61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35"/>
            <p:cNvSpPr/>
            <p:nvPr/>
          </p:nvSpPr>
          <p:spPr>
            <a:xfrm>
              <a:off x="2819650" y="1881125"/>
              <a:ext cx="186725" cy="533075"/>
            </a:xfrm>
            <a:custGeom>
              <a:avLst/>
              <a:gdLst/>
              <a:ahLst/>
              <a:cxnLst/>
              <a:rect l="l" t="t" r="r" b="b"/>
              <a:pathLst>
                <a:path w="7469" h="21323" extrusionOk="0">
                  <a:moveTo>
                    <a:pt x="7318" y="257"/>
                  </a:moveTo>
                  <a:lnTo>
                    <a:pt x="7318" y="17852"/>
                  </a:lnTo>
                  <a:lnTo>
                    <a:pt x="151" y="21088"/>
                  </a:lnTo>
                  <a:lnTo>
                    <a:pt x="151" y="4262"/>
                  </a:lnTo>
                  <a:lnTo>
                    <a:pt x="7318" y="257"/>
                  </a:lnTo>
                  <a:close/>
                  <a:moveTo>
                    <a:pt x="7468" y="1"/>
                  </a:moveTo>
                  <a:lnTo>
                    <a:pt x="0" y="4173"/>
                  </a:lnTo>
                  <a:lnTo>
                    <a:pt x="0" y="21322"/>
                  </a:lnTo>
                  <a:lnTo>
                    <a:pt x="7423" y="17970"/>
                  </a:lnTo>
                  <a:lnTo>
                    <a:pt x="7468" y="17950"/>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35"/>
            <p:cNvSpPr/>
            <p:nvPr/>
          </p:nvSpPr>
          <p:spPr>
            <a:xfrm>
              <a:off x="2642100" y="2079125"/>
              <a:ext cx="3800" cy="414075"/>
            </a:xfrm>
            <a:custGeom>
              <a:avLst/>
              <a:gdLst/>
              <a:ahLst/>
              <a:cxnLst/>
              <a:rect l="l" t="t" r="r" b="b"/>
              <a:pathLst>
                <a:path w="152" h="16563" extrusionOk="0">
                  <a:moveTo>
                    <a:pt x="76" y="0"/>
                  </a:moveTo>
                  <a:cubicBezTo>
                    <a:pt x="38" y="0"/>
                    <a:pt x="0" y="25"/>
                    <a:pt x="0" y="76"/>
                  </a:cubicBezTo>
                  <a:lnTo>
                    <a:pt x="0" y="16489"/>
                  </a:lnTo>
                  <a:cubicBezTo>
                    <a:pt x="0" y="16530"/>
                    <a:pt x="33" y="16563"/>
                    <a:pt x="74" y="16563"/>
                  </a:cubicBezTo>
                  <a:cubicBezTo>
                    <a:pt x="117" y="16563"/>
                    <a:pt x="150" y="16530"/>
                    <a:pt x="151" y="16489"/>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35"/>
            <p:cNvSpPr/>
            <p:nvPr/>
          </p:nvSpPr>
          <p:spPr>
            <a:xfrm>
              <a:off x="2835600" y="1975725"/>
              <a:ext cx="3775" cy="428150"/>
            </a:xfrm>
            <a:custGeom>
              <a:avLst/>
              <a:gdLst/>
              <a:ahLst/>
              <a:cxnLst/>
              <a:rect l="l" t="t" r="r" b="b"/>
              <a:pathLst>
                <a:path w="151" h="17126" extrusionOk="0">
                  <a:moveTo>
                    <a:pt x="76" y="1"/>
                  </a:moveTo>
                  <a:cubicBezTo>
                    <a:pt x="38" y="1"/>
                    <a:pt x="0" y="26"/>
                    <a:pt x="0" y="76"/>
                  </a:cubicBezTo>
                  <a:lnTo>
                    <a:pt x="0" y="17051"/>
                  </a:lnTo>
                  <a:cubicBezTo>
                    <a:pt x="0" y="17091"/>
                    <a:pt x="33" y="17126"/>
                    <a:pt x="76" y="17126"/>
                  </a:cubicBezTo>
                  <a:cubicBezTo>
                    <a:pt x="117" y="17126"/>
                    <a:pt x="150" y="17091"/>
                    <a:pt x="150" y="17051"/>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35"/>
            <p:cNvSpPr/>
            <p:nvPr/>
          </p:nvSpPr>
          <p:spPr>
            <a:xfrm>
              <a:off x="1472325" y="3098050"/>
              <a:ext cx="118025" cy="358525"/>
            </a:xfrm>
            <a:custGeom>
              <a:avLst/>
              <a:gdLst/>
              <a:ahLst/>
              <a:cxnLst/>
              <a:rect l="l" t="t" r="r" b="b"/>
              <a:pathLst>
                <a:path w="4721" h="14341" extrusionOk="0">
                  <a:moveTo>
                    <a:pt x="4613" y="0"/>
                  </a:moveTo>
                  <a:cubicBezTo>
                    <a:pt x="4604" y="0"/>
                    <a:pt x="4595" y="2"/>
                    <a:pt x="4586" y="5"/>
                  </a:cubicBezTo>
                  <a:lnTo>
                    <a:pt x="1" y="1553"/>
                  </a:lnTo>
                  <a:lnTo>
                    <a:pt x="1" y="14341"/>
                  </a:lnTo>
                  <a:lnTo>
                    <a:pt x="4624" y="13411"/>
                  </a:lnTo>
                  <a:cubicBezTo>
                    <a:pt x="4665" y="13403"/>
                    <a:pt x="4692" y="13363"/>
                    <a:pt x="4684" y="13322"/>
                  </a:cubicBezTo>
                  <a:cubicBezTo>
                    <a:pt x="4677" y="13286"/>
                    <a:pt x="4646" y="13261"/>
                    <a:pt x="4611" y="13261"/>
                  </a:cubicBezTo>
                  <a:cubicBezTo>
                    <a:pt x="4606" y="13261"/>
                    <a:pt x="4600" y="13261"/>
                    <a:pt x="4595" y="13263"/>
                  </a:cubicBezTo>
                  <a:lnTo>
                    <a:pt x="152" y="14157"/>
                  </a:lnTo>
                  <a:lnTo>
                    <a:pt x="152" y="1662"/>
                  </a:lnTo>
                  <a:lnTo>
                    <a:pt x="4635" y="148"/>
                  </a:lnTo>
                  <a:cubicBezTo>
                    <a:pt x="4720" y="119"/>
                    <a:pt x="4689"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35"/>
            <p:cNvSpPr/>
            <p:nvPr/>
          </p:nvSpPr>
          <p:spPr>
            <a:xfrm>
              <a:off x="1275075" y="3151250"/>
              <a:ext cx="130000" cy="341000"/>
            </a:xfrm>
            <a:custGeom>
              <a:avLst/>
              <a:gdLst/>
              <a:ahLst/>
              <a:cxnLst/>
              <a:rect l="l" t="t" r="r" b="b"/>
              <a:pathLst>
                <a:path w="5200" h="13640" extrusionOk="0">
                  <a:moveTo>
                    <a:pt x="5048" y="192"/>
                  </a:moveTo>
                  <a:lnTo>
                    <a:pt x="5048" y="12588"/>
                  </a:lnTo>
                  <a:lnTo>
                    <a:pt x="151" y="13459"/>
                  </a:lnTo>
                  <a:lnTo>
                    <a:pt x="151" y="1391"/>
                  </a:lnTo>
                  <a:lnTo>
                    <a:pt x="5048" y="192"/>
                  </a:lnTo>
                  <a:close/>
                  <a:moveTo>
                    <a:pt x="5200" y="0"/>
                  </a:moveTo>
                  <a:lnTo>
                    <a:pt x="57" y="1259"/>
                  </a:lnTo>
                  <a:lnTo>
                    <a:pt x="0" y="1274"/>
                  </a:lnTo>
                  <a:lnTo>
                    <a:pt x="0" y="13640"/>
                  </a:lnTo>
                  <a:lnTo>
                    <a:pt x="5200" y="12715"/>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35"/>
            <p:cNvSpPr/>
            <p:nvPr/>
          </p:nvSpPr>
          <p:spPr>
            <a:xfrm>
              <a:off x="1297375" y="3177200"/>
              <a:ext cx="3775" cy="311500"/>
            </a:xfrm>
            <a:custGeom>
              <a:avLst/>
              <a:gdLst/>
              <a:ahLst/>
              <a:cxnLst/>
              <a:rect l="l" t="t" r="r" b="b"/>
              <a:pathLst>
                <a:path w="151" h="12460" extrusionOk="0">
                  <a:moveTo>
                    <a:pt x="75" y="1"/>
                  </a:moveTo>
                  <a:cubicBezTo>
                    <a:pt x="38" y="1"/>
                    <a:pt x="0" y="26"/>
                    <a:pt x="0" y="76"/>
                  </a:cubicBezTo>
                  <a:lnTo>
                    <a:pt x="0" y="12382"/>
                  </a:lnTo>
                  <a:cubicBezTo>
                    <a:pt x="0" y="12425"/>
                    <a:pt x="35" y="12459"/>
                    <a:pt x="75" y="12459"/>
                  </a:cubicBezTo>
                  <a:cubicBezTo>
                    <a:pt x="116"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35"/>
            <p:cNvSpPr/>
            <p:nvPr/>
          </p:nvSpPr>
          <p:spPr>
            <a:xfrm>
              <a:off x="1866800" y="2974200"/>
              <a:ext cx="119850" cy="389300"/>
            </a:xfrm>
            <a:custGeom>
              <a:avLst/>
              <a:gdLst/>
              <a:ahLst/>
              <a:cxnLst/>
              <a:rect l="l" t="t" r="r" b="b"/>
              <a:pathLst>
                <a:path w="4794" h="15572" extrusionOk="0">
                  <a:moveTo>
                    <a:pt x="4686" y="0"/>
                  </a:moveTo>
                  <a:cubicBezTo>
                    <a:pt x="4677" y="0"/>
                    <a:pt x="4668" y="2"/>
                    <a:pt x="4658" y="5"/>
                  </a:cubicBezTo>
                  <a:lnTo>
                    <a:pt x="1" y="1679"/>
                  </a:lnTo>
                  <a:lnTo>
                    <a:pt x="1" y="15571"/>
                  </a:lnTo>
                  <a:lnTo>
                    <a:pt x="4700" y="14467"/>
                  </a:lnTo>
                  <a:cubicBezTo>
                    <a:pt x="4787" y="14442"/>
                    <a:pt x="4765" y="14318"/>
                    <a:pt x="4683" y="14318"/>
                  </a:cubicBezTo>
                  <a:cubicBezTo>
                    <a:pt x="4678" y="14318"/>
                    <a:pt x="4672" y="14319"/>
                    <a:pt x="4666" y="14320"/>
                  </a:cubicBezTo>
                  <a:lnTo>
                    <a:pt x="151" y="15381"/>
                  </a:lnTo>
                  <a:lnTo>
                    <a:pt x="151" y="1785"/>
                  </a:lnTo>
                  <a:lnTo>
                    <a:pt x="4710" y="148"/>
                  </a:lnTo>
                  <a:cubicBezTo>
                    <a:pt x="4794" y="117"/>
                    <a:pt x="4762" y="0"/>
                    <a:pt x="4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35"/>
            <p:cNvSpPr/>
            <p:nvPr/>
          </p:nvSpPr>
          <p:spPr>
            <a:xfrm>
              <a:off x="1720475" y="3021725"/>
              <a:ext cx="123075" cy="367450"/>
            </a:xfrm>
            <a:custGeom>
              <a:avLst/>
              <a:gdLst/>
              <a:ahLst/>
              <a:cxnLst/>
              <a:rect l="l" t="t" r="r" b="b"/>
              <a:pathLst>
                <a:path w="4923" h="14698" extrusionOk="0">
                  <a:moveTo>
                    <a:pt x="4773" y="211"/>
                  </a:moveTo>
                  <a:lnTo>
                    <a:pt x="4773" y="13722"/>
                  </a:lnTo>
                  <a:lnTo>
                    <a:pt x="151" y="14517"/>
                  </a:lnTo>
                  <a:lnTo>
                    <a:pt x="151" y="1770"/>
                  </a:lnTo>
                  <a:lnTo>
                    <a:pt x="4773" y="211"/>
                  </a:lnTo>
                  <a:close/>
                  <a:moveTo>
                    <a:pt x="4922" y="0"/>
                  </a:moveTo>
                  <a:lnTo>
                    <a:pt x="0" y="1661"/>
                  </a:lnTo>
                  <a:lnTo>
                    <a:pt x="0" y="14697"/>
                  </a:lnTo>
                  <a:lnTo>
                    <a:pt x="4922" y="13849"/>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35"/>
            <p:cNvSpPr/>
            <p:nvPr/>
          </p:nvSpPr>
          <p:spPr>
            <a:xfrm>
              <a:off x="1739075" y="3056450"/>
              <a:ext cx="3775" cy="329025"/>
            </a:xfrm>
            <a:custGeom>
              <a:avLst/>
              <a:gdLst/>
              <a:ahLst/>
              <a:cxnLst/>
              <a:rect l="l" t="t" r="r" b="b"/>
              <a:pathLst>
                <a:path w="151" h="13161" extrusionOk="0">
                  <a:moveTo>
                    <a:pt x="76" y="0"/>
                  </a:moveTo>
                  <a:cubicBezTo>
                    <a:pt x="38" y="0"/>
                    <a:pt x="0" y="25"/>
                    <a:pt x="0" y="75"/>
                  </a:cubicBezTo>
                  <a:lnTo>
                    <a:pt x="0" y="13083"/>
                  </a:lnTo>
                  <a:cubicBezTo>
                    <a:pt x="0" y="13126"/>
                    <a:pt x="33" y="13160"/>
                    <a:pt x="76" y="13160"/>
                  </a:cubicBezTo>
                  <a:cubicBezTo>
                    <a:pt x="117" y="13160"/>
                    <a:pt x="151" y="13126"/>
                    <a:pt x="151" y="13085"/>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35"/>
            <p:cNvSpPr/>
            <p:nvPr/>
          </p:nvSpPr>
          <p:spPr>
            <a:xfrm>
              <a:off x="1888575" y="3007650"/>
              <a:ext cx="4175" cy="350225"/>
            </a:xfrm>
            <a:custGeom>
              <a:avLst/>
              <a:gdLst/>
              <a:ahLst/>
              <a:cxnLst/>
              <a:rect l="l" t="t" r="r" b="b"/>
              <a:pathLst>
                <a:path w="167" h="14009" extrusionOk="0">
                  <a:moveTo>
                    <a:pt x="92" y="1"/>
                  </a:moveTo>
                  <a:cubicBezTo>
                    <a:pt x="49" y="1"/>
                    <a:pt x="16" y="35"/>
                    <a:pt x="16" y="76"/>
                  </a:cubicBezTo>
                  <a:lnTo>
                    <a:pt x="0" y="13933"/>
                  </a:lnTo>
                  <a:cubicBezTo>
                    <a:pt x="0" y="13974"/>
                    <a:pt x="35" y="14009"/>
                    <a:pt x="76" y="14009"/>
                  </a:cubicBezTo>
                  <a:cubicBezTo>
                    <a:pt x="118" y="14009"/>
                    <a:pt x="151" y="13974"/>
                    <a:pt x="151" y="13933"/>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35"/>
            <p:cNvSpPr/>
            <p:nvPr/>
          </p:nvSpPr>
          <p:spPr>
            <a:xfrm>
              <a:off x="2118150" y="2884875"/>
              <a:ext cx="159700" cy="416525"/>
            </a:xfrm>
            <a:custGeom>
              <a:avLst/>
              <a:gdLst/>
              <a:ahLst/>
              <a:cxnLst/>
              <a:rect l="l" t="t" r="r" b="b"/>
              <a:pathLst>
                <a:path w="6388" h="16661" extrusionOk="0">
                  <a:moveTo>
                    <a:pt x="5921" y="209"/>
                  </a:moveTo>
                  <a:lnTo>
                    <a:pt x="6234" y="14815"/>
                  </a:lnTo>
                  <a:lnTo>
                    <a:pt x="151" y="16462"/>
                  </a:lnTo>
                  <a:lnTo>
                    <a:pt x="151" y="2174"/>
                  </a:lnTo>
                  <a:lnTo>
                    <a:pt x="5921" y="209"/>
                  </a:lnTo>
                  <a:close/>
                  <a:moveTo>
                    <a:pt x="6066" y="0"/>
                  </a:moveTo>
                  <a:lnTo>
                    <a:pt x="52" y="2048"/>
                  </a:lnTo>
                  <a:lnTo>
                    <a:pt x="0" y="2066"/>
                  </a:lnTo>
                  <a:lnTo>
                    <a:pt x="0" y="16660"/>
                  </a:lnTo>
                  <a:lnTo>
                    <a:pt x="6387" y="14928"/>
                  </a:lnTo>
                  <a:lnTo>
                    <a:pt x="60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35"/>
            <p:cNvSpPr/>
            <p:nvPr/>
          </p:nvSpPr>
          <p:spPr>
            <a:xfrm>
              <a:off x="2304250" y="2815550"/>
              <a:ext cx="168025" cy="436400"/>
            </a:xfrm>
            <a:custGeom>
              <a:avLst/>
              <a:gdLst/>
              <a:ahLst/>
              <a:cxnLst/>
              <a:rect l="l" t="t" r="r" b="b"/>
              <a:pathLst>
                <a:path w="6721" h="17456" extrusionOk="0">
                  <a:moveTo>
                    <a:pt x="6615" y="1"/>
                  </a:moveTo>
                  <a:cubicBezTo>
                    <a:pt x="6607" y="1"/>
                    <a:pt x="6599" y="2"/>
                    <a:pt x="6590" y="5"/>
                  </a:cubicBezTo>
                  <a:lnTo>
                    <a:pt x="0" y="2291"/>
                  </a:lnTo>
                  <a:lnTo>
                    <a:pt x="0" y="17455"/>
                  </a:lnTo>
                  <a:lnTo>
                    <a:pt x="6631" y="15929"/>
                  </a:lnTo>
                  <a:cubicBezTo>
                    <a:pt x="6671" y="15920"/>
                    <a:pt x="6697" y="15879"/>
                    <a:pt x="6687" y="15838"/>
                  </a:cubicBezTo>
                  <a:cubicBezTo>
                    <a:pt x="6680" y="15804"/>
                    <a:pt x="6649" y="15780"/>
                    <a:pt x="6616" y="15780"/>
                  </a:cubicBezTo>
                  <a:cubicBezTo>
                    <a:pt x="6610" y="15780"/>
                    <a:pt x="6604" y="15781"/>
                    <a:pt x="6598" y="15783"/>
                  </a:cubicBezTo>
                  <a:lnTo>
                    <a:pt x="151" y="17265"/>
                  </a:lnTo>
                  <a:lnTo>
                    <a:pt x="151" y="2398"/>
                  </a:lnTo>
                  <a:lnTo>
                    <a:pt x="6638" y="148"/>
                  </a:lnTo>
                  <a:cubicBezTo>
                    <a:pt x="6721" y="116"/>
                    <a:pt x="6690"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35"/>
            <p:cNvSpPr/>
            <p:nvPr/>
          </p:nvSpPr>
          <p:spPr>
            <a:xfrm>
              <a:off x="2136250" y="2929800"/>
              <a:ext cx="3775" cy="363775"/>
            </a:xfrm>
            <a:custGeom>
              <a:avLst/>
              <a:gdLst/>
              <a:ahLst/>
              <a:cxnLst/>
              <a:rect l="l" t="t" r="r" b="b"/>
              <a:pathLst>
                <a:path w="151" h="14551" extrusionOk="0">
                  <a:moveTo>
                    <a:pt x="76" y="0"/>
                  </a:moveTo>
                  <a:cubicBezTo>
                    <a:pt x="38" y="0"/>
                    <a:pt x="0" y="25"/>
                    <a:pt x="0" y="76"/>
                  </a:cubicBezTo>
                  <a:lnTo>
                    <a:pt x="0" y="14475"/>
                  </a:lnTo>
                  <a:cubicBezTo>
                    <a:pt x="0" y="14517"/>
                    <a:pt x="33" y="14550"/>
                    <a:pt x="76" y="14550"/>
                  </a:cubicBezTo>
                  <a:cubicBezTo>
                    <a:pt x="117" y="14550"/>
                    <a:pt x="151" y="14517"/>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35"/>
            <p:cNvSpPr/>
            <p:nvPr/>
          </p:nvSpPr>
          <p:spPr>
            <a:xfrm>
              <a:off x="2324625" y="2865175"/>
              <a:ext cx="3800" cy="380225"/>
            </a:xfrm>
            <a:custGeom>
              <a:avLst/>
              <a:gdLst/>
              <a:ahLst/>
              <a:cxnLst/>
              <a:rect l="l" t="t" r="r" b="b"/>
              <a:pathLst>
                <a:path w="152" h="15209" extrusionOk="0">
                  <a:moveTo>
                    <a:pt x="76" y="1"/>
                  </a:moveTo>
                  <a:cubicBezTo>
                    <a:pt x="38" y="1"/>
                    <a:pt x="1" y="26"/>
                    <a:pt x="1" y="76"/>
                  </a:cubicBezTo>
                  <a:lnTo>
                    <a:pt x="1" y="15134"/>
                  </a:lnTo>
                  <a:cubicBezTo>
                    <a:pt x="1" y="15174"/>
                    <a:pt x="34" y="15209"/>
                    <a:pt x="76" y="15209"/>
                  </a:cubicBezTo>
                  <a:cubicBezTo>
                    <a:pt x="117" y="15209"/>
                    <a:pt x="151" y="15174"/>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35"/>
            <p:cNvSpPr/>
            <p:nvPr/>
          </p:nvSpPr>
          <p:spPr>
            <a:xfrm>
              <a:off x="2623975" y="2709825"/>
              <a:ext cx="153325" cy="465000"/>
            </a:xfrm>
            <a:custGeom>
              <a:avLst/>
              <a:gdLst/>
              <a:ahLst/>
              <a:cxnLst/>
              <a:rect l="l" t="t" r="r" b="b"/>
              <a:pathLst>
                <a:path w="6133" h="18600" extrusionOk="0">
                  <a:moveTo>
                    <a:pt x="5981" y="215"/>
                  </a:moveTo>
                  <a:lnTo>
                    <a:pt x="5981" y="16830"/>
                  </a:lnTo>
                  <a:lnTo>
                    <a:pt x="151" y="18402"/>
                  </a:lnTo>
                  <a:lnTo>
                    <a:pt x="151" y="2329"/>
                  </a:lnTo>
                  <a:lnTo>
                    <a:pt x="5981" y="215"/>
                  </a:lnTo>
                  <a:close/>
                  <a:moveTo>
                    <a:pt x="6132" y="1"/>
                  </a:moveTo>
                  <a:lnTo>
                    <a:pt x="0" y="2223"/>
                  </a:lnTo>
                  <a:lnTo>
                    <a:pt x="0" y="18599"/>
                  </a:lnTo>
                  <a:lnTo>
                    <a:pt x="6132" y="16946"/>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35"/>
            <p:cNvSpPr/>
            <p:nvPr/>
          </p:nvSpPr>
          <p:spPr>
            <a:xfrm>
              <a:off x="2819650" y="2617050"/>
              <a:ext cx="186725" cy="503650"/>
            </a:xfrm>
            <a:custGeom>
              <a:avLst/>
              <a:gdLst/>
              <a:ahLst/>
              <a:cxnLst/>
              <a:rect l="l" t="t" r="r" b="b"/>
              <a:pathLst>
                <a:path w="7469" h="20146" extrusionOk="0">
                  <a:moveTo>
                    <a:pt x="7318" y="224"/>
                  </a:moveTo>
                  <a:lnTo>
                    <a:pt x="7318" y="17830"/>
                  </a:lnTo>
                  <a:lnTo>
                    <a:pt x="151" y="19944"/>
                  </a:lnTo>
                  <a:lnTo>
                    <a:pt x="151" y="3107"/>
                  </a:lnTo>
                  <a:lnTo>
                    <a:pt x="7318" y="224"/>
                  </a:lnTo>
                  <a:close/>
                  <a:moveTo>
                    <a:pt x="7468" y="0"/>
                  </a:moveTo>
                  <a:lnTo>
                    <a:pt x="47" y="2986"/>
                  </a:lnTo>
                  <a:lnTo>
                    <a:pt x="0" y="3005"/>
                  </a:lnTo>
                  <a:lnTo>
                    <a:pt x="0" y="20146"/>
                  </a:lnTo>
                  <a:lnTo>
                    <a:pt x="7414" y="17958"/>
                  </a:lnTo>
                  <a:lnTo>
                    <a:pt x="7468" y="17942"/>
                  </a:lnTo>
                  <a:lnTo>
                    <a:pt x="74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35"/>
            <p:cNvSpPr/>
            <p:nvPr/>
          </p:nvSpPr>
          <p:spPr>
            <a:xfrm>
              <a:off x="2642075" y="2758250"/>
              <a:ext cx="3775" cy="414100"/>
            </a:xfrm>
            <a:custGeom>
              <a:avLst/>
              <a:gdLst/>
              <a:ahLst/>
              <a:cxnLst/>
              <a:rect l="l" t="t" r="r" b="b"/>
              <a:pathLst>
                <a:path w="151" h="16564" extrusionOk="0">
                  <a:moveTo>
                    <a:pt x="75" y="1"/>
                  </a:moveTo>
                  <a:cubicBezTo>
                    <a:pt x="38" y="1"/>
                    <a:pt x="0" y="26"/>
                    <a:pt x="0" y="76"/>
                  </a:cubicBezTo>
                  <a:lnTo>
                    <a:pt x="0" y="16488"/>
                  </a:lnTo>
                  <a:cubicBezTo>
                    <a:pt x="0" y="16529"/>
                    <a:pt x="34" y="16563"/>
                    <a:pt x="75" y="16563"/>
                  </a:cubicBezTo>
                  <a:cubicBezTo>
                    <a:pt x="118" y="16563"/>
                    <a:pt x="151" y="16529"/>
                    <a:pt x="151" y="1648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35"/>
            <p:cNvSpPr/>
            <p:nvPr/>
          </p:nvSpPr>
          <p:spPr>
            <a:xfrm>
              <a:off x="2835600" y="2685150"/>
              <a:ext cx="3775" cy="428125"/>
            </a:xfrm>
            <a:custGeom>
              <a:avLst/>
              <a:gdLst/>
              <a:ahLst/>
              <a:cxnLst/>
              <a:rect l="l" t="t" r="r" b="b"/>
              <a:pathLst>
                <a:path w="151" h="17125" extrusionOk="0">
                  <a:moveTo>
                    <a:pt x="76" y="1"/>
                  </a:moveTo>
                  <a:cubicBezTo>
                    <a:pt x="38" y="1"/>
                    <a:pt x="0" y="26"/>
                    <a:pt x="0" y="76"/>
                  </a:cubicBezTo>
                  <a:lnTo>
                    <a:pt x="0" y="17049"/>
                  </a:lnTo>
                  <a:cubicBezTo>
                    <a:pt x="0" y="17090"/>
                    <a:pt x="33" y="17125"/>
                    <a:pt x="76" y="17125"/>
                  </a:cubicBezTo>
                  <a:cubicBezTo>
                    <a:pt x="117" y="17125"/>
                    <a:pt x="150" y="17090"/>
                    <a:pt x="150" y="17049"/>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35"/>
            <p:cNvSpPr/>
            <p:nvPr/>
          </p:nvSpPr>
          <p:spPr>
            <a:xfrm>
              <a:off x="1472325" y="3563175"/>
              <a:ext cx="117425" cy="356175"/>
            </a:xfrm>
            <a:custGeom>
              <a:avLst/>
              <a:gdLst/>
              <a:ahLst/>
              <a:cxnLst/>
              <a:rect l="l" t="t" r="r" b="b"/>
              <a:pathLst>
                <a:path w="4697" h="14247" extrusionOk="0">
                  <a:moveTo>
                    <a:pt x="4613" y="0"/>
                  </a:moveTo>
                  <a:cubicBezTo>
                    <a:pt x="4605" y="0"/>
                    <a:pt x="4596" y="2"/>
                    <a:pt x="4587" y="5"/>
                  </a:cubicBezTo>
                  <a:lnTo>
                    <a:pt x="54" y="1444"/>
                  </a:lnTo>
                  <a:lnTo>
                    <a:pt x="1" y="1461"/>
                  </a:lnTo>
                  <a:lnTo>
                    <a:pt x="1" y="14247"/>
                  </a:lnTo>
                  <a:lnTo>
                    <a:pt x="4623" y="13411"/>
                  </a:lnTo>
                  <a:cubicBezTo>
                    <a:pt x="4666" y="13405"/>
                    <a:pt x="4695" y="13364"/>
                    <a:pt x="4688" y="13322"/>
                  </a:cubicBezTo>
                  <a:cubicBezTo>
                    <a:pt x="4682" y="13284"/>
                    <a:pt x="4649" y="13259"/>
                    <a:pt x="4613" y="13259"/>
                  </a:cubicBezTo>
                  <a:cubicBezTo>
                    <a:pt x="4608" y="13259"/>
                    <a:pt x="4602" y="13260"/>
                    <a:pt x="4596" y="13261"/>
                  </a:cubicBezTo>
                  <a:lnTo>
                    <a:pt x="152" y="14066"/>
                  </a:lnTo>
                  <a:lnTo>
                    <a:pt x="152" y="1571"/>
                  </a:lnTo>
                  <a:lnTo>
                    <a:pt x="4633" y="148"/>
                  </a:lnTo>
                  <a:cubicBezTo>
                    <a:pt x="4674" y="136"/>
                    <a:pt x="4697" y="93"/>
                    <a:pt x="4685" y="52"/>
                  </a:cubicBezTo>
                  <a:cubicBezTo>
                    <a:pt x="4675" y="20"/>
                    <a:pt x="4645"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35"/>
            <p:cNvSpPr/>
            <p:nvPr/>
          </p:nvSpPr>
          <p:spPr>
            <a:xfrm>
              <a:off x="1275075" y="3612675"/>
              <a:ext cx="130000" cy="338375"/>
            </a:xfrm>
            <a:custGeom>
              <a:avLst/>
              <a:gdLst/>
              <a:ahLst/>
              <a:cxnLst/>
              <a:rect l="l" t="t" r="r" b="b"/>
              <a:pathLst>
                <a:path w="5200" h="13535" extrusionOk="0">
                  <a:moveTo>
                    <a:pt x="5048" y="189"/>
                  </a:moveTo>
                  <a:lnTo>
                    <a:pt x="5048" y="12585"/>
                  </a:lnTo>
                  <a:lnTo>
                    <a:pt x="151" y="13357"/>
                  </a:lnTo>
                  <a:lnTo>
                    <a:pt x="151" y="1290"/>
                  </a:lnTo>
                  <a:lnTo>
                    <a:pt x="5048" y="189"/>
                  </a:lnTo>
                  <a:close/>
                  <a:moveTo>
                    <a:pt x="5200" y="0"/>
                  </a:moveTo>
                  <a:lnTo>
                    <a:pt x="0" y="1168"/>
                  </a:lnTo>
                  <a:lnTo>
                    <a:pt x="0" y="13534"/>
                  </a:lnTo>
                  <a:lnTo>
                    <a:pt x="5200" y="12714"/>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35"/>
            <p:cNvSpPr/>
            <p:nvPr/>
          </p:nvSpPr>
          <p:spPr>
            <a:xfrm>
              <a:off x="1297375" y="3636475"/>
              <a:ext cx="3775" cy="311500"/>
            </a:xfrm>
            <a:custGeom>
              <a:avLst/>
              <a:gdLst/>
              <a:ahLst/>
              <a:cxnLst/>
              <a:rect l="l" t="t" r="r" b="b"/>
              <a:pathLst>
                <a:path w="151" h="12460" extrusionOk="0">
                  <a:moveTo>
                    <a:pt x="75" y="1"/>
                  </a:moveTo>
                  <a:cubicBezTo>
                    <a:pt x="38" y="1"/>
                    <a:pt x="0" y="26"/>
                    <a:pt x="0" y="76"/>
                  </a:cubicBezTo>
                  <a:lnTo>
                    <a:pt x="0" y="12384"/>
                  </a:lnTo>
                  <a:cubicBezTo>
                    <a:pt x="0" y="12425"/>
                    <a:pt x="33" y="12459"/>
                    <a:pt x="75" y="12459"/>
                  </a:cubicBezTo>
                  <a:cubicBezTo>
                    <a:pt x="118"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35"/>
            <p:cNvSpPr/>
            <p:nvPr/>
          </p:nvSpPr>
          <p:spPr>
            <a:xfrm>
              <a:off x="1866800" y="3485700"/>
              <a:ext cx="119850" cy="383125"/>
            </a:xfrm>
            <a:custGeom>
              <a:avLst/>
              <a:gdLst/>
              <a:ahLst/>
              <a:cxnLst/>
              <a:rect l="l" t="t" r="r" b="b"/>
              <a:pathLst>
                <a:path w="4794" h="15325" extrusionOk="0">
                  <a:moveTo>
                    <a:pt x="4687" y="0"/>
                  </a:moveTo>
                  <a:cubicBezTo>
                    <a:pt x="4679" y="0"/>
                    <a:pt x="4671" y="1"/>
                    <a:pt x="4662" y="4"/>
                  </a:cubicBezTo>
                  <a:lnTo>
                    <a:pt x="1" y="1435"/>
                  </a:lnTo>
                  <a:lnTo>
                    <a:pt x="1" y="15324"/>
                  </a:lnTo>
                  <a:lnTo>
                    <a:pt x="4698" y="14467"/>
                  </a:lnTo>
                  <a:cubicBezTo>
                    <a:pt x="4739" y="14459"/>
                    <a:pt x="4765" y="14419"/>
                    <a:pt x="4759" y="14378"/>
                  </a:cubicBezTo>
                  <a:cubicBezTo>
                    <a:pt x="4750" y="14342"/>
                    <a:pt x="4719" y="14317"/>
                    <a:pt x="4683" y="14317"/>
                  </a:cubicBezTo>
                  <a:cubicBezTo>
                    <a:pt x="4678" y="14317"/>
                    <a:pt x="4674" y="14317"/>
                    <a:pt x="4670" y="14318"/>
                  </a:cubicBezTo>
                  <a:lnTo>
                    <a:pt x="151" y="15143"/>
                  </a:lnTo>
                  <a:lnTo>
                    <a:pt x="151" y="1546"/>
                  </a:lnTo>
                  <a:lnTo>
                    <a:pt x="4706" y="148"/>
                  </a:lnTo>
                  <a:cubicBezTo>
                    <a:pt x="4793" y="122"/>
                    <a:pt x="4764" y="0"/>
                    <a:pt x="46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35"/>
            <p:cNvSpPr/>
            <p:nvPr/>
          </p:nvSpPr>
          <p:spPr>
            <a:xfrm>
              <a:off x="1720475" y="3525900"/>
              <a:ext cx="123075" cy="360925"/>
            </a:xfrm>
            <a:custGeom>
              <a:avLst/>
              <a:gdLst/>
              <a:ahLst/>
              <a:cxnLst/>
              <a:rect l="l" t="t" r="r" b="b"/>
              <a:pathLst>
                <a:path w="4923" h="14437" extrusionOk="0">
                  <a:moveTo>
                    <a:pt x="4773" y="200"/>
                  </a:moveTo>
                  <a:lnTo>
                    <a:pt x="4773" y="13714"/>
                  </a:lnTo>
                  <a:lnTo>
                    <a:pt x="151" y="14267"/>
                  </a:lnTo>
                  <a:lnTo>
                    <a:pt x="151" y="1517"/>
                  </a:lnTo>
                  <a:lnTo>
                    <a:pt x="4773" y="200"/>
                  </a:lnTo>
                  <a:close/>
                  <a:moveTo>
                    <a:pt x="4922" y="0"/>
                  </a:moveTo>
                  <a:lnTo>
                    <a:pt x="55" y="1387"/>
                  </a:lnTo>
                  <a:lnTo>
                    <a:pt x="0" y="1403"/>
                  </a:lnTo>
                  <a:lnTo>
                    <a:pt x="0" y="14436"/>
                  </a:lnTo>
                  <a:lnTo>
                    <a:pt x="4856" y="13855"/>
                  </a:lnTo>
                  <a:lnTo>
                    <a:pt x="4922" y="13847"/>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35"/>
            <p:cNvSpPr/>
            <p:nvPr/>
          </p:nvSpPr>
          <p:spPr>
            <a:xfrm>
              <a:off x="1739075" y="3555225"/>
              <a:ext cx="3775" cy="329000"/>
            </a:xfrm>
            <a:custGeom>
              <a:avLst/>
              <a:gdLst/>
              <a:ahLst/>
              <a:cxnLst/>
              <a:rect l="l" t="t" r="r" b="b"/>
              <a:pathLst>
                <a:path w="151" h="13160" extrusionOk="0">
                  <a:moveTo>
                    <a:pt x="76" y="0"/>
                  </a:moveTo>
                  <a:cubicBezTo>
                    <a:pt x="38" y="0"/>
                    <a:pt x="0" y="26"/>
                    <a:pt x="0" y="76"/>
                  </a:cubicBezTo>
                  <a:lnTo>
                    <a:pt x="0" y="13084"/>
                  </a:lnTo>
                  <a:cubicBezTo>
                    <a:pt x="0" y="13125"/>
                    <a:pt x="33" y="13159"/>
                    <a:pt x="76" y="13159"/>
                  </a:cubicBezTo>
                  <a:cubicBezTo>
                    <a:pt x="117" y="13159"/>
                    <a:pt x="151" y="13125"/>
                    <a:pt x="151" y="13084"/>
                  </a:cubicBezTo>
                  <a:lnTo>
                    <a:pt x="151" y="76"/>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35"/>
            <p:cNvSpPr/>
            <p:nvPr/>
          </p:nvSpPr>
          <p:spPr>
            <a:xfrm>
              <a:off x="1888575" y="3514275"/>
              <a:ext cx="4175" cy="350225"/>
            </a:xfrm>
            <a:custGeom>
              <a:avLst/>
              <a:gdLst/>
              <a:ahLst/>
              <a:cxnLst/>
              <a:rect l="l" t="t" r="r" b="b"/>
              <a:pathLst>
                <a:path w="167" h="14009" extrusionOk="0">
                  <a:moveTo>
                    <a:pt x="92" y="0"/>
                  </a:moveTo>
                  <a:cubicBezTo>
                    <a:pt x="49" y="0"/>
                    <a:pt x="16" y="34"/>
                    <a:pt x="16" y="75"/>
                  </a:cubicBezTo>
                  <a:lnTo>
                    <a:pt x="0" y="13933"/>
                  </a:lnTo>
                  <a:cubicBezTo>
                    <a:pt x="0" y="13974"/>
                    <a:pt x="35" y="14008"/>
                    <a:pt x="76" y="14008"/>
                  </a:cubicBezTo>
                  <a:cubicBezTo>
                    <a:pt x="118" y="14008"/>
                    <a:pt x="151" y="13974"/>
                    <a:pt x="151" y="13933"/>
                  </a:cubicBezTo>
                  <a:lnTo>
                    <a:pt x="167" y="75"/>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35"/>
            <p:cNvSpPr/>
            <p:nvPr/>
          </p:nvSpPr>
          <p:spPr>
            <a:xfrm>
              <a:off x="2118150" y="3431775"/>
              <a:ext cx="159700" cy="401075"/>
            </a:xfrm>
            <a:custGeom>
              <a:avLst/>
              <a:gdLst/>
              <a:ahLst/>
              <a:cxnLst/>
              <a:rect l="l" t="t" r="r" b="b"/>
              <a:pathLst>
                <a:path w="6388" h="16043" extrusionOk="0">
                  <a:moveTo>
                    <a:pt x="5920" y="191"/>
                  </a:moveTo>
                  <a:lnTo>
                    <a:pt x="6234" y="14832"/>
                  </a:lnTo>
                  <a:lnTo>
                    <a:pt x="151" y="15864"/>
                  </a:lnTo>
                  <a:lnTo>
                    <a:pt x="151" y="1570"/>
                  </a:lnTo>
                  <a:lnTo>
                    <a:pt x="5920" y="191"/>
                  </a:lnTo>
                  <a:close/>
                  <a:moveTo>
                    <a:pt x="6066" y="1"/>
                  </a:moveTo>
                  <a:lnTo>
                    <a:pt x="0" y="1452"/>
                  </a:lnTo>
                  <a:lnTo>
                    <a:pt x="0" y="16042"/>
                  </a:lnTo>
                  <a:lnTo>
                    <a:pt x="6324" y="14970"/>
                  </a:lnTo>
                  <a:lnTo>
                    <a:pt x="6387" y="14959"/>
                  </a:lnTo>
                  <a:lnTo>
                    <a:pt x="6068" y="95"/>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35"/>
            <p:cNvSpPr/>
            <p:nvPr/>
          </p:nvSpPr>
          <p:spPr>
            <a:xfrm>
              <a:off x="2304250" y="3382675"/>
              <a:ext cx="167425" cy="419625"/>
            </a:xfrm>
            <a:custGeom>
              <a:avLst/>
              <a:gdLst/>
              <a:ahLst/>
              <a:cxnLst/>
              <a:rect l="l" t="t" r="r" b="b"/>
              <a:pathLst>
                <a:path w="6697" h="16785" extrusionOk="0">
                  <a:moveTo>
                    <a:pt x="6613" y="1"/>
                  </a:moveTo>
                  <a:cubicBezTo>
                    <a:pt x="6607" y="1"/>
                    <a:pt x="6602" y="1"/>
                    <a:pt x="6596" y="3"/>
                  </a:cubicBezTo>
                  <a:lnTo>
                    <a:pt x="59" y="1608"/>
                  </a:lnTo>
                  <a:lnTo>
                    <a:pt x="0" y="1623"/>
                  </a:lnTo>
                  <a:lnTo>
                    <a:pt x="0" y="16784"/>
                  </a:lnTo>
                  <a:lnTo>
                    <a:pt x="6624" y="15932"/>
                  </a:lnTo>
                  <a:cubicBezTo>
                    <a:pt x="6665" y="15925"/>
                    <a:pt x="6694" y="15888"/>
                    <a:pt x="6689" y="15848"/>
                  </a:cubicBezTo>
                  <a:cubicBezTo>
                    <a:pt x="6682" y="15809"/>
                    <a:pt x="6649" y="15781"/>
                    <a:pt x="6612" y="15781"/>
                  </a:cubicBezTo>
                  <a:cubicBezTo>
                    <a:pt x="6609" y="15781"/>
                    <a:pt x="6607" y="15781"/>
                    <a:pt x="6604" y="15781"/>
                  </a:cubicBezTo>
                  <a:lnTo>
                    <a:pt x="151" y="16613"/>
                  </a:lnTo>
                  <a:lnTo>
                    <a:pt x="151" y="1742"/>
                  </a:lnTo>
                  <a:lnTo>
                    <a:pt x="6632" y="149"/>
                  </a:lnTo>
                  <a:cubicBezTo>
                    <a:pt x="6671" y="140"/>
                    <a:pt x="6697" y="99"/>
                    <a:pt x="6687" y="58"/>
                  </a:cubicBezTo>
                  <a:cubicBezTo>
                    <a:pt x="6678" y="24"/>
                    <a:pt x="6647" y="1"/>
                    <a:pt x="6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35"/>
            <p:cNvSpPr/>
            <p:nvPr/>
          </p:nvSpPr>
          <p:spPr>
            <a:xfrm>
              <a:off x="2136250" y="3463325"/>
              <a:ext cx="3775" cy="363800"/>
            </a:xfrm>
            <a:custGeom>
              <a:avLst/>
              <a:gdLst/>
              <a:ahLst/>
              <a:cxnLst/>
              <a:rect l="l" t="t" r="r" b="b"/>
              <a:pathLst>
                <a:path w="151" h="14552" extrusionOk="0">
                  <a:moveTo>
                    <a:pt x="76" y="1"/>
                  </a:moveTo>
                  <a:cubicBezTo>
                    <a:pt x="38" y="1"/>
                    <a:pt x="0" y="26"/>
                    <a:pt x="0" y="76"/>
                  </a:cubicBezTo>
                  <a:lnTo>
                    <a:pt x="0" y="14475"/>
                  </a:lnTo>
                  <a:cubicBezTo>
                    <a:pt x="0" y="14518"/>
                    <a:pt x="33" y="14551"/>
                    <a:pt x="76" y="14552"/>
                  </a:cubicBezTo>
                  <a:cubicBezTo>
                    <a:pt x="117" y="14551"/>
                    <a:pt x="151" y="14518"/>
                    <a:pt x="151" y="14475"/>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35"/>
            <p:cNvSpPr/>
            <p:nvPr/>
          </p:nvSpPr>
          <p:spPr>
            <a:xfrm>
              <a:off x="2324625" y="3417800"/>
              <a:ext cx="3800" cy="380225"/>
            </a:xfrm>
            <a:custGeom>
              <a:avLst/>
              <a:gdLst/>
              <a:ahLst/>
              <a:cxnLst/>
              <a:rect l="l" t="t" r="r" b="b"/>
              <a:pathLst>
                <a:path w="152" h="15209" extrusionOk="0">
                  <a:moveTo>
                    <a:pt x="76" y="1"/>
                  </a:moveTo>
                  <a:cubicBezTo>
                    <a:pt x="38" y="1"/>
                    <a:pt x="1" y="26"/>
                    <a:pt x="1" y="76"/>
                  </a:cubicBezTo>
                  <a:lnTo>
                    <a:pt x="1" y="15134"/>
                  </a:lnTo>
                  <a:cubicBezTo>
                    <a:pt x="1" y="15176"/>
                    <a:pt x="34" y="15209"/>
                    <a:pt x="76" y="15209"/>
                  </a:cubicBezTo>
                  <a:cubicBezTo>
                    <a:pt x="117" y="15209"/>
                    <a:pt x="151" y="15176"/>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35"/>
            <p:cNvSpPr/>
            <p:nvPr/>
          </p:nvSpPr>
          <p:spPr>
            <a:xfrm>
              <a:off x="2623975" y="3308200"/>
              <a:ext cx="153325" cy="449375"/>
            </a:xfrm>
            <a:custGeom>
              <a:avLst/>
              <a:gdLst/>
              <a:ahLst/>
              <a:cxnLst/>
              <a:rect l="l" t="t" r="r" b="b"/>
              <a:pathLst>
                <a:path w="6133" h="17975" extrusionOk="0">
                  <a:moveTo>
                    <a:pt x="5981" y="196"/>
                  </a:moveTo>
                  <a:lnTo>
                    <a:pt x="5981" y="16816"/>
                  </a:lnTo>
                  <a:lnTo>
                    <a:pt x="151" y="17796"/>
                  </a:lnTo>
                  <a:lnTo>
                    <a:pt x="151" y="1719"/>
                  </a:lnTo>
                  <a:lnTo>
                    <a:pt x="5981" y="196"/>
                  </a:lnTo>
                  <a:close/>
                  <a:moveTo>
                    <a:pt x="6132" y="1"/>
                  </a:moveTo>
                  <a:lnTo>
                    <a:pt x="0" y="1602"/>
                  </a:lnTo>
                  <a:lnTo>
                    <a:pt x="0" y="17974"/>
                  </a:lnTo>
                  <a:lnTo>
                    <a:pt x="6070" y="16953"/>
                  </a:lnTo>
                  <a:lnTo>
                    <a:pt x="6132" y="16942"/>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35"/>
            <p:cNvSpPr/>
            <p:nvPr/>
          </p:nvSpPr>
          <p:spPr>
            <a:xfrm>
              <a:off x="2819650" y="3238675"/>
              <a:ext cx="186725" cy="484600"/>
            </a:xfrm>
            <a:custGeom>
              <a:avLst/>
              <a:gdLst/>
              <a:ahLst/>
              <a:cxnLst/>
              <a:rect l="l" t="t" r="r" b="b"/>
              <a:pathLst>
                <a:path w="7469" h="19384" extrusionOk="0">
                  <a:moveTo>
                    <a:pt x="7318" y="203"/>
                  </a:moveTo>
                  <a:lnTo>
                    <a:pt x="7318" y="17813"/>
                  </a:lnTo>
                  <a:lnTo>
                    <a:pt x="151" y="19201"/>
                  </a:lnTo>
                  <a:lnTo>
                    <a:pt x="151" y="2359"/>
                  </a:lnTo>
                  <a:lnTo>
                    <a:pt x="7318" y="203"/>
                  </a:lnTo>
                  <a:close/>
                  <a:moveTo>
                    <a:pt x="7468" y="1"/>
                  </a:moveTo>
                  <a:lnTo>
                    <a:pt x="0" y="2248"/>
                  </a:lnTo>
                  <a:lnTo>
                    <a:pt x="0" y="19384"/>
                  </a:lnTo>
                  <a:lnTo>
                    <a:pt x="7407" y="17948"/>
                  </a:lnTo>
                  <a:lnTo>
                    <a:pt x="7468" y="17937"/>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35"/>
            <p:cNvSpPr/>
            <p:nvPr/>
          </p:nvSpPr>
          <p:spPr>
            <a:xfrm>
              <a:off x="2642075" y="3343075"/>
              <a:ext cx="3775" cy="414100"/>
            </a:xfrm>
            <a:custGeom>
              <a:avLst/>
              <a:gdLst/>
              <a:ahLst/>
              <a:cxnLst/>
              <a:rect l="l" t="t" r="r" b="b"/>
              <a:pathLst>
                <a:path w="151" h="16564" extrusionOk="0">
                  <a:moveTo>
                    <a:pt x="75" y="0"/>
                  </a:moveTo>
                  <a:cubicBezTo>
                    <a:pt x="38" y="0"/>
                    <a:pt x="0" y="26"/>
                    <a:pt x="0" y="76"/>
                  </a:cubicBezTo>
                  <a:lnTo>
                    <a:pt x="0" y="16488"/>
                  </a:lnTo>
                  <a:cubicBezTo>
                    <a:pt x="0" y="16529"/>
                    <a:pt x="34" y="16563"/>
                    <a:pt x="75" y="16563"/>
                  </a:cubicBezTo>
                  <a:cubicBezTo>
                    <a:pt x="118" y="16563"/>
                    <a:pt x="151" y="16529"/>
                    <a:pt x="151" y="16487"/>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35"/>
            <p:cNvSpPr/>
            <p:nvPr/>
          </p:nvSpPr>
          <p:spPr>
            <a:xfrm>
              <a:off x="2835575" y="3289550"/>
              <a:ext cx="3825" cy="428175"/>
            </a:xfrm>
            <a:custGeom>
              <a:avLst/>
              <a:gdLst/>
              <a:ahLst/>
              <a:cxnLst/>
              <a:rect l="l" t="t" r="r" b="b"/>
              <a:pathLst>
                <a:path w="153" h="17127" extrusionOk="0">
                  <a:moveTo>
                    <a:pt x="76" y="1"/>
                  </a:moveTo>
                  <a:cubicBezTo>
                    <a:pt x="38" y="1"/>
                    <a:pt x="1" y="26"/>
                    <a:pt x="1" y="77"/>
                  </a:cubicBezTo>
                  <a:lnTo>
                    <a:pt x="1" y="17050"/>
                  </a:lnTo>
                  <a:cubicBezTo>
                    <a:pt x="0" y="17092"/>
                    <a:pt x="34" y="17126"/>
                    <a:pt x="77" y="17127"/>
                  </a:cubicBezTo>
                  <a:cubicBezTo>
                    <a:pt x="118" y="17126"/>
                    <a:pt x="152" y="17092"/>
                    <a:pt x="151" y="17050"/>
                  </a:cubicBezTo>
                  <a:lnTo>
                    <a:pt x="151" y="77"/>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35"/>
            <p:cNvSpPr/>
            <p:nvPr/>
          </p:nvSpPr>
          <p:spPr>
            <a:xfrm>
              <a:off x="4319700" y="1826000"/>
              <a:ext cx="209175" cy="477925"/>
            </a:xfrm>
            <a:custGeom>
              <a:avLst/>
              <a:gdLst/>
              <a:ahLst/>
              <a:cxnLst/>
              <a:rect l="l" t="t" r="r" b="b"/>
              <a:pathLst>
                <a:path w="8367" h="19117" extrusionOk="0">
                  <a:moveTo>
                    <a:pt x="451" y="276"/>
                  </a:moveTo>
                  <a:lnTo>
                    <a:pt x="8104" y="5325"/>
                  </a:lnTo>
                  <a:lnTo>
                    <a:pt x="8215" y="18854"/>
                  </a:lnTo>
                  <a:lnTo>
                    <a:pt x="152" y="14217"/>
                  </a:lnTo>
                  <a:lnTo>
                    <a:pt x="451" y="276"/>
                  </a:lnTo>
                  <a:close/>
                  <a:moveTo>
                    <a:pt x="305" y="0"/>
                  </a:moveTo>
                  <a:lnTo>
                    <a:pt x="0" y="14258"/>
                  </a:lnTo>
                  <a:lnTo>
                    <a:pt x="0" y="14303"/>
                  </a:lnTo>
                  <a:lnTo>
                    <a:pt x="8366" y="19117"/>
                  </a:lnTo>
                  <a:lnTo>
                    <a:pt x="8366" y="19117"/>
                  </a:lnTo>
                  <a:lnTo>
                    <a:pt x="8253" y="5283"/>
                  </a:lnTo>
                  <a:lnTo>
                    <a:pt x="8253" y="5243"/>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35"/>
            <p:cNvSpPr/>
            <p:nvPr/>
          </p:nvSpPr>
          <p:spPr>
            <a:xfrm>
              <a:off x="4063650" y="1651375"/>
              <a:ext cx="220050" cy="512025"/>
            </a:xfrm>
            <a:custGeom>
              <a:avLst/>
              <a:gdLst/>
              <a:ahLst/>
              <a:cxnLst/>
              <a:rect l="l" t="t" r="r" b="b"/>
              <a:pathLst>
                <a:path w="8802" h="20481" extrusionOk="0">
                  <a:moveTo>
                    <a:pt x="321" y="0"/>
                  </a:moveTo>
                  <a:cubicBezTo>
                    <a:pt x="297" y="0"/>
                    <a:pt x="273" y="11"/>
                    <a:pt x="259" y="33"/>
                  </a:cubicBezTo>
                  <a:cubicBezTo>
                    <a:pt x="235" y="67"/>
                    <a:pt x="244" y="113"/>
                    <a:pt x="278" y="137"/>
                  </a:cubicBezTo>
                  <a:lnTo>
                    <a:pt x="8531" y="5792"/>
                  </a:lnTo>
                  <a:lnTo>
                    <a:pt x="8650" y="20219"/>
                  </a:lnTo>
                  <a:lnTo>
                    <a:pt x="150" y="15353"/>
                  </a:lnTo>
                  <a:cubicBezTo>
                    <a:pt x="136" y="15345"/>
                    <a:pt x="123" y="15341"/>
                    <a:pt x="110" y="15341"/>
                  </a:cubicBezTo>
                  <a:cubicBezTo>
                    <a:pt x="43" y="15341"/>
                    <a:pt x="1" y="15443"/>
                    <a:pt x="76" y="15484"/>
                  </a:cubicBezTo>
                  <a:lnTo>
                    <a:pt x="8688" y="20415"/>
                  </a:lnTo>
                  <a:lnTo>
                    <a:pt x="8802" y="20481"/>
                  </a:lnTo>
                  <a:lnTo>
                    <a:pt x="8682" y="5751"/>
                  </a:lnTo>
                  <a:lnTo>
                    <a:pt x="8682" y="5713"/>
                  </a:lnTo>
                  <a:lnTo>
                    <a:pt x="364" y="13"/>
                  </a:lnTo>
                  <a:cubicBezTo>
                    <a:pt x="351" y="4"/>
                    <a:pt x="336"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35"/>
            <p:cNvSpPr/>
            <p:nvPr/>
          </p:nvSpPr>
          <p:spPr>
            <a:xfrm>
              <a:off x="4498400" y="1940725"/>
              <a:ext cx="6625" cy="346125"/>
            </a:xfrm>
            <a:custGeom>
              <a:avLst/>
              <a:gdLst/>
              <a:ahLst/>
              <a:cxnLst/>
              <a:rect l="l" t="t" r="r" b="b"/>
              <a:pathLst>
                <a:path w="265" h="13845" extrusionOk="0">
                  <a:moveTo>
                    <a:pt x="78" y="0"/>
                  </a:moveTo>
                  <a:cubicBezTo>
                    <a:pt x="77" y="0"/>
                    <a:pt x="76" y="0"/>
                    <a:pt x="76" y="0"/>
                  </a:cubicBezTo>
                  <a:cubicBezTo>
                    <a:pt x="33" y="0"/>
                    <a:pt x="0" y="35"/>
                    <a:pt x="0" y="75"/>
                  </a:cubicBezTo>
                  <a:lnTo>
                    <a:pt x="113" y="13769"/>
                  </a:lnTo>
                  <a:cubicBezTo>
                    <a:pt x="113" y="13812"/>
                    <a:pt x="147" y="13845"/>
                    <a:pt x="188" y="13845"/>
                  </a:cubicBezTo>
                  <a:lnTo>
                    <a:pt x="189" y="13845"/>
                  </a:lnTo>
                  <a:cubicBezTo>
                    <a:pt x="231" y="13843"/>
                    <a:pt x="265" y="13809"/>
                    <a:pt x="265" y="13768"/>
                  </a:cubicBezTo>
                  <a:lnTo>
                    <a:pt x="152" y="74"/>
                  </a:lnTo>
                  <a:cubicBezTo>
                    <a:pt x="152" y="33"/>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35"/>
            <p:cNvSpPr/>
            <p:nvPr/>
          </p:nvSpPr>
          <p:spPr>
            <a:xfrm>
              <a:off x="4250025" y="1774900"/>
              <a:ext cx="6825" cy="370700"/>
            </a:xfrm>
            <a:custGeom>
              <a:avLst/>
              <a:gdLst/>
              <a:ahLst/>
              <a:cxnLst/>
              <a:rect l="l" t="t" r="r" b="b"/>
              <a:pathLst>
                <a:path w="273" h="14828" extrusionOk="0">
                  <a:moveTo>
                    <a:pt x="76" y="0"/>
                  </a:moveTo>
                  <a:cubicBezTo>
                    <a:pt x="35" y="2"/>
                    <a:pt x="1" y="36"/>
                    <a:pt x="2" y="77"/>
                  </a:cubicBezTo>
                  <a:lnTo>
                    <a:pt x="122" y="14752"/>
                  </a:lnTo>
                  <a:cubicBezTo>
                    <a:pt x="122" y="14793"/>
                    <a:pt x="156" y="14828"/>
                    <a:pt x="197" y="14828"/>
                  </a:cubicBezTo>
                  <a:cubicBezTo>
                    <a:pt x="238" y="14826"/>
                    <a:pt x="273" y="14793"/>
                    <a:pt x="273" y="14751"/>
                  </a:cubicBezTo>
                  <a:lnTo>
                    <a:pt x="153" y="76"/>
                  </a:lnTo>
                  <a:cubicBezTo>
                    <a:pt x="151" y="35"/>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35"/>
            <p:cNvSpPr/>
            <p:nvPr/>
          </p:nvSpPr>
          <p:spPr>
            <a:xfrm>
              <a:off x="4324075" y="2361075"/>
              <a:ext cx="208950" cy="450150"/>
            </a:xfrm>
            <a:custGeom>
              <a:avLst/>
              <a:gdLst/>
              <a:ahLst/>
              <a:cxnLst/>
              <a:rect l="l" t="t" r="r" b="b"/>
              <a:pathLst>
                <a:path w="8358" h="18006" extrusionOk="0">
                  <a:moveTo>
                    <a:pt x="451" y="249"/>
                  </a:moveTo>
                  <a:lnTo>
                    <a:pt x="8095" y="4235"/>
                  </a:lnTo>
                  <a:lnTo>
                    <a:pt x="8206" y="17775"/>
                  </a:lnTo>
                  <a:lnTo>
                    <a:pt x="153" y="14257"/>
                  </a:lnTo>
                  <a:lnTo>
                    <a:pt x="451" y="249"/>
                  </a:lnTo>
                  <a:close/>
                  <a:moveTo>
                    <a:pt x="305" y="1"/>
                  </a:moveTo>
                  <a:lnTo>
                    <a:pt x="1" y="14304"/>
                  </a:lnTo>
                  <a:lnTo>
                    <a:pt x="1" y="14354"/>
                  </a:lnTo>
                  <a:lnTo>
                    <a:pt x="8358" y="18006"/>
                  </a:lnTo>
                  <a:lnTo>
                    <a:pt x="8244" y="4188"/>
                  </a:lnTo>
                  <a:lnTo>
                    <a:pt x="8244" y="4143"/>
                  </a:lnTo>
                  <a:lnTo>
                    <a:pt x="412" y="58"/>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35"/>
            <p:cNvSpPr/>
            <p:nvPr/>
          </p:nvSpPr>
          <p:spPr>
            <a:xfrm>
              <a:off x="4065800" y="2216100"/>
              <a:ext cx="222375" cy="488750"/>
            </a:xfrm>
            <a:custGeom>
              <a:avLst/>
              <a:gdLst/>
              <a:ahLst/>
              <a:cxnLst/>
              <a:rect l="l" t="t" r="r" b="b"/>
              <a:pathLst>
                <a:path w="8895" h="19550" extrusionOk="0">
                  <a:moveTo>
                    <a:pt x="88" y="0"/>
                  </a:moveTo>
                  <a:cubicBezTo>
                    <a:pt x="62" y="0"/>
                    <a:pt x="36" y="14"/>
                    <a:pt x="22" y="39"/>
                  </a:cubicBezTo>
                  <a:cubicBezTo>
                    <a:pt x="1" y="75"/>
                    <a:pt x="14" y="121"/>
                    <a:pt x="51" y="142"/>
                  </a:cubicBezTo>
                  <a:lnTo>
                    <a:pt x="8623" y="4881"/>
                  </a:lnTo>
                  <a:lnTo>
                    <a:pt x="8741" y="19319"/>
                  </a:lnTo>
                  <a:lnTo>
                    <a:pt x="245" y="15674"/>
                  </a:lnTo>
                  <a:cubicBezTo>
                    <a:pt x="234" y="15669"/>
                    <a:pt x="223" y="15667"/>
                    <a:pt x="213" y="15667"/>
                  </a:cubicBezTo>
                  <a:cubicBezTo>
                    <a:pt x="140" y="15667"/>
                    <a:pt x="105" y="15778"/>
                    <a:pt x="186" y="15812"/>
                  </a:cubicBezTo>
                  <a:lnTo>
                    <a:pt x="8789" y="19504"/>
                  </a:lnTo>
                  <a:lnTo>
                    <a:pt x="8894" y="19549"/>
                  </a:lnTo>
                  <a:lnTo>
                    <a:pt x="8774" y="4837"/>
                  </a:lnTo>
                  <a:lnTo>
                    <a:pt x="8774" y="4792"/>
                  </a:lnTo>
                  <a:lnTo>
                    <a:pt x="124" y="9"/>
                  </a:lnTo>
                  <a:cubicBezTo>
                    <a:pt x="113" y="3"/>
                    <a:pt x="100" y="0"/>
                    <a:pt x="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35"/>
            <p:cNvSpPr/>
            <p:nvPr/>
          </p:nvSpPr>
          <p:spPr>
            <a:xfrm>
              <a:off x="4502600" y="2451700"/>
              <a:ext cx="6575" cy="346125"/>
            </a:xfrm>
            <a:custGeom>
              <a:avLst/>
              <a:gdLst/>
              <a:ahLst/>
              <a:cxnLst/>
              <a:rect l="l" t="t" r="r" b="b"/>
              <a:pathLst>
                <a:path w="263" h="13845" extrusionOk="0">
                  <a:moveTo>
                    <a:pt x="75" y="0"/>
                  </a:moveTo>
                  <a:cubicBezTo>
                    <a:pt x="34" y="0"/>
                    <a:pt x="0" y="34"/>
                    <a:pt x="1" y="75"/>
                  </a:cubicBezTo>
                  <a:lnTo>
                    <a:pt x="112" y="13769"/>
                  </a:lnTo>
                  <a:cubicBezTo>
                    <a:pt x="112" y="13811"/>
                    <a:pt x="147" y="13844"/>
                    <a:pt x="188" y="13844"/>
                  </a:cubicBezTo>
                  <a:lnTo>
                    <a:pt x="189" y="13844"/>
                  </a:lnTo>
                  <a:cubicBezTo>
                    <a:pt x="230" y="13844"/>
                    <a:pt x="263" y="13810"/>
                    <a:pt x="263" y="13768"/>
                  </a:cubicBezTo>
                  <a:lnTo>
                    <a:pt x="152" y="74"/>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35"/>
            <p:cNvSpPr/>
            <p:nvPr/>
          </p:nvSpPr>
          <p:spPr>
            <a:xfrm>
              <a:off x="4254525" y="2320550"/>
              <a:ext cx="6800" cy="370675"/>
            </a:xfrm>
            <a:custGeom>
              <a:avLst/>
              <a:gdLst/>
              <a:ahLst/>
              <a:cxnLst/>
              <a:rect l="l" t="t" r="r" b="b"/>
              <a:pathLst>
                <a:path w="272" h="14827" extrusionOk="0">
                  <a:moveTo>
                    <a:pt x="76" y="1"/>
                  </a:moveTo>
                  <a:cubicBezTo>
                    <a:pt x="33" y="1"/>
                    <a:pt x="0" y="35"/>
                    <a:pt x="0" y="77"/>
                  </a:cubicBezTo>
                  <a:lnTo>
                    <a:pt x="121" y="14753"/>
                  </a:lnTo>
                  <a:cubicBezTo>
                    <a:pt x="121" y="14794"/>
                    <a:pt x="155" y="14827"/>
                    <a:pt x="196" y="14827"/>
                  </a:cubicBezTo>
                  <a:cubicBezTo>
                    <a:pt x="238" y="14827"/>
                    <a:pt x="271" y="14792"/>
                    <a:pt x="271" y="14751"/>
                  </a:cubicBezTo>
                  <a:lnTo>
                    <a:pt x="151" y="76"/>
                  </a:lnTo>
                  <a:cubicBezTo>
                    <a:pt x="150" y="34"/>
                    <a:pt x="117"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35"/>
            <p:cNvSpPr/>
            <p:nvPr/>
          </p:nvSpPr>
          <p:spPr>
            <a:xfrm>
              <a:off x="4329000" y="2961600"/>
              <a:ext cx="208700" cy="415825"/>
            </a:xfrm>
            <a:custGeom>
              <a:avLst/>
              <a:gdLst/>
              <a:ahLst/>
              <a:cxnLst/>
              <a:rect l="l" t="t" r="r" b="b"/>
              <a:pathLst>
                <a:path w="8348" h="16633" extrusionOk="0">
                  <a:moveTo>
                    <a:pt x="451" y="212"/>
                  </a:moveTo>
                  <a:lnTo>
                    <a:pt x="8084" y="2886"/>
                  </a:lnTo>
                  <a:lnTo>
                    <a:pt x="8195" y="16436"/>
                  </a:lnTo>
                  <a:lnTo>
                    <a:pt x="155" y="14302"/>
                  </a:lnTo>
                  <a:lnTo>
                    <a:pt x="451" y="212"/>
                  </a:lnTo>
                  <a:close/>
                  <a:moveTo>
                    <a:pt x="306" y="1"/>
                  </a:moveTo>
                  <a:lnTo>
                    <a:pt x="1" y="14417"/>
                  </a:lnTo>
                  <a:lnTo>
                    <a:pt x="8347" y="16633"/>
                  </a:lnTo>
                  <a:lnTo>
                    <a:pt x="8234" y="2832"/>
                  </a:lnTo>
                  <a:lnTo>
                    <a:pt x="8234" y="2779"/>
                  </a:lnTo>
                  <a:lnTo>
                    <a:pt x="3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35"/>
            <p:cNvSpPr/>
            <p:nvPr/>
          </p:nvSpPr>
          <p:spPr>
            <a:xfrm>
              <a:off x="4071125" y="2863300"/>
              <a:ext cx="222000" cy="449925"/>
            </a:xfrm>
            <a:custGeom>
              <a:avLst/>
              <a:gdLst/>
              <a:ahLst/>
              <a:cxnLst/>
              <a:rect l="l" t="t" r="r" b="b"/>
              <a:pathLst>
                <a:path w="8880" h="17997" extrusionOk="0">
                  <a:moveTo>
                    <a:pt x="86" y="1"/>
                  </a:moveTo>
                  <a:cubicBezTo>
                    <a:pt x="55" y="1"/>
                    <a:pt x="26" y="20"/>
                    <a:pt x="15" y="51"/>
                  </a:cubicBezTo>
                  <a:cubicBezTo>
                    <a:pt x="1" y="89"/>
                    <a:pt x="20" y="133"/>
                    <a:pt x="60" y="147"/>
                  </a:cubicBezTo>
                  <a:lnTo>
                    <a:pt x="8609" y="3355"/>
                  </a:lnTo>
                  <a:lnTo>
                    <a:pt x="8728" y="17804"/>
                  </a:lnTo>
                  <a:lnTo>
                    <a:pt x="232" y="15671"/>
                  </a:lnTo>
                  <a:cubicBezTo>
                    <a:pt x="225" y="15669"/>
                    <a:pt x="218" y="15668"/>
                    <a:pt x="211" y="15668"/>
                  </a:cubicBezTo>
                  <a:cubicBezTo>
                    <a:pt x="131" y="15668"/>
                    <a:pt x="106" y="15796"/>
                    <a:pt x="196" y="15818"/>
                  </a:cubicBezTo>
                  <a:lnTo>
                    <a:pt x="8786" y="17973"/>
                  </a:lnTo>
                  <a:lnTo>
                    <a:pt x="8880" y="17996"/>
                  </a:lnTo>
                  <a:lnTo>
                    <a:pt x="8759" y="3302"/>
                  </a:lnTo>
                  <a:lnTo>
                    <a:pt x="8759" y="3250"/>
                  </a:lnTo>
                  <a:lnTo>
                    <a:pt x="113" y="6"/>
                  </a:lnTo>
                  <a:cubicBezTo>
                    <a:pt x="104" y="2"/>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35"/>
            <p:cNvSpPr/>
            <p:nvPr/>
          </p:nvSpPr>
          <p:spPr>
            <a:xfrm>
              <a:off x="4507275" y="3022325"/>
              <a:ext cx="6575" cy="346150"/>
            </a:xfrm>
            <a:custGeom>
              <a:avLst/>
              <a:gdLst/>
              <a:ahLst/>
              <a:cxnLst/>
              <a:rect l="l" t="t" r="r" b="b"/>
              <a:pathLst>
                <a:path w="263" h="13846" extrusionOk="0">
                  <a:moveTo>
                    <a:pt x="76" y="0"/>
                  </a:moveTo>
                  <a:cubicBezTo>
                    <a:pt x="34" y="2"/>
                    <a:pt x="1" y="36"/>
                    <a:pt x="1" y="77"/>
                  </a:cubicBezTo>
                  <a:lnTo>
                    <a:pt x="112" y="13771"/>
                  </a:lnTo>
                  <a:cubicBezTo>
                    <a:pt x="112" y="13812"/>
                    <a:pt x="146" y="13846"/>
                    <a:pt x="187" y="13846"/>
                  </a:cubicBezTo>
                  <a:lnTo>
                    <a:pt x="188" y="13846"/>
                  </a:lnTo>
                  <a:cubicBezTo>
                    <a:pt x="229" y="13845"/>
                    <a:pt x="262" y="13812"/>
                    <a:pt x="262" y="13769"/>
                  </a:cubicBezTo>
                  <a:lnTo>
                    <a:pt x="151" y="76"/>
                  </a:lnTo>
                  <a:cubicBezTo>
                    <a:pt x="150" y="35"/>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35"/>
            <p:cNvSpPr/>
            <p:nvPr/>
          </p:nvSpPr>
          <p:spPr>
            <a:xfrm>
              <a:off x="4259550" y="2934125"/>
              <a:ext cx="6775" cy="370675"/>
            </a:xfrm>
            <a:custGeom>
              <a:avLst/>
              <a:gdLst/>
              <a:ahLst/>
              <a:cxnLst/>
              <a:rect l="l" t="t" r="r" b="b"/>
              <a:pathLst>
                <a:path w="271" h="14827" extrusionOk="0">
                  <a:moveTo>
                    <a:pt x="78" y="0"/>
                  </a:moveTo>
                  <a:cubicBezTo>
                    <a:pt x="77" y="0"/>
                    <a:pt x="76" y="0"/>
                    <a:pt x="75" y="0"/>
                  </a:cubicBezTo>
                  <a:cubicBezTo>
                    <a:pt x="33" y="0"/>
                    <a:pt x="0" y="35"/>
                    <a:pt x="0" y="76"/>
                  </a:cubicBezTo>
                  <a:lnTo>
                    <a:pt x="120" y="14752"/>
                  </a:lnTo>
                  <a:cubicBezTo>
                    <a:pt x="120" y="14793"/>
                    <a:pt x="155" y="14826"/>
                    <a:pt x="196" y="14826"/>
                  </a:cubicBezTo>
                  <a:lnTo>
                    <a:pt x="197" y="14826"/>
                  </a:lnTo>
                  <a:cubicBezTo>
                    <a:pt x="238" y="14825"/>
                    <a:pt x="271" y="14792"/>
                    <a:pt x="271" y="14750"/>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35"/>
            <p:cNvSpPr/>
            <p:nvPr/>
          </p:nvSpPr>
          <p:spPr>
            <a:xfrm>
              <a:off x="5170475" y="2340750"/>
              <a:ext cx="116075" cy="362625"/>
            </a:xfrm>
            <a:custGeom>
              <a:avLst/>
              <a:gdLst/>
              <a:ahLst/>
              <a:cxnLst/>
              <a:rect l="l" t="t" r="r" b="b"/>
              <a:pathLst>
                <a:path w="4643" h="14505" extrusionOk="0">
                  <a:moveTo>
                    <a:pt x="119" y="1"/>
                  </a:moveTo>
                  <a:cubicBezTo>
                    <a:pt x="94" y="1"/>
                    <a:pt x="71" y="13"/>
                    <a:pt x="55" y="34"/>
                  </a:cubicBezTo>
                  <a:cubicBezTo>
                    <a:pt x="32" y="69"/>
                    <a:pt x="41" y="116"/>
                    <a:pt x="75" y="139"/>
                  </a:cubicBezTo>
                  <a:lnTo>
                    <a:pt x="4491" y="3106"/>
                  </a:lnTo>
                  <a:lnTo>
                    <a:pt x="4491" y="14254"/>
                  </a:lnTo>
                  <a:lnTo>
                    <a:pt x="153" y="11926"/>
                  </a:lnTo>
                  <a:cubicBezTo>
                    <a:pt x="139" y="11917"/>
                    <a:pt x="124" y="11913"/>
                    <a:pt x="111" y="11913"/>
                  </a:cubicBezTo>
                  <a:cubicBezTo>
                    <a:pt x="42" y="11913"/>
                    <a:pt x="1" y="12019"/>
                    <a:pt x="82" y="12058"/>
                  </a:cubicBezTo>
                  <a:lnTo>
                    <a:pt x="4531" y="14445"/>
                  </a:lnTo>
                  <a:lnTo>
                    <a:pt x="4643" y="14505"/>
                  </a:lnTo>
                  <a:lnTo>
                    <a:pt x="4643" y="3026"/>
                  </a:lnTo>
                  <a:lnTo>
                    <a:pt x="160" y="13"/>
                  </a:lnTo>
                  <a:cubicBezTo>
                    <a:pt x="147" y="5"/>
                    <a:pt x="133" y="1"/>
                    <a:pt x="1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35"/>
            <p:cNvSpPr/>
            <p:nvPr/>
          </p:nvSpPr>
          <p:spPr>
            <a:xfrm>
              <a:off x="5352475" y="2452975"/>
              <a:ext cx="127650" cy="349575"/>
            </a:xfrm>
            <a:custGeom>
              <a:avLst/>
              <a:gdLst/>
              <a:ahLst/>
              <a:cxnLst/>
              <a:rect l="l" t="t" r="r" b="b"/>
              <a:pathLst>
                <a:path w="5106" h="13983" extrusionOk="0">
                  <a:moveTo>
                    <a:pt x="152" y="262"/>
                  </a:moveTo>
                  <a:lnTo>
                    <a:pt x="4954" y="3049"/>
                  </a:lnTo>
                  <a:lnTo>
                    <a:pt x="4954" y="13737"/>
                  </a:lnTo>
                  <a:lnTo>
                    <a:pt x="151" y="11295"/>
                  </a:lnTo>
                  <a:lnTo>
                    <a:pt x="152" y="262"/>
                  </a:lnTo>
                  <a:close/>
                  <a:moveTo>
                    <a:pt x="0" y="1"/>
                  </a:moveTo>
                  <a:lnTo>
                    <a:pt x="0" y="11387"/>
                  </a:lnTo>
                  <a:lnTo>
                    <a:pt x="5106" y="13982"/>
                  </a:lnTo>
                  <a:lnTo>
                    <a:pt x="5106" y="2962"/>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35"/>
            <p:cNvSpPr/>
            <p:nvPr/>
          </p:nvSpPr>
          <p:spPr>
            <a:xfrm>
              <a:off x="5454450" y="2513575"/>
              <a:ext cx="3775" cy="277375"/>
            </a:xfrm>
            <a:custGeom>
              <a:avLst/>
              <a:gdLst/>
              <a:ahLst/>
              <a:cxnLst/>
              <a:rect l="l" t="t" r="r" b="b"/>
              <a:pathLst>
                <a:path w="151" h="11095" extrusionOk="0">
                  <a:moveTo>
                    <a:pt x="75" y="0"/>
                  </a:moveTo>
                  <a:cubicBezTo>
                    <a:pt x="38" y="0"/>
                    <a:pt x="0" y="26"/>
                    <a:pt x="0" y="76"/>
                  </a:cubicBezTo>
                  <a:lnTo>
                    <a:pt x="0" y="11021"/>
                  </a:lnTo>
                  <a:cubicBezTo>
                    <a:pt x="0" y="11062"/>
                    <a:pt x="34" y="11095"/>
                    <a:pt x="75" y="11095"/>
                  </a:cubicBezTo>
                  <a:cubicBezTo>
                    <a:pt x="118" y="11095"/>
                    <a:pt x="151" y="11062"/>
                    <a:pt x="151" y="11021"/>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35"/>
            <p:cNvSpPr/>
            <p:nvPr/>
          </p:nvSpPr>
          <p:spPr>
            <a:xfrm>
              <a:off x="5260075" y="2400400"/>
              <a:ext cx="3800" cy="288725"/>
            </a:xfrm>
            <a:custGeom>
              <a:avLst/>
              <a:gdLst/>
              <a:ahLst/>
              <a:cxnLst/>
              <a:rect l="l" t="t" r="r" b="b"/>
              <a:pathLst>
                <a:path w="152" h="11549" extrusionOk="0">
                  <a:moveTo>
                    <a:pt x="76" y="0"/>
                  </a:moveTo>
                  <a:cubicBezTo>
                    <a:pt x="39" y="0"/>
                    <a:pt x="3" y="25"/>
                    <a:pt x="1" y="73"/>
                  </a:cubicBezTo>
                  <a:lnTo>
                    <a:pt x="1" y="11473"/>
                  </a:lnTo>
                  <a:cubicBezTo>
                    <a:pt x="1" y="11515"/>
                    <a:pt x="35" y="11548"/>
                    <a:pt x="76" y="11548"/>
                  </a:cubicBezTo>
                  <a:cubicBezTo>
                    <a:pt x="118" y="11548"/>
                    <a:pt x="151" y="11515"/>
                    <a:pt x="151" y="11473"/>
                  </a:cubicBezTo>
                  <a:lnTo>
                    <a:pt x="151" y="73"/>
                  </a:lnTo>
                  <a:cubicBezTo>
                    <a:pt x="149"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35"/>
            <p:cNvSpPr/>
            <p:nvPr/>
          </p:nvSpPr>
          <p:spPr>
            <a:xfrm>
              <a:off x="5171200" y="2764400"/>
              <a:ext cx="115325" cy="348550"/>
            </a:xfrm>
            <a:custGeom>
              <a:avLst/>
              <a:gdLst/>
              <a:ahLst/>
              <a:cxnLst/>
              <a:rect l="l" t="t" r="r" b="b"/>
              <a:pathLst>
                <a:path w="4613" h="13942" extrusionOk="0">
                  <a:moveTo>
                    <a:pt x="88" y="1"/>
                  </a:moveTo>
                  <a:cubicBezTo>
                    <a:pt x="61" y="1"/>
                    <a:pt x="35" y="15"/>
                    <a:pt x="21" y="40"/>
                  </a:cubicBezTo>
                  <a:cubicBezTo>
                    <a:pt x="0" y="76"/>
                    <a:pt x="15" y="122"/>
                    <a:pt x="50" y="142"/>
                  </a:cubicBezTo>
                  <a:lnTo>
                    <a:pt x="4461" y="2559"/>
                  </a:lnTo>
                  <a:lnTo>
                    <a:pt x="4461" y="13714"/>
                  </a:lnTo>
                  <a:lnTo>
                    <a:pt x="116" y="11921"/>
                  </a:lnTo>
                  <a:cubicBezTo>
                    <a:pt x="107" y="11917"/>
                    <a:pt x="97" y="11916"/>
                    <a:pt x="88" y="11916"/>
                  </a:cubicBezTo>
                  <a:cubicBezTo>
                    <a:pt x="58" y="11916"/>
                    <a:pt x="29" y="11933"/>
                    <a:pt x="17" y="11962"/>
                  </a:cubicBezTo>
                  <a:cubicBezTo>
                    <a:pt x="1" y="12002"/>
                    <a:pt x="20" y="12045"/>
                    <a:pt x="58" y="12061"/>
                  </a:cubicBezTo>
                  <a:lnTo>
                    <a:pt x="4613" y="13941"/>
                  </a:lnTo>
                  <a:lnTo>
                    <a:pt x="4613" y="2469"/>
                  </a:lnTo>
                  <a:lnTo>
                    <a:pt x="124" y="10"/>
                  </a:lnTo>
                  <a:cubicBezTo>
                    <a:pt x="113" y="4"/>
                    <a:pt x="100"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35"/>
            <p:cNvSpPr/>
            <p:nvPr/>
          </p:nvSpPr>
          <p:spPr>
            <a:xfrm>
              <a:off x="5352475" y="2854550"/>
              <a:ext cx="127625" cy="333575"/>
            </a:xfrm>
            <a:custGeom>
              <a:avLst/>
              <a:gdLst/>
              <a:ahLst/>
              <a:cxnLst/>
              <a:rect l="l" t="t" r="r" b="b"/>
              <a:pathLst>
                <a:path w="5105" h="13343" extrusionOk="0">
                  <a:moveTo>
                    <a:pt x="151" y="237"/>
                  </a:moveTo>
                  <a:lnTo>
                    <a:pt x="4952" y="2428"/>
                  </a:lnTo>
                  <a:lnTo>
                    <a:pt x="4952" y="13123"/>
                  </a:lnTo>
                  <a:lnTo>
                    <a:pt x="150" y="11276"/>
                  </a:lnTo>
                  <a:lnTo>
                    <a:pt x="151" y="237"/>
                  </a:lnTo>
                  <a:close/>
                  <a:moveTo>
                    <a:pt x="0" y="0"/>
                  </a:moveTo>
                  <a:lnTo>
                    <a:pt x="0" y="11379"/>
                  </a:lnTo>
                  <a:lnTo>
                    <a:pt x="5104" y="13343"/>
                  </a:lnTo>
                  <a:lnTo>
                    <a:pt x="5104" y="233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35"/>
            <p:cNvSpPr/>
            <p:nvPr/>
          </p:nvSpPr>
          <p:spPr>
            <a:xfrm>
              <a:off x="5454400" y="2902175"/>
              <a:ext cx="3825" cy="277400"/>
            </a:xfrm>
            <a:custGeom>
              <a:avLst/>
              <a:gdLst/>
              <a:ahLst/>
              <a:cxnLst/>
              <a:rect l="l" t="t" r="r" b="b"/>
              <a:pathLst>
                <a:path w="153" h="11096" extrusionOk="0">
                  <a:moveTo>
                    <a:pt x="77" y="1"/>
                  </a:moveTo>
                  <a:cubicBezTo>
                    <a:pt x="39" y="1"/>
                    <a:pt x="1" y="26"/>
                    <a:pt x="1" y="76"/>
                  </a:cubicBezTo>
                  <a:lnTo>
                    <a:pt x="1" y="11020"/>
                  </a:lnTo>
                  <a:cubicBezTo>
                    <a:pt x="2" y="11061"/>
                    <a:pt x="35" y="11096"/>
                    <a:pt x="77" y="11096"/>
                  </a:cubicBezTo>
                  <a:cubicBezTo>
                    <a:pt x="118" y="11096"/>
                    <a:pt x="153" y="11061"/>
                    <a:pt x="153" y="11020"/>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35"/>
            <p:cNvSpPr/>
            <p:nvPr/>
          </p:nvSpPr>
          <p:spPr>
            <a:xfrm>
              <a:off x="5260075" y="2813075"/>
              <a:ext cx="3800" cy="288700"/>
            </a:xfrm>
            <a:custGeom>
              <a:avLst/>
              <a:gdLst/>
              <a:ahLst/>
              <a:cxnLst/>
              <a:rect l="l" t="t" r="r" b="b"/>
              <a:pathLst>
                <a:path w="152" h="11548" extrusionOk="0">
                  <a:moveTo>
                    <a:pt x="75" y="0"/>
                  </a:moveTo>
                  <a:cubicBezTo>
                    <a:pt x="39" y="0"/>
                    <a:pt x="3" y="24"/>
                    <a:pt x="1" y="73"/>
                  </a:cubicBezTo>
                  <a:lnTo>
                    <a:pt x="1" y="11473"/>
                  </a:lnTo>
                  <a:cubicBezTo>
                    <a:pt x="1" y="11515"/>
                    <a:pt x="34" y="11548"/>
                    <a:pt x="76" y="11548"/>
                  </a:cubicBezTo>
                  <a:cubicBezTo>
                    <a:pt x="117" y="11548"/>
                    <a:pt x="151" y="11514"/>
                    <a:pt x="151" y="11473"/>
                  </a:cubicBezTo>
                  <a:lnTo>
                    <a:pt x="151" y="73"/>
                  </a:lnTo>
                  <a:cubicBezTo>
                    <a:pt x="149" y="24"/>
                    <a:pt x="11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35"/>
            <p:cNvSpPr/>
            <p:nvPr/>
          </p:nvSpPr>
          <p:spPr>
            <a:xfrm>
              <a:off x="5171225" y="3226250"/>
              <a:ext cx="115275" cy="330450"/>
            </a:xfrm>
            <a:custGeom>
              <a:avLst/>
              <a:gdLst/>
              <a:ahLst/>
              <a:cxnLst/>
              <a:rect l="l" t="t" r="r" b="b"/>
              <a:pathLst>
                <a:path w="4611" h="13218" extrusionOk="0">
                  <a:moveTo>
                    <a:pt x="85" y="1"/>
                  </a:moveTo>
                  <a:cubicBezTo>
                    <a:pt x="55" y="1"/>
                    <a:pt x="26" y="19"/>
                    <a:pt x="15" y="48"/>
                  </a:cubicBezTo>
                  <a:cubicBezTo>
                    <a:pt x="0" y="88"/>
                    <a:pt x="20" y="132"/>
                    <a:pt x="59" y="146"/>
                  </a:cubicBezTo>
                  <a:lnTo>
                    <a:pt x="4460" y="1859"/>
                  </a:lnTo>
                  <a:lnTo>
                    <a:pt x="4460" y="13023"/>
                  </a:lnTo>
                  <a:lnTo>
                    <a:pt x="105" y="11919"/>
                  </a:lnTo>
                  <a:cubicBezTo>
                    <a:pt x="99" y="11917"/>
                    <a:pt x="93" y="11917"/>
                    <a:pt x="87" y="11917"/>
                  </a:cubicBezTo>
                  <a:cubicBezTo>
                    <a:pt x="53" y="11917"/>
                    <a:pt x="22" y="11939"/>
                    <a:pt x="12" y="11973"/>
                  </a:cubicBezTo>
                  <a:cubicBezTo>
                    <a:pt x="3" y="12014"/>
                    <a:pt x="27" y="12055"/>
                    <a:pt x="68" y="12065"/>
                  </a:cubicBezTo>
                  <a:lnTo>
                    <a:pt x="4610" y="13218"/>
                  </a:lnTo>
                  <a:lnTo>
                    <a:pt x="4610" y="1754"/>
                  </a:lnTo>
                  <a:lnTo>
                    <a:pt x="113" y="6"/>
                  </a:lnTo>
                  <a:cubicBezTo>
                    <a:pt x="104" y="2"/>
                    <a:pt x="94" y="1"/>
                    <a:pt x="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35"/>
            <p:cNvSpPr/>
            <p:nvPr/>
          </p:nvSpPr>
          <p:spPr>
            <a:xfrm>
              <a:off x="5352425" y="3288050"/>
              <a:ext cx="127675" cy="313175"/>
            </a:xfrm>
            <a:custGeom>
              <a:avLst/>
              <a:gdLst/>
              <a:ahLst/>
              <a:cxnLst/>
              <a:rect l="l" t="t" r="r" b="b"/>
              <a:pathLst>
                <a:path w="5107" h="12527" extrusionOk="0">
                  <a:moveTo>
                    <a:pt x="153" y="203"/>
                  </a:moveTo>
                  <a:lnTo>
                    <a:pt x="4954" y="1635"/>
                  </a:lnTo>
                  <a:lnTo>
                    <a:pt x="4954" y="12338"/>
                  </a:lnTo>
                  <a:lnTo>
                    <a:pt x="152" y="11250"/>
                  </a:lnTo>
                  <a:lnTo>
                    <a:pt x="153" y="203"/>
                  </a:lnTo>
                  <a:close/>
                  <a:moveTo>
                    <a:pt x="1" y="1"/>
                  </a:moveTo>
                  <a:lnTo>
                    <a:pt x="1" y="11371"/>
                  </a:lnTo>
                  <a:lnTo>
                    <a:pt x="5106" y="12527"/>
                  </a:lnTo>
                  <a:lnTo>
                    <a:pt x="5105" y="1522"/>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35"/>
            <p:cNvSpPr/>
            <p:nvPr/>
          </p:nvSpPr>
          <p:spPr>
            <a:xfrm>
              <a:off x="5454400" y="3319125"/>
              <a:ext cx="3800" cy="277425"/>
            </a:xfrm>
            <a:custGeom>
              <a:avLst/>
              <a:gdLst/>
              <a:ahLst/>
              <a:cxnLst/>
              <a:rect l="l" t="t" r="r" b="b"/>
              <a:pathLst>
                <a:path w="152" h="11097" extrusionOk="0">
                  <a:moveTo>
                    <a:pt x="76" y="0"/>
                  </a:moveTo>
                  <a:cubicBezTo>
                    <a:pt x="38" y="0"/>
                    <a:pt x="1" y="26"/>
                    <a:pt x="1" y="77"/>
                  </a:cubicBezTo>
                  <a:lnTo>
                    <a:pt x="1" y="11021"/>
                  </a:lnTo>
                  <a:cubicBezTo>
                    <a:pt x="1" y="11062"/>
                    <a:pt x="35" y="11096"/>
                    <a:pt x="76" y="11096"/>
                  </a:cubicBezTo>
                  <a:cubicBezTo>
                    <a:pt x="118" y="11096"/>
                    <a:pt x="151" y="11062"/>
                    <a:pt x="151" y="11021"/>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35"/>
            <p:cNvSpPr/>
            <p:nvPr/>
          </p:nvSpPr>
          <p:spPr>
            <a:xfrm>
              <a:off x="5260050" y="3260725"/>
              <a:ext cx="3775" cy="288850"/>
            </a:xfrm>
            <a:custGeom>
              <a:avLst/>
              <a:gdLst/>
              <a:ahLst/>
              <a:cxnLst/>
              <a:rect l="l" t="t" r="r" b="b"/>
              <a:pathLst>
                <a:path w="151" h="11554" extrusionOk="0">
                  <a:moveTo>
                    <a:pt x="76" y="0"/>
                  </a:moveTo>
                  <a:cubicBezTo>
                    <a:pt x="38" y="0"/>
                    <a:pt x="0" y="26"/>
                    <a:pt x="0" y="77"/>
                  </a:cubicBezTo>
                  <a:lnTo>
                    <a:pt x="0" y="11478"/>
                  </a:lnTo>
                  <a:cubicBezTo>
                    <a:pt x="0" y="11519"/>
                    <a:pt x="33" y="11553"/>
                    <a:pt x="76" y="11553"/>
                  </a:cubicBezTo>
                  <a:cubicBezTo>
                    <a:pt x="118" y="11553"/>
                    <a:pt x="151" y="11519"/>
                    <a:pt x="151" y="11477"/>
                  </a:cubicBezTo>
                  <a:lnTo>
                    <a:pt x="151" y="77"/>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35"/>
            <p:cNvSpPr/>
            <p:nvPr/>
          </p:nvSpPr>
          <p:spPr>
            <a:xfrm>
              <a:off x="5171250" y="3644200"/>
              <a:ext cx="115275" cy="326700"/>
            </a:xfrm>
            <a:custGeom>
              <a:avLst/>
              <a:gdLst/>
              <a:ahLst/>
              <a:cxnLst/>
              <a:rect l="l" t="t" r="r" b="b"/>
              <a:pathLst>
                <a:path w="4611" h="13068" extrusionOk="0">
                  <a:moveTo>
                    <a:pt x="85" y="0"/>
                  </a:moveTo>
                  <a:cubicBezTo>
                    <a:pt x="53" y="0"/>
                    <a:pt x="24" y="20"/>
                    <a:pt x="14" y="51"/>
                  </a:cubicBezTo>
                  <a:cubicBezTo>
                    <a:pt x="1" y="91"/>
                    <a:pt x="21" y="133"/>
                    <a:pt x="60" y="148"/>
                  </a:cubicBezTo>
                  <a:lnTo>
                    <a:pt x="4457" y="1712"/>
                  </a:lnTo>
                  <a:lnTo>
                    <a:pt x="4457" y="12880"/>
                  </a:lnTo>
                  <a:lnTo>
                    <a:pt x="100" y="11918"/>
                  </a:lnTo>
                  <a:cubicBezTo>
                    <a:pt x="94" y="11916"/>
                    <a:pt x="88" y="11916"/>
                    <a:pt x="83" y="11916"/>
                  </a:cubicBezTo>
                  <a:cubicBezTo>
                    <a:pt x="48" y="11916"/>
                    <a:pt x="17" y="11939"/>
                    <a:pt x="10" y="11976"/>
                  </a:cubicBezTo>
                  <a:cubicBezTo>
                    <a:pt x="1" y="12017"/>
                    <a:pt x="27" y="12056"/>
                    <a:pt x="67" y="12066"/>
                  </a:cubicBezTo>
                  <a:lnTo>
                    <a:pt x="4609" y="13067"/>
                  </a:lnTo>
                  <a:lnTo>
                    <a:pt x="4611" y="160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35"/>
            <p:cNvSpPr/>
            <p:nvPr/>
          </p:nvSpPr>
          <p:spPr>
            <a:xfrm>
              <a:off x="5352425" y="3700075"/>
              <a:ext cx="127625" cy="308775"/>
            </a:xfrm>
            <a:custGeom>
              <a:avLst/>
              <a:gdLst/>
              <a:ahLst/>
              <a:cxnLst/>
              <a:rect l="l" t="t" r="r" b="b"/>
              <a:pathLst>
                <a:path w="5105" h="12351" extrusionOk="0">
                  <a:moveTo>
                    <a:pt x="150" y="196"/>
                  </a:moveTo>
                  <a:lnTo>
                    <a:pt x="4953" y="1463"/>
                  </a:lnTo>
                  <a:lnTo>
                    <a:pt x="4953" y="12167"/>
                  </a:lnTo>
                  <a:lnTo>
                    <a:pt x="150" y="11243"/>
                  </a:lnTo>
                  <a:lnTo>
                    <a:pt x="150" y="196"/>
                  </a:lnTo>
                  <a:close/>
                  <a:moveTo>
                    <a:pt x="1" y="0"/>
                  </a:moveTo>
                  <a:lnTo>
                    <a:pt x="1" y="11369"/>
                  </a:lnTo>
                  <a:lnTo>
                    <a:pt x="5015" y="12333"/>
                  </a:lnTo>
                  <a:lnTo>
                    <a:pt x="5105" y="12350"/>
                  </a:lnTo>
                  <a:lnTo>
                    <a:pt x="5105" y="1345"/>
                  </a:lnTo>
                  <a:lnTo>
                    <a:pt x="96"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35"/>
            <p:cNvSpPr/>
            <p:nvPr/>
          </p:nvSpPr>
          <p:spPr>
            <a:xfrm>
              <a:off x="5454350" y="3727450"/>
              <a:ext cx="3900" cy="277500"/>
            </a:xfrm>
            <a:custGeom>
              <a:avLst/>
              <a:gdLst/>
              <a:ahLst/>
              <a:cxnLst/>
              <a:rect l="l" t="t" r="r" b="b"/>
              <a:pathLst>
                <a:path w="156" h="11100" extrusionOk="0">
                  <a:moveTo>
                    <a:pt x="78" y="1"/>
                  </a:moveTo>
                  <a:cubicBezTo>
                    <a:pt x="39" y="1"/>
                    <a:pt x="0" y="27"/>
                    <a:pt x="3" y="80"/>
                  </a:cubicBezTo>
                  <a:lnTo>
                    <a:pt x="3" y="11024"/>
                  </a:lnTo>
                  <a:cubicBezTo>
                    <a:pt x="3" y="11066"/>
                    <a:pt x="36" y="11099"/>
                    <a:pt x="78" y="11099"/>
                  </a:cubicBezTo>
                  <a:cubicBezTo>
                    <a:pt x="119" y="11099"/>
                    <a:pt x="153" y="11066"/>
                    <a:pt x="153" y="11024"/>
                  </a:cubicBezTo>
                  <a:lnTo>
                    <a:pt x="153"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35"/>
            <p:cNvSpPr/>
            <p:nvPr/>
          </p:nvSpPr>
          <p:spPr>
            <a:xfrm>
              <a:off x="5260050" y="3675750"/>
              <a:ext cx="3775" cy="288825"/>
            </a:xfrm>
            <a:custGeom>
              <a:avLst/>
              <a:gdLst/>
              <a:ahLst/>
              <a:cxnLst/>
              <a:rect l="l" t="t" r="r" b="b"/>
              <a:pathLst>
                <a:path w="151" h="11553" extrusionOk="0">
                  <a:moveTo>
                    <a:pt x="76" y="1"/>
                  </a:moveTo>
                  <a:cubicBezTo>
                    <a:pt x="38" y="1"/>
                    <a:pt x="0" y="26"/>
                    <a:pt x="0" y="76"/>
                  </a:cubicBezTo>
                  <a:lnTo>
                    <a:pt x="0" y="11476"/>
                  </a:lnTo>
                  <a:cubicBezTo>
                    <a:pt x="0" y="11518"/>
                    <a:pt x="33" y="11551"/>
                    <a:pt x="76" y="11553"/>
                  </a:cubicBezTo>
                  <a:cubicBezTo>
                    <a:pt x="118" y="11551"/>
                    <a:pt x="151" y="11518"/>
                    <a:pt x="151" y="11476"/>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35"/>
            <p:cNvSpPr/>
            <p:nvPr/>
          </p:nvSpPr>
          <p:spPr>
            <a:xfrm>
              <a:off x="5605175" y="2621625"/>
              <a:ext cx="77475" cy="304375"/>
            </a:xfrm>
            <a:custGeom>
              <a:avLst/>
              <a:gdLst/>
              <a:ahLst/>
              <a:cxnLst/>
              <a:rect l="l" t="t" r="r" b="b"/>
              <a:pathLst>
                <a:path w="3099" h="12175" extrusionOk="0">
                  <a:moveTo>
                    <a:pt x="115" y="0"/>
                  </a:moveTo>
                  <a:cubicBezTo>
                    <a:pt x="91" y="0"/>
                    <a:pt x="67" y="12"/>
                    <a:pt x="53" y="34"/>
                  </a:cubicBezTo>
                  <a:cubicBezTo>
                    <a:pt x="29" y="70"/>
                    <a:pt x="40" y="116"/>
                    <a:pt x="74" y="140"/>
                  </a:cubicBezTo>
                  <a:lnTo>
                    <a:pt x="2948" y="2042"/>
                  </a:lnTo>
                  <a:lnTo>
                    <a:pt x="2948" y="11927"/>
                  </a:lnTo>
                  <a:lnTo>
                    <a:pt x="149" y="10500"/>
                  </a:lnTo>
                  <a:cubicBezTo>
                    <a:pt x="136" y="10492"/>
                    <a:pt x="122" y="10489"/>
                    <a:pt x="110" y="10489"/>
                  </a:cubicBezTo>
                  <a:cubicBezTo>
                    <a:pt x="40" y="10489"/>
                    <a:pt x="1" y="10596"/>
                    <a:pt x="81" y="10633"/>
                  </a:cubicBezTo>
                  <a:lnTo>
                    <a:pt x="3098" y="12174"/>
                  </a:lnTo>
                  <a:lnTo>
                    <a:pt x="3098" y="1962"/>
                  </a:lnTo>
                  <a:lnTo>
                    <a:pt x="157" y="13"/>
                  </a:lnTo>
                  <a:cubicBezTo>
                    <a:pt x="144" y="4"/>
                    <a:pt x="130"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35"/>
            <p:cNvSpPr/>
            <p:nvPr/>
          </p:nvSpPr>
          <p:spPr>
            <a:xfrm>
              <a:off x="5724400" y="2692825"/>
              <a:ext cx="84750" cy="298600"/>
            </a:xfrm>
            <a:custGeom>
              <a:avLst/>
              <a:gdLst/>
              <a:ahLst/>
              <a:cxnLst/>
              <a:rect l="l" t="t" r="r" b="b"/>
              <a:pathLst>
                <a:path w="3390" h="11944" extrusionOk="0">
                  <a:moveTo>
                    <a:pt x="153" y="265"/>
                  </a:moveTo>
                  <a:lnTo>
                    <a:pt x="3238" y="2100"/>
                  </a:lnTo>
                  <a:lnTo>
                    <a:pt x="3238" y="11696"/>
                  </a:lnTo>
                  <a:lnTo>
                    <a:pt x="153" y="10091"/>
                  </a:lnTo>
                  <a:lnTo>
                    <a:pt x="153" y="265"/>
                  </a:lnTo>
                  <a:close/>
                  <a:moveTo>
                    <a:pt x="1" y="0"/>
                  </a:moveTo>
                  <a:lnTo>
                    <a:pt x="1" y="10182"/>
                  </a:lnTo>
                  <a:lnTo>
                    <a:pt x="3390" y="11943"/>
                  </a:lnTo>
                  <a:lnTo>
                    <a:pt x="3390" y="201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35"/>
            <p:cNvSpPr/>
            <p:nvPr/>
          </p:nvSpPr>
          <p:spPr>
            <a:xfrm>
              <a:off x="5791075" y="2733675"/>
              <a:ext cx="3775" cy="249600"/>
            </a:xfrm>
            <a:custGeom>
              <a:avLst/>
              <a:gdLst/>
              <a:ahLst/>
              <a:cxnLst/>
              <a:rect l="l" t="t" r="r" b="b"/>
              <a:pathLst>
                <a:path w="151" h="9984" extrusionOk="0">
                  <a:moveTo>
                    <a:pt x="75" y="1"/>
                  </a:moveTo>
                  <a:cubicBezTo>
                    <a:pt x="38" y="1"/>
                    <a:pt x="0" y="26"/>
                    <a:pt x="0" y="76"/>
                  </a:cubicBezTo>
                  <a:lnTo>
                    <a:pt x="0" y="9908"/>
                  </a:lnTo>
                  <a:cubicBezTo>
                    <a:pt x="0" y="9949"/>
                    <a:pt x="33" y="9983"/>
                    <a:pt x="75" y="9983"/>
                  </a:cubicBezTo>
                  <a:cubicBezTo>
                    <a:pt x="116" y="9983"/>
                    <a:pt x="151" y="9949"/>
                    <a:pt x="151" y="990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35"/>
            <p:cNvSpPr/>
            <p:nvPr/>
          </p:nvSpPr>
          <p:spPr>
            <a:xfrm>
              <a:off x="5664025" y="2659800"/>
              <a:ext cx="3825" cy="256475"/>
            </a:xfrm>
            <a:custGeom>
              <a:avLst/>
              <a:gdLst/>
              <a:ahLst/>
              <a:cxnLst/>
              <a:rect l="l" t="t" r="r" b="b"/>
              <a:pathLst>
                <a:path w="153" h="10259" extrusionOk="0">
                  <a:moveTo>
                    <a:pt x="76" y="0"/>
                  </a:moveTo>
                  <a:cubicBezTo>
                    <a:pt x="39" y="0"/>
                    <a:pt x="1" y="25"/>
                    <a:pt x="1" y="75"/>
                  </a:cubicBezTo>
                  <a:lnTo>
                    <a:pt x="1" y="10183"/>
                  </a:lnTo>
                  <a:cubicBezTo>
                    <a:pt x="2" y="10224"/>
                    <a:pt x="35" y="10259"/>
                    <a:pt x="77" y="10259"/>
                  </a:cubicBezTo>
                  <a:cubicBezTo>
                    <a:pt x="118" y="10259"/>
                    <a:pt x="152" y="10224"/>
                    <a:pt x="152" y="10183"/>
                  </a:cubicBezTo>
                  <a:lnTo>
                    <a:pt x="152" y="75"/>
                  </a:lnTo>
                  <a:cubicBezTo>
                    <a:pt x="152"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35"/>
            <p:cNvSpPr/>
            <p:nvPr/>
          </p:nvSpPr>
          <p:spPr>
            <a:xfrm>
              <a:off x="5605250" y="2994650"/>
              <a:ext cx="77400" cy="295025"/>
            </a:xfrm>
            <a:custGeom>
              <a:avLst/>
              <a:gdLst/>
              <a:ahLst/>
              <a:cxnLst/>
              <a:rect l="l" t="t" r="r" b="b"/>
              <a:pathLst>
                <a:path w="3096" h="11801" extrusionOk="0">
                  <a:moveTo>
                    <a:pt x="112" y="1"/>
                  </a:moveTo>
                  <a:cubicBezTo>
                    <a:pt x="44" y="1"/>
                    <a:pt x="5" y="99"/>
                    <a:pt x="75" y="143"/>
                  </a:cubicBezTo>
                  <a:lnTo>
                    <a:pt x="2943" y="1687"/>
                  </a:lnTo>
                  <a:lnTo>
                    <a:pt x="2943" y="11581"/>
                  </a:lnTo>
                  <a:lnTo>
                    <a:pt x="138" y="10495"/>
                  </a:lnTo>
                  <a:cubicBezTo>
                    <a:pt x="128" y="10491"/>
                    <a:pt x="118" y="10489"/>
                    <a:pt x="109" y="10489"/>
                  </a:cubicBezTo>
                  <a:cubicBezTo>
                    <a:pt x="34" y="10489"/>
                    <a:pt x="1" y="10603"/>
                    <a:pt x="84" y="10636"/>
                  </a:cubicBezTo>
                  <a:lnTo>
                    <a:pt x="3095" y="11800"/>
                  </a:lnTo>
                  <a:lnTo>
                    <a:pt x="3095" y="1597"/>
                  </a:lnTo>
                  <a:lnTo>
                    <a:pt x="148" y="9"/>
                  </a:lnTo>
                  <a:cubicBezTo>
                    <a:pt x="135" y="3"/>
                    <a:pt x="124" y="1"/>
                    <a:pt x="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35"/>
            <p:cNvSpPr/>
            <p:nvPr/>
          </p:nvSpPr>
          <p:spPr>
            <a:xfrm>
              <a:off x="5724400" y="3051275"/>
              <a:ext cx="84750" cy="286925"/>
            </a:xfrm>
            <a:custGeom>
              <a:avLst/>
              <a:gdLst/>
              <a:ahLst/>
              <a:cxnLst/>
              <a:rect l="l" t="t" r="r" b="b"/>
              <a:pathLst>
                <a:path w="3390" h="11477" extrusionOk="0">
                  <a:moveTo>
                    <a:pt x="153" y="236"/>
                  </a:moveTo>
                  <a:lnTo>
                    <a:pt x="3238" y="1651"/>
                  </a:lnTo>
                  <a:lnTo>
                    <a:pt x="3238" y="11257"/>
                  </a:lnTo>
                  <a:lnTo>
                    <a:pt x="153" y="10070"/>
                  </a:lnTo>
                  <a:lnTo>
                    <a:pt x="153" y="236"/>
                  </a:lnTo>
                  <a:close/>
                  <a:moveTo>
                    <a:pt x="1" y="1"/>
                  </a:moveTo>
                  <a:lnTo>
                    <a:pt x="1" y="10175"/>
                  </a:lnTo>
                  <a:lnTo>
                    <a:pt x="3390" y="11476"/>
                  </a:lnTo>
                  <a:lnTo>
                    <a:pt x="3390" y="1555"/>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35"/>
            <p:cNvSpPr/>
            <p:nvPr/>
          </p:nvSpPr>
          <p:spPr>
            <a:xfrm>
              <a:off x="5791025" y="3082775"/>
              <a:ext cx="3800" cy="249575"/>
            </a:xfrm>
            <a:custGeom>
              <a:avLst/>
              <a:gdLst/>
              <a:ahLst/>
              <a:cxnLst/>
              <a:rect l="l" t="t" r="r" b="b"/>
              <a:pathLst>
                <a:path w="152" h="9983" extrusionOk="0">
                  <a:moveTo>
                    <a:pt x="76" y="0"/>
                  </a:moveTo>
                  <a:cubicBezTo>
                    <a:pt x="38" y="0"/>
                    <a:pt x="1" y="26"/>
                    <a:pt x="1" y="77"/>
                  </a:cubicBezTo>
                  <a:lnTo>
                    <a:pt x="1" y="9907"/>
                  </a:lnTo>
                  <a:cubicBezTo>
                    <a:pt x="1" y="9949"/>
                    <a:pt x="34" y="9982"/>
                    <a:pt x="76" y="9982"/>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35"/>
            <p:cNvSpPr/>
            <p:nvPr/>
          </p:nvSpPr>
          <p:spPr>
            <a:xfrm>
              <a:off x="5664025" y="3025750"/>
              <a:ext cx="3800" cy="256425"/>
            </a:xfrm>
            <a:custGeom>
              <a:avLst/>
              <a:gdLst/>
              <a:ahLst/>
              <a:cxnLst/>
              <a:rect l="l" t="t" r="r" b="b"/>
              <a:pathLst>
                <a:path w="152" h="10257" extrusionOk="0">
                  <a:moveTo>
                    <a:pt x="76" y="1"/>
                  </a:moveTo>
                  <a:cubicBezTo>
                    <a:pt x="39" y="1"/>
                    <a:pt x="3" y="25"/>
                    <a:pt x="1" y="73"/>
                  </a:cubicBezTo>
                  <a:lnTo>
                    <a:pt x="1" y="10181"/>
                  </a:lnTo>
                  <a:cubicBezTo>
                    <a:pt x="1" y="10222"/>
                    <a:pt x="35" y="10256"/>
                    <a:pt x="76" y="10256"/>
                  </a:cubicBezTo>
                  <a:cubicBezTo>
                    <a:pt x="118" y="10256"/>
                    <a:pt x="151" y="10223"/>
                    <a:pt x="151" y="10181"/>
                  </a:cubicBezTo>
                  <a:lnTo>
                    <a:pt x="151"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35"/>
            <p:cNvSpPr/>
            <p:nvPr/>
          </p:nvSpPr>
          <p:spPr>
            <a:xfrm>
              <a:off x="5605900" y="3401225"/>
              <a:ext cx="76725" cy="282525"/>
            </a:xfrm>
            <a:custGeom>
              <a:avLst/>
              <a:gdLst/>
              <a:ahLst/>
              <a:cxnLst/>
              <a:rect l="l" t="t" r="r" b="b"/>
              <a:pathLst>
                <a:path w="3069" h="11301" extrusionOk="0">
                  <a:moveTo>
                    <a:pt x="84" y="1"/>
                  </a:moveTo>
                  <a:cubicBezTo>
                    <a:pt x="54" y="1"/>
                    <a:pt x="25" y="20"/>
                    <a:pt x="15" y="51"/>
                  </a:cubicBezTo>
                  <a:cubicBezTo>
                    <a:pt x="0" y="89"/>
                    <a:pt x="20" y="133"/>
                    <a:pt x="58" y="147"/>
                  </a:cubicBezTo>
                  <a:lnTo>
                    <a:pt x="2917" y="1210"/>
                  </a:lnTo>
                  <a:lnTo>
                    <a:pt x="2917" y="11113"/>
                  </a:lnTo>
                  <a:lnTo>
                    <a:pt x="102" y="10493"/>
                  </a:lnTo>
                  <a:cubicBezTo>
                    <a:pt x="96" y="10491"/>
                    <a:pt x="90" y="10491"/>
                    <a:pt x="84" y="10491"/>
                  </a:cubicBezTo>
                  <a:cubicBezTo>
                    <a:pt x="49" y="10491"/>
                    <a:pt x="19" y="10515"/>
                    <a:pt x="12" y="10550"/>
                  </a:cubicBezTo>
                  <a:cubicBezTo>
                    <a:pt x="3" y="10591"/>
                    <a:pt x="28" y="10632"/>
                    <a:pt x="69" y="10641"/>
                  </a:cubicBezTo>
                  <a:lnTo>
                    <a:pt x="3068" y="11300"/>
                  </a:lnTo>
                  <a:lnTo>
                    <a:pt x="3068" y="1105"/>
                  </a:lnTo>
                  <a:lnTo>
                    <a:pt x="111" y="6"/>
                  </a:lnTo>
                  <a:cubicBezTo>
                    <a:pt x="102" y="2"/>
                    <a:pt x="93"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35"/>
            <p:cNvSpPr/>
            <p:nvPr/>
          </p:nvSpPr>
          <p:spPr>
            <a:xfrm>
              <a:off x="5724375" y="3438300"/>
              <a:ext cx="84750" cy="271375"/>
            </a:xfrm>
            <a:custGeom>
              <a:avLst/>
              <a:gdLst/>
              <a:ahLst/>
              <a:cxnLst/>
              <a:rect l="l" t="t" r="r" b="b"/>
              <a:pathLst>
                <a:path w="3390" h="10855" extrusionOk="0">
                  <a:moveTo>
                    <a:pt x="152" y="198"/>
                  </a:moveTo>
                  <a:lnTo>
                    <a:pt x="3239" y="1057"/>
                  </a:lnTo>
                  <a:lnTo>
                    <a:pt x="3239" y="10669"/>
                  </a:lnTo>
                  <a:lnTo>
                    <a:pt x="152" y="10042"/>
                  </a:lnTo>
                  <a:lnTo>
                    <a:pt x="152" y="198"/>
                  </a:lnTo>
                  <a:close/>
                  <a:moveTo>
                    <a:pt x="0" y="0"/>
                  </a:moveTo>
                  <a:lnTo>
                    <a:pt x="0" y="10165"/>
                  </a:lnTo>
                  <a:lnTo>
                    <a:pt x="3300" y="10836"/>
                  </a:lnTo>
                  <a:lnTo>
                    <a:pt x="3390" y="10854"/>
                  </a:lnTo>
                  <a:lnTo>
                    <a:pt x="3390" y="94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35"/>
            <p:cNvSpPr/>
            <p:nvPr/>
          </p:nvSpPr>
          <p:spPr>
            <a:xfrm>
              <a:off x="5791025" y="3457325"/>
              <a:ext cx="3800" cy="249600"/>
            </a:xfrm>
            <a:custGeom>
              <a:avLst/>
              <a:gdLst/>
              <a:ahLst/>
              <a:cxnLst/>
              <a:rect l="l" t="t" r="r" b="b"/>
              <a:pathLst>
                <a:path w="152" h="9984" extrusionOk="0">
                  <a:moveTo>
                    <a:pt x="76" y="0"/>
                  </a:moveTo>
                  <a:cubicBezTo>
                    <a:pt x="38" y="0"/>
                    <a:pt x="1" y="26"/>
                    <a:pt x="1" y="77"/>
                  </a:cubicBezTo>
                  <a:lnTo>
                    <a:pt x="1" y="9907"/>
                  </a:lnTo>
                  <a:cubicBezTo>
                    <a:pt x="1" y="9949"/>
                    <a:pt x="34" y="9982"/>
                    <a:pt x="76" y="9984"/>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35"/>
            <p:cNvSpPr/>
            <p:nvPr/>
          </p:nvSpPr>
          <p:spPr>
            <a:xfrm>
              <a:off x="5664025" y="3422775"/>
              <a:ext cx="3800" cy="256400"/>
            </a:xfrm>
            <a:custGeom>
              <a:avLst/>
              <a:gdLst/>
              <a:ahLst/>
              <a:cxnLst/>
              <a:rect l="l" t="t" r="r" b="b"/>
              <a:pathLst>
                <a:path w="152" h="10256" extrusionOk="0">
                  <a:moveTo>
                    <a:pt x="75" y="0"/>
                  </a:moveTo>
                  <a:cubicBezTo>
                    <a:pt x="39" y="0"/>
                    <a:pt x="3" y="24"/>
                    <a:pt x="1" y="71"/>
                  </a:cubicBezTo>
                  <a:lnTo>
                    <a:pt x="1" y="10179"/>
                  </a:lnTo>
                  <a:cubicBezTo>
                    <a:pt x="1" y="10222"/>
                    <a:pt x="34" y="10256"/>
                    <a:pt x="76" y="10256"/>
                  </a:cubicBezTo>
                  <a:cubicBezTo>
                    <a:pt x="117" y="10255"/>
                    <a:pt x="151" y="10222"/>
                    <a:pt x="151" y="10179"/>
                  </a:cubicBezTo>
                  <a:lnTo>
                    <a:pt x="151" y="71"/>
                  </a:lnTo>
                  <a:cubicBezTo>
                    <a:pt x="149" y="24"/>
                    <a:pt x="112"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35"/>
            <p:cNvSpPr/>
            <p:nvPr/>
          </p:nvSpPr>
          <p:spPr>
            <a:xfrm>
              <a:off x="5605225" y="3769175"/>
              <a:ext cx="77400" cy="282475"/>
            </a:xfrm>
            <a:custGeom>
              <a:avLst/>
              <a:gdLst/>
              <a:ahLst/>
              <a:cxnLst/>
              <a:rect l="l" t="t" r="r" b="b"/>
              <a:pathLst>
                <a:path w="3096" h="11299" extrusionOk="0">
                  <a:moveTo>
                    <a:pt x="108" y="1"/>
                  </a:moveTo>
                  <a:cubicBezTo>
                    <a:pt x="34" y="1"/>
                    <a:pt x="1" y="117"/>
                    <a:pt x="85" y="147"/>
                  </a:cubicBezTo>
                  <a:lnTo>
                    <a:pt x="2944" y="1209"/>
                  </a:lnTo>
                  <a:lnTo>
                    <a:pt x="2944" y="11111"/>
                  </a:lnTo>
                  <a:lnTo>
                    <a:pt x="129" y="10494"/>
                  </a:lnTo>
                  <a:cubicBezTo>
                    <a:pt x="122" y="10492"/>
                    <a:pt x="115" y="10491"/>
                    <a:pt x="109" y="10491"/>
                  </a:cubicBezTo>
                  <a:cubicBezTo>
                    <a:pt x="74" y="10491"/>
                    <a:pt x="44" y="10516"/>
                    <a:pt x="38" y="10551"/>
                  </a:cubicBezTo>
                  <a:cubicBezTo>
                    <a:pt x="30" y="10592"/>
                    <a:pt x="55" y="10631"/>
                    <a:pt x="96" y="10641"/>
                  </a:cubicBezTo>
                  <a:lnTo>
                    <a:pt x="3095" y="11299"/>
                  </a:lnTo>
                  <a:lnTo>
                    <a:pt x="3095" y="1104"/>
                  </a:lnTo>
                  <a:lnTo>
                    <a:pt x="138" y="7"/>
                  </a:lnTo>
                  <a:cubicBezTo>
                    <a:pt x="127"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35"/>
            <p:cNvSpPr/>
            <p:nvPr/>
          </p:nvSpPr>
          <p:spPr>
            <a:xfrm>
              <a:off x="5724375" y="3805925"/>
              <a:ext cx="84750" cy="270400"/>
            </a:xfrm>
            <a:custGeom>
              <a:avLst/>
              <a:gdLst/>
              <a:ahLst/>
              <a:cxnLst/>
              <a:rect l="l" t="t" r="r" b="b"/>
              <a:pathLst>
                <a:path w="3390" h="10816" extrusionOk="0">
                  <a:moveTo>
                    <a:pt x="152" y="197"/>
                  </a:moveTo>
                  <a:lnTo>
                    <a:pt x="3239" y="1018"/>
                  </a:lnTo>
                  <a:lnTo>
                    <a:pt x="3239" y="10632"/>
                  </a:lnTo>
                  <a:lnTo>
                    <a:pt x="152" y="10041"/>
                  </a:lnTo>
                  <a:lnTo>
                    <a:pt x="152" y="197"/>
                  </a:lnTo>
                  <a:close/>
                  <a:moveTo>
                    <a:pt x="0" y="1"/>
                  </a:moveTo>
                  <a:lnTo>
                    <a:pt x="0" y="10166"/>
                  </a:lnTo>
                  <a:lnTo>
                    <a:pt x="3390" y="10816"/>
                  </a:lnTo>
                  <a:lnTo>
                    <a:pt x="3390" y="903"/>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35"/>
            <p:cNvSpPr/>
            <p:nvPr/>
          </p:nvSpPr>
          <p:spPr>
            <a:xfrm>
              <a:off x="5791025" y="3824200"/>
              <a:ext cx="3800" cy="249575"/>
            </a:xfrm>
            <a:custGeom>
              <a:avLst/>
              <a:gdLst/>
              <a:ahLst/>
              <a:cxnLst/>
              <a:rect l="l" t="t" r="r" b="b"/>
              <a:pathLst>
                <a:path w="152" h="9983" extrusionOk="0">
                  <a:moveTo>
                    <a:pt x="76" y="1"/>
                  </a:moveTo>
                  <a:cubicBezTo>
                    <a:pt x="38" y="1"/>
                    <a:pt x="1" y="26"/>
                    <a:pt x="1" y="76"/>
                  </a:cubicBezTo>
                  <a:lnTo>
                    <a:pt x="1" y="9908"/>
                  </a:lnTo>
                  <a:cubicBezTo>
                    <a:pt x="1" y="9950"/>
                    <a:pt x="34" y="9983"/>
                    <a:pt x="76" y="9983"/>
                  </a:cubicBezTo>
                  <a:cubicBezTo>
                    <a:pt x="117" y="9983"/>
                    <a:pt x="151" y="9950"/>
                    <a:pt x="151" y="9909"/>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35"/>
            <p:cNvSpPr/>
            <p:nvPr/>
          </p:nvSpPr>
          <p:spPr>
            <a:xfrm>
              <a:off x="5664000" y="3790725"/>
              <a:ext cx="3775" cy="256425"/>
            </a:xfrm>
            <a:custGeom>
              <a:avLst/>
              <a:gdLst/>
              <a:ahLst/>
              <a:cxnLst/>
              <a:rect l="l" t="t" r="r" b="b"/>
              <a:pathLst>
                <a:path w="151" h="10257" extrusionOk="0">
                  <a:moveTo>
                    <a:pt x="76" y="0"/>
                  </a:moveTo>
                  <a:cubicBezTo>
                    <a:pt x="39" y="0"/>
                    <a:pt x="2" y="24"/>
                    <a:pt x="0" y="73"/>
                  </a:cubicBezTo>
                  <a:lnTo>
                    <a:pt x="0" y="10180"/>
                  </a:lnTo>
                  <a:cubicBezTo>
                    <a:pt x="0" y="10223"/>
                    <a:pt x="35" y="10256"/>
                    <a:pt x="76" y="10257"/>
                  </a:cubicBezTo>
                  <a:cubicBezTo>
                    <a:pt x="118" y="10256"/>
                    <a:pt x="151" y="10223"/>
                    <a:pt x="151" y="10180"/>
                  </a:cubicBezTo>
                  <a:lnTo>
                    <a:pt x="151" y="73"/>
                  </a:lnTo>
                  <a:cubicBezTo>
                    <a:pt x="149" y="24"/>
                    <a:pt x="112"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35"/>
            <p:cNvSpPr/>
            <p:nvPr/>
          </p:nvSpPr>
          <p:spPr>
            <a:xfrm>
              <a:off x="5919425" y="2771225"/>
              <a:ext cx="108925" cy="312125"/>
            </a:xfrm>
            <a:custGeom>
              <a:avLst/>
              <a:gdLst/>
              <a:ahLst/>
              <a:cxnLst/>
              <a:rect l="l" t="t" r="r" b="b"/>
              <a:pathLst>
                <a:path w="4357" h="12485" extrusionOk="0">
                  <a:moveTo>
                    <a:pt x="111" y="0"/>
                  </a:moveTo>
                  <a:cubicBezTo>
                    <a:pt x="47" y="0"/>
                    <a:pt x="0" y="93"/>
                    <a:pt x="69" y="140"/>
                  </a:cubicBezTo>
                  <a:lnTo>
                    <a:pt x="4206" y="3174"/>
                  </a:lnTo>
                  <a:lnTo>
                    <a:pt x="4206" y="12220"/>
                  </a:lnTo>
                  <a:lnTo>
                    <a:pt x="151" y="9833"/>
                  </a:lnTo>
                  <a:cubicBezTo>
                    <a:pt x="139" y="9826"/>
                    <a:pt x="126" y="9822"/>
                    <a:pt x="113" y="9822"/>
                  </a:cubicBezTo>
                  <a:cubicBezTo>
                    <a:pt x="87" y="9822"/>
                    <a:pt x="62" y="9836"/>
                    <a:pt x="48" y="9859"/>
                  </a:cubicBezTo>
                  <a:cubicBezTo>
                    <a:pt x="27" y="9895"/>
                    <a:pt x="39" y="9941"/>
                    <a:pt x="75" y="9962"/>
                  </a:cubicBezTo>
                  <a:lnTo>
                    <a:pt x="4357" y="12485"/>
                  </a:lnTo>
                  <a:lnTo>
                    <a:pt x="4357" y="3097"/>
                  </a:lnTo>
                  <a:lnTo>
                    <a:pt x="158" y="18"/>
                  </a:lnTo>
                  <a:cubicBezTo>
                    <a:pt x="142" y="6"/>
                    <a:pt x="126" y="0"/>
                    <a:pt x="1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35"/>
            <p:cNvSpPr/>
            <p:nvPr/>
          </p:nvSpPr>
          <p:spPr>
            <a:xfrm>
              <a:off x="6089850" y="2886750"/>
              <a:ext cx="119825" cy="296325"/>
            </a:xfrm>
            <a:custGeom>
              <a:avLst/>
              <a:gdLst/>
              <a:ahLst/>
              <a:cxnLst/>
              <a:rect l="l" t="t" r="r" b="b"/>
              <a:pathLst>
                <a:path w="4793" h="11853" extrusionOk="0">
                  <a:moveTo>
                    <a:pt x="152" y="274"/>
                  </a:moveTo>
                  <a:lnTo>
                    <a:pt x="4642" y="3095"/>
                  </a:lnTo>
                  <a:lnTo>
                    <a:pt x="4642" y="11598"/>
                  </a:lnTo>
                  <a:lnTo>
                    <a:pt x="152" y="9160"/>
                  </a:lnTo>
                  <a:lnTo>
                    <a:pt x="152" y="274"/>
                  </a:lnTo>
                  <a:close/>
                  <a:moveTo>
                    <a:pt x="0" y="1"/>
                  </a:moveTo>
                  <a:lnTo>
                    <a:pt x="0" y="9250"/>
                  </a:lnTo>
                  <a:lnTo>
                    <a:pt x="4792" y="11853"/>
                  </a:lnTo>
                  <a:lnTo>
                    <a:pt x="4791" y="3012"/>
                  </a:lnTo>
                  <a:lnTo>
                    <a:pt x="116" y="7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35"/>
            <p:cNvSpPr/>
            <p:nvPr/>
          </p:nvSpPr>
          <p:spPr>
            <a:xfrm>
              <a:off x="6185325" y="2948575"/>
              <a:ext cx="3825" cy="222775"/>
            </a:xfrm>
            <a:custGeom>
              <a:avLst/>
              <a:gdLst/>
              <a:ahLst/>
              <a:cxnLst/>
              <a:rect l="l" t="t" r="r" b="b"/>
              <a:pathLst>
                <a:path w="153" h="8911" extrusionOk="0">
                  <a:moveTo>
                    <a:pt x="77" y="0"/>
                  </a:moveTo>
                  <a:cubicBezTo>
                    <a:pt x="40" y="0"/>
                    <a:pt x="4" y="24"/>
                    <a:pt x="1" y="72"/>
                  </a:cubicBezTo>
                  <a:lnTo>
                    <a:pt x="1" y="8835"/>
                  </a:lnTo>
                  <a:cubicBezTo>
                    <a:pt x="1" y="8876"/>
                    <a:pt x="35" y="8911"/>
                    <a:pt x="78" y="8911"/>
                  </a:cubicBezTo>
                  <a:cubicBezTo>
                    <a:pt x="119" y="8911"/>
                    <a:pt x="152" y="8876"/>
                    <a:pt x="153" y="8835"/>
                  </a:cubicBezTo>
                  <a:lnTo>
                    <a:pt x="153" y="72"/>
                  </a:lnTo>
                  <a:cubicBezTo>
                    <a:pt x="150" y="24"/>
                    <a:pt x="114"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35"/>
            <p:cNvSpPr/>
            <p:nvPr/>
          </p:nvSpPr>
          <p:spPr>
            <a:xfrm>
              <a:off x="6003325" y="2832325"/>
              <a:ext cx="3800" cy="236500"/>
            </a:xfrm>
            <a:custGeom>
              <a:avLst/>
              <a:gdLst/>
              <a:ahLst/>
              <a:cxnLst/>
              <a:rect l="l" t="t" r="r" b="b"/>
              <a:pathLst>
                <a:path w="152" h="9460" extrusionOk="0">
                  <a:moveTo>
                    <a:pt x="76" y="0"/>
                  </a:moveTo>
                  <a:cubicBezTo>
                    <a:pt x="38" y="0"/>
                    <a:pt x="1" y="25"/>
                    <a:pt x="1" y="76"/>
                  </a:cubicBezTo>
                  <a:lnTo>
                    <a:pt x="1" y="9384"/>
                  </a:lnTo>
                  <a:cubicBezTo>
                    <a:pt x="1" y="9426"/>
                    <a:pt x="34" y="9459"/>
                    <a:pt x="76" y="9459"/>
                  </a:cubicBezTo>
                  <a:cubicBezTo>
                    <a:pt x="118" y="9459"/>
                    <a:pt x="151" y="9426"/>
                    <a:pt x="151" y="9384"/>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35"/>
            <p:cNvSpPr/>
            <p:nvPr/>
          </p:nvSpPr>
          <p:spPr>
            <a:xfrm>
              <a:off x="5919500" y="3120400"/>
              <a:ext cx="108825" cy="296450"/>
            </a:xfrm>
            <a:custGeom>
              <a:avLst/>
              <a:gdLst/>
              <a:ahLst/>
              <a:cxnLst/>
              <a:rect l="l" t="t" r="r" b="b"/>
              <a:pathLst>
                <a:path w="4353" h="11858" extrusionOk="0">
                  <a:moveTo>
                    <a:pt x="110" y="0"/>
                  </a:moveTo>
                  <a:cubicBezTo>
                    <a:pt x="84" y="0"/>
                    <a:pt x="59" y="13"/>
                    <a:pt x="45" y="37"/>
                  </a:cubicBezTo>
                  <a:cubicBezTo>
                    <a:pt x="23" y="73"/>
                    <a:pt x="35" y="119"/>
                    <a:pt x="72" y="140"/>
                  </a:cubicBezTo>
                  <a:lnTo>
                    <a:pt x="4202" y="2567"/>
                  </a:lnTo>
                  <a:lnTo>
                    <a:pt x="4202" y="11625"/>
                  </a:lnTo>
                  <a:lnTo>
                    <a:pt x="140" y="9824"/>
                  </a:lnTo>
                  <a:cubicBezTo>
                    <a:pt x="129" y="9819"/>
                    <a:pt x="119" y="9817"/>
                    <a:pt x="109" y="9817"/>
                  </a:cubicBezTo>
                  <a:cubicBezTo>
                    <a:pt x="37" y="9817"/>
                    <a:pt x="1" y="9925"/>
                    <a:pt x="78" y="9963"/>
                  </a:cubicBezTo>
                  <a:lnTo>
                    <a:pt x="4247" y="11810"/>
                  </a:lnTo>
                  <a:lnTo>
                    <a:pt x="4353" y="11857"/>
                  </a:lnTo>
                  <a:lnTo>
                    <a:pt x="4353" y="2480"/>
                  </a:lnTo>
                  <a:lnTo>
                    <a:pt x="148" y="11"/>
                  </a:lnTo>
                  <a:cubicBezTo>
                    <a:pt x="136" y="4"/>
                    <a:pt x="123"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35"/>
            <p:cNvSpPr/>
            <p:nvPr/>
          </p:nvSpPr>
          <p:spPr>
            <a:xfrm>
              <a:off x="6089850" y="3211700"/>
              <a:ext cx="119825" cy="279275"/>
            </a:xfrm>
            <a:custGeom>
              <a:avLst/>
              <a:gdLst/>
              <a:ahLst/>
              <a:cxnLst/>
              <a:rect l="l" t="t" r="r" b="b"/>
              <a:pathLst>
                <a:path w="4793" h="11171" extrusionOk="0">
                  <a:moveTo>
                    <a:pt x="152" y="242"/>
                  </a:moveTo>
                  <a:lnTo>
                    <a:pt x="4640" y="2435"/>
                  </a:lnTo>
                  <a:lnTo>
                    <a:pt x="4640" y="10947"/>
                  </a:lnTo>
                  <a:lnTo>
                    <a:pt x="151" y="9138"/>
                  </a:lnTo>
                  <a:lnTo>
                    <a:pt x="152" y="242"/>
                  </a:lnTo>
                  <a:close/>
                  <a:moveTo>
                    <a:pt x="0" y="0"/>
                  </a:moveTo>
                  <a:lnTo>
                    <a:pt x="0" y="9240"/>
                  </a:lnTo>
                  <a:lnTo>
                    <a:pt x="4792" y="11170"/>
                  </a:lnTo>
                  <a:lnTo>
                    <a:pt x="4791" y="2340"/>
                  </a:lnTo>
                  <a:lnTo>
                    <a:pt x="108" y="5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35"/>
            <p:cNvSpPr/>
            <p:nvPr/>
          </p:nvSpPr>
          <p:spPr>
            <a:xfrm>
              <a:off x="6185325" y="3259625"/>
              <a:ext cx="3825" cy="222850"/>
            </a:xfrm>
            <a:custGeom>
              <a:avLst/>
              <a:gdLst/>
              <a:ahLst/>
              <a:cxnLst/>
              <a:rect l="l" t="t" r="r" b="b"/>
              <a:pathLst>
                <a:path w="153" h="8914" extrusionOk="0">
                  <a:moveTo>
                    <a:pt x="77" y="0"/>
                  </a:moveTo>
                  <a:cubicBezTo>
                    <a:pt x="39" y="0"/>
                    <a:pt x="1" y="25"/>
                    <a:pt x="1" y="76"/>
                  </a:cubicBezTo>
                  <a:lnTo>
                    <a:pt x="1" y="8838"/>
                  </a:lnTo>
                  <a:cubicBezTo>
                    <a:pt x="1" y="8879"/>
                    <a:pt x="35" y="8914"/>
                    <a:pt x="78" y="8914"/>
                  </a:cubicBezTo>
                  <a:cubicBezTo>
                    <a:pt x="119" y="8914"/>
                    <a:pt x="153" y="8879"/>
                    <a:pt x="153" y="8838"/>
                  </a:cubicBezTo>
                  <a:lnTo>
                    <a:pt x="153" y="76"/>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35"/>
            <p:cNvSpPr/>
            <p:nvPr/>
          </p:nvSpPr>
          <p:spPr>
            <a:xfrm>
              <a:off x="6003300" y="3169275"/>
              <a:ext cx="3825" cy="236500"/>
            </a:xfrm>
            <a:custGeom>
              <a:avLst/>
              <a:gdLst/>
              <a:ahLst/>
              <a:cxnLst/>
              <a:rect l="l" t="t" r="r" b="b"/>
              <a:pathLst>
                <a:path w="153" h="9460" extrusionOk="0">
                  <a:moveTo>
                    <a:pt x="76" y="1"/>
                  </a:moveTo>
                  <a:cubicBezTo>
                    <a:pt x="38" y="1"/>
                    <a:pt x="0" y="26"/>
                    <a:pt x="0" y="76"/>
                  </a:cubicBezTo>
                  <a:lnTo>
                    <a:pt x="0" y="9384"/>
                  </a:lnTo>
                  <a:cubicBezTo>
                    <a:pt x="0" y="9427"/>
                    <a:pt x="35" y="9460"/>
                    <a:pt x="77" y="9460"/>
                  </a:cubicBezTo>
                  <a:cubicBezTo>
                    <a:pt x="118" y="9460"/>
                    <a:pt x="152" y="9427"/>
                    <a:pt x="152" y="9384"/>
                  </a:cubicBezTo>
                  <a:lnTo>
                    <a:pt x="152" y="76"/>
                  </a:lnTo>
                  <a:cubicBezTo>
                    <a:pt x="152"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35"/>
            <p:cNvSpPr/>
            <p:nvPr/>
          </p:nvSpPr>
          <p:spPr>
            <a:xfrm>
              <a:off x="5920050" y="3500900"/>
              <a:ext cx="108300" cy="277275"/>
            </a:xfrm>
            <a:custGeom>
              <a:avLst/>
              <a:gdLst/>
              <a:ahLst/>
              <a:cxnLst/>
              <a:rect l="l" t="t" r="r" b="b"/>
              <a:pathLst>
                <a:path w="4332" h="11091" extrusionOk="0">
                  <a:moveTo>
                    <a:pt x="87" y="1"/>
                  </a:moveTo>
                  <a:cubicBezTo>
                    <a:pt x="57" y="1"/>
                    <a:pt x="29" y="19"/>
                    <a:pt x="17" y="49"/>
                  </a:cubicBezTo>
                  <a:cubicBezTo>
                    <a:pt x="1" y="87"/>
                    <a:pt x="19" y="131"/>
                    <a:pt x="59" y="148"/>
                  </a:cubicBezTo>
                  <a:lnTo>
                    <a:pt x="4180" y="1827"/>
                  </a:lnTo>
                  <a:lnTo>
                    <a:pt x="4180" y="10895"/>
                  </a:lnTo>
                  <a:lnTo>
                    <a:pt x="108" y="9821"/>
                  </a:lnTo>
                  <a:cubicBezTo>
                    <a:pt x="102" y="9820"/>
                    <a:pt x="97" y="9820"/>
                    <a:pt x="92" y="9820"/>
                  </a:cubicBezTo>
                  <a:cubicBezTo>
                    <a:pt x="54" y="9820"/>
                    <a:pt x="23" y="9840"/>
                    <a:pt x="14" y="9875"/>
                  </a:cubicBezTo>
                  <a:cubicBezTo>
                    <a:pt x="3" y="9916"/>
                    <a:pt x="28" y="9957"/>
                    <a:pt x="68" y="9968"/>
                  </a:cubicBezTo>
                  <a:lnTo>
                    <a:pt x="4235" y="11067"/>
                  </a:lnTo>
                  <a:lnTo>
                    <a:pt x="4331" y="11091"/>
                  </a:lnTo>
                  <a:lnTo>
                    <a:pt x="4332" y="1727"/>
                  </a:lnTo>
                  <a:lnTo>
                    <a:pt x="116" y="7"/>
                  </a:lnTo>
                  <a:cubicBezTo>
                    <a:pt x="106" y="3"/>
                    <a:pt x="97"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35"/>
            <p:cNvSpPr/>
            <p:nvPr/>
          </p:nvSpPr>
          <p:spPr>
            <a:xfrm>
              <a:off x="6089800" y="3562500"/>
              <a:ext cx="119850" cy="258400"/>
            </a:xfrm>
            <a:custGeom>
              <a:avLst/>
              <a:gdLst/>
              <a:ahLst/>
              <a:cxnLst/>
              <a:rect l="l" t="t" r="r" b="b"/>
              <a:pathLst>
                <a:path w="4794" h="10336" extrusionOk="0">
                  <a:moveTo>
                    <a:pt x="153" y="206"/>
                  </a:moveTo>
                  <a:lnTo>
                    <a:pt x="4642" y="1624"/>
                  </a:lnTo>
                  <a:lnTo>
                    <a:pt x="4642" y="10145"/>
                  </a:lnTo>
                  <a:lnTo>
                    <a:pt x="153" y="9109"/>
                  </a:lnTo>
                  <a:lnTo>
                    <a:pt x="153" y="206"/>
                  </a:lnTo>
                  <a:close/>
                  <a:moveTo>
                    <a:pt x="1" y="0"/>
                  </a:moveTo>
                  <a:lnTo>
                    <a:pt x="1" y="9229"/>
                  </a:lnTo>
                  <a:lnTo>
                    <a:pt x="4701" y="10314"/>
                  </a:lnTo>
                  <a:lnTo>
                    <a:pt x="4793" y="10335"/>
                  </a:lnTo>
                  <a:lnTo>
                    <a:pt x="4793" y="15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35"/>
            <p:cNvSpPr/>
            <p:nvPr/>
          </p:nvSpPr>
          <p:spPr>
            <a:xfrm>
              <a:off x="6185325" y="3593450"/>
              <a:ext cx="3825" cy="222850"/>
            </a:xfrm>
            <a:custGeom>
              <a:avLst/>
              <a:gdLst/>
              <a:ahLst/>
              <a:cxnLst/>
              <a:rect l="l" t="t" r="r" b="b"/>
              <a:pathLst>
                <a:path w="153" h="8914" extrusionOk="0">
                  <a:moveTo>
                    <a:pt x="77" y="0"/>
                  </a:moveTo>
                  <a:cubicBezTo>
                    <a:pt x="39" y="0"/>
                    <a:pt x="1" y="25"/>
                    <a:pt x="1" y="75"/>
                  </a:cubicBezTo>
                  <a:lnTo>
                    <a:pt x="1" y="8838"/>
                  </a:lnTo>
                  <a:cubicBezTo>
                    <a:pt x="1" y="8879"/>
                    <a:pt x="35" y="8914"/>
                    <a:pt x="78" y="8914"/>
                  </a:cubicBezTo>
                  <a:cubicBezTo>
                    <a:pt x="119" y="8914"/>
                    <a:pt x="153" y="8879"/>
                    <a:pt x="153" y="8838"/>
                  </a:cubicBezTo>
                  <a:lnTo>
                    <a:pt x="153" y="75"/>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35"/>
            <p:cNvSpPr/>
            <p:nvPr/>
          </p:nvSpPr>
          <p:spPr>
            <a:xfrm>
              <a:off x="6003275" y="3534950"/>
              <a:ext cx="3800" cy="236425"/>
            </a:xfrm>
            <a:custGeom>
              <a:avLst/>
              <a:gdLst/>
              <a:ahLst/>
              <a:cxnLst/>
              <a:rect l="l" t="t" r="r" b="b"/>
              <a:pathLst>
                <a:path w="152" h="9457" extrusionOk="0">
                  <a:moveTo>
                    <a:pt x="76" y="1"/>
                  </a:moveTo>
                  <a:cubicBezTo>
                    <a:pt x="39" y="1"/>
                    <a:pt x="3" y="25"/>
                    <a:pt x="0" y="73"/>
                  </a:cubicBezTo>
                  <a:lnTo>
                    <a:pt x="0" y="9381"/>
                  </a:lnTo>
                  <a:cubicBezTo>
                    <a:pt x="0" y="9424"/>
                    <a:pt x="34" y="9457"/>
                    <a:pt x="77" y="9457"/>
                  </a:cubicBezTo>
                  <a:cubicBezTo>
                    <a:pt x="118" y="9457"/>
                    <a:pt x="152" y="9424"/>
                    <a:pt x="152" y="9381"/>
                  </a:cubicBezTo>
                  <a:lnTo>
                    <a:pt x="152"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35"/>
            <p:cNvSpPr/>
            <p:nvPr/>
          </p:nvSpPr>
          <p:spPr>
            <a:xfrm>
              <a:off x="5920050" y="3845300"/>
              <a:ext cx="108250" cy="270250"/>
            </a:xfrm>
            <a:custGeom>
              <a:avLst/>
              <a:gdLst/>
              <a:ahLst/>
              <a:cxnLst/>
              <a:rect l="l" t="t" r="r" b="b"/>
              <a:pathLst>
                <a:path w="4330" h="10810" extrusionOk="0">
                  <a:moveTo>
                    <a:pt x="85" y="0"/>
                  </a:moveTo>
                  <a:cubicBezTo>
                    <a:pt x="54" y="0"/>
                    <a:pt x="24" y="20"/>
                    <a:pt x="14" y="52"/>
                  </a:cubicBezTo>
                  <a:cubicBezTo>
                    <a:pt x="1" y="91"/>
                    <a:pt x="22" y="134"/>
                    <a:pt x="60" y="148"/>
                  </a:cubicBezTo>
                  <a:lnTo>
                    <a:pt x="4179" y="1553"/>
                  </a:lnTo>
                  <a:lnTo>
                    <a:pt x="4179" y="10624"/>
                  </a:lnTo>
                  <a:lnTo>
                    <a:pt x="101" y="9821"/>
                  </a:lnTo>
                  <a:cubicBezTo>
                    <a:pt x="96" y="9819"/>
                    <a:pt x="90" y="9819"/>
                    <a:pt x="85" y="9819"/>
                  </a:cubicBezTo>
                  <a:cubicBezTo>
                    <a:pt x="50" y="9819"/>
                    <a:pt x="18" y="9844"/>
                    <a:pt x="13" y="9880"/>
                  </a:cubicBezTo>
                  <a:cubicBezTo>
                    <a:pt x="3" y="9920"/>
                    <a:pt x="31" y="9961"/>
                    <a:pt x="72" y="9967"/>
                  </a:cubicBezTo>
                  <a:lnTo>
                    <a:pt x="4239" y="10791"/>
                  </a:lnTo>
                  <a:lnTo>
                    <a:pt x="4329" y="10809"/>
                  </a:lnTo>
                  <a:lnTo>
                    <a:pt x="4329" y="144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35"/>
            <p:cNvSpPr/>
            <p:nvPr/>
          </p:nvSpPr>
          <p:spPr>
            <a:xfrm>
              <a:off x="6089800" y="3895825"/>
              <a:ext cx="119850" cy="250600"/>
            </a:xfrm>
            <a:custGeom>
              <a:avLst/>
              <a:gdLst/>
              <a:ahLst/>
              <a:cxnLst/>
              <a:rect l="l" t="t" r="r" b="b"/>
              <a:pathLst>
                <a:path w="4794" h="10024" extrusionOk="0">
                  <a:moveTo>
                    <a:pt x="153" y="194"/>
                  </a:moveTo>
                  <a:lnTo>
                    <a:pt x="4641" y="1321"/>
                  </a:lnTo>
                  <a:lnTo>
                    <a:pt x="4641" y="9845"/>
                  </a:lnTo>
                  <a:lnTo>
                    <a:pt x="151" y="9100"/>
                  </a:lnTo>
                  <a:lnTo>
                    <a:pt x="153" y="194"/>
                  </a:lnTo>
                  <a:close/>
                  <a:moveTo>
                    <a:pt x="1" y="0"/>
                  </a:moveTo>
                  <a:lnTo>
                    <a:pt x="1" y="9228"/>
                  </a:lnTo>
                  <a:lnTo>
                    <a:pt x="4793" y="10023"/>
                  </a:lnTo>
                  <a:lnTo>
                    <a:pt x="4792" y="1204"/>
                  </a:lnTo>
                  <a:lnTo>
                    <a:pt x="95"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35"/>
            <p:cNvSpPr/>
            <p:nvPr/>
          </p:nvSpPr>
          <p:spPr>
            <a:xfrm>
              <a:off x="6185300" y="3920425"/>
              <a:ext cx="3825" cy="222850"/>
            </a:xfrm>
            <a:custGeom>
              <a:avLst/>
              <a:gdLst/>
              <a:ahLst/>
              <a:cxnLst/>
              <a:rect l="l" t="t" r="r" b="b"/>
              <a:pathLst>
                <a:path w="153" h="8914" extrusionOk="0">
                  <a:moveTo>
                    <a:pt x="77" y="1"/>
                  </a:moveTo>
                  <a:cubicBezTo>
                    <a:pt x="39" y="1"/>
                    <a:pt x="1" y="26"/>
                    <a:pt x="1" y="76"/>
                  </a:cubicBezTo>
                  <a:lnTo>
                    <a:pt x="1" y="8839"/>
                  </a:lnTo>
                  <a:cubicBezTo>
                    <a:pt x="1" y="8881"/>
                    <a:pt x="35" y="8914"/>
                    <a:pt x="77" y="8914"/>
                  </a:cubicBezTo>
                  <a:cubicBezTo>
                    <a:pt x="118" y="8914"/>
                    <a:pt x="153" y="8881"/>
                    <a:pt x="153" y="8839"/>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35"/>
            <p:cNvSpPr/>
            <p:nvPr/>
          </p:nvSpPr>
          <p:spPr>
            <a:xfrm>
              <a:off x="6003200" y="3873650"/>
              <a:ext cx="3925" cy="236600"/>
            </a:xfrm>
            <a:custGeom>
              <a:avLst/>
              <a:gdLst/>
              <a:ahLst/>
              <a:cxnLst/>
              <a:rect l="l" t="t" r="r" b="b"/>
              <a:pathLst>
                <a:path w="157" h="9464" extrusionOk="0">
                  <a:moveTo>
                    <a:pt x="78" y="1"/>
                  </a:moveTo>
                  <a:cubicBezTo>
                    <a:pt x="39" y="1"/>
                    <a:pt x="0" y="27"/>
                    <a:pt x="3" y="80"/>
                  </a:cubicBezTo>
                  <a:lnTo>
                    <a:pt x="3" y="9388"/>
                  </a:lnTo>
                  <a:cubicBezTo>
                    <a:pt x="3" y="9431"/>
                    <a:pt x="36" y="9464"/>
                    <a:pt x="78" y="9464"/>
                  </a:cubicBezTo>
                  <a:cubicBezTo>
                    <a:pt x="121" y="9464"/>
                    <a:pt x="154" y="9431"/>
                    <a:pt x="154" y="9388"/>
                  </a:cubicBezTo>
                  <a:lnTo>
                    <a:pt x="154"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35"/>
            <p:cNvSpPr/>
            <p:nvPr/>
          </p:nvSpPr>
          <p:spPr>
            <a:xfrm>
              <a:off x="4677850" y="2079325"/>
              <a:ext cx="172300" cy="421650"/>
            </a:xfrm>
            <a:custGeom>
              <a:avLst/>
              <a:gdLst/>
              <a:ahLst/>
              <a:cxnLst/>
              <a:rect l="l" t="t" r="r" b="b"/>
              <a:pathLst>
                <a:path w="6892" h="16866" extrusionOk="0">
                  <a:moveTo>
                    <a:pt x="111" y="0"/>
                  </a:moveTo>
                  <a:cubicBezTo>
                    <a:pt x="45" y="0"/>
                    <a:pt x="1" y="98"/>
                    <a:pt x="75" y="142"/>
                  </a:cubicBezTo>
                  <a:lnTo>
                    <a:pt x="6697" y="4323"/>
                  </a:lnTo>
                  <a:lnTo>
                    <a:pt x="6742" y="16615"/>
                  </a:lnTo>
                  <a:lnTo>
                    <a:pt x="196" y="13188"/>
                  </a:lnTo>
                  <a:cubicBezTo>
                    <a:pt x="184" y="13182"/>
                    <a:pt x="172" y="13179"/>
                    <a:pt x="161" y="13179"/>
                  </a:cubicBezTo>
                  <a:cubicBezTo>
                    <a:pt x="93" y="13179"/>
                    <a:pt x="53" y="13279"/>
                    <a:pt x="126" y="13321"/>
                  </a:cubicBezTo>
                  <a:lnTo>
                    <a:pt x="6891" y="16865"/>
                  </a:lnTo>
                  <a:lnTo>
                    <a:pt x="6891" y="16865"/>
                  </a:lnTo>
                  <a:lnTo>
                    <a:pt x="6848" y="4283"/>
                  </a:lnTo>
                  <a:lnTo>
                    <a:pt x="6848" y="4242"/>
                  </a:lnTo>
                  <a:lnTo>
                    <a:pt x="155" y="15"/>
                  </a:lnTo>
                  <a:cubicBezTo>
                    <a:pt x="140" y="5"/>
                    <a:pt x="125"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35"/>
            <p:cNvSpPr/>
            <p:nvPr/>
          </p:nvSpPr>
          <p:spPr>
            <a:xfrm>
              <a:off x="4884350" y="2204750"/>
              <a:ext cx="177175" cy="395775"/>
            </a:xfrm>
            <a:custGeom>
              <a:avLst/>
              <a:gdLst/>
              <a:ahLst/>
              <a:cxnLst/>
              <a:rect l="l" t="t" r="r" b="b"/>
              <a:pathLst>
                <a:path w="7087" h="15831" extrusionOk="0">
                  <a:moveTo>
                    <a:pt x="151" y="266"/>
                  </a:moveTo>
                  <a:lnTo>
                    <a:pt x="6895" y="4296"/>
                  </a:lnTo>
                  <a:lnTo>
                    <a:pt x="6934" y="15593"/>
                  </a:lnTo>
                  <a:lnTo>
                    <a:pt x="6934" y="15593"/>
                  </a:lnTo>
                  <a:lnTo>
                    <a:pt x="194" y="12440"/>
                  </a:lnTo>
                  <a:lnTo>
                    <a:pt x="151" y="266"/>
                  </a:lnTo>
                  <a:close/>
                  <a:moveTo>
                    <a:pt x="0" y="0"/>
                  </a:moveTo>
                  <a:lnTo>
                    <a:pt x="44" y="12489"/>
                  </a:lnTo>
                  <a:lnTo>
                    <a:pt x="44" y="12536"/>
                  </a:lnTo>
                  <a:lnTo>
                    <a:pt x="7086" y="15830"/>
                  </a:lnTo>
                  <a:lnTo>
                    <a:pt x="7045" y="4252"/>
                  </a:lnTo>
                  <a:lnTo>
                    <a:pt x="7045" y="4210"/>
                  </a:lnTo>
                  <a:lnTo>
                    <a:pt x="114" y="6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35"/>
            <p:cNvSpPr/>
            <p:nvPr/>
          </p:nvSpPr>
          <p:spPr>
            <a:xfrm>
              <a:off x="5029800" y="2293300"/>
              <a:ext cx="4850" cy="293575"/>
            </a:xfrm>
            <a:custGeom>
              <a:avLst/>
              <a:gdLst/>
              <a:ahLst/>
              <a:cxnLst/>
              <a:rect l="l" t="t" r="r" b="b"/>
              <a:pathLst>
                <a:path w="194" h="11743" extrusionOk="0">
                  <a:moveTo>
                    <a:pt x="78" y="1"/>
                  </a:moveTo>
                  <a:cubicBezTo>
                    <a:pt x="35" y="1"/>
                    <a:pt x="1" y="35"/>
                    <a:pt x="1" y="76"/>
                  </a:cubicBezTo>
                  <a:lnTo>
                    <a:pt x="42" y="11667"/>
                  </a:lnTo>
                  <a:cubicBezTo>
                    <a:pt x="42" y="11710"/>
                    <a:pt x="76" y="11743"/>
                    <a:pt x="119" y="11743"/>
                  </a:cubicBezTo>
                  <a:cubicBezTo>
                    <a:pt x="160" y="11743"/>
                    <a:pt x="194" y="11708"/>
                    <a:pt x="194" y="11667"/>
                  </a:cubicBezTo>
                  <a:lnTo>
                    <a:pt x="153" y="76"/>
                  </a:lnTo>
                  <a:cubicBezTo>
                    <a:pt x="152" y="35"/>
                    <a:pt x="119"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35"/>
            <p:cNvSpPr/>
            <p:nvPr/>
          </p:nvSpPr>
          <p:spPr>
            <a:xfrm>
              <a:off x="4813225" y="2164500"/>
              <a:ext cx="5475" cy="318925"/>
            </a:xfrm>
            <a:custGeom>
              <a:avLst/>
              <a:gdLst/>
              <a:ahLst/>
              <a:cxnLst/>
              <a:rect l="l" t="t" r="r" b="b"/>
              <a:pathLst>
                <a:path w="219" h="12757" extrusionOk="0">
                  <a:moveTo>
                    <a:pt x="76" y="1"/>
                  </a:moveTo>
                  <a:cubicBezTo>
                    <a:pt x="35" y="1"/>
                    <a:pt x="0" y="34"/>
                    <a:pt x="2" y="76"/>
                  </a:cubicBezTo>
                  <a:lnTo>
                    <a:pt x="68" y="12681"/>
                  </a:lnTo>
                  <a:cubicBezTo>
                    <a:pt x="68" y="12723"/>
                    <a:pt x="101" y="12756"/>
                    <a:pt x="143" y="12756"/>
                  </a:cubicBezTo>
                  <a:cubicBezTo>
                    <a:pt x="184" y="12756"/>
                    <a:pt x="218" y="12722"/>
                    <a:pt x="218" y="12681"/>
                  </a:cubicBezTo>
                  <a:lnTo>
                    <a:pt x="152"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35"/>
            <p:cNvSpPr/>
            <p:nvPr/>
          </p:nvSpPr>
          <p:spPr>
            <a:xfrm>
              <a:off x="4680225" y="2556925"/>
              <a:ext cx="171575" cy="401525"/>
            </a:xfrm>
            <a:custGeom>
              <a:avLst/>
              <a:gdLst/>
              <a:ahLst/>
              <a:cxnLst/>
              <a:rect l="l" t="t" r="r" b="b"/>
              <a:pathLst>
                <a:path w="6863" h="16061" extrusionOk="0">
                  <a:moveTo>
                    <a:pt x="87" y="1"/>
                  </a:moveTo>
                  <a:cubicBezTo>
                    <a:pt x="60" y="1"/>
                    <a:pt x="33" y="15"/>
                    <a:pt x="19" y="42"/>
                  </a:cubicBezTo>
                  <a:cubicBezTo>
                    <a:pt x="1" y="79"/>
                    <a:pt x="15" y="124"/>
                    <a:pt x="52" y="143"/>
                  </a:cubicBezTo>
                  <a:lnTo>
                    <a:pt x="6667" y="3538"/>
                  </a:lnTo>
                  <a:lnTo>
                    <a:pt x="6712" y="15836"/>
                  </a:lnTo>
                  <a:lnTo>
                    <a:pt x="163" y="13182"/>
                  </a:lnTo>
                  <a:cubicBezTo>
                    <a:pt x="152" y="13177"/>
                    <a:pt x="142" y="13175"/>
                    <a:pt x="132" y="13175"/>
                  </a:cubicBezTo>
                  <a:cubicBezTo>
                    <a:pt x="58" y="13175"/>
                    <a:pt x="24" y="13288"/>
                    <a:pt x="105" y="13322"/>
                  </a:cubicBezTo>
                  <a:lnTo>
                    <a:pt x="6862" y="16061"/>
                  </a:lnTo>
                  <a:lnTo>
                    <a:pt x="6862" y="16061"/>
                  </a:lnTo>
                  <a:lnTo>
                    <a:pt x="6817" y="3491"/>
                  </a:lnTo>
                  <a:lnTo>
                    <a:pt x="6817" y="3445"/>
                  </a:lnTo>
                  <a:lnTo>
                    <a:pt x="121" y="9"/>
                  </a:lnTo>
                  <a:cubicBezTo>
                    <a:pt x="110" y="3"/>
                    <a:pt x="99"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35"/>
            <p:cNvSpPr/>
            <p:nvPr/>
          </p:nvSpPr>
          <p:spPr>
            <a:xfrm>
              <a:off x="4885925" y="2658300"/>
              <a:ext cx="177150" cy="375350"/>
            </a:xfrm>
            <a:custGeom>
              <a:avLst/>
              <a:gdLst/>
              <a:ahLst/>
              <a:cxnLst/>
              <a:rect l="l" t="t" r="r" b="b"/>
              <a:pathLst>
                <a:path w="7086" h="15014" extrusionOk="0">
                  <a:moveTo>
                    <a:pt x="151" y="241"/>
                  </a:moveTo>
                  <a:lnTo>
                    <a:pt x="6894" y="3494"/>
                  </a:lnTo>
                  <a:lnTo>
                    <a:pt x="6933" y="14799"/>
                  </a:lnTo>
                  <a:lnTo>
                    <a:pt x="6933" y="14799"/>
                  </a:lnTo>
                  <a:lnTo>
                    <a:pt x="195" y="12423"/>
                  </a:lnTo>
                  <a:lnTo>
                    <a:pt x="151" y="241"/>
                  </a:lnTo>
                  <a:close/>
                  <a:moveTo>
                    <a:pt x="0" y="1"/>
                  </a:moveTo>
                  <a:lnTo>
                    <a:pt x="45" y="12476"/>
                  </a:lnTo>
                  <a:lnTo>
                    <a:pt x="45" y="12529"/>
                  </a:lnTo>
                  <a:lnTo>
                    <a:pt x="7085" y="15013"/>
                  </a:lnTo>
                  <a:lnTo>
                    <a:pt x="7044" y="3445"/>
                  </a:lnTo>
                  <a:lnTo>
                    <a:pt x="7044" y="3399"/>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35"/>
            <p:cNvSpPr/>
            <p:nvPr/>
          </p:nvSpPr>
          <p:spPr>
            <a:xfrm>
              <a:off x="5031375" y="2729750"/>
              <a:ext cx="4825" cy="293625"/>
            </a:xfrm>
            <a:custGeom>
              <a:avLst/>
              <a:gdLst/>
              <a:ahLst/>
              <a:cxnLst/>
              <a:rect l="l" t="t" r="r" b="b"/>
              <a:pathLst>
                <a:path w="193" h="11745" extrusionOk="0">
                  <a:moveTo>
                    <a:pt x="77" y="1"/>
                  </a:moveTo>
                  <a:cubicBezTo>
                    <a:pt x="34" y="1"/>
                    <a:pt x="0" y="35"/>
                    <a:pt x="0" y="77"/>
                  </a:cubicBezTo>
                  <a:lnTo>
                    <a:pt x="41" y="11669"/>
                  </a:lnTo>
                  <a:cubicBezTo>
                    <a:pt x="42" y="11710"/>
                    <a:pt x="75" y="11744"/>
                    <a:pt x="118" y="11744"/>
                  </a:cubicBezTo>
                  <a:cubicBezTo>
                    <a:pt x="159" y="11744"/>
                    <a:pt x="193" y="11710"/>
                    <a:pt x="193" y="11668"/>
                  </a:cubicBezTo>
                  <a:lnTo>
                    <a:pt x="152" y="76"/>
                  </a:lnTo>
                  <a:cubicBezTo>
                    <a:pt x="152" y="35"/>
                    <a:pt x="118"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35"/>
            <p:cNvSpPr/>
            <p:nvPr/>
          </p:nvSpPr>
          <p:spPr>
            <a:xfrm>
              <a:off x="4814875" y="2626075"/>
              <a:ext cx="5475" cy="318850"/>
            </a:xfrm>
            <a:custGeom>
              <a:avLst/>
              <a:gdLst/>
              <a:ahLst/>
              <a:cxnLst/>
              <a:rect l="l" t="t" r="r" b="b"/>
              <a:pathLst>
                <a:path w="219" h="12754" extrusionOk="0">
                  <a:moveTo>
                    <a:pt x="76" y="0"/>
                  </a:moveTo>
                  <a:cubicBezTo>
                    <a:pt x="35" y="0"/>
                    <a:pt x="0" y="34"/>
                    <a:pt x="2" y="75"/>
                  </a:cubicBezTo>
                  <a:lnTo>
                    <a:pt x="68" y="12679"/>
                  </a:lnTo>
                  <a:cubicBezTo>
                    <a:pt x="68" y="12720"/>
                    <a:pt x="101" y="12753"/>
                    <a:pt x="143" y="12753"/>
                  </a:cubicBezTo>
                  <a:cubicBezTo>
                    <a:pt x="184" y="12753"/>
                    <a:pt x="218" y="12720"/>
                    <a:pt x="218" y="12678"/>
                  </a:cubicBezTo>
                  <a:lnTo>
                    <a:pt x="152" y="75"/>
                  </a:lnTo>
                  <a:cubicBezTo>
                    <a:pt x="151" y="33"/>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35"/>
            <p:cNvSpPr/>
            <p:nvPr/>
          </p:nvSpPr>
          <p:spPr>
            <a:xfrm>
              <a:off x="4681525" y="3086950"/>
              <a:ext cx="172075" cy="376825"/>
            </a:xfrm>
            <a:custGeom>
              <a:avLst/>
              <a:gdLst/>
              <a:ahLst/>
              <a:cxnLst/>
              <a:rect l="l" t="t" r="r" b="b"/>
              <a:pathLst>
                <a:path w="6883" h="15073" extrusionOk="0">
                  <a:moveTo>
                    <a:pt x="108" y="1"/>
                  </a:moveTo>
                  <a:cubicBezTo>
                    <a:pt x="32" y="1"/>
                    <a:pt x="0" y="117"/>
                    <a:pt x="85" y="148"/>
                  </a:cubicBezTo>
                  <a:lnTo>
                    <a:pt x="6687" y="2571"/>
                  </a:lnTo>
                  <a:lnTo>
                    <a:pt x="6731" y="14879"/>
                  </a:lnTo>
                  <a:lnTo>
                    <a:pt x="176" y="13181"/>
                  </a:lnTo>
                  <a:cubicBezTo>
                    <a:pt x="168" y="13179"/>
                    <a:pt x="161" y="13178"/>
                    <a:pt x="154" y="13178"/>
                  </a:cubicBezTo>
                  <a:cubicBezTo>
                    <a:pt x="74" y="13178"/>
                    <a:pt x="49" y="13303"/>
                    <a:pt x="139" y="13326"/>
                  </a:cubicBezTo>
                  <a:lnTo>
                    <a:pt x="6883" y="15073"/>
                  </a:lnTo>
                  <a:lnTo>
                    <a:pt x="6837" y="2518"/>
                  </a:lnTo>
                  <a:lnTo>
                    <a:pt x="6837" y="2465"/>
                  </a:lnTo>
                  <a:lnTo>
                    <a:pt x="137" y="6"/>
                  </a:lnTo>
                  <a:cubicBezTo>
                    <a:pt x="126"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35"/>
            <p:cNvSpPr/>
            <p:nvPr/>
          </p:nvSpPr>
          <p:spPr>
            <a:xfrm>
              <a:off x="4887750" y="3158750"/>
              <a:ext cx="177000" cy="350100"/>
            </a:xfrm>
            <a:custGeom>
              <a:avLst/>
              <a:gdLst/>
              <a:ahLst/>
              <a:cxnLst/>
              <a:rect l="l" t="t" r="r" b="b"/>
              <a:pathLst>
                <a:path w="7080" h="14004" extrusionOk="0">
                  <a:moveTo>
                    <a:pt x="151" y="211"/>
                  </a:moveTo>
                  <a:lnTo>
                    <a:pt x="6888" y="2507"/>
                  </a:lnTo>
                  <a:lnTo>
                    <a:pt x="6929" y="13818"/>
                  </a:lnTo>
                  <a:lnTo>
                    <a:pt x="194" y="12400"/>
                  </a:lnTo>
                  <a:lnTo>
                    <a:pt x="151" y="211"/>
                  </a:lnTo>
                  <a:close/>
                  <a:moveTo>
                    <a:pt x="0" y="0"/>
                  </a:moveTo>
                  <a:lnTo>
                    <a:pt x="44" y="12461"/>
                  </a:lnTo>
                  <a:lnTo>
                    <a:pt x="44" y="12522"/>
                  </a:lnTo>
                  <a:lnTo>
                    <a:pt x="7080" y="14003"/>
                  </a:lnTo>
                  <a:lnTo>
                    <a:pt x="7039" y="2451"/>
                  </a:lnTo>
                  <a:lnTo>
                    <a:pt x="7039" y="239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35"/>
            <p:cNvSpPr/>
            <p:nvPr/>
          </p:nvSpPr>
          <p:spPr>
            <a:xfrm>
              <a:off x="5033075" y="3209125"/>
              <a:ext cx="4850" cy="293600"/>
            </a:xfrm>
            <a:custGeom>
              <a:avLst/>
              <a:gdLst/>
              <a:ahLst/>
              <a:cxnLst/>
              <a:rect l="l" t="t" r="r" b="b"/>
              <a:pathLst>
                <a:path w="194" h="11744" extrusionOk="0">
                  <a:moveTo>
                    <a:pt x="76" y="0"/>
                  </a:moveTo>
                  <a:cubicBezTo>
                    <a:pt x="34" y="0"/>
                    <a:pt x="1" y="34"/>
                    <a:pt x="1" y="77"/>
                  </a:cubicBezTo>
                  <a:lnTo>
                    <a:pt x="42" y="11668"/>
                  </a:lnTo>
                  <a:cubicBezTo>
                    <a:pt x="43" y="11709"/>
                    <a:pt x="76" y="11742"/>
                    <a:pt x="118" y="11744"/>
                  </a:cubicBezTo>
                  <a:cubicBezTo>
                    <a:pt x="159" y="11744"/>
                    <a:pt x="194" y="11709"/>
                    <a:pt x="194" y="11667"/>
                  </a:cubicBezTo>
                  <a:lnTo>
                    <a:pt x="151" y="75"/>
                  </a:lnTo>
                  <a:cubicBezTo>
                    <a:pt x="151" y="34"/>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35"/>
            <p:cNvSpPr/>
            <p:nvPr/>
          </p:nvSpPr>
          <p:spPr>
            <a:xfrm>
              <a:off x="4816700" y="3136400"/>
              <a:ext cx="5475" cy="318800"/>
            </a:xfrm>
            <a:custGeom>
              <a:avLst/>
              <a:gdLst/>
              <a:ahLst/>
              <a:cxnLst/>
              <a:rect l="l" t="t" r="r" b="b"/>
              <a:pathLst>
                <a:path w="219" h="12752" extrusionOk="0">
                  <a:moveTo>
                    <a:pt x="75" y="1"/>
                  </a:moveTo>
                  <a:cubicBezTo>
                    <a:pt x="34" y="1"/>
                    <a:pt x="0" y="35"/>
                    <a:pt x="0" y="76"/>
                  </a:cubicBezTo>
                  <a:lnTo>
                    <a:pt x="66" y="12676"/>
                  </a:lnTo>
                  <a:cubicBezTo>
                    <a:pt x="67" y="12718"/>
                    <a:pt x="101" y="12751"/>
                    <a:pt x="143" y="12751"/>
                  </a:cubicBezTo>
                  <a:cubicBezTo>
                    <a:pt x="185" y="12751"/>
                    <a:pt x="218" y="12717"/>
                    <a:pt x="218" y="12676"/>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35"/>
            <p:cNvSpPr/>
            <p:nvPr/>
          </p:nvSpPr>
          <p:spPr>
            <a:xfrm>
              <a:off x="4683225" y="3557700"/>
              <a:ext cx="172050" cy="364075"/>
            </a:xfrm>
            <a:custGeom>
              <a:avLst/>
              <a:gdLst/>
              <a:ahLst/>
              <a:cxnLst/>
              <a:rect l="l" t="t" r="r" b="b"/>
              <a:pathLst>
                <a:path w="6882" h="14563" extrusionOk="0">
                  <a:moveTo>
                    <a:pt x="107" y="1"/>
                  </a:moveTo>
                  <a:cubicBezTo>
                    <a:pt x="28" y="1"/>
                    <a:pt x="0" y="124"/>
                    <a:pt x="88" y="150"/>
                  </a:cubicBezTo>
                  <a:lnTo>
                    <a:pt x="6685" y="2071"/>
                  </a:lnTo>
                  <a:lnTo>
                    <a:pt x="6729" y="14380"/>
                  </a:lnTo>
                  <a:lnTo>
                    <a:pt x="172" y="13179"/>
                  </a:lnTo>
                  <a:cubicBezTo>
                    <a:pt x="165" y="13177"/>
                    <a:pt x="158" y="13177"/>
                    <a:pt x="152" y="13177"/>
                  </a:cubicBezTo>
                  <a:cubicBezTo>
                    <a:pt x="67" y="13177"/>
                    <a:pt x="48" y="13312"/>
                    <a:pt x="144" y="13328"/>
                  </a:cubicBezTo>
                  <a:lnTo>
                    <a:pt x="6881" y="14562"/>
                  </a:lnTo>
                  <a:lnTo>
                    <a:pt x="6835" y="2014"/>
                  </a:lnTo>
                  <a:lnTo>
                    <a:pt x="6835" y="1957"/>
                  </a:lnTo>
                  <a:lnTo>
                    <a:pt x="131" y="5"/>
                  </a:lnTo>
                  <a:cubicBezTo>
                    <a:pt x="122" y="2"/>
                    <a:pt x="114" y="1"/>
                    <a:pt x="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35"/>
            <p:cNvSpPr/>
            <p:nvPr/>
          </p:nvSpPr>
          <p:spPr>
            <a:xfrm>
              <a:off x="4889350" y="3614150"/>
              <a:ext cx="176975" cy="337025"/>
            </a:xfrm>
            <a:custGeom>
              <a:avLst/>
              <a:gdLst/>
              <a:ahLst/>
              <a:cxnLst/>
              <a:rect l="l" t="t" r="r" b="b"/>
              <a:pathLst>
                <a:path w="7079" h="13481" extrusionOk="0">
                  <a:moveTo>
                    <a:pt x="152" y="197"/>
                  </a:moveTo>
                  <a:lnTo>
                    <a:pt x="6887" y="1993"/>
                  </a:lnTo>
                  <a:lnTo>
                    <a:pt x="6928" y="13309"/>
                  </a:lnTo>
                  <a:lnTo>
                    <a:pt x="195" y="12388"/>
                  </a:lnTo>
                  <a:lnTo>
                    <a:pt x="152" y="197"/>
                  </a:lnTo>
                  <a:close/>
                  <a:moveTo>
                    <a:pt x="1" y="1"/>
                  </a:moveTo>
                  <a:lnTo>
                    <a:pt x="45" y="12454"/>
                  </a:lnTo>
                  <a:lnTo>
                    <a:pt x="45" y="12520"/>
                  </a:lnTo>
                  <a:lnTo>
                    <a:pt x="6993" y="13468"/>
                  </a:lnTo>
                  <a:lnTo>
                    <a:pt x="7079" y="13480"/>
                  </a:lnTo>
                  <a:lnTo>
                    <a:pt x="7038" y="1935"/>
                  </a:lnTo>
                  <a:lnTo>
                    <a:pt x="7038" y="1877"/>
                  </a:lnTo>
                  <a:lnTo>
                    <a:pt x="96" y="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35"/>
            <p:cNvSpPr/>
            <p:nvPr/>
          </p:nvSpPr>
          <p:spPr>
            <a:xfrm>
              <a:off x="5034675" y="3653550"/>
              <a:ext cx="4850" cy="293625"/>
            </a:xfrm>
            <a:custGeom>
              <a:avLst/>
              <a:gdLst/>
              <a:ahLst/>
              <a:cxnLst/>
              <a:rect l="l" t="t" r="r" b="b"/>
              <a:pathLst>
                <a:path w="194" h="11745" extrusionOk="0">
                  <a:moveTo>
                    <a:pt x="76" y="1"/>
                  </a:moveTo>
                  <a:cubicBezTo>
                    <a:pt x="35" y="1"/>
                    <a:pt x="0" y="35"/>
                    <a:pt x="0" y="76"/>
                  </a:cubicBezTo>
                  <a:lnTo>
                    <a:pt x="42" y="11668"/>
                  </a:lnTo>
                  <a:cubicBezTo>
                    <a:pt x="42" y="11710"/>
                    <a:pt x="76" y="11743"/>
                    <a:pt x="118" y="11744"/>
                  </a:cubicBezTo>
                  <a:cubicBezTo>
                    <a:pt x="159" y="11743"/>
                    <a:pt x="193" y="11710"/>
                    <a:pt x="193" y="11668"/>
                  </a:cubicBezTo>
                  <a:lnTo>
                    <a:pt x="152" y="76"/>
                  </a:lnTo>
                  <a:cubicBezTo>
                    <a:pt x="151" y="35"/>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35"/>
            <p:cNvSpPr/>
            <p:nvPr/>
          </p:nvSpPr>
          <p:spPr>
            <a:xfrm>
              <a:off x="4818350" y="3596950"/>
              <a:ext cx="5475" cy="318775"/>
            </a:xfrm>
            <a:custGeom>
              <a:avLst/>
              <a:gdLst/>
              <a:ahLst/>
              <a:cxnLst/>
              <a:rect l="l" t="t" r="r" b="b"/>
              <a:pathLst>
                <a:path w="219" h="12751" extrusionOk="0">
                  <a:moveTo>
                    <a:pt x="75" y="0"/>
                  </a:moveTo>
                  <a:cubicBezTo>
                    <a:pt x="35" y="2"/>
                    <a:pt x="1" y="35"/>
                    <a:pt x="0" y="77"/>
                  </a:cubicBezTo>
                  <a:lnTo>
                    <a:pt x="66" y="12675"/>
                  </a:lnTo>
                  <a:cubicBezTo>
                    <a:pt x="68" y="12716"/>
                    <a:pt x="101" y="12751"/>
                    <a:pt x="143" y="12751"/>
                  </a:cubicBezTo>
                  <a:cubicBezTo>
                    <a:pt x="184" y="12749"/>
                    <a:pt x="218" y="12715"/>
                    <a:pt x="218" y="12674"/>
                  </a:cubicBezTo>
                  <a:lnTo>
                    <a:pt x="152" y="76"/>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35"/>
            <p:cNvSpPr/>
            <p:nvPr/>
          </p:nvSpPr>
          <p:spPr>
            <a:xfrm>
              <a:off x="4333325" y="3490675"/>
              <a:ext cx="208500" cy="390900"/>
            </a:xfrm>
            <a:custGeom>
              <a:avLst/>
              <a:gdLst/>
              <a:ahLst/>
              <a:cxnLst/>
              <a:rect l="l" t="t" r="r" b="b"/>
              <a:pathLst>
                <a:path w="8340" h="15636" extrusionOk="0">
                  <a:moveTo>
                    <a:pt x="451" y="190"/>
                  </a:moveTo>
                  <a:lnTo>
                    <a:pt x="8075" y="1907"/>
                  </a:lnTo>
                  <a:lnTo>
                    <a:pt x="8186" y="15461"/>
                  </a:lnTo>
                  <a:lnTo>
                    <a:pt x="155" y="14337"/>
                  </a:lnTo>
                  <a:lnTo>
                    <a:pt x="451" y="190"/>
                  </a:lnTo>
                  <a:close/>
                  <a:moveTo>
                    <a:pt x="305" y="1"/>
                  </a:moveTo>
                  <a:lnTo>
                    <a:pt x="2" y="14400"/>
                  </a:lnTo>
                  <a:lnTo>
                    <a:pt x="1" y="14467"/>
                  </a:lnTo>
                  <a:lnTo>
                    <a:pt x="8252" y="15623"/>
                  </a:lnTo>
                  <a:lnTo>
                    <a:pt x="8339" y="15635"/>
                  </a:lnTo>
                  <a:lnTo>
                    <a:pt x="8226" y="1846"/>
                  </a:lnTo>
                  <a:lnTo>
                    <a:pt x="8226" y="1787"/>
                  </a:lnTo>
                  <a:lnTo>
                    <a:pt x="395" y="20"/>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35"/>
            <p:cNvSpPr/>
            <p:nvPr/>
          </p:nvSpPr>
          <p:spPr>
            <a:xfrm>
              <a:off x="4075825" y="3426425"/>
              <a:ext cx="221700" cy="421725"/>
            </a:xfrm>
            <a:custGeom>
              <a:avLst/>
              <a:gdLst/>
              <a:ahLst/>
              <a:cxnLst/>
              <a:rect l="l" t="t" r="r" b="b"/>
              <a:pathLst>
                <a:path w="8868" h="16869" extrusionOk="0">
                  <a:moveTo>
                    <a:pt x="82" y="1"/>
                  </a:moveTo>
                  <a:cubicBezTo>
                    <a:pt x="49" y="1"/>
                    <a:pt x="17" y="24"/>
                    <a:pt x="9" y="59"/>
                  </a:cubicBezTo>
                  <a:cubicBezTo>
                    <a:pt x="0" y="99"/>
                    <a:pt x="24" y="139"/>
                    <a:pt x="65" y="150"/>
                  </a:cubicBezTo>
                  <a:lnTo>
                    <a:pt x="8596" y="2246"/>
                  </a:lnTo>
                  <a:lnTo>
                    <a:pt x="8715" y="16698"/>
                  </a:lnTo>
                  <a:lnTo>
                    <a:pt x="219" y="15670"/>
                  </a:lnTo>
                  <a:cubicBezTo>
                    <a:pt x="217" y="15670"/>
                    <a:pt x="214" y="15669"/>
                    <a:pt x="212" y="15669"/>
                  </a:cubicBezTo>
                  <a:cubicBezTo>
                    <a:pt x="174" y="15669"/>
                    <a:pt x="141" y="15697"/>
                    <a:pt x="136" y="15736"/>
                  </a:cubicBezTo>
                  <a:cubicBezTo>
                    <a:pt x="131" y="15777"/>
                    <a:pt x="160" y="15814"/>
                    <a:pt x="202" y="15819"/>
                  </a:cubicBezTo>
                  <a:lnTo>
                    <a:pt x="8783" y="16859"/>
                  </a:lnTo>
                  <a:lnTo>
                    <a:pt x="8867" y="16868"/>
                  </a:lnTo>
                  <a:lnTo>
                    <a:pt x="8748" y="2185"/>
                  </a:lnTo>
                  <a:lnTo>
                    <a:pt x="8748" y="2127"/>
                  </a:lnTo>
                  <a:lnTo>
                    <a:pt x="101" y="3"/>
                  </a:lnTo>
                  <a:cubicBezTo>
                    <a:pt x="94" y="2"/>
                    <a:pt x="88"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35"/>
            <p:cNvSpPr/>
            <p:nvPr/>
          </p:nvSpPr>
          <p:spPr>
            <a:xfrm>
              <a:off x="4511400" y="3529725"/>
              <a:ext cx="6600" cy="346175"/>
            </a:xfrm>
            <a:custGeom>
              <a:avLst/>
              <a:gdLst/>
              <a:ahLst/>
              <a:cxnLst/>
              <a:rect l="l" t="t" r="r" b="b"/>
              <a:pathLst>
                <a:path w="264" h="13847" extrusionOk="0">
                  <a:moveTo>
                    <a:pt x="76" y="0"/>
                  </a:moveTo>
                  <a:cubicBezTo>
                    <a:pt x="34" y="2"/>
                    <a:pt x="1" y="35"/>
                    <a:pt x="1" y="77"/>
                  </a:cubicBezTo>
                  <a:lnTo>
                    <a:pt x="113" y="13771"/>
                  </a:lnTo>
                  <a:cubicBezTo>
                    <a:pt x="113" y="13812"/>
                    <a:pt x="148" y="13846"/>
                    <a:pt x="188" y="13846"/>
                  </a:cubicBezTo>
                  <a:cubicBezTo>
                    <a:pt x="231" y="13845"/>
                    <a:pt x="264" y="13810"/>
                    <a:pt x="264" y="13769"/>
                  </a:cubicBezTo>
                  <a:lnTo>
                    <a:pt x="151" y="76"/>
                  </a:lnTo>
                  <a:cubicBezTo>
                    <a:pt x="151" y="33"/>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35"/>
            <p:cNvSpPr/>
            <p:nvPr/>
          </p:nvSpPr>
          <p:spPr>
            <a:xfrm>
              <a:off x="4263925" y="3472775"/>
              <a:ext cx="6825" cy="370675"/>
            </a:xfrm>
            <a:custGeom>
              <a:avLst/>
              <a:gdLst/>
              <a:ahLst/>
              <a:cxnLst/>
              <a:rect l="l" t="t" r="r" b="b"/>
              <a:pathLst>
                <a:path w="273" h="14827" extrusionOk="0">
                  <a:moveTo>
                    <a:pt x="76" y="1"/>
                  </a:moveTo>
                  <a:cubicBezTo>
                    <a:pt x="35" y="1"/>
                    <a:pt x="1" y="35"/>
                    <a:pt x="2" y="76"/>
                  </a:cubicBezTo>
                  <a:lnTo>
                    <a:pt x="122" y="14751"/>
                  </a:lnTo>
                  <a:cubicBezTo>
                    <a:pt x="122" y="14794"/>
                    <a:pt x="155" y="14827"/>
                    <a:pt x="198" y="14827"/>
                  </a:cubicBezTo>
                  <a:cubicBezTo>
                    <a:pt x="239" y="14827"/>
                    <a:pt x="273" y="14792"/>
                    <a:pt x="273" y="14750"/>
                  </a:cubicBezTo>
                  <a:lnTo>
                    <a:pt x="151"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35"/>
            <p:cNvSpPr/>
            <p:nvPr/>
          </p:nvSpPr>
          <p:spPr>
            <a:xfrm>
              <a:off x="3666025" y="1462975"/>
              <a:ext cx="249800" cy="545675"/>
            </a:xfrm>
            <a:custGeom>
              <a:avLst/>
              <a:gdLst/>
              <a:ahLst/>
              <a:cxnLst/>
              <a:rect l="l" t="t" r="r" b="b"/>
              <a:pathLst>
                <a:path w="9992" h="21827" extrusionOk="0">
                  <a:moveTo>
                    <a:pt x="151" y="269"/>
                  </a:moveTo>
                  <a:lnTo>
                    <a:pt x="9807" y="6092"/>
                  </a:lnTo>
                  <a:lnTo>
                    <a:pt x="9840" y="21578"/>
                  </a:lnTo>
                  <a:lnTo>
                    <a:pt x="187" y="16589"/>
                  </a:lnTo>
                  <a:lnTo>
                    <a:pt x="151" y="269"/>
                  </a:lnTo>
                  <a:close/>
                  <a:moveTo>
                    <a:pt x="0" y="0"/>
                  </a:moveTo>
                  <a:lnTo>
                    <a:pt x="36" y="16635"/>
                  </a:lnTo>
                  <a:lnTo>
                    <a:pt x="36" y="16680"/>
                  </a:lnTo>
                  <a:lnTo>
                    <a:pt x="9992" y="21827"/>
                  </a:lnTo>
                  <a:lnTo>
                    <a:pt x="9959" y="6048"/>
                  </a:lnTo>
                  <a:lnTo>
                    <a:pt x="9959" y="6006"/>
                  </a:lnTo>
                  <a:lnTo>
                    <a:pt x="115" y="7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35"/>
            <p:cNvSpPr/>
            <p:nvPr/>
          </p:nvSpPr>
          <p:spPr>
            <a:xfrm>
              <a:off x="3290375" y="1216825"/>
              <a:ext cx="304675" cy="623850"/>
            </a:xfrm>
            <a:custGeom>
              <a:avLst/>
              <a:gdLst/>
              <a:ahLst/>
              <a:cxnLst/>
              <a:rect l="l" t="t" r="r" b="b"/>
              <a:pathLst>
                <a:path w="12187" h="24954" extrusionOk="0">
                  <a:moveTo>
                    <a:pt x="151" y="280"/>
                  </a:moveTo>
                  <a:lnTo>
                    <a:pt x="12001" y="8063"/>
                  </a:lnTo>
                  <a:lnTo>
                    <a:pt x="12035" y="24698"/>
                  </a:lnTo>
                  <a:lnTo>
                    <a:pt x="190" y="18086"/>
                  </a:lnTo>
                  <a:lnTo>
                    <a:pt x="151" y="280"/>
                  </a:lnTo>
                  <a:close/>
                  <a:moveTo>
                    <a:pt x="1" y="0"/>
                  </a:moveTo>
                  <a:lnTo>
                    <a:pt x="39" y="18131"/>
                  </a:lnTo>
                  <a:lnTo>
                    <a:pt x="39" y="18174"/>
                  </a:lnTo>
                  <a:lnTo>
                    <a:pt x="12187" y="24954"/>
                  </a:lnTo>
                  <a:lnTo>
                    <a:pt x="12187" y="24954"/>
                  </a:lnTo>
                  <a:lnTo>
                    <a:pt x="12151" y="8022"/>
                  </a:lnTo>
                  <a:lnTo>
                    <a:pt x="12151" y="7982"/>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35"/>
            <p:cNvSpPr/>
            <p:nvPr/>
          </p:nvSpPr>
          <p:spPr>
            <a:xfrm>
              <a:off x="3881525" y="1594675"/>
              <a:ext cx="4650" cy="400525"/>
            </a:xfrm>
            <a:custGeom>
              <a:avLst/>
              <a:gdLst/>
              <a:ahLst/>
              <a:cxnLst/>
              <a:rect l="l" t="t" r="r" b="b"/>
              <a:pathLst>
                <a:path w="186" h="16021" extrusionOk="0">
                  <a:moveTo>
                    <a:pt x="79" y="0"/>
                  </a:moveTo>
                  <a:cubicBezTo>
                    <a:pt x="79" y="0"/>
                    <a:pt x="78" y="0"/>
                    <a:pt x="77" y="0"/>
                  </a:cubicBezTo>
                  <a:cubicBezTo>
                    <a:pt x="35" y="0"/>
                    <a:pt x="2" y="33"/>
                    <a:pt x="0" y="76"/>
                  </a:cubicBezTo>
                  <a:lnTo>
                    <a:pt x="33" y="15946"/>
                  </a:lnTo>
                  <a:cubicBezTo>
                    <a:pt x="35" y="15986"/>
                    <a:pt x="67" y="16020"/>
                    <a:pt x="108" y="16020"/>
                  </a:cubicBezTo>
                  <a:cubicBezTo>
                    <a:pt x="108" y="16020"/>
                    <a:pt x="109" y="16020"/>
                    <a:pt x="110" y="16020"/>
                  </a:cubicBezTo>
                  <a:lnTo>
                    <a:pt x="110" y="16021"/>
                  </a:lnTo>
                  <a:cubicBezTo>
                    <a:pt x="151" y="16021"/>
                    <a:pt x="185" y="15988"/>
                    <a:pt x="185" y="15946"/>
                  </a:cubicBezTo>
                  <a:lnTo>
                    <a:pt x="152" y="76"/>
                  </a:lnTo>
                  <a:cubicBezTo>
                    <a:pt x="152" y="34"/>
                    <a:pt x="119" y="0"/>
                    <a:pt x="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35"/>
            <p:cNvSpPr/>
            <p:nvPr/>
          </p:nvSpPr>
          <p:spPr>
            <a:xfrm>
              <a:off x="3564175" y="1398625"/>
              <a:ext cx="4725" cy="424350"/>
            </a:xfrm>
            <a:custGeom>
              <a:avLst/>
              <a:gdLst/>
              <a:ahLst/>
              <a:cxnLst/>
              <a:rect l="l" t="t" r="r" b="b"/>
              <a:pathLst>
                <a:path w="189" h="16974" extrusionOk="0">
                  <a:moveTo>
                    <a:pt x="79" y="1"/>
                  </a:moveTo>
                  <a:cubicBezTo>
                    <a:pt x="78" y="1"/>
                    <a:pt x="77" y="1"/>
                    <a:pt x="76" y="1"/>
                  </a:cubicBezTo>
                  <a:cubicBezTo>
                    <a:pt x="75" y="1"/>
                    <a:pt x="75" y="1"/>
                    <a:pt x="74" y="1"/>
                  </a:cubicBezTo>
                  <a:cubicBezTo>
                    <a:pt x="34" y="1"/>
                    <a:pt x="1" y="34"/>
                    <a:pt x="2" y="76"/>
                  </a:cubicBezTo>
                  <a:lnTo>
                    <a:pt x="38" y="16898"/>
                  </a:lnTo>
                  <a:cubicBezTo>
                    <a:pt x="38" y="16939"/>
                    <a:pt x="71" y="16974"/>
                    <a:pt x="113" y="16974"/>
                  </a:cubicBezTo>
                  <a:cubicBezTo>
                    <a:pt x="154" y="16974"/>
                    <a:pt x="188" y="16939"/>
                    <a:pt x="187" y="16898"/>
                  </a:cubicBezTo>
                  <a:lnTo>
                    <a:pt x="152" y="75"/>
                  </a:lnTo>
                  <a:cubicBezTo>
                    <a:pt x="152" y="34"/>
                    <a:pt x="120"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35"/>
            <p:cNvSpPr/>
            <p:nvPr/>
          </p:nvSpPr>
          <p:spPr>
            <a:xfrm>
              <a:off x="3667275" y="2066575"/>
              <a:ext cx="249775" cy="516375"/>
            </a:xfrm>
            <a:custGeom>
              <a:avLst/>
              <a:gdLst/>
              <a:ahLst/>
              <a:cxnLst/>
              <a:rect l="l" t="t" r="r" b="b"/>
              <a:pathLst>
                <a:path w="9991" h="20655" extrusionOk="0">
                  <a:moveTo>
                    <a:pt x="153" y="242"/>
                  </a:moveTo>
                  <a:lnTo>
                    <a:pt x="9806" y="4937"/>
                  </a:lnTo>
                  <a:lnTo>
                    <a:pt x="9839" y="20431"/>
                  </a:lnTo>
                  <a:lnTo>
                    <a:pt x="188" y="16570"/>
                  </a:lnTo>
                  <a:lnTo>
                    <a:pt x="153" y="242"/>
                  </a:lnTo>
                  <a:close/>
                  <a:moveTo>
                    <a:pt x="1" y="0"/>
                  </a:moveTo>
                  <a:lnTo>
                    <a:pt x="36" y="16622"/>
                  </a:lnTo>
                  <a:lnTo>
                    <a:pt x="36" y="16672"/>
                  </a:lnTo>
                  <a:lnTo>
                    <a:pt x="9886" y="20612"/>
                  </a:lnTo>
                  <a:lnTo>
                    <a:pt x="9991" y="20655"/>
                  </a:lnTo>
                  <a:lnTo>
                    <a:pt x="9958" y="4889"/>
                  </a:lnTo>
                  <a:lnTo>
                    <a:pt x="9958" y="4841"/>
                  </a:lnTo>
                  <a:lnTo>
                    <a:pt x="109" y="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35"/>
            <p:cNvSpPr/>
            <p:nvPr/>
          </p:nvSpPr>
          <p:spPr>
            <a:xfrm>
              <a:off x="3291725" y="1865875"/>
              <a:ext cx="304625" cy="586775"/>
            </a:xfrm>
            <a:custGeom>
              <a:avLst/>
              <a:gdLst/>
              <a:ahLst/>
              <a:cxnLst/>
              <a:rect l="l" t="t" r="r" b="b"/>
              <a:pathLst>
                <a:path w="12185" h="23471" extrusionOk="0">
                  <a:moveTo>
                    <a:pt x="153" y="252"/>
                  </a:moveTo>
                  <a:lnTo>
                    <a:pt x="11998" y="6596"/>
                  </a:lnTo>
                  <a:lnTo>
                    <a:pt x="12034" y="23239"/>
                  </a:lnTo>
                  <a:lnTo>
                    <a:pt x="12034" y="23239"/>
                  </a:lnTo>
                  <a:lnTo>
                    <a:pt x="190" y="18067"/>
                  </a:lnTo>
                  <a:lnTo>
                    <a:pt x="153" y="252"/>
                  </a:lnTo>
                  <a:close/>
                  <a:moveTo>
                    <a:pt x="1" y="0"/>
                  </a:moveTo>
                  <a:lnTo>
                    <a:pt x="39" y="18116"/>
                  </a:lnTo>
                  <a:lnTo>
                    <a:pt x="39" y="18166"/>
                  </a:lnTo>
                  <a:lnTo>
                    <a:pt x="12184" y="23470"/>
                  </a:lnTo>
                  <a:lnTo>
                    <a:pt x="12184" y="23470"/>
                  </a:lnTo>
                  <a:lnTo>
                    <a:pt x="12149" y="6550"/>
                  </a:lnTo>
                  <a:lnTo>
                    <a:pt x="12149" y="650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35"/>
            <p:cNvSpPr/>
            <p:nvPr/>
          </p:nvSpPr>
          <p:spPr>
            <a:xfrm>
              <a:off x="3882750" y="2172700"/>
              <a:ext cx="4650" cy="400550"/>
            </a:xfrm>
            <a:custGeom>
              <a:avLst/>
              <a:gdLst/>
              <a:ahLst/>
              <a:cxnLst/>
              <a:rect l="l" t="t" r="r" b="b"/>
              <a:pathLst>
                <a:path w="186" h="16022" extrusionOk="0">
                  <a:moveTo>
                    <a:pt x="76" y="1"/>
                  </a:moveTo>
                  <a:cubicBezTo>
                    <a:pt x="35" y="1"/>
                    <a:pt x="0" y="34"/>
                    <a:pt x="0" y="76"/>
                  </a:cubicBezTo>
                  <a:lnTo>
                    <a:pt x="33" y="15946"/>
                  </a:lnTo>
                  <a:cubicBezTo>
                    <a:pt x="33" y="15988"/>
                    <a:pt x="68" y="16021"/>
                    <a:pt x="109" y="16021"/>
                  </a:cubicBezTo>
                  <a:cubicBezTo>
                    <a:pt x="151" y="16021"/>
                    <a:pt x="184" y="15988"/>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35"/>
            <p:cNvSpPr/>
            <p:nvPr/>
          </p:nvSpPr>
          <p:spPr>
            <a:xfrm>
              <a:off x="3565500" y="2014025"/>
              <a:ext cx="4700" cy="424350"/>
            </a:xfrm>
            <a:custGeom>
              <a:avLst/>
              <a:gdLst/>
              <a:ahLst/>
              <a:cxnLst/>
              <a:rect l="l" t="t" r="r" b="b"/>
              <a:pathLst>
                <a:path w="188" h="16974" extrusionOk="0">
                  <a:moveTo>
                    <a:pt x="78" y="0"/>
                  </a:moveTo>
                  <a:cubicBezTo>
                    <a:pt x="78" y="0"/>
                    <a:pt x="77" y="0"/>
                    <a:pt x="76" y="0"/>
                  </a:cubicBezTo>
                  <a:cubicBezTo>
                    <a:pt x="75" y="0"/>
                    <a:pt x="74" y="0"/>
                    <a:pt x="74" y="0"/>
                  </a:cubicBezTo>
                  <a:cubicBezTo>
                    <a:pt x="33" y="0"/>
                    <a:pt x="1" y="34"/>
                    <a:pt x="1" y="75"/>
                  </a:cubicBezTo>
                  <a:lnTo>
                    <a:pt x="36" y="16898"/>
                  </a:lnTo>
                  <a:cubicBezTo>
                    <a:pt x="36" y="16940"/>
                    <a:pt x="71" y="16973"/>
                    <a:pt x="112" y="16973"/>
                  </a:cubicBezTo>
                  <a:cubicBezTo>
                    <a:pt x="154" y="16973"/>
                    <a:pt x="187" y="16939"/>
                    <a:pt x="187" y="16898"/>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35"/>
            <p:cNvSpPr/>
            <p:nvPr/>
          </p:nvSpPr>
          <p:spPr>
            <a:xfrm>
              <a:off x="3668775" y="2754950"/>
              <a:ext cx="249675" cy="480125"/>
            </a:xfrm>
            <a:custGeom>
              <a:avLst/>
              <a:gdLst/>
              <a:ahLst/>
              <a:cxnLst/>
              <a:rect l="l" t="t" r="r" b="b"/>
              <a:pathLst>
                <a:path w="9987" h="19205" extrusionOk="0">
                  <a:moveTo>
                    <a:pt x="151" y="212"/>
                  </a:moveTo>
                  <a:lnTo>
                    <a:pt x="9801" y="3507"/>
                  </a:lnTo>
                  <a:lnTo>
                    <a:pt x="9834" y="19010"/>
                  </a:lnTo>
                  <a:lnTo>
                    <a:pt x="185" y="16548"/>
                  </a:lnTo>
                  <a:lnTo>
                    <a:pt x="151" y="212"/>
                  </a:lnTo>
                  <a:close/>
                  <a:moveTo>
                    <a:pt x="0" y="1"/>
                  </a:moveTo>
                  <a:lnTo>
                    <a:pt x="34" y="16608"/>
                  </a:lnTo>
                  <a:lnTo>
                    <a:pt x="34" y="16666"/>
                  </a:lnTo>
                  <a:lnTo>
                    <a:pt x="9891" y="19180"/>
                  </a:lnTo>
                  <a:lnTo>
                    <a:pt x="9986" y="19204"/>
                  </a:lnTo>
                  <a:lnTo>
                    <a:pt x="9986" y="19204"/>
                  </a:lnTo>
                  <a:lnTo>
                    <a:pt x="9952" y="3453"/>
                  </a:lnTo>
                  <a:lnTo>
                    <a:pt x="9952" y="3399"/>
                  </a:lnTo>
                  <a:lnTo>
                    <a:pt x="100" y="35"/>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35"/>
            <p:cNvSpPr/>
            <p:nvPr/>
          </p:nvSpPr>
          <p:spPr>
            <a:xfrm>
              <a:off x="3293325" y="2610750"/>
              <a:ext cx="304500" cy="540725"/>
            </a:xfrm>
            <a:custGeom>
              <a:avLst/>
              <a:gdLst/>
              <a:ahLst/>
              <a:cxnLst/>
              <a:rect l="l" t="t" r="r" b="b"/>
              <a:pathLst>
                <a:path w="12180" h="21629" extrusionOk="0">
                  <a:moveTo>
                    <a:pt x="151" y="221"/>
                  </a:moveTo>
                  <a:lnTo>
                    <a:pt x="11994" y="4775"/>
                  </a:lnTo>
                  <a:lnTo>
                    <a:pt x="12029" y="21427"/>
                  </a:lnTo>
                  <a:lnTo>
                    <a:pt x="189" y="18045"/>
                  </a:lnTo>
                  <a:lnTo>
                    <a:pt x="151" y="221"/>
                  </a:lnTo>
                  <a:close/>
                  <a:moveTo>
                    <a:pt x="0" y="0"/>
                  </a:moveTo>
                  <a:lnTo>
                    <a:pt x="39" y="18102"/>
                  </a:lnTo>
                  <a:lnTo>
                    <a:pt x="39" y="18158"/>
                  </a:lnTo>
                  <a:lnTo>
                    <a:pt x="12083" y="21600"/>
                  </a:lnTo>
                  <a:lnTo>
                    <a:pt x="12180" y="21628"/>
                  </a:lnTo>
                  <a:lnTo>
                    <a:pt x="12144" y="4724"/>
                  </a:lnTo>
                  <a:lnTo>
                    <a:pt x="12144" y="4672"/>
                  </a:lnTo>
                  <a:lnTo>
                    <a:pt x="103" y="4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35"/>
            <p:cNvSpPr/>
            <p:nvPr/>
          </p:nvSpPr>
          <p:spPr>
            <a:xfrm>
              <a:off x="3884125" y="2829450"/>
              <a:ext cx="4650" cy="400525"/>
            </a:xfrm>
            <a:custGeom>
              <a:avLst/>
              <a:gdLst/>
              <a:ahLst/>
              <a:cxnLst/>
              <a:rect l="l" t="t" r="r" b="b"/>
              <a:pathLst>
                <a:path w="186" h="16021" extrusionOk="0">
                  <a:moveTo>
                    <a:pt x="78" y="0"/>
                  </a:moveTo>
                  <a:cubicBezTo>
                    <a:pt x="78" y="0"/>
                    <a:pt x="77" y="0"/>
                    <a:pt x="76" y="0"/>
                  </a:cubicBezTo>
                  <a:cubicBezTo>
                    <a:pt x="34" y="0"/>
                    <a:pt x="1" y="33"/>
                    <a:pt x="1" y="76"/>
                  </a:cubicBezTo>
                  <a:lnTo>
                    <a:pt x="35" y="15945"/>
                  </a:lnTo>
                  <a:cubicBezTo>
                    <a:pt x="35" y="15986"/>
                    <a:pt x="68" y="16021"/>
                    <a:pt x="110" y="16021"/>
                  </a:cubicBezTo>
                  <a:cubicBezTo>
                    <a:pt x="151" y="16021"/>
                    <a:pt x="186" y="15986"/>
                    <a:pt x="186" y="15944"/>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35"/>
            <p:cNvSpPr/>
            <p:nvPr/>
          </p:nvSpPr>
          <p:spPr>
            <a:xfrm>
              <a:off x="3567000" y="2717100"/>
              <a:ext cx="4700" cy="424400"/>
            </a:xfrm>
            <a:custGeom>
              <a:avLst/>
              <a:gdLst/>
              <a:ahLst/>
              <a:cxnLst/>
              <a:rect l="l" t="t" r="r" b="b"/>
              <a:pathLst>
                <a:path w="188" h="16976" extrusionOk="0">
                  <a:moveTo>
                    <a:pt x="75" y="1"/>
                  </a:moveTo>
                  <a:cubicBezTo>
                    <a:pt x="35" y="1"/>
                    <a:pt x="0" y="34"/>
                    <a:pt x="0" y="76"/>
                  </a:cubicBezTo>
                  <a:lnTo>
                    <a:pt x="36" y="16900"/>
                  </a:lnTo>
                  <a:cubicBezTo>
                    <a:pt x="36" y="16941"/>
                    <a:pt x="70" y="16974"/>
                    <a:pt x="111" y="16974"/>
                  </a:cubicBezTo>
                  <a:lnTo>
                    <a:pt x="112" y="16975"/>
                  </a:lnTo>
                  <a:cubicBezTo>
                    <a:pt x="153" y="16975"/>
                    <a:pt x="188" y="16941"/>
                    <a:pt x="186" y="16900"/>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35"/>
            <p:cNvSpPr/>
            <p:nvPr/>
          </p:nvSpPr>
          <p:spPr>
            <a:xfrm>
              <a:off x="3669975" y="3343400"/>
              <a:ext cx="249650" cy="453875"/>
            </a:xfrm>
            <a:custGeom>
              <a:avLst/>
              <a:gdLst/>
              <a:ahLst/>
              <a:cxnLst/>
              <a:rect l="l" t="t" r="r" b="b"/>
              <a:pathLst>
                <a:path w="9986" h="18155" extrusionOk="0">
                  <a:moveTo>
                    <a:pt x="152" y="192"/>
                  </a:moveTo>
                  <a:lnTo>
                    <a:pt x="9801" y="2472"/>
                  </a:lnTo>
                  <a:lnTo>
                    <a:pt x="9834" y="17979"/>
                  </a:lnTo>
                  <a:lnTo>
                    <a:pt x="187" y="16531"/>
                  </a:lnTo>
                  <a:lnTo>
                    <a:pt x="152" y="192"/>
                  </a:lnTo>
                  <a:close/>
                  <a:moveTo>
                    <a:pt x="1" y="0"/>
                  </a:moveTo>
                  <a:lnTo>
                    <a:pt x="37" y="16597"/>
                  </a:lnTo>
                  <a:lnTo>
                    <a:pt x="37" y="16661"/>
                  </a:lnTo>
                  <a:lnTo>
                    <a:pt x="9899" y="18141"/>
                  </a:lnTo>
                  <a:lnTo>
                    <a:pt x="9986" y="18154"/>
                  </a:lnTo>
                  <a:lnTo>
                    <a:pt x="9953" y="2413"/>
                  </a:lnTo>
                  <a:lnTo>
                    <a:pt x="9953" y="23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35"/>
            <p:cNvSpPr/>
            <p:nvPr/>
          </p:nvSpPr>
          <p:spPr>
            <a:xfrm>
              <a:off x="3294650" y="3240000"/>
              <a:ext cx="304450" cy="507450"/>
            </a:xfrm>
            <a:custGeom>
              <a:avLst/>
              <a:gdLst/>
              <a:ahLst/>
              <a:cxnLst/>
              <a:rect l="l" t="t" r="r" b="b"/>
              <a:pathLst>
                <a:path w="12178" h="20298" extrusionOk="0">
                  <a:moveTo>
                    <a:pt x="152" y="199"/>
                  </a:moveTo>
                  <a:lnTo>
                    <a:pt x="11991" y="3461"/>
                  </a:lnTo>
                  <a:lnTo>
                    <a:pt x="12027" y="20118"/>
                  </a:lnTo>
                  <a:lnTo>
                    <a:pt x="12027" y="20118"/>
                  </a:lnTo>
                  <a:lnTo>
                    <a:pt x="189" y="18027"/>
                  </a:lnTo>
                  <a:lnTo>
                    <a:pt x="152" y="199"/>
                  </a:lnTo>
                  <a:close/>
                  <a:moveTo>
                    <a:pt x="0" y="0"/>
                  </a:moveTo>
                  <a:lnTo>
                    <a:pt x="39" y="18089"/>
                  </a:lnTo>
                  <a:lnTo>
                    <a:pt x="39" y="18152"/>
                  </a:lnTo>
                  <a:lnTo>
                    <a:pt x="12177" y="20298"/>
                  </a:lnTo>
                  <a:lnTo>
                    <a:pt x="12141" y="3404"/>
                  </a:lnTo>
                  <a:lnTo>
                    <a:pt x="12141" y="334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35"/>
            <p:cNvSpPr/>
            <p:nvPr/>
          </p:nvSpPr>
          <p:spPr>
            <a:xfrm>
              <a:off x="3885325" y="3394950"/>
              <a:ext cx="4650" cy="400550"/>
            </a:xfrm>
            <a:custGeom>
              <a:avLst/>
              <a:gdLst/>
              <a:ahLst/>
              <a:cxnLst/>
              <a:rect l="l" t="t" r="r" b="b"/>
              <a:pathLst>
                <a:path w="186" h="16022" extrusionOk="0">
                  <a:moveTo>
                    <a:pt x="76" y="1"/>
                  </a:moveTo>
                  <a:cubicBezTo>
                    <a:pt x="35" y="1"/>
                    <a:pt x="0" y="34"/>
                    <a:pt x="0" y="76"/>
                  </a:cubicBezTo>
                  <a:lnTo>
                    <a:pt x="35" y="15946"/>
                  </a:lnTo>
                  <a:cubicBezTo>
                    <a:pt x="35" y="15987"/>
                    <a:pt x="68" y="16021"/>
                    <a:pt x="110" y="16021"/>
                  </a:cubicBezTo>
                  <a:cubicBezTo>
                    <a:pt x="152" y="16021"/>
                    <a:pt x="185" y="15987"/>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35"/>
            <p:cNvSpPr/>
            <p:nvPr/>
          </p:nvSpPr>
          <p:spPr>
            <a:xfrm>
              <a:off x="3568250" y="3316175"/>
              <a:ext cx="4725" cy="424350"/>
            </a:xfrm>
            <a:custGeom>
              <a:avLst/>
              <a:gdLst/>
              <a:ahLst/>
              <a:cxnLst/>
              <a:rect l="l" t="t" r="r" b="b"/>
              <a:pathLst>
                <a:path w="189" h="16974" extrusionOk="0">
                  <a:moveTo>
                    <a:pt x="78" y="0"/>
                  </a:moveTo>
                  <a:cubicBezTo>
                    <a:pt x="77" y="0"/>
                    <a:pt x="76" y="0"/>
                    <a:pt x="76" y="0"/>
                  </a:cubicBezTo>
                  <a:cubicBezTo>
                    <a:pt x="75" y="0"/>
                    <a:pt x="74" y="0"/>
                    <a:pt x="73" y="0"/>
                  </a:cubicBezTo>
                  <a:cubicBezTo>
                    <a:pt x="33" y="0"/>
                    <a:pt x="0" y="34"/>
                    <a:pt x="2" y="76"/>
                  </a:cubicBezTo>
                  <a:lnTo>
                    <a:pt x="37" y="16898"/>
                  </a:lnTo>
                  <a:cubicBezTo>
                    <a:pt x="37" y="16939"/>
                    <a:pt x="70" y="16974"/>
                    <a:pt x="113" y="16974"/>
                  </a:cubicBezTo>
                  <a:cubicBezTo>
                    <a:pt x="154" y="16974"/>
                    <a:pt x="188" y="16939"/>
                    <a:pt x="188" y="16898"/>
                  </a:cubicBezTo>
                  <a:lnTo>
                    <a:pt x="152" y="74"/>
                  </a:lnTo>
                  <a:cubicBezTo>
                    <a:pt x="151" y="34"/>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35"/>
            <p:cNvSpPr/>
            <p:nvPr/>
          </p:nvSpPr>
          <p:spPr>
            <a:xfrm>
              <a:off x="732475" y="238125"/>
              <a:ext cx="2556750" cy="1931825"/>
            </a:xfrm>
            <a:custGeom>
              <a:avLst/>
              <a:gdLst/>
              <a:ahLst/>
              <a:cxnLst/>
              <a:rect l="l" t="t" r="r" b="b"/>
              <a:pathLst>
                <a:path w="102270" h="77273" extrusionOk="0">
                  <a:moveTo>
                    <a:pt x="102269" y="0"/>
                  </a:moveTo>
                  <a:lnTo>
                    <a:pt x="89418" y="9571"/>
                  </a:lnTo>
                  <a:lnTo>
                    <a:pt x="76611" y="19198"/>
                  </a:lnTo>
                  <a:lnTo>
                    <a:pt x="50998" y="38456"/>
                  </a:lnTo>
                  <a:lnTo>
                    <a:pt x="25477" y="57835"/>
                  </a:lnTo>
                  <a:lnTo>
                    <a:pt x="12717" y="67525"/>
                  </a:lnTo>
                  <a:lnTo>
                    <a:pt x="1" y="77273"/>
                  </a:lnTo>
                  <a:lnTo>
                    <a:pt x="12850" y="67701"/>
                  </a:lnTo>
                  <a:lnTo>
                    <a:pt x="25658" y="58074"/>
                  </a:lnTo>
                  <a:lnTo>
                    <a:pt x="51271" y="38817"/>
                  </a:lnTo>
                  <a:lnTo>
                    <a:pt x="76792" y="19439"/>
                  </a:lnTo>
                  <a:lnTo>
                    <a:pt x="89552" y="9747"/>
                  </a:lnTo>
                  <a:lnTo>
                    <a:pt x="1022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35"/>
            <p:cNvSpPr/>
            <p:nvPr/>
          </p:nvSpPr>
          <p:spPr>
            <a:xfrm>
              <a:off x="2469575" y="286600"/>
              <a:ext cx="4256375" cy="2835700"/>
            </a:xfrm>
            <a:custGeom>
              <a:avLst/>
              <a:gdLst/>
              <a:ahLst/>
              <a:cxnLst/>
              <a:rect l="l" t="t" r="r" b="b"/>
              <a:pathLst>
                <a:path w="170255" h="113428" extrusionOk="0">
                  <a:moveTo>
                    <a:pt x="0" y="1"/>
                  </a:moveTo>
                  <a:lnTo>
                    <a:pt x="21221" y="14270"/>
                  </a:lnTo>
                  <a:lnTo>
                    <a:pt x="42481" y="28482"/>
                  </a:lnTo>
                  <a:lnTo>
                    <a:pt x="85002" y="56902"/>
                  </a:lnTo>
                  <a:lnTo>
                    <a:pt x="127608" y="85196"/>
                  </a:lnTo>
                  <a:lnTo>
                    <a:pt x="148911" y="99341"/>
                  </a:lnTo>
                  <a:lnTo>
                    <a:pt x="170255" y="113427"/>
                  </a:lnTo>
                  <a:lnTo>
                    <a:pt x="149034" y="99158"/>
                  </a:lnTo>
                  <a:lnTo>
                    <a:pt x="127775" y="84946"/>
                  </a:lnTo>
                  <a:lnTo>
                    <a:pt x="85253" y="56526"/>
                  </a:lnTo>
                  <a:lnTo>
                    <a:pt x="42647" y="28232"/>
                  </a:lnTo>
                  <a:lnTo>
                    <a:pt x="21343" y="1408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35"/>
            <p:cNvSpPr/>
            <p:nvPr/>
          </p:nvSpPr>
          <p:spPr>
            <a:xfrm>
              <a:off x="912750" y="3275075"/>
              <a:ext cx="5605800" cy="842375"/>
            </a:xfrm>
            <a:custGeom>
              <a:avLst/>
              <a:gdLst/>
              <a:ahLst/>
              <a:cxnLst/>
              <a:rect l="l" t="t" r="r" b="b"/>
              <a:pathLst>
                <a:path w="224232" h="33695" extrusionOk="0">
                  <a:moveTo>
                    <a:pt x="224232" y="1"/>
                  </a:moveTo>
                  <a:lnTo>
                    <a:pt x="196186" y="4103"/>
                  </a:lnTo>
                  <a:lnTo>
                    <a:pt x="168151" y="8276"/>
                  </a:lnTo>
                  <a:lnTo>
                    <a:pt x="112083" y="16625"/>
                  </a:lnTo>
                  <a:lnTo>
                    <a:pt x="56036" y="25124"/>
                  </a:lnTo>
                  <a:lnTo>
                    <a:pt x="28013" y="29374"/>
                  </a:lnTo>
                  <a:lnTo>
                    <a:pt x="0" y="33695"/>
                  </a:lnTo>
                  <a:lnTo>
                    <a:pt x="28046" y="29592"/>
                  </a:lnTo>
                  <a:lnTo>
                    <a:pt x="56081" y="25419"/>
                  </a:lnTo>
                  <a:lnTo>
                    <a:pt x="112149" y="17072"/>
                  </a:lnTo>
                  <a:lnTo>
                    <a:pt x="168196" y="8573"/>
                  </a:lnTo>
                  <a:lnTo>
                    <a:pt x="196219" y="4323"/>
                  </a:lnTo>
                  <a:lnTo>
                    <a:pt x="2242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35"/>
            <p:cNvSpPr/>
            <p:nvPr/>
          </p:nvSpPr>
          <p:spPr>
            <a:xfrm>
              <a:off x="2399975" y="4964925"/>
              <a:ext cx="4599750" cy="505100"/>
            </a:xfrm>
            <a:custGeom>
              <a:avLst/>
              <a:gdLst/>
              <a:ahLst/>
              <a:cxnLst/>
              <a:rect l="l" t="t" r="r" b="b"/>
              <a:pathLst>
                <a:path w="183990" h="20204" extrusionOk="0">
                  <a:moveTo>
                    <a:pt x="183750" y="1"/>
                  </a:moveTo>
                  <a:cubicBezTo>
                    <a:pt x="183742" y="1"/>
                    <a:pt x="183734" y="1"/>
                    <a:pt x="183725" y="2"/>
                  </a:cubicBezTo>
                  <a:lnTo>
                    <a:pt x="0" y="20203"/>
                  </a:lnTo>
                  <a:lnTo>
                    <a:pt x="183774" y="451"/>
                  </a:lnTo>
                  <a:lnTo>
                    <a:pt x="183776" y="451"/>
                  </a:lnTo>
                  <a:cubicBezTo>
                    <a:pt x="183900" y="438"/>
                    <a:pt x="183990" y="326"/>
                    <a:pt x="183975" y="202"/>
                  </a:cubicBezTo>
                  <a:cubicBezTo>
                    <a:pt x="183963" y="86"/>
                    <a:pt x="183864" y="1"/>
                    <a:pt x="1837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35"/>
            <p:cNvSpPr/>
            <p:nvPr/>
          </p:nvSpPr>
          <p:spPr>
            <a:xfrm>
              <a:off x="619950" y="5078100"/>
              <a:ext cx="3263475" cy="398600"/>
            </a:xfrm>
            <a:custGeom>
              <a:avLst/>
              <a:gdLst/>
              <a:ahLst/>
              <a:cxnLst/>
              <a:rect l="l" t="t" r="r" b="b"/>
              <a:pathLst>
                <a:path w="130539" h="15944" extrusionOk="0">
                  <a:moveTo>
                    <a:pt x="239" y="1"/>
                  </a:moveTo>
                  <a:cubicBezTo>
                    <a:pt x="125" y="1"/>
                    <a:pt x="27" y="86"/>
                    <a:pt x="14" y="200"/>
                  </a:cubicBezTo>
                  <a:cubicBezTo>
                    <a:pt x="0" y="322"/>
                    <a:pt x="85" y="434"/>
                    <a:pt x="207" y="451"/>
                  </a:cubicBezTo>
                  <a:lnTo>
                    <a:pt x="130539" y="15943"/>
                  </a:lnTo>
                  <a:lnTo>
                    <a:pt x="261" y="2"/>
                  </a:lnTo>
                  <a:cubicBezTo>
                    <a:pt x="253" y="1"/>
                    <a:pt x="246"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35"/>
            <p:cNvSpPr/>
            <p:nvPr/>
          </p:nvSpPr>
          <p:spPr>
            <a:xfrm>
              <a:off x="6367575" y="671825"/>
              <a:ext cx="11525" cy="3569325"/>
            </a:xfrm>
            <a:custGeom>
              <a:avLst/>
              <a:gdLst/>
              <a:ahLst/>
              <a:cxnLst/>
              <a:rect l="l" t="t" r="r" b="b"/>
              <a:pathLst>
                <a:path w="461" h="142773" extrusionOk="0">
                  <a:moveTo>
                    <a:pt x="230" y="0"/>
                  </a:moveTo>
                  <a:lnTo>
                    <a:pt x="4" y="142540"/>
                  </a:lnTo>
                  <a:cubicBezTo>
                    <a:pt x="0" y="142667"/>
                    <a:pt x="103" y="142773"/>
                    <a:pt x="230" y="142773"/>
                  </a:cubicBezTo>
                  <a:cubicBezTo>
                    <a:pt x="358" y="142773"/>
                    <a:pt x="460" y="142667"/>
                    <a:pt x="458" y="142540"/>
                  </a:cubicBezTo>
                  <a:lnTo>
                    <a:pt x="2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35"/>
            <p:cNvSpPr/>
            <p:nvPr/>
          </p:nvSpPr>
          <p:spPr>
            <a:xfrm>
              <a:off x="938975" y="924525"/>
              <a:ext cx="15075" cy="4355700"/>
            </a:xfrm>
            <a:custGeom>
              <a:avLst/>
              <a:gdLst/>
              <a:ahLst/>
              <a:cxnLst/>
              <a:rect l="l" t="t" r="r" b="b"/>
              <a:pathLst>
                <a:path w="603" h="174228" extrusionOk="0">
                  <a:moveTo>
                    <a:pt x="302" y="0"/>
                  </a:moveTo>
                  <a:lnTo>
                    <a:pt x="155" y="21779"/>
                  </a:lnTo>
                  <a:lnTo>
                    <a:pt x="102" y="43558"/>
                  </a:lnTo>
                  <a:lnTo>
                    <a:pt x="0" y="87114"/>
                  </a:lnTo>
                  <a:lnTo>
                    <a:pt x="101" y="130671"/>
                  </a:lnTo>
                  <a:lnTo>
                    <a:pt x="154" y="152450"/>
                  </a:lnTo>
                  <a:lnTo>
                    <a:pt x="302" y="174227"/>
                  </a:lnTo>
                  <a:lnTo>
                    <a:pt x="450" y="152450"/>
                  </a:lnTo>
                  <a:lnTo>
                    <a:pt x="502" y="130671"/>
                  </a:lnTo>
                  <a:lnTo>
                    <a:pt x="603" y="87114"/>
                  </a:lnTo>
                  <a:lnTo>
                    <a:pt x="502" y="43558"/>
                  </a:lnTo>
                  <a:lnTo>
                    <a:pt x="448" y="21779"/>
                  </a:lnTo>
                  <a:lnTo>
                    <a:pt x="3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6" name="Google Shape;9736;p35"/>
          <p:cNvSpPr txBox="1">
            <a:spLocks noGrp="1"/>
          </p:cNvSpPr>
          <p:nvPr>
            <p:ph type="ctrTitle"/>
          </p:nvPr>
        </p:nvSpPr>
        <p:spPr>
          <a:xfrm>
            <a:off x="4701475" y="1857040"/>
            <a:ext cx="3358500" cy="1569308"/>
          </a:xfrm>
          <a:prstGeom prst="rect">
            <a:avLst/>
          </a:prstGeom>
        </p:spPr>
        <p:txBody>
          <a:bodyPr spcFirstLastPara="1" wrap="square" lIns="91425" tIns="91425" rIns="91425" bIns="91425" anchor="ctr" anchorCtr="0">
            <a:noAutofit/>
          </a:bodyPr>
          <a:lstStyle/>
          <a:p>
            <a:pPr lvl="0"/>
            <a:r>
              <a:rPr lang="en-US" sz="3200" dirty="0"/>
              <a:t>Preliminary Design</a:t>
            </a:r>
            <a:endParaRPr sz="3000" dirty="0"/>
          </a:p>
        </p:txBody>
      </p:sp>
      <p:sp>
        <p:nvSpPr>
          <p:cNvPr id="9737" name="Google Shape;9737;p35"/>
          <p:cNvSpPr txBox="1">
            <a:spLocks noGrp="1"/>
          </p:cNvSpPr>
          <p:nvPr>
            <p:ph type="subTitle" idx="1"/>
          </p:nvPr>
        </p:nvSpPr>
        <p:spPr>
          <a:xfrm>
            <a:off x="5205275" y="3482450"/>
            <a:ext cx="257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dirty="0"/>
          </a:p>
        </p:txBody>
      </p:sp>
      <p:sp>
        <p:nvSpPr>
          <p:cNvPr id="9738" name="Google Shape;9738;p35"/>
          <p:cNvSpPr txBox="1">
            <a:spLocks noGrp="1"/>
          </p:cNvSpPr>
          <p:nvPr>
            <p:ph type="title" idx="2"/>
          </p:nvPr>
        </p:nvSpPr>
        <p:spPr>
          <a:xfrm>
            <a:off x="4176585" y="963827"/>
            <a:ext cx="4238367" cy="96382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Chapter 2</a:t>
            </a:r>
            <a:endParaRPr dirty="0"/>
          </a:p>
        </p:txBody>
      </p:sp>
      <p:sp>
        <p:nvSpPr>
          <p:cNvPr id="9739" name="Google Shape;9739;p35"/>
          <p:cNvSpPr/>
          <p:nvPr/>
        </p:nvSpPr>
        <p:spPr>
          <a:xfrm>
            <a:off x="7481750" y="-47523"/>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35"/>
          <p:cNvSpPr/>
          <p:nvPr/>
        </p:nvSpPr>
        <p:spPr>
          <a:xfrm>
            <a:off x="8584847" y="2603679"/>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9741;p35"/>
          <p:cNvGrpSpPr/>
          <p:nvPr/>
        </p:nvGrpSpPr>
        <p:grpSpPr>
          <a:xfrm>
            <a:off x="8548374" y="259930"/>
            <a:ext cx="349968" cy="2052568"/>
            <a:chOff x="1037125" y="2236325"/>
            <a:chExt cx="149100" cy="874475"/>
          </a:xfrm>
        </p:grpSpPr>
        <p:sp>
          <p:nvSpPr>
            <p:cNvPr id="9742" name="Google Shape;9742;p35"/>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35"/>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35"/>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35"/>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35"/>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35"/>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35"/>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35"/>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35"/>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35"/>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35"/>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35"/>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35"/>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35"/>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35"/>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35"/>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35"/>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35"/>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35"/>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35"/>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35"/>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35"/>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35"/>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35"/>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35"/>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35"/>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35"/>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35"/>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35"/>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35"/>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35"/>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35"/>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35"/>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35"/>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35"/>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35"/>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141"/>
        <p:cNvGrpSpPr/>
        <p:nvPr/>
      </p:nvGrpSpPr>
      <p:grpSpPr>
        <a:xfrm>
          <a:off x="0" y="0"/>
          <a:ext cx="0" cy="0"/>
          <a:chOff x="0" y="0"/>
          <a:chExt cx="0" cy="0"/>
        </a:xfrm>
      </p:grpSpPr>
      <p:sp>
        <p:nvSpPr>
          <p:cNvPr id="9142" name="Google Shape;9142;p32"/>
          <p:cNvSpPr/>
          <p:nvPr/>
        </p:nvSpPr>
        <p:spPr>
          <a:xfrm>
            <a:off x="588050" y="0"/>
            <a:ext cx="513600" cy="3608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32"/>
          <p:cNvSpPr txBox="1">
            <a:spLocks noGrp="1"/>
          </p:cNvSpPr>
          <p:nvPr>
            <p:ph type="title"/>
          </p:nvPr>
        </p:nvSpPr>
        <p:spPr>
          <a:xfrm>
            <a:off x="158725" y="810277"/>
            <a:ext cx="1320300" cy="541500"/>
          </a:xfrm>
          <a:prstGeom prst="rect">
            <a:avLst/>
          </a:prstGeom>
        </p:spPr>
        <p:txBody>
          <a:bodyPr spcFirstLastPara="1" wrap="square" lIns="228600" tIns="91425" rIns="91425" bIns="91425" anchor="ctr" anchorCtr="0">
            <a:noAutofit/>
          </a:bodyPr>
          <a:lstStyle/>
          <a:p>
            <a:pPr marL="0" lvl="0" indent="0" algn="r" rtl="0">
              <a:spcBef>
                <a:spcPts val="0"/>
              </a:spcBef>
              <a:spcAft>
                <a:spcPts val="0"/>
              </a:spcAft>
              <a:buNone/>
            </a:pPr>
            <a:r>
              <a:rPr lang="en"/>
              <a:t>01.</a:t>
            </a:r>
            <a:endParaRPr/>
          </a:p>
        </p:txBody>
      </p:sp>
      <p:sp>
        <p:nvSpPr>
          <p:cNvPr id="9144" name="Google Shape;9144;p32"/>
          <p:cNvSpPr txBox="1">
            <a:spLocks noGrp="1"/>
          </p:cNvSpPr>
          <p:nvPr>
            <p:ph type="title" idx="2"/>
          </p:nvPr>
        </p:nvSpPr>
        <p:spPr>
          <a:xfrm>
            <a:off x="1435279" y="924283"/>
            <a:ext cx="2808000" cy="412800"/>
          </a:xfrm>
          <a:prstGeom prst="rect">
            <a:avLst/>
          </a:prstGeom>
        </p:spPr>
        <p:txBody>
          <a:bodyPr spcFirstLastPara="1" wrap="square" lIns="91425" tIns="91425" rIns="91425" bIns="91425" anchor="b" anchorCtr="0">
            <a:noAutofit/>
          </a:bodyPr>
          <a:lstStyle/>
          <a:p>
            <a:pPr lvl="0"/>
            <a:r>
              <a:rPr lang="en-US" dirty="0"/>
              <a:t>Introduction.</a:t>
            </a:r>
            <a:endParaRPr dirty="0"/>
          </a:p>
        </p:txBody>
      </p:sp>
      <p:sp>
        <p:nvSpPr>
          <p:cNvPr id="9146" name="Google Shape;9146;p32"/>
          <p:cNvSpPr txBox="1">
            <a:spLocks noGrp="1"/>
          </p:cNvSpPr>
          <p:nvPr>
            <p:ph type="title" idx="3"/>
          </p:nvPr>
        </p:nvSpPr>
        <p:spPr>
          <a:xfrm>
            <a:off x="158725" y="1913852"/>
            <a:ext cx="1320300" cy="541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9147" name="Google Shape;9147;p32"/>
          <p:cNvSpPr txBox="1">
            <a:spLocks noGrp="1"/>
          </p:cNvSpPr>
          <p:nvPr>
            <p:ph type="title" idx="4"/>
          </p:nvPr>
        </p:nvSpPr>
        <p:spPr>
          <a:xfrm>
            <a:off x="1441415" y="2050802"/>
            <a:ext cx="2808000" cy="412800"/>
          </a:xfrm>
          <a:prstGeom prst="rect">
            <a:avLst/>
          </a:prstGeom>
        </p:spPr>
        <p:txBody>
          <a:bodyPr spcFirstLastPara="1" wrap="square" lIns="91425" tIns="91425" rIns="91425" bIns="91425" anchor="b" anchorCtr="0">
            <a:noAutofit/>
          </a:bodyPr>
          <a:lstStyle/>
          <a:p>
            <a:pPr lvl="0"/>
            <a:r>
              <a:rPr lang="en-US" dirty="0"/>
              <a:t>Preliminary design.</a:t>
            </a:r>
            <a:endParaRPr dirty="0"/>
          </a:p>
        </p:txBody>
      </p:sp>
      <p:sp>
        <p:nvSpPr>
          <p:cNvPr id="9149" name="Google Shape;9149;p32"/>
          <p:cNvSpPr/>
          <p:nvPr/>
        </p:nvSpPr>
        <p:spPr>
          <a:xfrm>
            <a:off x="5017700" y="1530111"/>
            <a:ext cx="513600" cy="3711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32"/>
          <p:cNvSpPr txBox="1">
            <a:spLocks noGrp="1"/>
          </p:cNvSpPr>
          <p:nvPr>
            <p:ph type="title" idx="6"/>
          </p:nvPr>
        </p:nvSpPr>
        <p:spPr>
          <a:xfrm>
            <a:off x="158725" y="3017427"/>
            <a:ext cx="1320300" cy="541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9151" name="Google Shape;9151;p32"/>
          <p:cNvSpPr txBox="1">
            <a:spLocks noGrp="1"/>
          </p:cNvSpPr>
          <p:nvPr>
            <p:ph type="title" idx="7"/>
          </p:nvPr>
        </p:nvSpPr>
        <p:spPr>
          <a:xfrm>
            <a:off x="1435279" y="3354603"/>
            <a:ext cx="2808000" cy="412800"/>
          </a:xfrm>
          <a:prstGeom prst="rect">
            <a:avLst/>
          </a:prstGeom>
        </p:spPr>
        <p:txBody>
          <a:bodyPr spcFirstLastPara="1" wrap="square" lIns="91425" tIns="91425" rIns="91425" bIns="91425" anchor="b" anchorCtr="0">
            <a:noAutofit/>
          </a:bodyPr>
          <a:lstStyle/>
          <a:p>
            <a:pPr lvl="0"/>
            <a:r>
              <a:rPr lang="en-US" dirty="0"/>
              <a:t>Three-dimensional analysis and design.</a:t>
            </a:r>
            <a:endParaRPr dirty="0"/>
          </a:p>
        </p:txBody>
      </p:sp>
      <p:sp>
        <p:nvSpPr>
          <p:cNvPr id="9153" name="Google Shape;9153;p32"/>
          <p:cNvSpPr txBox="1">
            <a:spLocks noGrp="1"/>
          </p:cNvSpPr>
          <p:nvPr>
            <p:ph type="title" idx="9"/>
          </p:nvPr>
        </p:nvSpPr>
        <p:spPr>
          <a:xfrm>
            <a:off x="4663848" y="2280478"/>
            <a:ext cx="1320300" cy="541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04.</a:t>
            </a:r>
            <a:endParaRPr dirty="0"/>
          </a:p>
        </p:txBody>
      </p:sp>
      <p:sp>
        <p:nvSpPr>
          <p:cNvPr id="9154" name="Google Shape;9154;p32"/>
          <p:cNvSpPr txBox="1">
            <a:spLocks noGrp="1"/>
          </p:cNvSpPr>
          <p:nvPr>
            <p:ph type="title" idx="13"/>
          </p:nvPr>
        </p:nvSpPr>
        <p:spPr>
          <a:xfrm>
            <a:off x="5991037" y="2420592"/>
            <a:ext cx="2808000" cy="41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Appendices.</a:t>
            </a:r>
            <a:endParaRPr dirty="0"/>
          </a:p>
        </p:txBody>
      </p:sp>
      <p:sp>
        <p:nvSpPr>
          <p:cNvPr id="9156" name="Google Shape;9156;p32"/>
          <p:cNvSpPr txBox="1">
            <a:spLocks noGrp="1"/>
          </p:cNvSpPr>
          <p:nvPr>
            <p:ph type="title" idx="15"/>
          </p:nvPr>
        </p:nvSpPr>
        <p:spPr>
          <a:xfrm>
            <a:off x="4639134" y="3149274"/>
            <a:ext cx="1320300" cy="541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05.</a:t>
            </a:r>
            <a:endParaRPr dirty="0"/>
          </a:p>
        </p:txBody>
      </p:sp>
      <p:sp>
        <p:nvSpPr>
          <p:cNvPr id="9157" name="Google Shape;9157;p32"/>
          <p:cNvSpPr txBox="1">
            <a:spLocks noGrp="1"/>
          </p:cNvSpPr>
          <p:nvPr>
            <p:ph type="title" idx="16"/>
          </p:nvPr>
        </p:nvSpPr>
        <p:spPr>
          <a:xfrm>
            <a:off x="5952760" y="3257800"/>
            <a:ext cx="2808000" cy="412800"/>
          </a:xfrm>
          <a:prstGeom prst="rect">
            <a:avLst/>
          </a:prstGeom>
        </p:spPr>
        <p:txBody>
          <a:bodyPr spcFirstLastPara="1" wrap="square" lIns="91425" tIns="91425" rIns="91425" bIns="91425" anchor="b" anchorCtr="0">
            <a:noAutofit/>
          </a:bodyPr>
          <a:lstStyle/>
          <a:p>
            <a:pPr lvl="0"/>
            <a:r>
              <a:rPr lang="en-US" dirty="0"/>
              <a:t>References.</a:t>
            </a:r>
            <a:endParaRPr dirty="0"/>
          </a:p>
        </p:txBody>
      </p:sp>
      <p:sp>
        <p:nvSpPr>
          <p:cNvPr id="9160" name="Google Shape;9160;p32"/>
          <p:cNvSpPr txBox="1">
            <a:spLocks noGrp="1"/>
          </p:cNvSpPr>
          <p:nvPr>
            <p:ph type="title" idx="19"/>
          </p:nvPr>
        </p:nvSpPr>
        <p:spPr>
          <a:xfrm>
            <a:off x="2514885" y="0"/>
            <a:ext cx="4763245" cy="778476"/>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200" dirty="0"/>
              <a:t>Table of Contents</a:t>
            </a:r>
            <a:endParaRPr sz="3200" dirty="0"/>
          </a:p>
        </p:txBody>
      </p:sp>
      <p:grpSp>
        <p:nvGrpSpPr>
          <p:cNvPr id="9162" name="Google Shape;9162;p32"/>
          <p:cNvGrpSpPr/>
          <p:nvPr/>
        </p:nvGrpSpPr>
        <p:grpSpPr>
          <a:xfrm rot="5400000">
            <a:off x="1439349" y="3578542"/>
            <a:ext cx="349968" cy="2052568"/>
            <a:chOff x="1037125" y="2236325"/>
            <a:chExt cx="149100" cy="874475"/>
          </a:xfrm>
        </p:grpSpPr>
        <p:sp>
          <p:nvSpPr>
            <p:cNvPr id="9163" name="Google Shape;9163;p3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3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3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3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3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3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3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3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3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3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3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3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3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3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3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3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3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3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3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3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3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3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3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3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3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3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3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3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3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3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3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3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3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3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3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3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855"/>
        <p:cNvGrpSpPr/>
        <p:nvPr/>
      </p:nvGrpSpPr>
      <p:grpSpPr>
        <a:xfrm>
          <a:off x="0" y="0"/>
          <a:ext cx="0" cy="0"/>
          <a:chOff x="0" y="0"/>
          <a:chExt cx="0" cy="0"/>
        </a:xfrm>
      </p:grpSpPr>
      <p:pic>
        <p:nvPicPr>
          <p:cNvPr id="322" name="Picture 321">
            <a:extLst>
              <a:ext uri="{FF2B5EF4-FFF2-40B4-BE49-F238E27FC236}">
                <a16:creationId xmlns:a16="http://schemas.microsoft.com/office/drawing/2014/main" id="{AD05FF1A-BD73-4F91-83F4-C4AF5D50FEAE}"/>
              </a:ext>
            </a:extLst>
          </p:cNvPr>
          <p:cNvPicPr/>
          <p:nvPr/>
        </p:nvPicPr>
        <p:blipFill>
          <a:blip r:embed="rId3" cstate="print"/>
          <a:srcRect/>
          <a:stretch>
            <a:fillRect/>
          </a:stretch>
        </p:blipFill>
        <p:spPr bwMode="auto">
          <a:xfrm>
            <a:off x="61933" y="61589"/>
            <a:ext cx="5962329" cy="3035459"/>
          </a:xfrm>
          <a:prstGeom prst="rect">
            <a:avLst/>
          </a:prstGeom>
          <a:noFill/>
          <a:ln w="9525">
            <a:noFill/>
            <a:miter lim="800000"/>
            <a:headEnd/>
            <a:tailEnd/>
          </a:ln>
        </p:spPr>
      </p:pic>
      <p:sp>
        <p:nvSpPr>
          <p:cNvPr id="10293" name="Google Shape;10293;p38"/>
          <p:cNvSpPr txBox="1">
            <a:spLocks noGrp="1"/>
          </p:cNvSpPr>
          <p:nvPr>
            <p:ph type="title"/>
          </p:nvPr>
        </p:nvSpPr>
        <p:spPr>
          <a:xfrm>
            <a:off x="5563500" y="2355825"/>
            <a:ext cx="2808000" cy="75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Now</a:t>
            </a:r>
            <a:endParaRPr/>
          </a:p>
        </p:txBody>
      </p:sp>
      <p:grpSp>
        <p:nvGrpSpPr>
          <p:cNvPr id="718" name="Google Shape;14486;p57"/>
          <p:cNvGrpSpPr/>
          <p:nvPr/>
        </p:nvGrpSpPr>
        <p:grpSpPr>
          <a:xfrm>
            <a:off x="-1285103" y="2933816"/>
            <a:ext cx="3595692" cy="3306345"/>
            <a:chOff x="7617325" y="1526200"/>
            <a:chExt cx="3327363" cy="3329400"/>
          </a:xfrm>
        </p:grpSpPr>
        <p:grpSp>
          <p:nvGrpSpPr>
            <p:cNvPr id="719" name="Google Shape;14487;p57"/>
            <p:cNvGrpSpPr/>
            <p:nvPr/>
          </p:nvGrpSpPr>
          <p:grpSpPr>
            <a:xfrm>
              <a:off x="7989779" y="1898723"/>
              <a:ext cx="2954909" cy="2343125"/>
              <a:chOff x="4724379" y="1820198"/>
              <a:chExt cx="2954909" cy="2343125"/>
            </a:xfrm>
          </p:grpSpPr>
          <p:sp>
            <p:nvSpPr>
              <p:cNvPr id="723" name="Google Shape;14488;p57"/>
              <p:cNvSpPr/>
              <p:nvPr/>
            </p:nvSpPr>
            <p:spPr>
              <a:xfrm>
                <a:off x="6747215" y="2796206"/>
                <a:ext cx="229085" cy="1086290"/>
              </a:xfrm>
              <a:custGeom>
                <a:avLst/>
                <a:gdLst/>
                <a:ahLst/>
                <a:cxnLst/>
                <a:rect l="l" t="t" r="r" b="b"/>
                <a:pathLst>
                  <a:path w="20486" h="97142" extrusionOk="0">
                    <a:moveTo>
                      <a:pt x="20485" y="1"/>
                    </a:moveTo>
                    <a:lnTo>
                      <a:pt x="0" y="10906"/>
                    </a:lnTo>
                    <a:lnTo>
                      <a:pt x="0" y="97142"/>
                    </a:lnTo>
                    <a:lnTo>
                      <a:pt x="20485" y="93678"/>
                    </a:lnTo>
                    <a:lnTo>
                      <a:pt x="204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14489;p57"/>
              <p:cNvSpPr/>
              <p:nvPr/>
            </p:nvSpPr>
            <p:spPr>
              <a:xfrm>
                <a:off x="6794618" y="2999269"/>
                <a:ext cx="32373" cy="85378"/>
              </a:xfrm>
              <a:custGeom>
                <a:avLst/>
                <a:gdLst/>
                <a:ahLst/>
                <a:cxnLst/>
                <a:rect l="l" t="t" r="r" b="b"/>
                <a:pathLst>
                  <a:path w="2895" h="7635" extrusionOk="0">
                    <a:moveTo>
                      <a:pt x="2895" y="0"/>
                    </a:moveTo>
                    <a:lnTo>
                      <a:pt x="0" y="1189"/>
                    </a:lnTo>
                    <a:lnTo>
                      <a:pt x="0" y="7635"/>
                    </a:lnTo>
                    <a:lnTo>
                      <a:pt x="2895" y="6598"/>
                    </a:lnTo>
                    <a:lnTo>
                      <a:pt x="28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4490;p57"/>
              <p:cNvSpPr/>
              <p:nvPr/>
            </p:nvSpPr>
            <p:spPr>
              <a:xfrm>
                <a:off x="6650520" y="3047007"/>
                <a:ext cx="165221" cy="897630"/>
              </a:xfrm>
              <a:custGeom>
                <a:avLst/>
                <a:gdLst/>
                <a:ahLst/>
                <a:cxnLst/>
                <a:rect l="l" t="t" r="r" b="b"/>
                <a:pathLst>
                  <a:path w="14775" h="80271" extrusionOk="0">
                    <a:moveTo>
                      <a:pt x="14774" y="0"/>
                    </a:moveTo>
                    <a:lnTo>
                      <a:pt x="0" y="4505"/>
                    </a:lnTo>
                    <a:lnTo>
                      <a:pt x="0" y="76442"/>
                    </a:lnTo>
                    <a:lnTo>
                      <a:pt x="14774" y="80271"/>
                    </a:lnTo>
                    <a:lnTo>
                      <a:pt x="147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4491;p57"/>
              <p:cNvSpPr/>
              <p:nvPr/>
            </p:nvSpPr>
            <p:spPr>
              <a:xfrm>
                <a:off x="7172709" y="3082523"/>
                <a:ext cx="253284" cy="661903"/>
              </a:xfrm>
              <a:custGeom>
                <a:avLst/>
                <a:gdLst/>
                <a:ahLst/>
                <a:cxnLst/>
                <a:rect l="l" t="t" r="r" b="b"/>
                <a:pathLst>
                  <a:path w="22650" h="59191" extrusionOk="0">
                    <a:moveTo>
                      <a:pt x="22649" y="0"/>
                    </a:moveTo>
                    <a:lnTo>
                      <a:pt x="1" y="8596"/>
                    </a:lnTo>
                    <a:lnTo>
                      <a:pt x="1" y="53263"/>
                    </a:lnTo>
                    <a:lnTo>
                      <a:pt x="22649" y="59190"/>
                    </a:lnTo>
                    <a:lnTo>
                      <a:pt x="226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4492;p57"/>
              <p:cNvSpPr/>
              <p:nvPr/>
            </p:nvSpPr>
            <p:spPr>
              <a:xfrm>
                <a:off x="7050272" y="2899969"/>
                <a:ext cx="164517" cy="943803"/>
              </a:xfrm>
              <a:custGeom>
                <a:avLst/>
                <a:gdLst/>
                <a:ahLst/>
                <a:cxnLst/>
                <a:rect l="l" t="t" r="r" b="b"/>
                <a:pathLst>
                  <a:path w="14712" h="84400" extrusionOk="0">
                    <a:moveTo>
                      <a:pt x="14712" y="0"/>
                    </a:moveTo>
                    <a:lnTo>
                      <a:pt x="1" y="7565"/>
                    </a:lnTo>
                    <a:lnTo>
                      <a:pt x="1" y="80590"/>
                    </a:lnTo>
                    <a:lnTo>
                      <a:pt x="14712" y="84399"/>
                    </a:lnTo>
                    <a:lnTo>
                      <a:pt x="147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4493;p57"/>
              <p:cNvSpPr/>
              <p:nvPr/>
            </p:nvSpPr>
            <p:spPr>
              <a:xfrm>
                <a:off x="6976289" y="2796206"/>
                <a:ext cx="184243" cy="1106833"/>
              </a:xfrm>
              <a:custGeom>
                <a:avLst/>
                <a:gdLst/>
                <a:ahLst/>
                <a:cxnLst/>
                <a:rect l="l" t="t" r="r" b="b"/>
                <a:pathLst>
                  <a:path w="16476" h="98979" extrusionOk="0">
                    <a:moveTo>
                      <a:pt x="0" y="1"/>
                    </a:moveTo>
                    <a:lnTo>
                      <a:pt x="0" y="98978"/>
                    </a:lnTo>
                    <a:lnTo>
                      <a:pt x="16476" y="94708"/>
                    </a:lnTo>
                    <a:lnTo>
                      <a:pt x="16476" y="8472"/>
                    </a:lnTo>
                    <a:lnTo>
                      <a:pt x="0" y="1"/>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4494;p57"/>
              <p:cNvSpPr/>
              <p:nvPr/>
            </p:nvSpPr>
            <p:spPr>
              <a:xfrm>
                <a:off x="6815730" y="3047007"/>
                <a:ext cx="165177" cy="897630"/>
              </a:xfrm>
              <a:custGeom>
                <a:avLst/>
                <a:gdLst/>
                <a:ahLst/>
                <a:cxnLst/>
                <a:rect l="l" t="t" r="r" b="b"/>
                <a:pathLst>
                  <a:path w="14771" h="80271" extrusionOk="0">
                    <a:moveTo>
                      <a:pt x="0" y="0"/>
                    </a:moveTo>
                    <a:lnTo>
                      <a:pt x="0" y="80271"/>
                    </a:lnTo>
                    <a:lnTo>
                      <a:pt x="14770" y="76442"/>
                    </a:lnTo>
                    <a:lnTo>
                      <a:pt x="14770" y="4505"/>
                    </a:lnTo>
                    <a:lnTo>
                      <a:pt x="0"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4495;p57"/>
              <p:cNvSpPr/>
              <p:nvPr/>
            </p:nvSpPr>
            <p:spPr>
              <a:xfrm>
                <a:off x="7119917" y="2898638"/>
                <a:ext cx="27084" cy="79351"/>
              </a:xfrm>
              <a:custGeom>
                <a:avLst/>
                <a:gdLst/>
                <a:ahLst/>
                <a:cxnLst/>
                <a:rect l="l" t="t" r="r" b="b"/>
                <a:pathLst>
                  <a:path w="2422" h="7096" extrusionOk="0">
                    <a:moveTo>
                      <a:pt x="0" y="0"/>
                    </a:moveTo>
                    <a:lnTo>
                      <a:pt x="0" y="6033"/>
                    </a:lnTo>
                    <a:lnTo>
                      <a:pt x="2421" y="7095"/>
                    </a:lnTo>
                    <a:lnTo>
                      <a:pt x="2421" y="119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4496;p57"/>
              <p:cNvSpPr/>
              <p:nvPr/>
            </p:nvSpPr>
            <p:spPr>
              <a:xfrm>
                <a:off x="7119917" y="3002311"/>
                <a:ext cx="27084" cy="77182"/>
              </a:xfrm>
              <a:custGeom>
                <a:avLst/>
                <a:gdLst/>
                <a:ahLst/>
                <a:cxnLst/>
                <a:rect l="l" t="t" r="r" b="b"/>
                <a:pathLst>
                  <a:path w="2422" h="6902" extrusionOk="0">
                    <a:moveTo>
                      <a:pt x="0" y="1"/>
                    </a:moveTo>
                    <a:lnTo>
                      <a:pt x="0" y="6033"/>
                    </a:lnTo>
                    <a:lnTo>
                      <a:pt x="2421" y="6902"/>
                    </a:lnTo>
                    <a:lnTo>
                      <a:pt x="2421" y="99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14497;p57"/>
              <p:cNvSpPr/>
              <p:nvPr/>
            </p:nvSpPr>
            <p:spPr>
              <a:xfrm>
                <a:off x="7119917" y="3105995"/>
                <a:ext cx="27084" cy="75001"/>
              </a:xfrm>
              <a:custGeom>
                <a:avLst/>
                <a:gdLst/>
                <a:ahLst/>
                <a:cxnLst/>
                <a:rect l="l" t="t" r="r" b="b"/>
                <a:pathLst>
                  <a:path w="2422" h="6707" extrusionOk="0">
                    <a:moveTo>
                      <a:pt x="0" y="1"/>
                    </a:moveTo>
                    <a:lnTo>
                      <a:pt x="0" y="6033"/>
                    </a:lnTo>
                    <a:lnTo>
                      <a:pt x="2421" y="6706"/>
                    </a:lnTo>
                    <a:lnTo>
                      <a:pt x="2421" y="80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14498;p57"/>
              <p:cNvSpPr/>
              <p:nvPr/>
            </p:nvSpPr>
            <p:spPr>
              <a:xfrm>
                <a:off x="7072626" y="2875848"/>
                <a:ext cx="29063" cy="82706"/>
              </a:xfrm>
              <a:custGeom>
                <a:avLst/>
                <a:gdLst/>
                <a:ahLst/>
                <a:cxnLst/>
                <a:rect l="l" t="t" r="r" b="b"/>
                <a:pathLst>
                  <a:path w="2599" h="7396" extrusionOk="0">
                    <a:moveTo>
                      <a:pt x="1" y="1"/>
                    </a:moveTo>
                    <a:lnTo>
                      <a:pt x="1" y="6253"/>
                    </a:lnTo>
                    <a:lnTo>
                      <a:pt x="2598" y="7396"/>
                    </a:lnTo>
                    <a:lnTo>
                      <a:pt x="2598" y="127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14499;p57"/>
              <p:cNvSpPr/>
              <p:nvPr/>
            </p:nvSpPr>
            <p:spPr>
              <a:xfrm>
                <a:off x="7072626" y="2983357"/>
                <a:ext cx="29063" cy="80335"/>
              </a:xfrm>
              <a:custGeom>
                <a:avLst/>
                <a:gdLst/>
                <a:ahLst/>
                <a:cxnLst/>
                <a:rect l="l" t="t" r="r" b="b"/>
                <a:pathLst>
                  <a:path w="2599" h="7184" extrusionOk="0">
                    <a:moveTo>
                      <a:pt x="1" y="0"/>
                    </a:moveTo>
                    <a:lnTo>
                      <a:pt x="1" y="6252"/>
                    </a:lnTo>
                    <a:lnTo>
                      <a:pt x="2598" y="7184"/>
                    </a:lnTo>
                    <a:lnTo>
                      <a:pt x="2598" y="106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14500;p57"/>
              <p:cNvSpPr/>
              <p:nvPr/>
            </p:nvSpPr>
            <p:spPr>
              <a:xfrm>
                <a:off x="7072626" y="3090854"/>
                <a:ext cx="29063" cy="78020"/>
              </a:xfrm>
              <a:custGeom>
                <a:avLst/>
                <a:gdLst/>
                <a:ahLst/>
                <a:cxnLst/>
                <a:rect l="l" t="t" r="r" b="b"/>
                <a:pathLst>
                  <a:path w="2599" h="6977" extrusionOk="0">
                    <a:moveTo>
                      <a:pt x="1" y="1"/>
                    </a:moveTo>
                    <a:lnTo>
                      <a:pt x="1" y="6250"/>
                    </a:lnTo>
                    <a:lnTo>
                      <a:pt x="2598" y="6976"/>
                    </a:lnTo>
                    <a:lnTo>
                      <a:pt x="2598" y="86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14501;p57"/>
              <p:cNvSpPr/>
              <p:nvPr/>
            </p:nvSpPr>
            <p:spPr>
              <a:xfrm>
                <a:off x="6998844" y="2839606"/>
                <a:ext cx="32385" cy="87995"/>
              </a:xfrm>
              <a:custGeom>
                <a:avLst/>
                <a:gdLst/>
                <a:ahLst/>
                <a:cxnLst/>
                <a:rect l="l" t="t" r="r" b="b"/>
                <a:pathLst>
                  <a:path w="2896" h="7869" extrusionOk="0">
                    <a:moveTo>
                      <a:pt x="0" y="1"/>
                    </a:moveTo>
                    <a:lnTo>
                      <a:pt x="0" y="6597"/>
                    </a:lnTo>
                    <a:lnTo>
                      <a:pt x="2895" y="7868"/>
                    </a:lnTo>
                    <a:lnTo>
                      <a:pt x="2895" y="142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14502;p57"/>
              <p:cNvSpPr/>
              <p:nvPr/>
            </p:nvSpPr>
            <p:spPr>
              <a:xfrm>
                <a:off x="6998844" y="2953041"/>
                <a:ext cx="32385" cy="85378"/>
              </a:xfrm>
              <a:custGeom>
                <a:avLst/>
                <a:gdLst/>
                <a:ahLst/>
                <a:cxnLst/>
                <a:rect l="l" t="t" r="r" b="b"/>
                <a:pathLst>
                  <a:path w="2896" h="7635" extrusionOk="0">
                    <a:moveTo>
                      <a:pt x="0" y="0"/>
                    </a:moveTo>
                    <a:lnTo>
                      <a:pt x="0" y="6597"/>
                    </a:lnTo>
                    <a:lnTo>
                      <a:pt x="2895" y="7635"/>
                    </a:lnTo>
                    <a:lnTo>
                      <a:pt x="2895" y="118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14503;p57"/>
              <p:cNvSpPr/>
              <p:nvPr/>
            </p:nvSpPr>
            <p:spPr>
              <a:xfrm>
                <a:off x="6901221" y="2846181"/>
                <a:ext cx="32351" cy="84070"/>
              </a:xfrm>
              <a:custGeom>
                <a:avLst/>
                <a:gdLst/>
                <a:ahLst/>
                <a:cxnLst/>
                <a:rect l="l" t="t" r="r" b="b"/>
                <a:pathLst>
                  <a:path w="2893" h="7518" extrusionOk="0">
                    <a:moveTo>
                      <a:pt x="2892" y="0"/>
                    </a:moveTo>
                    <a:lnTo>
                      <a:pt x="0" y="1485"/>
                    </a:lnTo>
                    <a:lnTo>
                      <a:pt x="0" y="7517"/>
                    </a:lnTo>
                    <a:lnTo>
                      <a:pt x="2892" y="6598"/>
                    </a:lnTo>
                    <a:lnTo>
                      <a:pt x="28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14504;p57"/>
              <p:cNvSpPr/>
              <p:nvPr/>
            </p:nvSpPr>
            <p:spPr>
              <a:xfrm>
                <a:off x="6905179" y="2971514"/>
                <a:ext cx="32351" cy="85390"/>
              </a:xfrm>
              <a:custGeom>
                <a:avLst/>
                <a:gdLst/>
                <a:ahLst/>
                <a:cxnLst/>
                <a:rect l="l" t="t" r="r" b="b"/>
                <a:pathLst>
                  <a:path w="2893" h="7636" extrusionOk="0">
                    <a:moveTo>
                      <a:pt x="2893" y="1"/>
                    </a:moveTo>
                    <a:lnTo>
                      <a:pt x="1" y="1191"/>
                    </a:lnTo>
                    <a:lnTo>
                      <a:pt x="1" y="7636"/>
                    </a:lnTo>
                    <a:lnTo>
                      <a:pt x="2893" y="6599"/>
                    </a:lnTo>
                    <a:lnTo>
                      <a:pt x="28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14505;p57"/>
              <p:cNvSpPr/>
              <p:nvPr/>
            </p:nvSpPr>
            <p:spPr>
              <a:xfrm>
                <a:off x="6794618" y="2901881"/>
                <a:ext cx="32373" cy="77014"/>
              </a:xfrm>
              <a:custGeom>
                <a:avLst/>
                <a:gdLst/>
                <a:ahLst/>
                <a:cxnLst/>
                <a:rect l="l" t="t" r="r" b="b"/>
                <a:pathLst>
                  <a:path w="2895" h="6887" extrusionOk="0">
                    <a:moveTo>
                      <a:pt x="2895" y="0"/>
                    </a:moveTo>
                    <a:lnTo>
                      <a:pt x="0" y="1423"/>
                    </a:lnTo>
                    <a:lnTo>
                      <a:pt x="0" y="6887"/>
                    </a:lnTo>
                    <a:lnTo>
                      <a:pt x="2895" y="6030"/>
                    </a:lnTo>
                    <a:lnTo>
                      <a:pt x="28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14506;p57"/>
              <p:cNvSpPr/>
              <p:nvPr/>
            </p:nvSpPr>
            <p:spPr>
              <a:xfrm>
                <a:off x="6998844" y="3066499"/>
                <a:ext cx="32385" cy="82762"/>
              </a:xfrm>
              <a:custGeom>
                <a:avLst/>
                <a:gdLst/>
                <a:ahLst/>
                <a:cxnLst/>
                <a:rect l="l" t="t" r="r" b="b"/>
                <a:pathLst>
                  <a:path w="2896" h="7401" extrusionOk="0">
                    <a:moveTo>
                      <a:pt x="0" y="0"/>
                    </a:moveTo>
                    <a:lnTo>
                      <a:pt x="0" y="6595"/>
                    </a:lnTo>
                    <a:lnTo>
                      <a:pt x="2895" y="7401"/>
                    </a:lnTo>
                    <a:lnTo>
                      <a:pt x="2895" y="95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14507;p57"/>
              <p:cNvSpPr/>
              <p:nvPr/>
            </p:nvSpPr>
            <p:spPr>
              <a:xfrm>
                <a:off x="7119917" y="3263545"/>
                <a:ext cx="27084" cy="71691"/>
              </a:xfrm>
              <a:custGeom>
                <a:avLst/>
                <a:gdLst/>
                <a:ahLst/>
                <a:cxnLst/>
                <a:rect l="l" t="t" r="r" b="b"/>
                <a:pathLst>
                  <a:path w="2422" h="6411" extrusionOk="0">
                    <a:moveTo>
                      <a:pt x="0" y="1"/>
                    </a:moveTo>
                    <a:lnTo>
                      <a:pt x="0" y="6033"/>
                    </a:lnTo>
                    <a:lnTo>
                      <a:pt x="2421" y="6411"/>
                    </a:lnTo>
                    <a:lnTo>
                      <a:pt x="2421" y="50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14508;p57"/>
              <p:cNvSpPr/>
              <p:nvPr/>
            </p:nvSpPr>
            <p:spPr>
              <a:xfrm>
                <a:off x="7119917" y="3367230"/>
                <a:ext cx="27084" cy="69488"/>
              </a:xfrm>
              <a:custGeom>
                <a:avLst/>
                <a:gdLst/>
                <a:ahLst/>
                <a:cxnLst/>
                <a:rect l="l" t="t" r="r" b="b"/>
                <a:pathLst>
                  <a:path w="2422" h="6214" extrusionOk="0">
                    <a:moveTo>
                      <a:pt x="0" y="1"/>
                    </a:moveTo>
                    <a:lnTo>
                      <a:pt x="0" y="6031"/>
                    </a:lnTo>
                    <a:lnTo>
                      <a:pt x="2421" y="6214"/>
                    </a:lnTo>
                    <a:lnTo>
                      <a:pt x="2421" y="31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14509;p57"/>
              <p:cNvSpPr/>
              <p:nvPr/>
            </p:nvSpPr>
            <p:spPr>
              <a:xfrm>
                <a:off x="7119917" y="3470925"/>
                <a:ext cx="27084" cy="67442"/>
              </a:xfrm>
              <a:custGeom>
                <a:avLst/>
                <a:gdLst/>
                <a:ahLst/>
                <a:cxnLst/>
                <a:rect l="l" t="t" r="r" b="b"/>
                <a:pathLst>
                  <a:path w="2422" h="6031" extrusionOk="0">
                    <a:moveTo>
                      <a:pt x="0" y="1"/>
                    </a:moveTo>
                    <a:lnTo>
                      <a:pt x="0" y="6030"/>
                    </a:lnTo>
                    <a:lnTo>
                      <a:pt x="2421" y="6019"/>
                    </a:lnTo>
                    <a:lnTo>
                      <a:pt x="2421" y="11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14510;p57"/>
              <p:cNvSpPr/>
              <p:nvPr/>
            </p:nvSpPr>
            <p:spPr>
              <a:xfrm>
                <a:off x="7072626" y="3254174"/>
                <a:ext cx="29063" cy="74453"/>
              </a:xfrm>
              <a:custGeom>
                <a:avLst/>
                <a:gdLst/>
                <a:ahLst/>
                <a:cxnLst/>
                <a:rect l="l" t="t" r="r" b="b"/>
                <a:pathLst>
                  <a:path w="2599" h="6658" extrusionOk="0">
                    <a:moveTo>
                      <a:pt x="1" y="0"/>
                    </a:moveTo>
                    <a:lnTo>
                      <a:pt x="1" y="6252"/>
                    </a:lnTo>
                    <a:lnTo>
                      <a:pt x="2598" y="6657"/>
                    </a:lnTo>
                    <a:lnTo>
                      <a:pt x="2598" y="54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14511;p57"/>
              <p:cNvSpPr/>
              <p:nvPr/>
            </p:nvSpPr>
            <p:spPr>
              <a:xfrm>
                <a:off x="7072626" y="3361672"/>
                <a:ext cx="29063" cy="72127"/>
              </a:xfrm>
              <a:custGeom>
                <a:avLst/>
                <a:gdLst/>
                <a:ahLst/>
                <a:cxnLst/>
                <a:rect l="l" t="t" r="r" b="b"/>
                <a:pathLst>
                  <a:path w="2599" h="6450" extrusionOk="0">
                    <a:moveTo>
                      <a:pt x="1" y="1"/>
                    </a:moveTo>
                    <a:lnTo>
                      <a:pt x="1" y="6253"/>
                    </a:lnTo>
                    <a:lnTo>
                      <a:pt x="2598" y="6449"/>
                    </a:lnTo>
                    <a:lnTo>
                      <a:pt x="2598" y="33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14512;p57"/>
              <p:cNvSpPr/>
              <p:nvPr/>
            </p:nvSpPr>
            <p:spPr>
              <a:xfrm>
                <a:off x="7072626" y="3469192"/>
                <a:ext cx="29063" cy="69913"/>
              </a:xfrm>
              <a:custGeom>
                <a:avLst/>
                <a:gdLst/>
                <a:ahLst/>
                <a:cxnLst/>
                <a:rect l="l" t="t" r="r" b="b"/>
                <a:pathLst>
                  <a:path w="2599" h="6252" extrusionOk="0">
                    <a:moveTo>
                      <a:pt x="1" y="1"/>
                    </a:moveTo>
                    <a:lnTo>
                      <a:pt x="1" y="6251"/>
                    </a:lnTo>
                    <a:lnTo>
                      <a:pt x="2598" y="6238"/>
                    </a:lnTo>
                    <a:lnTo>
                      <a:pt x="2598" y="12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14513;p57"/>
              <p:cNvSpPr/>
              <p:nvPr/>
            </p:nvSpPr>
            <p:spPr>
              <a:xfrm>
                <a:off x="6998844" y="3238832"/>
                <a:ext cx="32385" cy="78803"/>
              </a:xfrm>
              <a:custGeom>
                <a:avLst/>
                <a:gdLst/>
                <a:ahLst/>
                <a:cxnLst/>
                <a:rect l="l" t="t" r="r" b="b"/>
                <a:pathLst>
                  <a:path w="2896" h="7047" extrusionOk="0">
                    <a:moveTo>
                      <a:pt x="0" y="1"/>
                    </a:moveTo>
                    <a:lnTo>
                      <a:pt x="0" y="6596"/>
                    </a:lnTo>
                    <a:lnTo>
                      <a:pt x="2895" y="7047"/>
                    </a:lnTo>
                    <a:lnTo>
                      <a:pt x="2895" y="60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14514;p57"/>
              <p:cNvSpPr/>
              <p:nvPr/>
            </p:nvSpPr>
            <p:spPr>
              <a:xfrm>
                <a:off x="6998844" y="3352245"/>
                <a:ext cx="32385" cy="76242"/>
              </a:xfrm>
              <a:custGeom>
                <a:avLst/>
                <a:gdLst/>
                <a:ahLst/>
                <a:cxnLst/>
                <a:rect l="l" t="t" r="r" b="b"/>
                <a:pathLst>
                  <a:path w="2896" h="6818" extrusionOk="0">
                    <a:moveTo>
                      <a:pt x="0" y="1"/>
                    </a:moveTo>
                    <a:lnTo>
                      <a:pt x="0" y="6600"/>
                    </a:lnTo>
                    <a:lnTo>
                      <a:pt x="2895" y="6817"/>
                    </a:lnTo>
                    <a:lnTo>
                      <a:pt x="2895" y="37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14515;p57"/>
              <p:cNvSpPr/>
              <p:nvPr/>
            </p:nvSpPr>
            <p:spPr>
              <a:xfrm>
                <a:off x="6998844" y="3465691"/>
                <a:ext cx="32385" cy="73793"/>
              </a:xfrm>
              <a:custGeom>
                <a:avLst/>
                <a:gdLst/>
                <a:ahLst/>
                <a:cxnLst/>
                <a:rect l="l" t="t" r="r" b="b"/>
                <a:pathLst>
                  <a:path w="2896" h="6599" extrusionOk="0">
                    <a:moveTo>
                      <a:pt x="0" y="1"/>
                    </a:moveTo>
                    <a:lnTo>
                      <a:pt x="0" y="6599"/>
                    </a:lnTo>
                    <a:lnTo>
                      <a:pt x="2895" y="6583"/>
                    </a:lnTo>
                    <a:lnTo>
                      <a:pt x="2895" y="13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14516;p57"/>
              <p:cNvSpPr/>
              <p:nvPr/>
            </p:nvSpPr>
            <p:spPr>
              <a:xfrm>
                <a:off x="6998844" y="3636415"/>
                <a:ext cx="32385" cy="76231"/>
              </a:xfrm>
              <a:custGeom>
                <a:avLst/>
                <a:gdLst/>
                <a:ahLst/>
                <a:cxnLst/>
                <a:rect l="l" t="t" r="r" b="b"/>
                <a:pathLst>
                  <a:path w="2896" h="6817" extrusionOk="0">
                    <a:moveTo>
                      <a:pt x="2895" y="0"/>
                    </a:moveTo>
                    <a:lnTo>
                      <a:pt x="0" y="220"/>
                    </a:lnTo>
                    <a:lnTo>
                      <a:pt x="0" y="6816"/>
                    </a:lnTo>
                    <a:lnTo>
                      <a:pt x="2895" y="6446"/>
                    </a:lnTo>
                    <a:lnTo>
                      <a:pt x="28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14517;p57"/>
              <p:cNvSpPr/>
              <p:nvPr/>
            </p:nvSpPr>
            <p:spPr>
              <a:xfrm>
                <a:off x="6998844" y="3747256"/>
                <a:ext cx="32385" cy="78837"/>
              </a:xfrm>
              <a:custGeom>
                <a:avLst/>
                <a:gdLst/>
                <a:ahLst/>
                <a:cxnLst/>
                <a:rect l="l" t="t" r="r" b="b"/>
                <a:pathLst>
                  <a:path w="2896" h="7050" extrusionOk="0">
                    <a:moveTo>
                      <a:pt x="2895" y="0"/>
                    </a:moveTo>
                    <a:lnTo>
                      <a:pt x="0" y="451"/>
                    </a:lnTo>
                    <a:lnTo>
                      <a:pt x="0" y="7049"/>
                    </a:lnTo>
                    <a:lnTo>
                      <a:pt x="2895" y="6445"/>
                    </a:lnTo>
                    <a:lnTo>
                      <a:pt x="28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14518;p57"/>
              <p:cNvSpPr/>
              <p:nvPr/>
            </p:nvSpPr>
            <p:spPr>
              <a:xfrm>
                <a:off x="7119917" y="3626440"/>
                <a:ext cx="27084" cy="69443"/>
              </a:xfrm>
              <a:custGeom>
                <a:avLst/>
                <a:gdLst/>
                <a:ahLst/>
                <a:cxnLst/>
                <a:rect l="l" t="t" r="r" b="b"/>
                <a:pathLst>
                  <a:path w="2422" h="6210" extrusionOk="0">
                    <a:moveTo>
                      <a:pt x="2421" y="0"/>
                    </a:moveTo>
                    <a:lnTo>
                      <a:pt x="0" y="181"/>
                    </a:lnTo>
                    <a:lnTo>
                      <a:pt x="0" y="6209"/>
                    </a:lnTo>
                    <a:lnTo>
                      <a:pt x="2421" y="5902"/>
                    </a:lnTo>
                    <a:lnTo>
                      <a:pt x="24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14519;p57"/>
              <p:cNvSpPr/>
              <p:nvPr/>
            </p:nvSpPr>
            <p:spPr>
              <a:xfrm>
                <a:off x="7119917" y="3727932"/>
                <a:ext cx="27084" cy="71646"/>
              </a:xfrm>
              <a:custGeom>
                <a:avLst/>
                <a:gdLst/>
                <a:ahLst/>
                <a:cxnLst/>
                <a:rect l="l" t="t" r="r" b="b"/>
                <a:pathLst>
                  <a:path w="2422" h="6407" extrusionOk="0">
                    <a:moveTo>
                      <a:pt x="2421" y="1"/>
                    </a:moveTo>
                    <a:lnTo>
                      <a:pt x="0" y="379"/>
                    </a:lnTo>
                    <a:lnTo>
                      <a:pt x="0" y="6406"/>
                    </a:lnTo>
                    <a:lnTo>
                      <a:pt x="2421" y="5904"/>
                    </a:lnTo>
                    <a:lnTo>
                      <a:pt x="24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14520;p57"/>
              <p:cNvSpPr/>
              <p:nvPr/>
            </p:nvSpPr>
            <p:spPr>
              <a:xfrm>
                <a:off x="7072626" y="3630275"/>
                <a:ext cx="29063" cy="72138"/>
              </a:xfrm>
              <a:custGeom>
                <a:avLst/>
                <a:gdLst/>
                <a:ahLst/>
                <a:cxnLst/>
                <a:rect l="l" t="t" r="r" b="b"/>
                <a:pathLst>
                  <a:path w="2599" h="6451" extrusionOk="0">
                    <a:moveTo>
                      <a:pt x="2598" y="1"/>
                    </a:moveTo>
                    <a:lnTo>
                      <a:pt x="1" y="199"/>
                    </a:lnTo>
                    <a:lnTo>
                      <a:pt x="1" y="6451"/>
                    </a:lnTo>
                    <a:lnTo>
                      <a:pt x="2598" y="6119"/>
                    </a:lnTo>
                    <a:lnTo>
                      <a:pt x="25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14521;p57"/>
              <p:cNvSpPr/>
              <p:nvPr/>
            </p:nvSpPr>
            <p:spPr>
              <a:xfrm>
                <a:off x="7072626" y="3735436"/>
                <a:ext cx="29063" cy="74498"/>
              </a:xfrm>
              <a:custGeom>
                <a:avLst/>
                <a:gdLst/>
                <a:ahLst/>
                <a:cxnLst/>
                <a:rect l="l" t="t" r="r" b="b"/>
                <a:pathLst>
                  <a:path w="2599" h="6662" extrusionOk="0">
                    <a:moveTo>
                      <a:pt x="2598" y="0"/>
                    </a:moveTo>
                    <a:lnTo>
                      <a:pt x="1" y="407"/>
                    </a:lnTo>
                    <a:lnTo>
                      <a:pt x="1" y="6662"/>
                    </a:lnTo>
                    <a:lnTo>
                      <a:pt x="2598" y="6120"/>
                    </a:lnTo>
                    <a:lnTo>
                      <a:pt x="259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14522;p57"/>
              <p:cNvSpPr/>
              <p:nvPr/>
            </p:nvSpPr>
            <p:spPr>
              <a:xfrm>
                <a:off x="6917390" y="3218513"/>
                <a:ext cx="36108" cy="75728"/>
              </a:xfrm>
              <a:custGeom>
                <a:avLst/>
                <a:gdLst/>
                <a:ahLst/>
                <a:cxnLst/>
                <a:rect l="l" t="t" r="r" b="b"/>
                <a:pathLst>
                  <a:path w="3229" h="6772" extrusionOk="0">
                    <a:moveTo>
                      <a:pt x="0" y="0"/>
                    </a:moveTo>
                    <a:lnTo>
                      <a:pt x="0" y="6243"/>
                    </a:lnTo>
                    <a:lnTo>
                      <a:pt x="3228" y="6772"/>
                    </a:lnTo>
                    <a:lnTo>
                      <a:pt x="3228" y="68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14523;p57"/>
              <p:cNvSpPr/>
              <p:nvPr/>
            </p:nvSpPr>
            <p:spPr>
              <a:xfrm>
                <a:off x="6848484" y="3204524"/>
                <a:ext cx="39485" cy="79496"/>
              </a:xfrm>
              <a:custGeom>
                <a:avLst/>
                <a:gdLst/>
                <a:ahLst/>
                <a:cxnLst/>
                <a:rect l="l" t="t" r="r" b="b"/>
                <a:pathLst>
                  <a:path w="3531" h="7109" extrusionOk="0">
                    <a:moveTo>
                      <a:pt x="1" y="0"/>
                    </a:moveTo>
                    <a:lnTo>
                      <a:pt x="1" y="6531"/>
                    </a:lnTo>
                    <a:lnTo>
                      <a:pt x="3530" y="7108"/>
                    </a:lnTo>
                    <a:lnTo>
                      <a:pt x="3530" y="74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14524;p57"/>
              <p:cNvSpPr/>
              <p:nvPr/>
            </p:nvSpPr>
            <p:spPr>
              <a:xfrm>
                <a:off x="6917390" y="3123082"/>
                <a:ext cx="36108" cy="78031"/>
              </a:xfrm>
              <a:custGeom>
                <a:avLst/>
                <a:gdLst/>
                <a:ahLst/>
                <a:cxnLst/>
                <a:rect l="l" t="t" r="r" b="b"/>
                <a:pathLst>
                  <a:path w="3229" h="6978" extrusionOk="0">
                    <a:moveTo>
                      <a:pt x="0" y="0"/>
                    </a:moveTo>
                    <a:lnTo>
                      <a:pt x="0" y="6244"/>
                    </a:lnTo>
                    <a:lnTo>
                      <a:pt x="3228" y="6978"/>
                    </a:lnTo>
                    <a:lnTo>
                      <a:pt x="3228" y="88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14525;p57"/>
              <p:cNvSpPr/>
              <p:nvPr/>
            </p:nvSpPr>
            <p:spPr>
              <a:xfrm>
                <a:off x="6848484" y="3104698"/>
                <a:ext cx="39485" cy="82012"/>
              </a:xfrm>
              <a:custGeom>
                <a:avLst/>
                <a:gdLst/>
                <a:ahLst/>
                <a:cxnLst/>
                <a:rect l="l" t="t" r="r" b="b"/>
                <a:pathLst>
                  <a:path w="3531" h="7334" extrusionOk="0">
                    <a:moveTo>
                      <a:pt x="1" y="0"/>
                    </a:moveTo>
                    <a:lnTo>
                      <a:pt x="1" y="6531"/>
                    </a:lnTo>
                    <a:lnTo>
                      <a:pt x="3530" y="7334"/>
                    </a:lnTo>
                    <a:lnTo>
                      <a:pt x="3530" y="96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14526;p57"/>
              <p:cNvSpPr/>
              <p:nvPr/>
            </p:nvSpPr>
            <p:spPr>
              <a:xfrm>
                <a:off x="6917390" y="3309539"/>
                <a:ext cx="36108" cy="73514"/>
              </a:xfrm>
              <a:custGeom>
                <a:avLst/>
                <a:gdLst/>
                <a:ahLst/>
                <a:cxnLst/>
                <a:rect l="l" t="t" r="r" b="b"/>
                <a:pathLst>
                  <a:path w="3229" h="6574" extrusionOk="0">
                    <a:moveTo>
                      <a:pt x="0" y="0"/>
                    </a:moveTo>
                    <a:lnTo>
                      <a:pt x="0" y="6242"/>
                    </a:lnTo>
                    <a:lnTo>
                      <a:pt x="3228" y="6574"/>
                    </a:lnTo>
                    <a:lnTo>
                      <a:pt x="3228" y="48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14527;p57"/>
              <p:cNvSpPr/>
              <p:nvPr/>
            </p:nvSpPr>
            <p:spPr>
              <a:xfrm>
                <a:off x="6848484" y="3299754"/>
                <a:ext cx="39485" cy="77070"/>
              </a:xfrm>
              <a:custGeom>
                <a:avLst/>
                <a:gdLst/>
                <a:ahLst/>
                <a:cxnLst/>
                <a:rect l="l" t="t" r="r" b="b"/>
                <a:pathLst>
                  <a:path w="3531" h="6892" extrusionOk="0">
                    <a:moveTo>
                      <a:pt x="1" y="1"/>
                    </a:moveTo>
                    <a:lnTo>
                      <a:pt x="1" y="6533"/>
                    </a:lnTo>
                    <a:lnTo>
                      <a:pt x="3530" y="6892"/>
                    </a:lnTo>
                    <a:lnTo>
                      <a:pt x="3530" y="5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14528;p57"/>
              <p:cNvSpPr/>
              <p:nvPr/>
            </p:nvSpPr>
            <p:spPr>
              <a:xfrm>
                <a:off x="6917390" y="3453983"/>
                <a:ext cx="36108" cy="70058"/>
              </a:xfrm>
              <a:custGeom>
                <a:avLst/>
                <a:gdLst/>
                <a:ahLst/>
                <a:cxnLst/>
                <a:rect l="l" t="t" r="r" b="b"/>
                <a:pathLst>
                  <a:path w="3229" h="6265" extrusionOk="0">
                    <a:moveTo>
                      <a:pt x="0" y="1"/>
                    </a:moveTo>
                    <a:lnTo>
                      <a:pt x="0" y="6244"/>
                    </a:lnTo>
                    <a:lnTo>
                      <a:pt x="3228" y="6264"/>
                    </a:lnTo>
                    <a:lnTo>
                      <a:pt x="3228" y="17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14529;p57"/>
              <p:cNvSpPr/>
              <p:nvPr/>
            </p:nvSpPr>
            <p:spPr>
              <a:xfrm>
                <a:off x="6848484" y="3450919"/>
                <a:ext cx="39485" cy="73245"/>
              </a:xfrm>
              <a:custGeom>
                <a:avLst/>
                <a:gdLst/>
                <a:ahLst/>
                <a:cxnLst/>
                <a:rect l="l" t="t" r="r" b="b"/>
                <a:pathLst>
                  <a:path w="3531" h="6550" extrusionOk="0">
                    <a:moveTo>
                      <a:pt x="1" y="0"/>
                    </a:moveTo>
                    <a:lnTo>
                      <a:pt x="1" y="6531"/>
                    </a:lnTo>
                    <a:lnTo>
                      <a:pt x="3530" y="6550"/>
                    </a:lnTo>
                    <a:lnTo>
                      <a:pt x="3530" y="18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14530;p57"/>
              <p:cNvSpPr/>
              <p:nvPr/>
            </p:nvSpPr>
            <p:spPr>
              <a:xfrm>
                <a:off x="6917390" y="3637824"/>
                <a:ext cx="36108" cy="72463"/>
              </a:xfrm>
              <a:custGeom>
                <a:avLst/>
                <a:gdLst/>
                <a:ahLst/>
                <a:cxnLst/>
                <a:rect l="l" t="t" r="r" b="b"/>
                <a:pathLst>
                  <a:path w="3229" h="6480" extrusionOk="0">
                    <a:moveTo>
                      <a:pt x="3228" y="1"/>
                    </a:moveTo>
                    <a:lnTo>
                      <a:pt x="0" y="235"/>
                    </a:lnTo>
                    <a:lnTo>
                      <a:pt x="0" y="6479"/>
                    </a:lnTo>
                    <a:lnTo>
                      <a:pt x="3228" y="6093"/>
                    </a:lnTo>
                    <a:lnTo>
                      <a:pt x="32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14531;p57"/>
              <p:cNvSpPr/>
              <p:nvPr/>
            </p:nvSpPr>
            <p:spPr>
              <a:xfrm>
                <a:off x="6871576" y="3747267"/>
                <a:ext cx="61258" cy="174525"/>
              </a:xfrm>
              <a:custGeom>
                <a:avLst/>
                <a:gdLst/>
                <a:ahLst/>
                <a:cxnLst/>
                <a:rect l="l" t="t" r="r" b="b"/>
                <a:pathLst>
                  <a:path w="5478" h="15607" extrusionOk="0">
                    <a:moveTo>
                      <a:pt x="5477" y="1"/>
                    </a:moveTo>
                    <a:lnTo>
                      <a:pt x="0" y="799"/>
                    </a:lnTo>
                    <a:lnTo>
                      <a:pt x="0" y="15606"/>
                    </a:lnTo>
                    <a:lnTo>
                      <a:pt x="5477" y="14219"/>
                    </a:lnTo>
                    <a:lnTo>
                      <a:pt x="54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14532;p57"/>
              <p:cNvSpPr/>
              <p:nvPr/>
            </p:nvSpPr>
            <p:spPr>
              <a:xfrm>
                <a:off x="6848484" y="3643091"/>
                <a:ext cx="39485" cy="75929"/>
              </a:xfrm>
              <a:custGeom>
                <a:avLst/>
                <a:gdLst/>
                <a:ahLst/>
                <a:cxnLst/>
                <a:rect l="l" t="t" r="r" b="b"/>
                <a:pathLst>
                  <a:path w="3531" h="6790" extrusionOk="0">
                    <a:moveTo>
                      <a:pt x="3530" y="0"/>
                    </a:moveTo>
                    <a:lnTo>
                      <a:pt x="1" y="259"/>
                    </a:lnTo>
                    <a:lnTo>
                      <a:pt x="1" y="6789"/>
                    </a:lnTo>
                    <a:lnTo>
                      <a:pt x="3530" y="6367"/>
                    </a:lnTo>
                    <a:lnTo>
                      <a:pt x="35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14533;p57"/>
              <p:cNvSpPr/>
              <p:nvPr/>
            </p:nvSpPr>
            <p:spPr>
              <a:xfrm>
                <a:off x="6917390" y="3544707"/>
                <a:ext cx="36108" cy="70137"/>
              </a:xfrm>
              <a:custGeom>
                <a:avLst/>
                <a:gdLst/>
                <a:ahLst/>
                <a:cxnLst/>
                <a:rect l="l" t="t" r="r" b="b"/>
                <a:pathLst>
                  <a:path w="3229" h="6272" extrusionOk="0">
                    <a:moveTo>
                      <a:pt x="3228" y="1"/>
                    </a:moveTo>
                    <a:lnTo>
                      <a:pt x="0" y="28"/>
                    </a:lnTo>
                    <a:lnTo>
                      <a:pt x="0" y="6271"/>
                    </a:lnTo>
                    <a:lnTo>
                      <a:pt x="3228" y="6092"/>
                    </a:lnTo>
                    <a:lnTo>
                      <a:pt x="32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14534;p57"/>
              <p:cNvSpPr/>
              <p:nvPr/>
            </p:nvSpPr>
            <p:spPr>
              <a:xfrm>
                <a:off x="6848484" y="3545781"/>
                <a:ext cx="39485" cy="73391"/>
              </a:xfrm>
              <a:custGeom>
                <a:avLst/>
                <a:gdLst/>
                <a:ahLst/>
                <a:cxnLst/>
                <a:rect l="l" t="t" r="r" b="b"/>
                <a:pathLst>
                  <a:path w="3531" h="6563" extrusionOk="0">
                    <a:moveTo>
                      <a:pt x="3530" y="1"/>
                    </a:moveTo>
                    <a:lnTo>
                      <a:pt x="1" y="32"/>
                    </a:lnTo>
                    <a:lnTo>
                      <a:pt x="1" y="6563"/>
                    </a:lnTo>
                    <a:lnTo>
                      <a:pt x="3530" y="6366"/>
                    </a:lnTo>
                    <a:lnTo>
                      <a:pt x="35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14535;p57"/>
              <p:cNvSpPr/>
              <p:nvPr/>
            </p:nvSpPr>
            <p:spPr>
              <a:xfrm>
                <a:off x="7214778" y="2899969"/>
                <a:ext cx="164483" cy="943803"/>
              </a:xfrm>
              <a:custGeom>
                <a:avLst/>
                <a:gdLst/>
                <a:ahLst/>
                <a:cxnLst/>
                <a:rect l="l" t="t" r="r" b="b"/>
                <a:pathLst>
                  <a:path w="14709" h="84400" extrusionOk="0">
                    <a:moveTo>
                      <a:pt x="1" y="0"/>
                    </a:moveTo>
                    <a:lnTo>
                      <a:pt x="1" y="84399"/>
                    </a:lnTo>
                    <a:lnTo>
                      <a:pt x="14709" y="80590"/>
                    </a:lnTo>
                    <a:lnTo>
                      <a:pt x="14709" y="7565"/>
                    </a:lnTo>
                    <a:lnTo>
                      <a:pt x="1"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14536;p57"/>
              <p:cNvSpPr/>
              <p:nvPr/>
            </p:nvSpPr>
            <p:spPr>
              <a:xfrm>
                <a:off x="7350299" y="2993723"/>
                <a:ext cx="19312" cy="65317"/>
              </a:xfrm>
              <a:custGeom>
                <a:avLst/>
                <a:gdLst/>
                <a:ahLst/>
                <a:cxnLst/>
                <a:rect l="l" t="t" r="r" b="b"/>
                <a:pathLst>
                  <a:path w="1727" h="5841" extrusionOk="0">
                    <a:moveTo>
                      <a:pt x="1" y="1"/>
                    </a:moveTo>
                    <a:lnTo>
                      <a:pt x="1" y="5080"/>
                    </a:lnTo>
                    <a:lnTo>
                      <a:pt x="1727" y="5841"/>
                    </a:lnTo>
                    <a:lnTo>
                      <a:pt x="1727" y="85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14537;p57"/>
              <p:cNvSpPr/>
              <p:nvPr/>
            </p:nvSpPr>
            <p:spPr>
              <a:xfrm>
                <a:off x="7350299" y="3081081"/>
                <a:ext cx="19312" cy="63785"/>
              </a:xfrm>
              <a:custGeom>
                <a:avLst/>
                <a:gdLst/>
                <a:ahLst/>
                <a:cxnLst/>
                <a:rect l="l" t="t" r="r" b="b"/>
                <a:pathLst>
                  <a:path w="1727" h="5704" extrusionOk="0">
                    <a:moveTo>
                      <a:pt x="1" y="0"/>
                    </a:moveTo>
                    <a:lnTo>
                      <a:pt x="1" y="5083"/>
                    </a:lnTo>
                    <a:lnTo>
                      <a:pt x="1727" y="5704"/>
                    </a:lnTo>
                    <a:lnTo>
                      <a:pt x="1727" y="7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14538;p57"/>
              <p:cNvSpPr/>
              <p:nvPr/>
            </p:nvSpPr>
            <p:spPr>
              <a:xfrm>
                <a:off x="7350299" y="3168461"/>
                <a:ext cx="19312" cy="62219"/>
              </a:xfrm>
              <a:custGeom>
                <a:avLst/>
                <a:gdLst/>
                <a:ahLst/>
                <a:cxnLst/>
                <a:rect l="l" t="t" r="r" b="b"/>
                <a:pathLst>
                  <a:path w="1727" h="5564" extrusionOk="0">
                    <a:moveTo>
                      <a:pt x="1" y="0"/>
                    </a:moveTo>
                    <a:lnTo>
                      <a:pt x="1" y="5082"/>
                    </a:lnTo>
                    <a:lnTo>
                      <a:pt x="1727" y="5563"/>
                    </a:lnTo>
                    <a:lnTo>
                      <a:pt x="1727" y="57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14539;p57"/>
              <p:cNvSpPr/>
              <p:nvPr/>
            </p:nvSpPr>
            <p:spPr>
              <a:xfrm>
                <a:off x="7316908" y="2977721"/>
                <a:ext cx="20498" cy="67553"/>
              </a:xfrm>
              <a:custGeom>
                <a:avLst/>
                <a:gdLst/>
                <a:ahLst/>
                <a:cxnLst/>
                <a:rect l="l" t="t" r="r" b="b"/>
                <a:pathLst>
                  <a:path w="1833" h="6041" extrusionOk="0">
                    <a:moveTo>
                      <a:pt x="0" y="0"/>
                    </a:moveTo>
                    <a:lnTo>
                      <a:pt x="0" y="5238"/>
                    </a:lnTo>
                    <a:lnTo>
                      <a:pt x="1832" y="6041"/>
                    </a:lnTo>
                    <a:lnTo>
                      <a:pt x="1832" y="90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14540;p57"/>
              <p:cNvSpPr/>
              <p:nvPr/>
            </p:nvSpPr>
            <p:spPr>
              <a:xfrm>
                <a:off x="7316908" y="3067762"/>
                <a:ext cx="20498" cy="65932"/>
              </a:xfrm>
              <a:custGeom>
                <a:avLst/>
                <a:gdLst/>
                <a:ahLst/>
                <a:cxnLst/>
                <a:rect l="l" t="t" r="r" b="b"/>
                <a:pathLst>
                  <a:path w="1833" h="5896" extrusionOk="0">
                    <a:moveTo>
                      <a:pt x="0" y="1"/>
                    </a:moveTo>
                    <a:lnTo>
                      <a:pt x="0" y="5237"/>
                    </a:lnTo>
                    <a:lnTo>
                      <a:pt x="1832" y="5895"/>
                    </a:lnTo>
                    <a:lnTo>
                      <a:pt x="1832" y="75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14541;p57"/>
              <p:cNvSpPr/>
              <p:nvPr/>
            </p:nvSpPr>
            <p:spPr>
              <a:xfrm>
                <a:off x="7316908" y="3157826"/>
                <a:ext cx="20498" cy="64277"/>
              </a:xfrm>
              <a:custGeom>
                <a:avLst/>
                <a:gdLst/>
                <a:ahLst/>
                <a:cxnLst/>
                <a:rect l="l" t="t" r="r" b="b"/>
                <a:pathLst>
                  <a:path w="1833" h="5748" extrusionOk="0">
                    <a:moveTo>
                      <a:pt x="0" y="1"/>
                    </a:moveTo>
                    <a:lnTo>
                      <a:pt x="0" y="5240"/>
                    </a:lnTo>
                    <a:lnTo>
                      <a:pt x="1832" y="5747"/>
                    </a:lnTo>
                    <a:lnTo>
                      <a:pt x="1832" y="60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14542;p57"/>
              <p:cNvSpPr/>
              <p:nvPr/>
            </p:nvSpPr>
            <p:spPr>
              <a:xfrm>
                <a:off x="7265636" y="2952493"/>
                <a:ext cx="22354" cy="71098"/>
              </a:xfrm>
              <a:custGeom>
                <a:avLst/>
                <a:gdLst/>
                <a:ahLst/>
                <a:cxnLst/>
                <a:rect l="l" t="t" r="r" b="b"/>
                <a:pathLst>
                  <a:path w="1999" h="6358" extrusionOk="0">
                    <a:moveTo>
                      <a:pt x="0" y="0"/>
                    </a:moveTo>
                    <a:lnTo>
                      <a:pt x="0" y="5478"/>
                    </a:lnTo>
                    <a:lnTo>
                      <a:pt x="1999" y="6357"/>
                    </a:lnTo>
                    <a:lnTo>
                      <a:pt x="1999" y="98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14543;p57"/>
              <p:cNvSpPr/>
              <p:nvPr/>
            </p:nvSpPr>
            <p:spPr>
              <a:xfrm>
                <a:off x="7265636" y="3046683"/>
                <a:ext cx="22354" cy="69298"/>
              </a:xfrm>
              <a:custGeom>
                <a:avLst/>
                <a:gdLst/>
                <a:ahLst/>
                <a:cxnLst/>
                <a:rect l="l" t="t" r="r" b="b"/>
                <a:pathLst>
                  <a:path w="1999" h="6197" extrusionOk="0">
                    <a:moveTo>
                      <a:pt x="0" y="0"/>
                    </a:moveTo>
                    <a:lnTo>
                      <a:pt x="0" y="5478"/>
                    </a:lnTo>
                    <a:lnTo>
                      <a:pt x="1999" y="6196"/>
                    </a:lnTo>
                    <a:lnTo>
                      <a:pt x="1999" y="8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14544;p57"/>
              <p:cNvSpPr/>
              <p:nvPr/>
            </p:nvSpPr>
            <p:spPr>
              <a:xfrm>
                <a:off x="7265636" y="3140907"/>
                <a:ext cx="22354" cy="67464"/>
              </a:xfrm>
              <a:custGeom>
                <a:avLst/>
                <a:gdLst/>
                <a:ahLst/>
                <a:cxnLst/>
                <a:rect l="l" t="t" r="r" b="b"/>
                <a:pathLst>
                  <a:path w="1999" h="6033" extrusionOk="0">
                    <a:moveTo>
                      <a:pt x="0" y="0"/>
                    </a:moveTo>
                    <a:lnTo>
                      <a:pt x="0" y="5475"/>
                    </a:lnTo>
                    <a:lnTo>
                      <a:pt x="1999" y="6033"/>
                    </a:lnTo>
                    <a:lnTo>
                      <a:pt x="1999" y="65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14545;p57"/>
              <p:cNvSpPr/>
              <p:nvPr/>
            </p:nvSpPr>
            <p:spPr>
              <a:xfrm>
                <a:off x="7227369" y="2933673"/>
                <a:ext cx="23852" cy="73760"/>
              </a:xfrm>
              <a:custGeom>
                <a:avLst/>
                <a:gdLst/>
                <a:ahLst/>
                <a:cxnLst/>
                <a:rect l="l" t="t" r="r" b="b"/>
                <a:pathLst>
                  <a:path w="2133" h="6596" extrusionOk="0">
                    <a:moveTo>
                      <a:pt x="0" y="0"/>
                    </a:moveTo>
                    <a:lnTo>
                      <a:pt x="0" y="5658"/>
                    </a:lnTo>
                    <a:lnTo>
                      <a:pt x="2133" y="6596"/>
                    </a:lnTo>
                    <a:lnTo>
                      <a:pt x="2133" y="105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14546;p57"/>
              <p:cNvSpPr/>
              <p:nvPr/>
            </p:nvSpPr>
            <p:spPr>
              <a:xfrm>
                <a:off x="7227369" y="3030961"/>
                <a:ext cx="23852" cy="71825"/>
              </a:xfrm>
              <a:custGeom>
                <a:avLst/>
                <a:gdLst/>
                <a:ahLst/>
                <a:cxnLst/>
                <a:rect l="l" t="t" r="r" b="b"/>
                <a:pathLst>
                  <a:path w="2133" h="6423" extrusionOk="0">
                    <a:moveTo>
                      <a:pt x="0" y="1"/>
                    </a:moveTo>
                    <a:lnTo>
                      <a:pt x="0" y="5655"/>
                    </a:lnTo>
                    <a:lnTo>
                      <a:pt x="2133" y="6422"/>
                    </a:lnTo>
                    <a:lnTo>
                      <a:pt x="2133" y="87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14547;p57"/>
              <p:cNvSpPr/>
              <p:nvPr/>
            </p:nvSpPr>
            <p:spPr>
              <a:xfrm>
                <a:off x="7227369" y="3128237"/>
                <a:ext cx="23852" cy="69902"/>
              </a:xfrm>
              <a:custGeom>
                <a:avLst/>
                <a:gdLst/>
                <a:ahLst/>
                <a:cxnLst/>
                <a:rect l="l" t="t" r="r" b="b"/>
                <a:pathLst>
                  <a:path w="2133" h="6251" extrusionOk="0">
                    <a:moveTo>
                      <a:pt x="0" y="0"/>
                    </a:moveTo>
                    <a:lnTo>
                      <a:pt x="0" y="5656"/>
                    </a:lnTo>
                    <a:lnTo>
                      <a:pt x="2133" y="6251"/>
                    </a:lnTo>
                    <a:lnTo>
                      <a:pt x="2133" y="7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14548;p57"/>
              <p:cNvSpPr/>
              <p:nvPr/>
            </p:nvSpPr>
            <p:spPr>
              <a:xfrm>
                <a:off x="7350299" y="3301208"/>
                <a:ext cx="19312" cy="59849"/>
              </a:xfrm>
              <a:custGeom>
                <a:avLst/>
                <a:gdLst/>
                <a:ahLst/>
                <a:cxnLst/>
                <a:rect l="l" t="t" r="r" b="b"/>
                <a:pathLst>
                  <a:path w="1727" h="5352" extrusionOk="0">
                    <a:moveTo>
                      <a:pt x="1" y="0"/>
                    </a:moveTo>
                    <a:lnTo>
                      <a:pt x="1" y="5082"/>
                    </a:lnTo>
                    <a:lnTo>
                      <a:pt x="1727" y="5352"/>
                    </a:lnTo>
                    <a:lnTo>
                      <a:pt x="1727" y="35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14549;p57"/>
              <p:cNvSpPr/>
              <p:nvPr/>
            </p:nvSpPr>
            <p:spPr>
              <a:xfrm>
                <a:off x="7350299" y="3388588"/>
                <a:ext cx="19312" cy="58261"/>
              </a:xfrm>
              <a:custGeom>
                <a:avLst/>
                <a:gdLst/>
                <a:ahLst/>
                <a:cxnLst/>
                <a:rect l="l" t="t" r="r" b="b"/>
                <a:pathLst>
                  <a:path w="1727" h="5210" extrusionOk="0">
                    <a:moveTo>
                      <a:pt x="1" y="0"/>
                    </a:moveTo>
                    <a:lnTo>
                      <a:pt x="1" y="5079"/>
                    </a:lnTo>
                    <a:lnTo>
                      <a:pt x="1727" y="5210"/>
                    </a:lnTo>
                    <a:lnTo>
                      <a:pt x="1727" y="22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14550;p57"/>
              <p:cNvSpPr/>
              <p:nvPr/>
            </p:nvSpPr>
            <p:spPr>
              <a:xfrm>
                <a:off x="7350299" y="3475957"/>
                <a:ext cx="19312" cy="56796"/>
              </a:xfrm>
              <a:custGeom>
                <a:avLst/>
                <a:gdLst/>
                <a:ahLst/>
                <a:cxnLst/>
                <a:rect l="l" t="t" r="r" b="b"/>
                <a:pathLst>
                  <a:path w="1727" h="5079" extrusionOk="0">
                    <a:moveTo>
                      <a:pt x="1" y="0"/>
                    </a:moveTo>
                    <a:lnTo>
                      <a:pt x="1" y="5079"/>
                    </a:lnTo>
                    <a:lnTo>
                      <a:pt x="1727" y="5070"/>
                    </a:lnTo>
                    <a:lnTo>
                      <a:pt x="1727" y="8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14551;p57"/>
              <p:cNvSpPr/>
              <p:nvPr/>
            </p:nvSpPr>
            <p:spPr>
              <a:xfrm>
                <a:off x="7316908" y="3294655"/>
                <a:ext cx="20498" cy="61783"/>
              </a:xfrm>
              <a:custGeom>
                <a:avLst/>
                <a:gdLst/>
                <a:ahLst/>
                <a:cxnLst/>
                <a:rect l="l" t="t" r="r" b="b"/>
                <a:pathLst>
                  <a:path w="1833" h="5525" extrusionOk="0">
                    <a:moveTo>
                      <a:pt x="0" y="0"/>
                    </a:moveTo>
                    <a:lnTo>
                      <a:pt x="0" y="5237"/>
                    </a:lnTo>
                    <a:lnTo>
                      <a:pt x="1832" y="5524"/>
                    </a:lnTo>
                    <a:lnTo>
                      <a:pt x="1832" y="38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14552;p57"/>
              <p:cNvSpPr/>
              <p:nvPr/>
            </p:nvSpPr>
            <p:spPr>
              <a:xfrm>
                <a:off x="7316908" y="3384730"/>
                <a:ext cx="20498" cy="60117"/>
              </a:xfrm>
              <a:custGeom>
                <a:avLst/>
                <a:gdLst/>
                <a:ahLst/>
                <a:cxnLst/>
                <a:rect l="l" t="t" r="r" b="b"/>
                <a:pathLst>
                  <a:path w="1833" h="5376" extrusionOk="0">
                    <a:moveTo>
                      <a:pt x="0" y="1"/>
                    </a:moveTo>
                    <a:lnTo>
                      <a:pt x="0" y="5236"/>
                    </a:lnTo>
                    <a:lnTo>
                      <a:pt x="1832" y="5375"/>
                    </a:lnTo>
                    <a:lnTo>
                      <a:pt x="1832" y="23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14553;p57"/>
              <p:cNvSpPr/>
              <p:nvPr/>
            </p:nvSpPr>
            <p:spPr>
              <a:xfrm>
                <a:off x="7316908" y="3474760"/>
                <a:ext cx="20498" cy="58619"/>
              </a:xfrm>
              <a:custGeom>
                <a:avLst/>
                <a:gdLst/>
                <a:ahLst/>
                <a:cxnLst/>
                <a:rect l="l" t="t" r="r" b="b"/>
                <a:pathLst>
                  <a:path w="1833" h="5242" extrusionOk="0">
                    <a:moveTo>
                      <a:pt x="0" y="1"/>
                    </a:moveTo>
                    <a:lnTo>
                      <a:pt x="0" y="5242"/>
                    </a:lnTo>
                    <a:lnTo>
                      <a:pt x="1832" y="5232"/>
                    </a:lnTo>
                    <a:lnTo>
                      <a:pt x="1832" y="8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14554;p57"/>
              <p:cNvSpPr/>
              <p:nvPr/>
            </p:nvSpPr>
            <p:spPr>
              <a:xfrm>
                <a:off x="7265636" y="3283976"/>
                <a:ext cx="22354" cy="64769"/>
              </a:xfrm>
              <a:custGeom>
                <a:avLst/>
                <a:gdLst/>
                <a:ahLst/>
                <a:cxnLst/>
                <a:rect l="l" t="t" r="r" b="b"/>
                <a:pathLst>
                  <a:path w="1999" h="5792" extrusionOk="0">
                    <a:moveTo>
                      <a:pt x="0" y="0"/>
                    </a:moveTo>
                    <a:lnTo>
                      <a:pt x="0" y="5478"/>
                    </a:lnTo>
                    <a:lnTo>
                      <a:pt x="1999" y="5791"/>
                    </a:lnTo>
                    <a:lnTo>
                      <a:pt x="1999" y="41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14555;p57"/>
              <p:cNvSpPr/>
              <p:nvPr/>
            </p:nvSpPr>
            <p:spPr>
              <a:xfrm>
                <a:off x="7265636" y="3378177"/>
                <a:ext cx="22354" cy="62946"/>
              </a:xfrm>
              <a:custGeom>
                <a:avLst/>
                <a:gdLst/>
                <a:ahLst/>
                <a:cxnLst/>
                <a:rect l="l" t="t" r="r" b="b"/>
                <a:pathLst>
                  <a:path w="1999" h="5629" extrusionOk="0">
                    <a:moveTo>
                      <a:pt x="0" y="1"/>
                    </a:moveTo>
                    <a:lnTo>
                      <a:pt x="0" y="5476"/>
                    </a:lnTo>
                    <a:lnTo>
                      <a:pt x="1999" y="5628"/>
                    </a:lnTo>
                    <a:lnTo>
                      <a:pt x="1999" y="25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14556;p57"/>
              <p:cNvSpPr/>
              <p:nvPr/>
            </p:nvSpPr>
            <p:spPr>
              <a:xfrm>
                <a:off x="7265636" y="3472334"/>
                <a:ext cx="22354" cy="61291"/>
              </a:xfrm>
              <a:custGeom>
                <a:avLst/>
                <a:gdLst/>
                <a:ahLst/>
                <a:cxnLst/>
                <a:rect l="l" t="t" r="r" b="b"/>
                <a:pathLst>
                  <a:path w="1999" h="5481" extrusionOk="0">
                    <a:moveTo>
                      <a:pt x="0" y="1"/>
                    </a:moveTo>
                    <a:lnTo>
                      <a:pt x="0" y="5480"/>
                    </a:lnTo>
                    <a:lnTo>
                      <a:pt x="1999" y="5470"/>
                    </a:lnTo>
                    <a:lnTo>
                      <a:pt x="1999" y="9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14557;p57"/>
              <p:cNvSpPr/>
              <p:nvPr/>
            </p:nvSpPr>
            <p:spPr>
              <a:xfrm>
                <a:off x="7265636" y="3614441"/>
                <a:ext cx="22354" cy="62946"/>
              </a:xfrm>
              <a:custGeom>
                <a:avLst/>
                <a:gdLst/>
                <a:ahLst/>
                <a:cxnLst/>
                <a:rect l="l" t="t" r="r" b="b"/>
                <a:pathLst>
                  <a:path w="1999" h="5629" extrusionOk="0">
                    <a:moveTo>
                      <a:pt x="1999" y="1"/>
                    </a:moveTo>
                    <a:lnTo>
                      <a:pt x="0" y="152"/>
                    </a:lnTo>
                    <a:lnTo>
                      <a:pt x="0" y="5628"/>
                    </a:lnTo>
                    <a:lnTo>
                      <a:pt x="1999" y="5373"/>
                    </a:lnTo>
                    <a:lnTo>
                      <a:pt x="19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14558;p57"/>
              <p:cNvSpPr/>
              <p:nvPr/>
            </p:nvSpPr>
            <p:spPr>
              <a:xfrm>
                <a:off x="7265636" y="3706853"/>
                <a:ext cx="22354" cy="64735"/>
              </a:xfrm>
              <a:custGeom>
                <a:avLst/>
                <a:gdLst/>
                <a:ahLst/>
                <a:cxnLst/>
                <a:rect l="l" t="t" r="r" b="b"/>
                <a:pathLst>
                  <a:path w="1999" h="5789" extrusionOk="0">
                    <a:moveTo>
                      <a:pt x="1999" y="1"/>
                    </a:moveTo>
                    <a:lnTo>
                      <a:pt x="0" y="311"/>
                    </a:lnTo>
                    <a:lnTo>
                      <a:pt x="0" y="5789"/>
                    </a:lnTo>
                    <a:lnTo>
                      <a:pt x="1999" y="5371"/>
                    </a:lnTo>
                    <a:lnTo>
                      <a:pt x="19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14559;p57"/>
              <p:cNvSpPr/>
              <p:nvPr/>
            </p:nvSpPr>
            <p:spPr>
              <a:xfrm>
                <a:off x="7227369" y="3275992"/>
                <a:ext cx="23852" cy="67006"/>
              </a:xfrm>
              <a:custGeom>
                <a:avLst/>
                <a:gdLst/>
                <a:ahLst/>
                <a:cxnLst/>
                <a:rect l="l" t="t" r="r" b="b"/>
                <a:pathLst>
                  <a:path w="2133" h="5992" extrusionOk="0">
                    <a:moveTo>
                      <a:pt x="0" y="1"/>
                    </a:moveTo>
                    <a:lnTo>
                      <a:pt x="0" y="5658"/>
                    </a:lnTo>
                    <a:lnTo>
                      <a:pt x="2133" y="5991"/>
                    </a:lnTo>
                    <a:lnTo>
                      <a:pt x="2133" y="44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14560;p57"/>
              <p:cNvSpPr/>
              <p:nvPr/>
            </p:nvSpPr>
            <p:spPr>
              <a:xfrm>
                <a:off x="7227369" y="3373302"/>
                <a:ext cx="23852" cy="65037"/>
              </a:xfrm>
              <a:custGeom>
                <a:avLst/>
                <a:gdLst/>
                <a:ahLst/>
                <a:cxnLst/>
                <a:rect l="l" t="t" r="r" b="b"/>
                <a:pathLst>
                  <a:path w="2133" h="5816" extrusionOk="0">
                    <a:moveTo>
                      <a:pt x="0" y="0"/>
                    </a:moveTo>
                    <a:lnTo>
                      <a:pt x="0" y="5655"/>
                    </a:lnTo>
                    <a:lnTo>
                      <a:pt x="2133" y="5816"/>
                    </a:lnTo>
                    <a:lnTo>
                      <a:pt x="2133" y="27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14561;p57"/>
              <p:cNvSpPr/>
              <p:nvPr/>
            </p:nvSpPr>
            <p:spPr>
              <a:xfrm>
                <a:off x="7227369" y="3470522"/>
                <a:ext cx="23852" cy="63293"/>
              </a:xfrm>
              <a:custGeom>
                <a:avLst/>
                <a:gdLst/>
                <a:ahLst/>
                <a:cxnLst/>
                <a:rect l="l" t="t" r="r" b="b"/>
                <a:pathLst>
                  <a:path w="2133" h="5660" extrusionOk="0">
                    <a:moveTo>
                      <a:pt x="0" y="1"/>
                    </a:moveTo>
                    <a:lnTo>
                      <a:pt x="0" y="5660"/>
                    </a:lnTo>
                    <a:lnTo>
                      <a:pt x="2133" y="5648"/>
                    </a:lnTo>
                    <a:lnTo>
                      <a:pt x="2133" y="10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14562;p57"/>
              <p:cNvSpPr/>
              <p:nvPr/>
            </p:nvSpPr>
            <p:spPr>
              <a:xfrm>
                <a:off x="7227369" y="3617226"/>
                <a:ext cx="23852" cy="65060"/>
              </a:xfrm>
              <a:custGeom>
                <a:avLst/>
                <a:gdLst/>
                <a:ahLst/>
                <a:cxnLst/>
                <a:rect l="l" t="t" r="r" b="b"/>
                <a:pathLst>
                  <a:path w="2133" h="5818" extrusionOk="0">
                    <a:moveTo>
                      <a:pt x="2133" y="0"/>
                    </a:moveTo>
                    <a:lnTo>
                      <a:pt x="0" y="162"/>
                    </a:lnTo>
                    <a:lnTo>
                      <a:pt x="0" y="5817"/>
                    </a:lnTo>
                    <a:lnTo>
                      <a:pt x="2133" y="5544"/>
                    </a:lnTo>
                    <a:lnTo>
                      <a:pt x="21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14563;p57"/>
              <p:cNvSpPr/>
              <p:nvPr/>
            </p:nvSpPr>
            <p:spPr>
              <a:xfrm>
                <a:off x="7227369" y="3712567"/>
                <a:ext cx="23852" cy="67006"/>
              </a:xfrm>
              <a:custGeom>
                <a:avLst/>
                <a:gdLst/>
                <a:ahLst/>
                <a:cxnLst/>
                <a:rect l="l" t="t" r="r" b="b"/>
                <a:pathLst>
                  <a:path w="2133" h="5992" extrusionOk="0">
                    <a:moveTo>
                      <a:pt x="2133" y="1"/>
                    </a:moveTo>
                    <a:lnTo>
                      <a:pt x="0" y="335"/>
                    </a:lnTo>
                    <a:lnTo>
                      <a:pt x="0" y="5991"/>
                    </a:lnTo>
                    <a:lnTo>
                      <a:pt x="2133" y="5546"/>
                    </a:lnTo>
                    <a:lnTo>
                      <a:pt x="21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14564;p57"/>
              <p:cNvSpPr/>
              <p:nvPr/>
            </p:nvSpPr>
            <p:spPr>
              <a:xfrm>
                <a:off x="7350299" y="3607251"/>
                <a:ext cx="19312" cy="58250"/>
              </a:xfrm>
              <a:custGeom>
                <a:avLst/>
                <a:gdLst/>
                <a:ahLst/>
                <a:cxnLst/>
                <a:rect l="l" t="t" r="r" b="b"/>
                <a:pathLst>
                  <a:path w="1727" h="5209" extrusionOk="0">
                    <a:moveTo>
                      <a:pt x="1727" y="1"/>
                    </a:moveTo>
                    <a:lnTo>
                      <a:pt x="1" y="128"/>
                    </a:lnTo>
                    <a:lnTo>
                      <a:pt x="1" y="5209"/>
                    </a:lnTo>
                    <a:lnTo>
                      <a:pt x="1727" y="4992"/>
                    </a:lnTo>
                    <a:lnTo>
                      <a:pt x="17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14565;p57"/>
              <p:cNvSpPr/>
              <p:nvPr/>
            </p:nvSpPr>
            <p:spPr>
              <a:xfrm>
                <a:off x="7350299" y="3693065"/>
                <a:ext cx="19312" cy="59815"/>
              </a:xfrm>
              <a:custGeom>
                <a:avLst/>
                <a:gdLst/>
                <a:ahLst/>
                <a:cxnLst/>
                <a:rect l="l" t="t" r="r" b="b"/>
                <a:pathLst>
                  <a:path w="1727" h="5349" extrusionOk="0">
                    <a:moveTo>
                      <a:pt x="1727" y="0"/>
                    </a:moveTo>
                    <a:lnTo>
                      <a:pt x="1" y="266"/>
                    </a:lnTo>
                    <a:lnTo>
                      <a:pt x="1" y="5349"/>
                    </a:lnTo>
                    <a:lnTo>
                      <a:pt x="1727" y="4991"/>
                    </a:lnTo>
                    <a:lnTo>
                      <a:pt x="17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14566;p57"/>
              <p:cNvSpPr/>
              <p:nvPr/>
            </p:nvSpPr>
            <p:spPr>
              <a:xfrm>
                <a:off x="7316908" y="3610046"/>
                <a:ext cx="20498" cy="60128"/>
              </a:xfrm>
              <a:custGeom>
                <a:avLst/>
                <a:gdLst/>
                <a:ahLst/>
                <a:cxnLst/>
                <a:rect l="l" t="t" r="r" b="b"/>
                <a:pathLst>
                  <a:path w="1833" h="5377" extrusionOk="0">
                    <a:moveTo>
                      <a:pt x="1832" y="0"/>
                    </a:moveTo>
                    <a:lnTo>
                      <a:pt x="0" y="138"/>
                    </a:lnTo>
                    <a:lnTo>
                      <a:pt x="0" y="5376"/>
                    </a:lnTo>
                    <a:lnTo>
                      <a:pt x="1832" y="5144"/>
                    </a:lnTo>
                    <a:lnTo>
                      <a:pt x="18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14567;p57"/>
              <p:cNvSpPr/>
              <p:nvPr/>
            </p:nvSpPr>
            <p:spPr>
              <a:xfrm>
                <a:off x="7316908" y="3698444"/>
                <a:ext cx="20498" cy="61794"/>
              </a:xfrm>
              <a:custGeom>
                <a:avLst/>
                <a:gdLst/>
                <a:ahLst/>
                <a:cxnLst/>
                <a:rect l="l" t="t" r="r" b="b"/>
                <a:pathLst>
                  <a:path w="1833" h="5526" extrusionOk="0">
                    <a:moveTo>
                      <a:pt x="1832" y="0"/>
                    </a:moveTo>
                    <a:lnTo>
                      <a:pt x="0" y="286"/>
                    </a:lnTo>
                    <a:lnTo>
                      <a:pt x="0" y="5525"/>
                    </a:lnTo>
                    <a:lnTo>
                      <a:pt x="1832" y="5145"/>
                    </a:lnTo>
                    <a:lnTo>
                      <a:pt x="18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14568;p57"/>
              <p:cNvSpPr/>
              <p:nvPr/>
            </p:nvSpPr>
            <p:spPr>
              <a:xfrm>
                <a:off x="6164987" y="1826650"/>
                <a:ext cx="600925" cy="2336673"/>
              </a:xfrm>
              <a:custGeom>
                <a:avLst/>
                <a:gdLst/>
                <a:ahLst/>
                <a:cxnLst/>
                <a:rect l="l" t="t" r="r" b="b"/>
                <a:pathLst>
                  <a:path w="53738" h="208958" extrusionOk="0">
                    <a:moveTo>
                      <a:pt x="0" y="0"/>
                    </a:moveTo>
                    <a:lnTo>
                      <a:pt x="0" y="208957"/>
                    </a:lnTo>
                    <a:lnTo>
                      <a:pt x="53738" y="194566"/>
                    </a:lnTo>
                    <a:lnTo>
                      <a:pt x="53738" y="42529"/>
                    </a:lnTo>
                    <a:lnTo>
                      <a:pt x="0"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14569;p57"/>
              <p:cNvSpPr/>
              <p:nvPr/>
            </p:nvSpPr>
            <p:spPr>
              <a:xfrm>
                <a:off x="6164987" y="1826650"/>
                <a:ext cx="600925" cy="522637"/>
              </a:xfrm>
              <a:custGeom>
                <a:avLst/>
                <a:gdLst/>
                <a:ahLst/>
                <a:cxnLst/>
                <a:rect l="l" t="t" r="r" b="b"/>
                <a:pathLst>
                  <a:path w="53738" h="46737" extrusionOk="0">
                    <a:moveTo>
                      <a:pt x="0" y="0"/>
                    </a:moveTo>
                    <a:lnTo>
                      <a:pt x="0" y="5768"/>
                    </a:lnTo>
                    <a:lnTo>
                      <a:pt x="53738" y="46736"/>
                    </a:lnTo>
                    <a:lnTo>
                      <a:pt x="53738" y="42529"/>
                    </a:lnTo>
                    <a:lnTo>
                      <a:pt x="0"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14570;p57"/>
              <p:cNvSpPr/>
              <p:nvPr/>
            </p:nvSpPr>
            <p:spPr>
              <a:xfrm>
                <a:off x="6235426" y="2507933"/>
                <a:ext cx="143125" cy="158523"/>
              </a:xfrm>
              <a:custGeom>
                <a:avLst/>
                <a:gdLst/>
                <a:ahLst/>
                <a:cxnLst/>
                <a:rect l="l" t="t" r="r" b="b"/>
                <a:pathLst>
                  <a:path w="12799" h="14176" extrusionOk="0">
                    <a:moveTo>
                      <a:pt x="0" y="1"/>
                    </a:moveTo>
                    <a:lnTo>
                      <a:pt x="0" y="8326"/>
                    </a:lnTo>
                    <a:lnTo>
                      <a:pt x="12799" y="14176"/>
                    </a:lnTo>
                    <a:lnTo>
                      <a:pt x="12799" y="640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14571;p57"/>
              <p:cNvSpPr/>
              <p:nvPr/>
            </p:nvSpPr>
            <p:spPr>
              <a:xfrm>
                <a:off x="6451214" y="2615889"/>
                <a:ext cx="116600" cy="137053"/>
              </a:xfrm>
              <a:custGeom>
                <a:avLst/>
                <a:gdLst/>
                <a:ahLst/>
                <a:cxnLst/>
                <a:rect l="l" t="t" r="r" b="b"/>
                <a:pathLst>
                  <a:path w="10427" h="12256" extrusionOk="0">
                    <a:moveTo>
                      <a:pt x="1" y="0"/>
                    </a:moveTo>
                    <a:lnTo>
                      <a:pt x="1" y="7491"/>
                    </a:lnTo>
                    <a:lnTo>
                      <a:pt x="10427" y="12256"/>
                    </a:lnTo>
                    <a:lnTo>
                      <a:pt x="10427" y="521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14572;p57"/>
              <p:cNvSpPr/>
              <p:nvPr/>
            </p:nvSpPr>
            <p:spPr>
              <a:xfrm>
                <a:off x="6629709" y="2705181"/>
                <a:ext cx="96561" cy="120178"/>
              </a:xfrm>
              <a:custGeom>
                <a:avLst/>
                <a:gdLst/>
                <a:ahLst/>
                <a:cxnLst/>
                <a:rect l="l" t="t" r="r" b="b"/>
                <a:pathLst>
                  <a:path w="8635" h="10747" extrusionOk="0">
                    <a:moveTo>
                      <a:pt x="0" y="0"/>
                    </a:moveTo>
                    <a:lnTo>
                      <a:pt x="0" y="6801"/>
                    </a:lnTo>
                    <a:lnTo>
                      <a:pt x="8634" y="10747"/>
                    </a:lnTo>
                    <a:lnTo>
                      <a:pt x="8634" y="432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14573;p57"/>
              <p:cNvSpPr/>
              <p:nvPr/>
            </p:nvSpPr>
            <p:spPr>
              <a:xfrm>
                <a:off x="6235426" y="2351344"/>
                <a:ext cx="143125" cy="168968"/>
              </a:xfrm>
              <a:custGeom>
                <a:avLst/>
                <a:gdLst/>
                <a:ahLst/>
                <a:cxnLst/>
                <a:rect l="l" t="t" r="r" b="b"/>
                <a:pathLst>
                  <a:path w="12799" h="15110" extrusionOk="0">
                    <a:moveTo>
                      <a:pt x="0" y="1"/>
                    </a:moveTo>
                    <a:lnTo>
                      <a:pt x="0" y="8329"/>
                    </a:lnTo>
                    <a:lnTo>
                      <a:pt x="12799" y="15109"/>
                    </a:lnTo>
                    <a:lnTo>
                      <a:pt x="12799" y="733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14574;p57"/>
              <p:cNvSpPr/>
              <p:nvPr/>
            </p:nvSpPr>
            <p:spPr>
              <a:xfrm>
                <a:off x="6451214" y="2475011"/>
                <a:ext cx="116600" cy="145574"/>
              </a:xfrm>
              <a:custGeom>
                <a:avLst/>
                <a:gdLst/>
                <a:ahLst/>
                <a:cxnLst/>
                <a:rect l="l" t="t" r="r" b="b"/>
                <a:pathLst>
                  <a:path w="10427" h="13018" extrusionOk="0">
                    <a:moveTo>
                      <a:pt x="1" y="1"/>
                    </a:moveTo>
                    <a:lnTo>
                      <a:pt x="1" y="7494"/>
                    </a:lnTo>
                    <a:lnTo>
                      <a:pt x="10427" y="13018"/>
                    </a:lnTo>
                    <a:lnTo>
                      <a:pt x="10427" y="597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14575;p57"/>
              <p:cNvSpPr/>
              <p:nvPr/>
            </p:nvSpPr>
            <p:spPr>
              <a:xfrm>
                <a:off x="6629709" y="2577331"/>
                <a:ext cx="96561" cy="127212"/>
              </a:xfrm>
              <a:custGeom>
                <a:avLst/>
                <a:gdLst/>
                <a:ahLst/>
                <a:cxnLst/>
                <a:rect l="l" t="t" r="r" b="b"/>
                <a:pathLst>
                  <a:path w="8635" h="11376" extrusionOk="0">
                    <a:moveTo>
                      <a:pt x="0" y="1"/>
                    </a:moveTo>
                    <a:lnTo>
                      <a:pt x="0" y="6803"/>
                    </a:lnTo>
                    <a:lnTo>
                      <a:pt x="8634" y="11376"/>
                    </a:lnTo>
                    <a:lnTo>
                      <a:pt x="8634" y="495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14576;p57"/>
              <p:cNvSpPr/>
              <p:nvPr/>
            </p:nvSpPr>
            <p:spPr>
              <a:xfrm>
                <a:off x="6235426" y="2194767"/>
                <a:ext cx="143125" cy="179390"/>
              </a:xfrm>
              <a:custGeom>
                <a:avLst/>
                <a:gdLst/>
                <a:ahLst/>
                <a:cxnLst/>
                <a:rect l="l" t="t" r="r" b="b"/>
                <a:pathLst>
                  <a:path w="12799" h="16042" extrusionOk="0">
                    <a:moveTo>
                      <a:pt x="0" y="1"/>
                    </a:moveTo>
                    <a:lnTo>
                      <a:pt x="0" y="8328"/>
                    </a:lnTo>
                    <a:lnTo>
                      <a:pt x="12799" y="16042"/>
                    </a:lnTo>
                    <a:lnTo>
                      <a:pt x="12799" y="827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14577;p57"/>
              <p:cNvSpPr/>
              <p:nvPr/>
            </p:nvSpPr>
            <p:spPr>
              <a:xfrm>
                <a:off x="6451214" y="2334179"/>
                <a:ext cx="116600" cy="154050"/>
              </a:xfrm>
              <a:custGeom>
                <a:avLst/>
                <a:gdLst/>
                <a:ahLst/>
                <a:cxnLst/>
                <a:rect l="l" t="t" r="r" b="b"/>
                <a:pathLst>
                  <a:path w="10427" h="13776" extrusionOk="0">
                    <a:moveTo>
                      <a:pt x="1" y="1"/>
                    </a:moveTo>
                    <a:lnTo>
                      <a:pt x="1" y="7492"/>
                    </a:lnTo>
                    <a:lnTo>
                      <a:pt x="10427" y="13775"/>
                    </a:lnTo>
                    <a:lnTo>
                      <a:pt x="10427" y="673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14578;p57"/>
              <p:cNvSpPr/>
              <p:nvPr/>
            </p:nvSpPr>
            <p:spPr>
              <a:xfrm>
                <a:off x="6629709" y="2449482"/>
                <a:ext cx="96561" cy="134257"/>
              </a:xfrm>
              <a:custGeom>
                <a:avLst/>
                <a:gdLst/>
                <a:ahLst/>
                <a:cxnLst/>
                <a:rect l="l" t="t" r="r" b="b"/>
                <a:pathLst>
                  <a:path w="8635" h="12006" extrusionOk="0">
                    <a:moveTo>
                      <a:pt x="0" y="1"/>
                    </a:moveTo>
                    <a:lnTo>
                      <a:pt x="0" y="6801"/>
                    </a:lnTo>
                    <a:lnTo>
                      <a:pt x="8634" y="12005"/>
                    </a:lnTo>
                    <a:lnTo>
                      <a:pt x="8634" y="558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14579;p57"/>
              <p:cNvSpPr/>
              <p:nvPr/>
            </p:nvSpPr>
            <p:spPr>
              <a:xfrm>
                <a:off x="6235426" y="2038178"/>
                <a:ext cx="143125" cy="189823"/>
              </a:xfrm>
              <a:custGeom>
                <a:avLst/>
                <a:gdLst/>
                <a:ahLst/>
                <a:cxnLst/>
                <a:rect l="l" t="t" r="r" b="b"/>
                <a:pathLst>
                  <a:path w="12799" h="16975" extrusionOk="0">
                    <a:moveTo>
                      <a:pt x="0" y="1"/>
                    </a:moveTo>
                    <a:lnTo>
                      <a:pt x="0" y="8328"/>
                    </a:lnTo>
                    <a:lnTo>
                      <a:pt x="12799" y="16975"/>
                    </a:lnTo>
                    <a:lnTo>
                      <a:pt x="12799" y="920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14580;p57"/>
              <p:cNvSpPr/>
              <p:nvPr/>
            </p:nvSpPr>
            <p:spPr>
              <a:xfrm>
                <a:off x="6451214" y="2193313"/>
                <a:ext cx="116600" cy="162571"/>
              </a:xfrm>
              <a:custGeom>
                <a:avLst/>
                <a:gdLst/>
                <a:ahLst/>
                <a:cxnLst/>
                <a:rect l="l" t="t" r="r" b="b"/>
                <a:pathLst>
                  <a:path w="10427" h="14538" extrusionOk="0">
                    <a:moveTo>
                      <a:pt x="1" y="0"/>
                    </a:moveTo>
                    <a:lnTo>
                      <a:pt x="1" y="7493"/>
                    </a:lnTo>
                    <a:lnTo>
                      <a:pt x="10427" y="14538"/>
                    </a:lnTo>
                    <a:lnTo>
                      <a:pt x="10427" y="749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14581;p57"/>
              <p:cNvSpPr/>
              <p:nvPr/>
            </p:nvSpPr>
            <p:spPr>
              <a:xfrm>
                <a:off x="6629709" y="2321643"/>
                <a:ext cx="96561" cy="141291"/>
              </a:xfrm>
              <a:custGeom>
                <a:avLst/>
                <a:gdLst/>
                <a:ahLst/>
                <a:cxnLst/>
                <a:rect l="l" t="t" r="r" b="b"/>
                <a:pathLst>
                  <a:path w="8635" h="12635" extrusionOk="0">
                    <a:moveTo>
                      <a:pt x="0" y="0"/>
                    </a:moveTo>
                    <a:lnTo>
                      <a:pt x="0" y="6801"/>
                    </a:lnTo>
                    <a:lnTo>
                      <a:pt x="8634" y="12635"/>
                    </a:lnTo>
                    <a:lnTo>
                      <a:pt x="8634" y="620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14582;p57"/>
              <p:cNvSpPr/>
              <p:nvPr/>
            </p:nvSpPr>
            <p:spPr>
              <a:xfrm>
                <a:off x="6235426" y="2664510"/>
                <a:ext cx="143125" cy="148090"/>
              </a:xfrm>
              <a:custGeom>
                <a:avLst/>
                <a:gdLst/>
                <a:ahLst/>
                <a:cxnLst/>
                <a:rect l="l" t="t" r="r" b="b"/>
                <a:pathLst>
                  <a:path w="12799" h="13243" extrusionOk="0">
                    <a:moveTo>
                      <a:pt x="0" y="0"/>
                    </a:moveTo>
                    <a:lnTo>
                      <a:pt x="0" y="8326"/>
                    </a:lnTo>
                    <a:lnTo>
                      <a:pt x="12799" y="13242"/>
                    </a:lnTo>
                    <a:lnTo>
                      <a:pt x="12799" y="547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14583;p57"/>
              <p:cNvSpPr/>
              <p:nvPr/>
            </p:nvSpPr>
            <p:spPr>
              <a:xfrm>
                <a:off x="6451214" y="2756721"/>
                <a:ext cx="116600" cy="128576"/>
              </a:xfrm>
              <a:custGeom>
                <a:avLst/>
                <a:gdLst/>
                <a:ahLst/>
                <a:cxnLst/>
                <a:rect l="l" t="t" r="r" b="b"/>
                <a:pathLst>
                  <a:path w="10427" h="11498" extrusionOk="0">
                    <a:moveTo>
                      <a:pt x="1" y="1"/>
                    </a:moveTo>
                    <a:lnTo>
                      <a:pt x="1" y="7492"/>
                    </a:lnTo>
                    <a:lnTo>
                      <a:pt x="10427" y="11498"/>
                    </a:lnTo>
                    <a:lnTo>
                      <a:pt x="10427" y="445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14584;p57"/>
              <p:cNvSpPr/>
              <p:nvPr/>
            </p:nvSpPr>
            <p:spPr>
              <a:xfrm>
                <a:off x="6629709" y="2833042"/>
                <a:ext cx="96561" cy="113145"/>
              </a:xfrm>
              <a:custGeom>
                <a:avLst/>
                <a:gdLst/>
                <a:ahLst/>
                <a:cxnLst/>
                <a:rect l="l" t="t" r="r" b="b"/>
                <a:pathLst>
                  <a:path w="8635" h="10118" extrusionOk="0">
                    <a:moveTo>
                      <a:pt x="0" y="1"/>
                    </a:moveTo>
                    <a:lnTo>
                      <a:pt x="0" y="6798"/>
                    </a:lnTo>
                    <a:lnTo>
                      <a:pt x="8634" y="10118"/>
                    </a:lnTo>
                    <a:lnTo>
                      <a:pt x="8634" y="369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14585;p57"/>
              <p:cNvSpPr/>
              <p:nvPr/>
            </p:nvSpPr>
            <p:spPr>
              <a:xfrm>
                <a:off x="6235426" y="2821076"/>
                <a:ext cx="143125" cy="137701"/>
              </a:xfrm>
              <a:custGeom>
                <a:avLst/>
                <a:gdLst/>
                <a:ahLst/>
                <a:cxnLst/>
                <a:rect l="l" t="t" r="r" b="b"/>
                <a:pathLst>
                  <a:path w="12799" h="12314" extrusionOk="0">
                    <a:moveTo>
                      <a:pt x="0" y="1"/>
                    </a:moveTo>
                    <a:lnTo>
                      <a:pt x="0" y="8331"/>
                    </a:lnTo>
                    <a:lnTo>
                      <a:pt x="12799" y="12314"/>
                    </a:lnTo>
                    <a:lnTo>
                      <a:pt x="12799" y="453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14586;p57"/>
              <p:cNvSpPr/>
              <p:nvPr/>
            </p:nvSpPr>
            <p:spPr>
              <a:xfrm>
                <a:off x="6451214" y="2897587"/>
                <a:ext cx="116600" cy="120111"/>
              </a:xfrm>
              <a:custGeom>
                <a:avLst/>
                <a:gdLst/>
                <a:ahLst/>
                <a:cxnLst/>
                <a:rect l="l" t="t" r="r" b="b"/>
                <a:pathLst>
                  <a:path w="10427" h="10741" extrusionOk="0">
                    <a:moveTo>
                      <a:pt x="1" y="1"/>
                    </a:moveTo>
                    <a:lnTo>
                      <a:pt x="1" y="7494"/>
                    </a:lnTo>
                    <a:lnTo>
                      <a:pt x="10427" y="10740"/>
                    </a:lnTo>
                    <a:lnTo>
                      <a:pt x="10427" y="369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14587;p57"/>
              <p:cNvSpPr/>
              <p:nvPr/>
            </p:nvSpPr>
            <p:spPr>
              <a:xfrm>
                <a:off x="6629709" y="2960891"/>
                <a:ext cx="96561" cy="106133"/>
              </a:xfrm>
              <a:custGeom>
                <a:avLst/>
                <a:gdLst/>
                <a:ahLst/>
                <a:cxnLst/>
                <a:rect l="l" t="t" r="r" b="b"/>
                <a:pathLst>
                  <a:path w="8635" h="9491" extrusionOk="0">
                    <a:moveTo>
                      <a:pt x="0" y="0"/>
                    </a:moveTo>
                    <a:lnTo>
                      <a:pt x="0" y="6801"/>
                    </a:lnTo>
                    <a:lnTo>
                      <a:pt x="8634" y="9490"/>
                    </a:lnTo>
                    <a:lnTo>
                      <a:pt x="8634" y="306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14588;p57"/>
              <p:cNvSpPr/>
              <p:nvPr/>
            </p:nvSpPr>
            <p:spPr>
              <a:xfrm>
                <a:off x="6235426" y="2977665"/>
                <a:ext cx="143125" cy="127268"/>
              </a:xfrm>
              <a:custGeom>
                <a:avLst/>
                <a:gdLst/>
                <a:ahLst/>
                <a:cxnLst/>
                <a:rect l="l" t="t" r="r" b="b"/>
                <a:pathLst>
                  <a:path w="12799" h="11381" extrusionOk="0">
                    <a:moveTo>
                      <a:pt x="0" y="1"/>
                    </a:moveTo>
                    <a:lnTo>
                      <a:pt x="0" y="8329"/>
                    </a:lnTo>
                    <a:lnTo>
                      <a:pt x="12799" y="11380"/>
                    </a:lnTo>
                    <a:lnTo>
                      <a:pt x="12799" y="360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14589;p57"/>
              <p:cNvSpPr/>
              <p:nvPr/>
            </p:nvSpPr>
            <p:spPr>
              <a:xfrm>
                <a:off x="6451214" y="3038442"/>
                <a:ext cx="116600" cy="111590"/>
              </a:xfrm>
              <a:custGeom>
                <a:avLst/>
                <a:gdLst/>
                <a:ahLst/>
                <a:cxnLst/>
                <a:rect l="l" t="t" r="r" b="b"/>
                <a:pathLst>
                  <a:path w="10427" h="9979" extrusionOk="0">
                    <a:moveTo>
                      <a:pt x="1" y="1"/>
                    </a:moveTo>
                    <a:lnTo>
                      <a:pt x="1" y="7495"/>
                    </a:lnTo>
                    <a:lnTo>
                      <a:pt x="10427" y="9979"/>
                    </a:lnTo>
                    <a:lnTo>
                      <a:pt x="10427" y="294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14590;p57"/>
              <p:cNvSpPr/>
              <p:nvPr/>
            </p:nvSpPr>
            <p:spPr>
              <a:xfrm>
                <a:off x="6629709" y="3088741"/>
                <a:ext cx="96561" cy="99099"/>
              </a:xfrm>
              <a:custGeom>
                <a:avLst/>
                <a:gdLst/>
                <a:ahLst/>
                <a:cxnLst/>
                <a:rect l="l" t="t" r="r" b="b"/>
                <a:pathLst>
                  <a:path w="8635" h="8862" extrusionOk="0">
                    <a:moveTo>
                      <a:pt x="0" y="0"/>
                    </a:moveTo>
                    <a:lnTo>
                      <a:pt x="0" y="6802"/>
                    </a:lnTo>
                    <a:lnTo>
                      <a:pt x="8634" y="8861"/>
                    </a:lnTo>
                    <a:lnTo>
                      <a:pt x="8634" y="243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14591;p57"/>
              <p:cNvSpPr/>
              <p:nvPr/>
            </p:nvSpPr>
            <p:spPr>
              <a:xfrm>
                <a:off x="6235426" y="3134242"/>
                <a:ext cx="143125" cy="116824"/>
              </a:xfrm>
              <a:custGeom>
                <a:avLst/>
                <a:gdLst/>
                <a:ahLst/>
                <a:cxnLst/>
                <a:rect l="l" t="t" r="r" b="b"/>
                <a:pathLst>
                  <a:path w="12799" h="10447" extrusionOk="0">
                    <a:moveTo>
                      <a:pt x="0" y="0"/>
                    </a:moveTo>
                    <a:lnTo>
                      <a:pt x="0" y="8330"/>
                    </a:lnTo>
                    <a:lnTo>
                      <a:pt x="12799" y="10447"/>
                    </a:lnTo>
                    <a:lnTo>
                      <a:pt x="12799" y="267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14592;p57"/>
              <p:cNvSpPr/>
              <p:nvPr/>
            </p:nvSpPr>
            <p:spPr>
              <a:xfrm>
                <a:off x="6451214" y="3179296"/>
                <a:ext cx="116600" cy="103103"/>
              </a:xfrm>
              <a:custGeom>
                <a:avLst/>
                <a:gdLst/>
                <a:ahLst/>
                <a:cxnLst/>
                <a:rect l="l" t="t" r="r" b="b"/>
                <a:pathLst>
                  <a:path w="10427" h="9220" extrusionOk="0">
                    <a:moveTo>
                      <a:pt x="1" y="1"/>
                    </a:moveTo>
                    <a:lnTo>
                      <a:pt x="1" y="7493"/>
                    </a:lnTo>
                    <a:lnTo>
                      <a:pt x="10427" y="9219"/>
                    </a:lnTo>
                    <a:lnTo>
                      <a:pt x="10427" y="217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14593;p57"/>
              <p:cNvSpPr/>
              <p:nvPr/>
            </p:nvSpPr>
            <p:spPr>
              <a:xfrm>
                <a:off x="6629709" y="3216579"/>
                <a:ext cx="96561" cy="92032"/>
              </a:xfrm>
              <a:custGeom>
                <a:avLst/>
                <a:gdLst/>
                <a:ahLst/>
                <a:cxnLst/>
                <a:rect l="l" t="t" r="r" b="b"/>
                <a:pathLst>
                  <a:path w="8635" h="8230" extrusionOk="0">
                    <a:moveTo>
                      <a:pt x="0" y="1"/>
                    </a:moveTo>
                    <a:lnTo>
                      <a:pt x="0" y="6800"/>
                    </a:lnTo>
                    <a:lnTo>
                      <a:pt x="8634" y="8230"/>
                    </a:lnTo>
                    <a:lnTo>
                      <a:pt x="8634" y="180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14594;p57"/>
              <p:cNvSpPr/>
              <p:nvPr/>
            </p:nvSpPr>
            <p:spPr>
              <a:xfrm>
                <a:off x="6235426" y="3290808"/>
                <a:ext cx="143125" cy="106424"/>
              </a:xfrm>
              <a:custGeom>
                <a:avLst/>
                <a:gdLst/>
                <a:ahLst/>
                <a:cxnLst/>
                <a:rect l="l" t="t" r="r" b="b"/>
                <a:pathLst>
                  <a:path w="12799" h="9517" extrusionOk="0">
                    <a:moveTo>
                      <a:pt x="0" y="1"/>
                    </a:moveTo>
                    <a:lnTo>
                      <a:pt x="0" y="8331"/>
                    </a:lnTo>
                    <a:lnTo>
                      <a:pt x="12799" y="9517"/>
                    </a:lnTo>
                    <a:lnTo>
                      <a:pt x="12799" y="174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14595;p57"/>
              <p:cNvSpPr/>
              <p:nvPr/>
            </p:nvSpPr>
            <p:spPr>
              <a:xfrm>
                <a:off x="6451214" y="3320151"/>
                <a:ext cx="116600" cy="94604"/>
              </a:xfrm>
              <a:custGeom>
                <a:avLst/>
                <a:gdLst/>
                <a:ahLst/>
                <a:cxnLst/>
                <a:rect l="l" t="t" r="r" b="b"/>
                <a:pathLst>
                  <a:path w="10427" h="8460" extrusionOk="0">
                    <a:moveTo>
                      <a:pt x="1" y="0"/>
                    </a:moveTo>
                    <a:lnTo>
                      <a:pt x="1" y="7494"/>
                    </a:lnTo>
                    <a:lnTo>
                      <a:pt x="10427" y="8459"/>
                    </a:lnTo>
                    <a:lnTo>
                      <a:pt x="10427" y="141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14596;p57"/>
              <p:cNvSpPr/>
              <p:nvPr/>
            </p:nvSpPr>
            <p:spPr>
              <a:xfrm>
                <a:off x="6629709" y="3344462"/>
                <a:ext cx="96561" cy="84998"/>
              </a:xfrm>
              <a:custGeom>
                <a:avLst/>
                <a:gdLst/>
                <a:ahLst/>
                <a:cxnLst/>
                <a:rect l="l" t="t" r="r" b="b"/>
                <a:pathLst>
                  <a:path w="8635" h="7601" extrusionOk="0">
                    <a:moveTo>
                      <a:pt x="0" y="0"/>
                    </a:moveTo>
                    <a:lnTo>
                      <a:pt x="0" y="6799"/>
                    </a:lnTo>
                    <a:lnTo>
                      <a:pt x="8634" y="7601"/>
                    </a:lnTo>
                    <a:lnTo>
                      <a:pt x="8634" y="117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14597;p57"/>
              <p:cNvSpPr/>
              <p:nvPr/>
            </p:nvSpPr>
            <p:spPr>
              <a:xfrm>
                <a:off x="6235426" y="3447386"/>
                <a:ext cx="143125" cy="95968"/>
              </a:xfrm>
              <a:custGeom>
                <a:avLst/>
                <a:gdLst/>
                <a:ahLst/>
                <a:cxnLst/>
                <a:rect l="l" t="t" r="r" b="b"/>
                <a:pathLst>
                  <a:path w="12799" h="8582" extrusionOk="0">
                    <a:moveTo>
                      <a:pt x="0" y="1"/>
                    </a:moveTo>
                    <a:lnTo>
                      <a:pt x="0" y="8329"/>
                    </a:lnTo>
                    <a:lnTo>
                      <a:pt x="12799" y="8582"/>
                    </a:lnTo>
                    <a:lnTo>
                      <a:pt x="12799" y="80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14598;p57"/>
              <p:cNvSpPr/>
              <p:nvPr/>
            </p:nvSpPr>
            <p:spPr>
              <a:xfrm>
                <a:off x="6451214" y="3461017"/>
                <a:ext cx="116600" cy="86083"/>
              </a:xfrm>
              <a:custGeom>
                <a:avLst/>
                <a:gdLst/>
                <a:ahLst/>
                <a:cxnLst/>
                <a:rect l="l" t="t" r="r" b="b"/>
                <a:pathLst>
                  <a:path w="10427" h="7698" extrusionOk="0">
                    <a:moveTo>
                      <a:pt x="1" y="1"/>
                    </a:moveTo>
                    <a:lnTo>
                      <a:pt x="1" y="7490"/>
                    </a:lnTo>
                    <a:lnTo>
                      <a:pt x="10427" y="7697"/>
                    </a:lnTo>
                    <a:lnTo>
                      <a:pt x="10427" y="65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14599;p57"/>
              <p:cNvSpPr/>
              <p:nvPr/>
            </p:nvSpPr>
            <p:spPr>
              <a:xfrm>
                <a:off x="6629709" y="3486144"/>
                <a:ext cx="96561" cy="77976"/>
              </a:xfrm>
              <a:custGeom>
                <a:avLst/>
                <a:gdLst/>
                <a:ahLst/>
                <a:cxnLst/>
                <a:rect l="l" t="t" r="r" b="b"/>
                <a:pathLst>
                  <a:path w="8635" h="6973" extrusionOk="0">
                    <a:moveTo>
                      <a:pt x="0" y="1"/>
                    </a:moveTo>
                    <a:lnTo>
                      <a:pt x="0" y="6801"/>
                    </a:lnTo>
                    <a:lnTo>
                      <a:pt x="8634" y="6972"/>
                    </a:lnTo>
                    <a:lnTo>
                      <a:pt x="8634" y="54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14600;p57"/>
              <p:cNvSpPr/>
              <p:nvPr/>
            </p:nvSpPr>
            <p:spPr>
              <a:xfrm>
                <a:off x="6235426" y="3602576"/>
                <a:ext cx="143125" cy="94570"/>
              </a:xfrm>
              <a:custGeom>
                <a:avLst/>
                <a:gdLst/>
                <a:ahLst/>
                <a:cxnLst/>
                <a:rect l="l" t="t" r="r" b="b"/>
                <a:pathLst>
                  <a:path w="12799" h="8457" extrusionOk="0">
                    <a:moveTo>
                      <a:pt x="12799" y="1"/>
                    </a:moveTo>
                    <a:lnTo>
                      <a:pt x="0" y="124"/>
                    </a:lnTo>
                    <a:lnTo>
                      <a:pt x="0" y="8457"/>
                    </a:lnTo>
                    <a:lnTo>
                      <a:pt x="12799" y="7776"/>
                    </a:lnTo>
                    <a:lnTo>
                      <a:pt x="127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14601;p57"/>
              <p:cNvSpPr/>
              <p:nvPr/>
            </p:nvSpPr>
            <p:spPr>
              <a:xfrm>
                <a:off x="6451214" y="3600731"/>
                <a:ext cx="116600" cy="84920"/>
              </a:xfrm>
              <a:custGeom>
                <a:avLst/>
                <a:gdLst/>
                <a:ahLst/>
                <a:cxnLst/>
                <a:rect l="l" t="t" r="r" b="b"/>
                <a:pathLst>
                  <a:path w="10427" h="7594" extrusionOk="0">
                    <a:moveTo>
                      <a:pt x="10427" y="1"/>
                    </a:moveTo>
                    <a:lnTo>
                      <a:pt x="1" y="103"/>
                    </a:lnTo>
                    <a:lnTo>
                      <a:pt x="1" y="7594"/>
                    </a:lnTo>
                    <a:lnTo>
                      <a:pt x="10427" y="7042"/>
                    </a:lnTo>
                    <a:lnTo>
                      <a:pt x="104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14602;p57"/>
              <p:cNvSpPr/>
              <p:nvPr/>
            </p:nvSpPr>
            <p:spPr>
              <a:xfrm>
                <a:off x="6629709" y="3626954"/>
                <a:ext cx="96561" cy="76992"/>
              </a:xfrm>
              <a:custGeom>
                <a:avLst/>
                <a:gdLst/>
                <a:ahLst/>
                <a:cxnLst/>
                <a:rect l="l" t="t" r="r" b="b"/>
                <a:pathLst>
                  <a:path w="8635" h="6885" extrusionOk="0">
                    <a:moveTo>
                      <a:pt x="8634" y="0"/>
                    </a:moveTo>
                    <a:lnTo>
                      <a:pt x="0" y="84"/>
                    </a:lnTo>
                    <a:lnTo>
                      <a:pt x="0" y="6884"/>
                    </a:lnTo>
                    <a:lnTo>
                      <a:pt x="8634" y="6426"/>
                    </a:lnTo>
                    <a:lnTo>
                      <a:pt x="86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14603;p57"/>
              <p:cNvSpPr/>
              <p:nvPr/>
            </p:nvSpPr>
            <p:spPr>
              <a:xfrm>
                <a:off x="6235426" y="3736017"/>
                <a:ext cx="143125" cy="104020"/>
              </a:xfrm>
              <a:custGeom>
                <a:avLst/>
                <a:gdLst/>
                <a:ahLst/>
                <a:cxnLst/>
                <a:rect l="l" t="t" r="r" b="b"/>
                <a:pathLst>
                  <a:path w="12799" h="9302" extrusionOk="0">
                    <a:moveTo>
                      <a:pt x="12799" y="0"/>
                    </a:moveTo>
                    <a:lnTo>
                      <a:pt x="0" y="975"/>
                    </a:lnTo>
                    <a:lnTo>
                      <a:pt x="0" y="9302"/>
                    </a:lnTo>
                    <a:lnTo>
                      <a:pt x="12799" y="7773"/>
                    </a:lnTo>
                    <a:lnTo>
                      <a:pt x="127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14604;p57"/>
              <p:cNvSpPr/>
              <p:nvPr/>
            </p:nvSpPr>
            <p:spPr>
              <a:xfrm>
                <a:off x="6451214" y="3721558"/>
                <a:ext cx="116600" cy="92681"/>
              </a:xfrm>
              <a:custGeom>
                <a:avLst/>
                <a:gdLst/>
                <a:ahLst/>
                <a:cxnLst/>
                <a:rect l="l" t="t" r="r" b="b"/>
                <a:pathLst>
                  <a:path w="10427" h="8288" extrusionOk="0">
                    <a:moveTo>
                      <a:pt x="10427" y="1"/>
                    </a:moveTo>
                    <a:lnTo>
                      <a:pt x="1" y="796"/>
                    </a:lnTo>
                    <a:lnTo>
                      <a:pt x="1" y="8287"/>
                    </a:lnTo>
                    <a:lnTo>
                      <a:pt x="10427" y="7041"/>
                    </a:lnTo>
                    <a:lnTo>
                      <a:pt x="104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14605;p57"/>
              <p:cNvSpPr/>
              <p:nvPr/>
            </p:nvSpPr>
            <p:spPr>
              <a:xfrm>
                <a:off x="6629709" y="3776408"/>
                <a:ext cx="96561" cy="261827"/>
              </a:xfrm>
              <a:custGeom>
                <a:avLst/>
                <a:gdLst/>
                <a:ahLst/>
                <a:cxnLst/>
                <a:rect l="l" t="t" r="r" b="b"/>
                <a:pathLst>
                  <a:path w="8635" h="23414" extrusionOk="0">
                    <a:moveTo>
                      <a:pt x="8634" y="1"/>
                    </a:moveTo>
                    <a:lnTo>
                      <a:pt x="0" y="657"/>
                    </a:lnTo>
                    <a:lnTo>
                      <a:pt x="0" y="23413"/>
                    </a:lnTo>
                    <a:lnTo>
                      <a:pt x="8634" y="21127"/>
                    </a:lnTo>
                    <a:lnTo>
                      <a:pt x="8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14606;p57"/>
              <p:cNvSpPr/>
              <p:nvPr/>
            </p:nvSpPr>
            <p:spPr>
              <a:xfrm>
                <a:off x="6235426" y="3869402"/>
                <a:ext cx="143125" cy="113569"/>
              </a:xfrm>
              <a:custGeom>
                <a:avLst/>
                <a:gdLst/>
                <a:ahLst/>
                <a:cxnLst/>
                <a:rect l="l" t="t" r="r" b="b"/>
                <a:pathLst>
                  <a:path w="12799" h="10156" extrusionOk="0">
                    <a:moveTo>
                      <a:pt x="12799" y="0"/>
                    </a:moveTo>
                    <a:lnTo>
                      <a:pt x="0" y="1830"/>
                    </a:lnTo>
                    <a:lnTo>
                      <a:pt x="0" y="10155"/>
                    </a:lnTo>
                    <a:lnTo>
                      <a:pt x="12799" y="7773"/>
                    </a:lnTo>
                    <a:lnTo>
                      <a:pt x="127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14607;p57"/>
              <p:cNvSpPr/>
              <p:nvPr/>
            </p:nvSpPr>
            <p:spPr>
              <a:xfrm>
                <a:off x="6451214" y="3842374"/>
                <a:ext cx="116600" cy="100430"/>
              </a:xfrm>
              <a:custGeom>
                <a:avLst/>
                <a:gdLst/>
                <a:ahLst/>
                <a:cxnLst/>
                <a:rect l="l" t="t" r="r" b="b"/>
                <a:pathLst>
                  <a:path w="10427" h="8981" extrusionOk="0">
                    <a:moveTo>
                      <a:pt x="10427" y="1"/>
                    </a:moveTo>
                    <a:lnTo>
                      <a:pt x="1" y="1488"/>
                    </a:lnTo>
                    <a:lnTo>
                      <a:pt x="1" y="8981"/>
                    </a:lnTo>
                    <a:lnTo>
                      <a:pt x="10427" y="7042"/>
                    </a:lnTo>
                    <a:lnTo>
                      <a:pt x="104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14608;p57"/>
              <p:cNvSpPr/>
              <p:nvPr/>
            </p:nvSpPr>
            <p:spPr>
              <a:xfrm>
                <a:off x="7425982" y="3082523"/>
                <a:ext cx="253306" cy="661903"/>
              </a:xfrm>
              <a:custGeom>
                <a:avLst/>
                <a:gdLst/>
                <a:ahLst/>
                <a:cxnLst/>
                <a:rect l="l" t="t" r="r" b="b"/>
                <a:pathLst>
                  <a:path w="22652" h="59191" extrusionOk="0">
                    <a:moveTo>
                      <a:pt x="0" y="0"/>
                    </a:moveTo>
                    <a:lnTo>
                      <a:pt x="0" y="59190"/>
                    </a:lnTo>
                    <a:lnTo>
                      <a:pt x="22652" y="53263"/>
                    </a:lnTo>
                    <a:lnTo>
                      <a:pt x="22652" y="8051"/>
                    </a:lnTo>
                    <a:lnTo>
                      <a:pt x="0"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14609;p57"/>
              <p:cNvSpPr/>
              <p:nvPr/>
            </p:nvSpPr>
            <p:spPr>
              <a:xfrm>
                <a:off x="7544908" y="3248214"/>
                <a:ext cx="42851" cy="77059"/>
              </a:xfrm>
              <a:custGeom>
                <a:avLst/>
                <a:gdLst/>
                <a:ahLst/>
                <a:cxnLst/>
                <a:rect l="l" t="t" r="r" b="b"/>
                <a:pathLst>
                  <a:path w="3832" h="6891" extrusionOk="0">
                    <a:moveTo>
                      <a:pt x="1" y="1"/>
                    </a:moveTo>
                    <a:lnTo>
                      <a:pt x="1" y="6263"/>
                    </a:lnTo>
                    <a:lnTo>
                      <a:pt x="3832" y="6890"/>
                    </a:lnTo>
                    <a:lnTo>
                      <a:pt x="3832" y="9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14610;p57"/>
              <p:cNvSpPr/>
              <p:nvPr/>
            </p:nvSpPr>
            <p:spPr>
              <a:xfrm>
                <a:off x="7544908" y="3331009"/>
                <a:ext cx="42851" cy="73223"/>
              </a:xfrm>
              <a:custGeom>
                <a:avLst/>
                <a:gdLst/>
                <a:ahLst/>
                <a:cxnLst/>
                <a:rect l="l" t="t" r="r" b="b"/>
                <a:pathLst>
                  <a:path w="3832" h="6548" extrusionOk="0">
                    <a:moveTo>
                      <a:pt x="1" y="0"/>
                    </a:moveTo>
                    <a:lnTo>
                      <a:pt x="1" y="6262"/>
                    </a:lnTo>
                    <a:lnTo>
                      <a:pt x="3832" y="6548"/>
                    </a:lnTo>
                    <a:lnTo>
                      <a:pt x="3832" y="57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14611;p57"/>
              <p:cNvSpPr/>
              <p:nvPr/>
            </p:nvSpPr>
            <p:spPr>
              <a:xfrm>
                <a:off x="7544908" y="3457998"/>
                <a:ext cx="42851" cy="70058"/>
              </a:xfrm>
              <a:custGeom>
                <a:avLst/>
                <a:gdLst/>
                <a:ahLst/>
                <a:cxnLst/>
                <a:rect l="l" t="t" r="r" b="b"/>
                <a:pathLst>
                  <a:path w="3832" h="6265" extrusionOk="0">
                    <a:moveTo>
                      <a:pt x="1" y="1"/>
                    </a:moveTo>
                    <a:lnTo>
                      <a:pt x="1" y="6264"/>
                    </a:lnTo>
                    <a:lnTo>
                      <a:pt x="3832" y="6026"/>
                    </a:lnTo>
                    <a:lnTo>
                      <a:pt x="3832" y="5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14612;p57"/>
              <p:cNvSpPr/>
              <p:nvPr/>
            </p:nvSpPr>
            <p:spPr>
              <a:xfrm>
                <a:off x="7519590" y="3573189"/>
                <a:ext cx="68169" cy="146714"/>
              </a:xfrm>
              <a:custGeom>
                <a:avLst/>
                <a:gdLst/>
                <a:ahLst/>
                <a:cxnLst/>
                <a:rect l="l" t="t" r="r" b="b"/>
                <a:pathLst>
                  <a:path w="6096" h="13120" extrusionOk="0">
                    <a:moveTo>
                      <a:pt x="6096" y="1"/>
                    </a:moveTo>
                    <a:lnTo>
                      <a:pt x="1" y="709"/>
                    </a:lnTo>
                    <a:lnTo>
                      <a:pt x="1" y="13119"/>
                    </a:lnTo>
                    <a:lnTo>
                      <a:pt x="6096" y="11524"/>
                    </a:lnTo>
                    <a:lnTo>
                      <a:pt x="60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14613;p57"/>
              <p:cNvSpPr/>
              <p:nvPr/>
            </p:nvSpPr>
            <p:spPr>
              <a:xfrm>
                <a:off x="7481570" y="3233073"/>
                <a:ext cx="23137" cy="78613"/>
              </a:xfrm>
              <a:custGeom>
                <a:avLst/>
                <a:gdLst/>
                <a:ahLst/>
                <a:cxnLst/>
                <a:rect l="l" t="t" r="r" b="b"/>
                <a:pathLst>
                  <a:path w="2069" h="7030" extrusionOk="0">
                    <a:moveTo>
                      <a:pt x="0" y="0"/>
                    </a:moveTo>
                    <a:lnTo>
                      <a:pt x="0" y="6693"/>
                    </a:lnTo>
                    <a:lnTo>
                      <a:pt x="2068" y="7029"/>
                    </a:lnTo>
                    <a:lnTo>
                      <a:pt x="2068" y="49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14614;p57"/>
              <p:cNvSpPr/>
              <p:nvPr/>
            </p:nvSpPr>
            <p:spPr>
              <a:xfrm>
                <a:off x="7481570" y="3321515"/>
                <a:ext cx="23137" cy="76544"/>
              </a:xfrm>
              <a:custGeom>
                <a:avLst/>
                <a:gdLst/>
                <a:ahLst/>
                <a:cxnLst/>
                <a:rect l="l" t="t" r="r" b="b"/>
                <a:pathLst>
                  <a:path w="2069" h="6845" extrusionOk="0">
                    <a:moveTo>
                      <a:pt x="0" y="0"/>
                    </a:moveTo>
                    <a:lnTo>
                      <a:pt x="0" y="6690"/>
                    </a:lnTo>
                    <a:lnTo>
                      <a:pt x="2068" y="6844"/>
                    </a:lnTo>
                    <a:lnTo>
                      <a:pt x="2068" y="3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14615;p57"/>
              <p:cNvSpPr/>
              <p:nvPr/>
            </p:nvSpPr>
            <p:spPr>
              <a:xfrm>
                <a:off x="7481570" y="3457170"/>
                <a:ext cx="23137" cy="74811"/>
              </a:xfrm>
              <a:custGeom>
                <a:avLst/>
                <a:gdLst/>
                <a:ahLst/>
                <a:cxnLst/>
                <a:rect l="l" t="t" r="r" b="b"/>
                <a:pathLst>
                  <a:path w="2069" h="6690" extrusionOk="0">
                    <a:moveTo>
                      <a:pt x="0" y="0"/>
                    </a:moveTo>
                    <a:lnTo>
                      <a:pt x="0" y="6690"/>
                    </a:lnTo>
                    <a:lnTo>
                      <a:pt x="2068" y="6562"/>
                    </a:lnTo>
                    <a:lnTo>
                      <a:pt x="2068" y="2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14616;p57"/>
              <p:cNvSpPr/>
              <p:nvPr/>
            </p:nvSpPr>
            <p:spPr>
              <a:xfrm>
                <a:off x="7600194" y="3261432"/>
                <a:ext cx="29030" cy="71915"/>
              </a:xfrm>
              <a:custGeom>
                <a:avLst/>
                <a:gdLst/>
                <a:ahLst/>
                <a:cxnLst/>
                <a:rect l="l" t="t" r="r" b="b"/>
                <a:pathLst>
                  <a:path w="2596" h="6431" extrusionOk="0">
                    <a:moveTo>
                      <a:pt x="1" y="0"/>
                    </a:moveTo>
                    <a:lnTo>
                      <a:pt x="1" y="5890"/>
                    </a:lnTo>
                    <a:lnTo>
                      <a:pt x="2596" y="6430"/>
                    </a:lnTo>
                    <a:lnTo>
                      <a:pt x="2596" y="76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14617;p57"/>
              <p:cNvSpPr/>
              <p:nvPr/>
            </p:nvSpPr>
            <p:spPr>
              <a:xfrm>
                <a:off x="7544908" y="3166157"/>
                <a:ext cx="42851" cy="80849"/>
              </a:xfrm>
              <a:custGeom>
                <a:avLst/>
                <a:gdLst/>
                <a:ahLst/>
                <a:cxnLst/>
                <a:rect l="l" t="t" r="r" b="b"/>
                <a:pathLst>
                  <a:path w="3832" h="7230" extrusionOk="0">
                    <a:moveTo>
                      <a:pt x="1" y="1"/>
                    </a:moveTo>
                    <a:lnTo>
                      <a:pt x="1" y="6263"/>
                    </a:lnTo>
                    <a:lnTo>
                      <a:pt x="3832" y="7229"/>
                    </a:lnTo>
                    <a:lnTo>
                      <a:pt x="3832" y="125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14618;p57"/>
              <p:cNvSpPr/>
              <p:nvPr/>
            </p:nvSpPr>
            <p:spPr>
              <a:xfrm>
                <a:off x="7481570" y="3145436"/>
                <a:ext cx="23137" cy="80682"/>
              </a:xfrm>
              <a:custGeom>
                <a:avLst/>
                <a:gdLst/>
                <a:ahLst/>
                <a:cxnLst/>
                <a:rect l="l" t="t" r="r" b="b"/>
                <a:pathLst>
                  <a:path w="2069" h="7215" extrusionOk="0">
                    <a:moveTo>
                      <a:pt x="0" y="0"/>
                    </a:moveTo>
                    <a:lnTo>
                      <a:pt x="0" y="6692"/>
                    </a:lnTo>
                    <a:lnTo>
                      <a:pt x="2068" y="7214"/>
                    </a:lnTo>
                    <a:lnTo>
                      <a:pt x="2068" y="67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14619;p57"/>
              <p:cNvSpPr/>
              <p:nvPr/>
            </p:nvSpPr>
            <p:spPr>
              <a:xfrm>
                <a:off x="7600194" y="3184228"/>
                <a:ext cx="29030" cy="74889"/>
              </a:xfrm>
              <a:custGeom>
                <a:avLst/>
                <a:gdLst/>
                <a:ahLst/>
                <a:cxnLst/>
                <a:rect l="l" t="t" r="r" b="b"/>
                <a:pathLst>
                  <a:path w="2596" h="6697" extrusionOk="0">
                    <a:moveTo>
                      <a:pt x="1" y="0"/>
                    </a:moveTo>
                    <a:lnTo>
                      <a:pt x="1" y="5892"/>
                    </a:lnTo>
                    <a:lnTo>
                      <a:pt x="2596" y="6696"/>
                    </a:lnTo>
                    <a:lnTo>
                      <a:pt x="2596" y="102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14620;p57"/>
              <p:cNvSpPr/>
              <p:nvPr/>
            </p:nvSpPr>
            <p:spPr>
              <a:xfrm>
                <a:off x="7600194" y="3339273"/>
                <a:ext cx="29030" cy="67744"/>
              </a:xfrm>
              <a:custGeom>
                <a:avLst/>
                <a:gdLst/>
                <a:ahLst/>
                <a:cxnLst/>
                <a:rect l="l" t="t" r="r" b="b"/>
                <a:pathLst>
                  <a:path w="2596" h="6058" extrusionOk="0">
                    <a:moveTo>
                      <a:pt x="1" y="1"/>
                    </a:moveTo>
                    <a:lnTo>
                      <a:pt x="1" y="5892"/>
                    </a:lnTo>
                    <a:lnTo>
                      <a:pt x="2596" y="6057"/>
                    </a:lnTo>
                    <a:lnTo>
                      <a:pt x="2596" y="3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14621;p57"/>
              <p:cNvSpPr/>
              <p:nvPr/>
            </p:nvSpPr>
            <p:spPr>
              <a:xfrm>
                <a:off x="7600194" y="3458725"/>
                <a:ext cx="29030" cy="65887"/>
              </a:xfrm>
              <a:custGeom>
                <a:avLst/>
                <a:gdLst/>
                <a:ahLst/>
                <a:cxnLst/>
                <a:rect l="l" t="t" r="r" b="b"/>
                <a:pathLst>
                  <a:path w="2596" h="5892" extrusionOk="0">
                    <a:moveTo>
                      <a:pt x="1" y="0"/>
                    </a:moveTo>
                    <a:lnTo>
                      <a:pt x="1" y="5892"/>
                    </a:lnTo>
                    <a:lnTo>
                      <a:pt x="2596" y="5766"/>
                    </a:lnTo>
                    <a:lnTo>
                      <a:pt x="2596" y="9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14622;p57"/>
              <p:cNvSpPr/>
              <p:nvPr/>
            </p:nvSpPr>
            <p:spPr>
              <a:xfrm>
                <a:off x="7481570" y="3547827"/>
                <a:ext cx="23137" cy="76645"/>
              </a:xfrm>
              <a:custGeom>
                <a:avLst/>
                <a:gdLst/>
                <a:ahLst/>
                <a:cxnLst/>
                <a:rect l="l" t="t" r="r" b="b"/>
                <a:pathLst>
                  <a:path w="2069" h="6854" extrusionOk="0">
                    <a:moveTo>
                      <a:pt x="2068" y="0"/>
                    </a:moveTo>
                    <a:lnTo>
                      <a:pt x="0" y="167"/>
                    </a:lnTo>
                    <a:lnTo>
                      <a:pt x="0" y="6854"/>
                    </a:lnTo>
                    <a:lnTo>
                      <a:pt x="2068" y="6534"/>
                    </a:lnTo>
                    <a:lnTo>
                      <a:pt x="20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14623;p57"/>
              <p:cNvSpPr/>
              <p:nvPr/>
            </p:nvSpPr>
            <p:spPr>
              <a:xfrm>
                <a:off x="7600194" y="3538188"/>
                <a:ext cx="29030" cy="67855"/>
              </a:xfrm>
              <a:custGeom>
                <a:avLst/>
                <a:gdLst/>
                <a:ahLst/>
                <a:cxnLst/>
                <a:rect l="l" t="t" r="r" b="b"/>
                <a:pathLst>
                  <a:path w="2596" h="6068" extrusionOk="0">
                    <a:moveTo>
                      <a:pt x="2596" y="1"/>
                    </a:moveTo>
                    <a:lnTo>
                      <a:pt x="1" y="179"/>
                    </a:lnTo>
                    <a:lnTo>
                      <a:pt x="1" y="6067"/>
                    </a:lnTo>
                    <a:lnTo>
                      <a:pt x="2596" y="5667"/>
                    </a:lnTo>
                    <a:lnTo>
                      <a:pt x="25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14624;p57"/>
              <p:cNvSpPr/>
              <p:nvPr/>
            </p:nvSpPr>
            <p:spPr>
              <a:xfrm>
                <a:off x="7637968" y="3270400"/>
                <a:ext cx="30338" cy="68023"/>
              </a:xfrm>
              <a:custGeom>
                <a:avLst/>
                <a:gdLst/>
                <a:ahLst/>
                <a:cxnLst/>
                <a:rect l="l" t="t" r="r" b="b"/>
                <a:pathLst>
                  <a:path w="2713" h="6083" extrusionOk="0">
                    <a:moveTo>
                      <a:pt x="0" y="1"/>
                    </a:moveTo>
                    <a:lnTo>
                      <a:pt x="0" y="5640"/>
                    </a:lnTo>
                    <a:lnTo>
                      <a:pt x="2713" y="6082"/>
                    </a:lnTo>
                    <a:lnTo>
                      <a:pt x="2713" y="64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14625;p57"/>
              <p:cNvSpPr/>
              <p:nvPr/>
            </p:nvSpPr>
            <p:spPr>
              <a:xfrm>
                <a:off x="7637968" y="3196573"/>
                <a:ext cx="30338" cy="70685"/>
              </a:xfrm>
              <a:custGeom>
                <a:avLst/>
                <a:gdLst/>
                <a:ahLst/>
                <a:cxnLst/>
                <a:rect l="l" t="t" r="r" b="b"/>
                <a:pathLst>
                  <a:path w="2713" h="6321" extrusionOk="0">
                    <a:moveTo>
                      <a:pt x="0" y="1"/>
                    </a:moveTo>
                    <a:lnTo>
                      <a:pt x="0" y="5638"/>
                    </a:lnTo>
                    <a:lnTo>
                      <a:pt x="2713" y="6320"/>
                    </a:lnTo>
                    <a:lnTo>
                      <a:pt x="2713" y="88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14626;p57"/>
              <p:cNvSpPr/>
              <p:nvPr/>
            </p:nvSpPr>
            <p:spPr>
              <a:xfrm>
                <a:off x="7637968" y="3344909"/>
                <a:ext cx="30338" cy="65295"/>
              </a:xfrm>
              <a:custGeom>
                <a:avLst/>
                <a:gdLst/>
                <a:ahLst/>
                <a:cxnLst/>
                <a:rect l="l" t="t" r="r" b="b"/>
                <a:pathLst>
                  <a:path w="2713" h="5839" extrusionOk="0">
                    <a:moveTo>
                      <a:pt x="0" y="1"/>
                    </a:moveTo>
                    <a:lnTo>
                      <a:pt x="0" y="5638"/>
                    </a:lnTo>
                    <a:lnTo>
                      <a:pt x="2713" y="5839"/>
                    </a:lnTo>
                    <a:lnTo>
                      <a:pt x="2713" y="40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14627;p57"/>
              <p:cNvSpPr/>
              <p:nvPr/>
            </p:nvSpPr>
            <p:spPr>
              <a:xfrm>
                <a:off x="7637968" y="3459206"/>
                <a:ext cx="30338" cy="63036"/>
              </a:xfrm>
              <a:custGeom>
                <a:avLst/>
                <a:gdLst/>
                <a:ahLst/>
                <a:cxnLst/>
                <a:rect l="l" t="t" r="r" b="b"/>
                <a:pathLst>
                  <a:path w="2713" h="5637" extrusionOk="0">
                    <a:moveTo>
                      <a:pt x="0" y="0"/>
                    </a:moveTo>
                    <a:lnTo>
                      <a:pt x="0" y="5636"/>
                    </a:lnTo>
                    <a:lnTo>
                      <a:pt x="2713" y="5468"/>
                    </a:lnTo>
                    <a:lnTo>
                      <a:pt x="2713" y="3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14628;p57"/>
              <p:cNvSpPr/>
              <p:nvPr/>
            </p:nvSpPr>
            <p:spPr>
              <a:xfrm>
                <a:off x="7637968" y="3534721"/>
                <a:ext cx="30338" cy="65462"/>
              </a:xfrm>
              <a:custGeom>
                <a:avLst/>
                <a:gdLst/>
                <a:ahLst/>
                <a:cxnLst/>
                <a:rect l="l" t="t" r="r" b="b"/>
                <a:pathLst>
                  <a:path w="2713" h="5854" extrusionOk="0">
                    <a:moveTo>
                      <a:pt x="2713" y="1"/>
                    </a:moveTo>
                    <a:lnTo>
                      <a:pt x="0" y="217"/>
                    </a:lnTo>
                    <a:lnTo>
                      <a:pt x="0" y="5853"/>
                    </a:lnTo>
                    <a:lnTo>
                      <a:pt x="2713" y="5433"/>
                    </a:lnTo>
                    <a:lnTo>
                      <a:pt x="2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14629;p57"/>
              <p:cNvSpPr/>
              <p:nvPr/>
            </p:nvSpPr>
            <p:spPr>
              <a:xfrm>
                <a:off x="7442062" y="3227370"/>
                <a:ext cx="24646" cy="81274"/>
              </a:xfrm>
              <a:custGeom>
                <a:avLst/>
                <a:gdLst/>
                <a:ahLst/>
                <a:cxnLst/>
                <a:rect l="l" t="t" r="r" b="b"/>
                <a:pathLst>
                  <a:path w="2204" h="7268" extrusionOk="0">
                    <a:moveTo>
                      <a:pt x="1" y="1"/>
                    </a:moveTo>
                    <a:lnTo>
                      <a:pt x="1" y="6907"/>
                    </a:lnTo>
                    <a:lnTo>
                      <a:pt x="2204" y="7268"/>
                    </a:lnTo>
                    <a:lnTo>
                      <a:pt x="2204" y="5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14630;p57"/>
              <p:cNvSpPr/>
              <p:nvPr/>
            </p:nvSpPr>
            <p:spPr>
              <a:xfrm>
                <a:off x="7442062" y="3136892"/>
                <a:ext cx="24646" cy="83444"/>
              </a:xfrm>
              <a:custGeom>
                <a:avLst/>
                <a:gdLst/>
                <a:ahLst/>
                <a:cxnLst/>
                <a:rect l="l" t="t" r="r" b="b"/>
                <a:pathLst>
                  <a:path w="2204" h="7462" extrusionOk="0">
                    <a:moveTo>
                      <a:pt x="1" y="0"/>
                    </a:moveTo>
                    <a:lnTo>
                      <a:pt x="1" y="6909"/>
                    </a:lnTo>
                    <a:lnTo>
                      <a:pt x="2204" y="7461"/>
                    </a:lnTo>
                    <a:lnTo>
                      <a:pt x="2204" y="72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14631;p57"/>
              <p:cNvSpPr/>
              <p:nvPr/>
            </p:nvSpPr>
            <p:spPr>
              <a:xfrm>
                <a:off x="7442062" y="3318653"/>
                <a:ext cx="24646" cy="79094"/>
              </a:xfrm>
              <a:custGeom>
                <a:avLst/>
                <a:gdLst/>
                <a:ahLst/>
                <a:cxnLst/>
                <a:rect l="l" t="t" r="r" b="b"/>
                <a:pathLst>
                  <a:path w="2204" h="7073" extrusionOk="0">
                    <a:moveTo>
                      <a:pt x="1" y="1"/>
                    </a:moveTo>
                    <a:lnTo>
                      <a:pt x="1" y="6909"/>
                    </a:lnTo>
                    <a:lnTo>
                      <a:pt x="2204" y="7073"/>
                    </a:lnTo>
                    <a:lnTo>
                      <a:pt x="2204" y="33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14632;p57"/>
              <p:cNvSpPr/>
              <p:nvPr/>
            </p:nvSpPr>
            <p:spPr>
              <a:xfrm>
                <a:off x="7442062" y="3458702"/>
                <a:ext cx="24646" cy="77249"/>
              </a:xfrm>
              <a:custGeom>
                <a:avLst/>
                <a:gdLst/>
                <a:ahLst/>
                <a:cxnLst/>
                <a:rect l="l" t="t" r="r" b="b"/>
                <a:pathLst>
                  <a:path w="2204" h="6908" extrusionOk="0">
                    <a:moveTo>
                      <a:pt x="1" y="1"/>
                    </a:moveTo>
                    <a:lnTo>
                      <a:pt x="1" y="6908"/>
                    </a:lnTo>
                    <a:lnTo>
                      <a:pt x="2204" y="6771"/>
                    </a:lnTo>
                    <a:lnTo>
                      <a:pt x="2204" y="3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14633;p57"/>
              <p:cNvSpPr/>
              <p:nvPr/>
            </p:nvSpPr>
            <p:spPr>
              <a:xfrm>
                <a:off x="7442062" y="3552255"/>
                <a:ext cx="24646" cy="79206"/>
              </a:xfrm>
              <a:custGeom>
                <a:avLst/>
                <a:gdLst/>
                <a:ahLst/>
                <a:cxnLst/>
                <a:rect l="l" t="t" r="r" b="b"/>
                <a:pathLst>
                  <a:path w="2204" h="7083" extrusionOk="0">
                    <a:moveTo>
                      <a:pt x="2204" y="1"/>
                    </a:moveTo>
                    <a:lnTo>
                      <a:pt x="1" y="176"/>
                    </a:lnTo>
                    <a:lnTo>
                      <a:pt x="1" y="7082"/>
                    </a:lnTo>
                    <a:lnTo>
                      <a:pt x="2204" y="6738"/>
                    </a:lnTo>
                    <a:lnTo>
                      <a:pt x="22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4634;p57"/>
              <p:cNvSpPr/>
              <p:nvPr/>
            </p:nvSpPr>
            <p:spPr>
              <a:xfrm>
                <a:off x="5097058" y="3280655"/>
                <a:ext cx="236454" cy="553209"/>
              </a:xfrm>
              <a:custGeom>
                <a:avLst/>
                <a:gdLst/>
                <a:ahLst/>
                <a:cxnLst/>
                <a:rect l="l" t="t" r="r" b="b"/>
                <a:pathLst>
                  <a:path w="21145" h="49471" extrusionOk="0">
                    <a:moveTo>
                      <a:pt x="1" y="0"/>
                    </a:moveTo>
                    <a:lnTo>
                      <a:pt x="1" y="49470"/>
                    </a:lnTo>
                    <a:lnTo>
                      <a:pt x="21144" y="43945"/>
                    </a:lnTo>
                    <a:lnTo>
                      <a:pt x="21144" y="4166"/>
                    </a:lnTo>
                    <a:lnTo>
                      <a:pt x="1" y="0"/>
                    </a:lnTo>
                    <a:close/>
                  </a:path>
                </a:pathLst>
              </a:custGeom>
              <a:solidFill>
                <a:srgbClr val="21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4635;p57"/>
              <p:cNvSpPr/>
              <p:nvPr/>
            </p:nvSpPr>
            <p:spPr>
              <a:xfrm>
                <a:off x="5134162" y="3008294"/>
                <a:ext cx="372198" cy="940426"/>
              </a:xfrm>
              <a:custGeom>
                <a:avLst/>
                <a:gdLst/>
                <a:ahLst/>
                <a:cxnLst/>
                <a:rect l="l" t="t" r="r" b="b"/>
                <a:pathLst>
                  <a:path w="33284" h="84098" extrusionOk="0">
                    <a:moveTo>
                      <a:pt x="33284" y="0"/>
                    </a:moveTo>
                    <a:lnTo>
                      <a:pt x="1" y="10943"/>
                    </a:lnTo>
                    <a:lnTo>
                      <a:pt x="1" y="75396"/>
                    </a:lnTo>
                    <a:lnTo>
                      <a:pt x="33284" y="84097"/>
                    </a:lnTo>
                    <a:lnTo>
                      <a:pt x="332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4636;p57"/>
              <p:cNvSpPr/>
              <p:nvPr/>
            </p:nvSpPr>
            <p:spPr>
              <a:xfrm>
                <a:off x="5506349" y="3008294"/>
                <a:ext cx="372198" cy="940426"/>
              </a:xfrm>
              <a:custGeom>
                <a:avLst/>
                <a:gdLst/>
                <a:ahLst/>
                <a:cxnLst/>
                <a:rect l="l" t="t" r="r" b="b"/>
                <a:pathLst>
                  <a:path w="33284" h="84098" extrusionOk="0">
                    <a:moveTo>
                      <a:pt x="1" y="0"/>
                    </a:moveTo>
                    <a:lnTo>
                      <a:pt x="1" y="84097"/>
                    </a:lnTo>
                    <a:lnTo>
                      <a:pt x="33284" y="75396"/>
                    </a:lnTo>
                    <a:lnTo>
                      <a:pt x="33284" y="10943"/>
                    </a:lnTo>
                    <a:lnTo>
                      <a:pt x="1" y="0"/>
                    </a:lnTo>
                    <a:close/>
                  </a:path>
                </a:pathLst>
              </a:custGeom>
              <a:solidFill>
                <a:srgbClr val="21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4637;p57"/>
              <p:cNvSpPr/>
              <p:nvPr/>
            </p:nvSpPr>
            <p:spPr>
              <a:xfrm>
                <a:off x="4829103" y="3005979"/>
                <a:ext cx="244013" cy="744173"/>
              </a:xfrm>
              <a:custGeom>
                <a:avLst/>
                <a:gdLst/>
                <a:ahLst/>
                <a:cxnLst/>
                <a:rect l="l" t="t" r="r" b="b"/>
                <a:pathLst>
                  <a:path w="21821" h="66548" extrusionOk="0">
                    <a:moveTo>
                      <a:pt x="0" y="0"/>
                    </a:moveTo>
                    <a:lnTo>
                      <a:pt x="0" y="66548"/>
                    </a:lnTo>
                    <a:lnTo>
                      <a:pt x="21820" y="61028"/>
                    </a:lnTo>
                    <a:lnTo>
                      <a:pt x="21820" y="10925"/>
                    </a:lnTo>
                    <a:lnTo>
                      <a:pt x="0" y="0"/>
                    </a:lnTo>
                    <a:close/>
                  </a:path>
                </a:pathLst>
              </a:custGeom>
              <a:solidFill>
                <a:srgbClr val="21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14638;p57"/>
              <p:cNvSpPr/>
              <p:nvPr/>
            </p:nvSpPr>
            <p:spPr>
              <a:xfrm>
                <a:off x="5444320" y="3080197"/>
                <a:ext cx="40346" cy="92211"/>
              </a:xfrm>
              <a:custGeom>
                <a:avLst/>
                <a:gdLst/>
                <a:ahLst/>
                <a:cxnLst/>
                <a:rect l="l" t="t" r="r" b="b"/>
                <a:pathLst>
                  <a:path w="3608" h="8246" extrusionOk="0">
                    <a:moveTo>
                      <a:pt x="3608" y="0"/>
                    </a:moveTo>
                    <a:lnTo>
                      <a:pt x="1" y="1040"/>
                    </a:lnTo>
                    <a:lnTo>
                      <a:pt x="1" y="8245"/>
                    </a:lnTo>
                    <a:lnTo>
                      <a:pt x="3608" y="7395"/>
                    </a:lnTo>
                    <a:lnTo>
                      <a:pt x="36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4639;p57"/>
              <p:cNvSpPr/>
              <p:nvPr/>
            </p:nvSpPr>
            <p:spPr>
              <a:xfrm>
                <a:off x="5382100" y="3099610"/>
                <a:ext cx="37126" cy="87973"/>
              </a:xfrm>
              <a:custGeom>
                <a:avLst/>
                <a:gdLst/>
                <a:ahLst/>
                <a:cxnLst/>
                <a:rect l="l" t="t" r="r" b="b"/>
                <a:pathLst>
                  <a:path w="3320" h="7867" extrusionOk="0">
                    <a:moveTo>
                      <a:pt x="3319" y="0"/>
                    </a:moveTo>
                    <a:lnTo>
                      <a:pt x="1" y="952"/>
                    </a:lnTo>
                    <a:lnTo>
                      <a:pt x="1" y="7866"/>
                    </a:lnTo>
                    <a:lnTo>
                      <a:pt x="3319" y="7089"/>
                    </a:lnTo>
                    <a:lnTo>
                      <a:pt x="33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4640;p57"/>
              <p:cNvSpPr/>
              <p:nvPr/>
            </p:nvSpPr>
            <p:spPr>
              <a:xfrm>
                <a:off x="5237332" y="3123854"/>
                <a:ext cx="97511" cy="97702"/>
              </a:xfrm>
              <a:custGeom>
                <a:avLst/>
                <a:gdLst/>
                <a:ahLst/>
                <a:cxnLst/>
                <a:rect l="l" t="t" r="r" b="b"/>
                <a:pathLst>
                  <a:path w="8720" h="8737" extrusionOk="0">
                    <a:moveTo>
                      <a:pt x="8720" y="0"/>
                    </a:moveTo>
                    <a:lnTo>
                      <a:pt x="1" y="2503"/>
                    </a:lnTo>
                    <a:lnTo>
                      <a:pt x="1" y="8736"/>
                    </a:lnTo>
                    <a:lnTo>
                      <a:pt x="8720" y="6692"/>
                    </a:lnTo>
                    <a:lnTo>
                      <a:pt x="87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4641;p57"/>
              <p:cNvSpPr/>
              <p:nvPr/>
            </p:nvSpPr>
            <p:spPr>
              <a:xfrm>
                <a:off x="5444320" y="3238854"/>
                <a:ext cx="40346" cy="88163"/>
              </a:xfrm>
              <a:custGeom>
                <a:avLst/>
                <a:gdLst/>
                <a:ahLst/>
                <a:cxnLst/>
                <a:rect l="l" t="t" r="r" b="b"/>
                <a:pathLst>
                  <a:path w="3608" h="7884" extrusionOk="0">
                    <a:moveTo>
                      <a:pt x="3608" y="0"/>
                    </a:moveTo>
                    <a:lnTo>
                      <a:pt x="1" y="675"/>
                    </a:lnTo>
                    <a:lnTo>
                      <a:pt x="1" y="7884"/>
                    </a:lnTo>
                    <a:lnTo>
                      <a:pt x="3608" y="7400"/>
                    </a:lnTo>
                    <a:lnTo>
                      <a:pt x="36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4642;p57"/>
              <p:cNvSpPr/>
              <p:nvPr/>
            </p:nvSpPr>
            <p:spPr>
              <a:xfrm>
                <a:off x="5444320" y="3366044"/>
                <a:ext cx="40346" cy="84875"/>
              </a:xfrm>
              <a:custGeom>
                <a:avLst/>
                <a:gdLst/>
                <a:ahLst/>
                <a:cxnLst/>
                <a:rect l="l" t="t" r="r" b="b"/>
                <a:pathLst>
                  <a:path w="3608" h="7590" extrusionOk="0">
                    <a:moveTo>
                      <a:pt x="3608" y="0"/>
                    </a:moveTo>
                    <a:lnTo>
                      <a:pt x="1" y="384"/>
                    </a:lnTo>
                    <a:lnTo>
                      <a:pt x="1" y="7589"/>
                    </a:lnTo>
                    <a:lnTo>
                      <a:pt x="3608" y="7398"/>
                    </a:lnTo>
                    <a:lnTo>
                      <a:pt x="36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4643;p57"/>
              <p:cNvSpPr/>
              <p:nvPr/>
            </p:nvSpPr>
            <p:spPr>
              <a:xfrm>
                <a:off x="5444320" y="3493234"/>
                <a:ext cx="40346" cy="82717"/>
              </a:xfrm>
              <a:custGeom>
                <a:avLst/>
                <a:gdLst/>
                <a:ahLst/>
                <a:cxnLst/>
                <a:rect l="l" t="t" r="r" b="b"/>
                <a:pathLst>
                  <a:path w="3608" h="7397" extrusionOk="0">
                    <a:moveTo>
                      <a:pt x="3608" y="0"/>
                    </a:moveTo>
                    <a:lnTo>
                      <a:pt x="1" y="92"/>
                    </a:lnTo>
                    <a:lnTo>
                      <a:pt x="1" y="7296"/>
                    </a:lnTo>
                    <a:lnTo>
                      <a:pt x="3608" y="7397"/>
                    </a:lnTo>
                    <a:lnTo>
                      <a:pt x="36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4644;p57"/>
              <p:cNvSpPr/>
              <p:nvPr/>
            </p:nvSpPr>
            <p:spPr>
              <a:xfrm>
                <a:off x="5382100" y="3251647"/>
                <a:ext cx="37126" cy="84249"/>
              </a:xfrm>
              <a:custGeom>
                <a:avLst/>
                <a:gdLst/>
                <a:ahLst/>
                <a:cxnLst/>
                <a:rect l="l" t="t" r="r" b="b"/>
                <a:pathLst>
                  <a:path w="3320" h="7534" extrusionOk="0">
                    <a:moveTo>
                      <a:pt x="3319" y="1"/>
                    </a:moveTo>
                    <a:lnTo>
                      <a:pt x="1" y="620"/>
                    </a:lnTo>
                    <a:lnTo>
                      <a:pt x="1" y="7534"/>
                    </a:lnTo>
                    <a:lnTo>
                      <a:pt x="3319" y="7090"/>
                    </a:lnTo>
                    <a:lnTo>
                      <a:pt x="33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14645;p57"/>
              <p:cNvSpPr/>
              <p:nvPr/>
            </p:nvSpPr>
            <p:spPr>
              <a:xfrm>
                <a:off x="5382100" y="3373559"/>
                <a:ext cx="37126" cy="81230"/>
              </a:xfrm>
              <a:custGeom>
                <a:avLst/>
                <a:gdLst/>
                <a:ahLst/>
                <a:cxnLst/>
                <a:rect l="l" t="t" r="r" b="b"/>
                <a:pathLst>
                  <a:path w="3320" h="7264" extrusionOk="0">
                    <a:moveTo>
                      <a:pt x="3319" y="0"/>
                    </a:moveTo>
                    <a:lnTo>
                      <a:pt x="1" y="349"/>
                    </a:lnTo>
                    <a:lnTo>
                      <a:pt x="1" y="7263"/>
                    </a:lnTo>
                    <a:lnTo>
                      <a:pt x="3319" y="7088"/>
                    </a:lnTo>
                    <a:lnTo>
                      <a:pt x="33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14646;p57"/>
              <p:cNvSpPr/>
              <p:nvPr/>
            </p:nvSpPr>
            <p:spPr>
              <a:xfrm>
                <a:off x="5382100" y="3495426"/>
                <a:ext cx="37126" cy="79273"/>
              </a:xfrm>
              <a:custGeom>
                <a:avLst/>
                <a:gdLst/>
                <a:ahLst/>
                <a:cxnLst/>
                <a:rect l="l" t="t" r="r" b="b"/>
                <a:pathLst>
                  <a:path w="3320" h="7089" extrusionOk="0">
                    <a:moveTo>
                      <a:pt x="3319" y="1"/>
                    </a:moveTo>
                    <a:lnTo>
                      <a:pt x="1" y="80"/>
                    </a:lnTo>
                    <a:lnTo>
                      <a:pt x="1" y="6997"/>
                    </a:lnTo>
                    <a:lnTo>
                      <a:pt x="3319" y="7089"/>
                    </a:lnTo>
                    <a:lnTo>
                      <a:pt x="33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14647;p57"/>
              <p:cNvSpPr/>
              <p:nvPr/>
            </p:nvSpPr>
            <p:spPr>
              <a:xfrm>
                <a:off x="5237332" y="3267403"/>
                <a:ext cx="97511" cy="87861"/>
              </a:xfrm>
              <a:custGeom>
                <a:avLst/>
                <a:gdLst/>
                <a:ahLst/>
                <a:cxnLst/>
                <a:rect l="l" t="t" r="r" b="b"/>
                <a:pathLst>
                  <a:path w="8720" h="7857" extrusionOk="0">
                    <a:moveTo>
                      <a:pt x="8720" y="0"/>
                    </a:moveTo>
                    <a:lnTo>
                      <a:pt x="1" y="1624"/>
                    </a:lnTo>
                    <a:lnTo>
                      <a:pt x="1" y="7856"/>
                    </a:lnTo>
                    <a:lnTo>
                      <a:pt x="8720" y="6692"/>
                    </a:lnTo>
                    <a:lnTo>
                      <a:pt x="87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14648;p57"/>
              <p:cNvSpPr/>
              <p:nvPr/>
            </p:nvSpPr>
            <p:spPr>
              <a:xfrm>
                <a:off x="5237332" y="3382438"/>
                <a:ext cx="97511" cy="79988"/>
              </a:xfrm>
              <a:custGeom>
                <a:avLst/>
                <a:gdLst/>
                <a:ahLst/>
                <a:cxnLst/>
                <a:rect l="l" t="t" r="r" b="b"/>
                <a:pathLst>
                  <a:path w="8720" h="7153" extrusionOk="0">
                    <a:moveTo>
                      <a:pt x="8720" y="0"/>
                    </a:moveTo>
                    <a:lnTo>
                      <a:pt x="1" y="921"/>
                    </a:lnTo>
                    <a:lnTo>
                      <a:pt x="1" y="7153"/>
                    </a:lnTo>
                    <a:lnTo>
                      <a:pt x="8720" y="6692"/>
                    </a:lnTo>
                    <a:lnTo>
                      <a:pt x="87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14649;p57"/>
              <p:cNvSpPr/>
              <p:nvPr/>
            </p:nvSpPr>
            <p:spPr>
              <a:xfrm>
                <a:off x="5237332" y="3497483"/>
                <a:ext cx="97511" cy="74856"/>
              </a:xfrm>
              <a:custGeom>
                <a:avLst/>
                <a:gdLst/>
                <a:ahLst/>
                <a:cxnLst/>
                <a:rect l="l" t="t" r="r" b="b"/>
                <a:pathLst>
                  <a:path w="8720" h="6694" extrusionOk="0">
                    <a:moveTo>
                      <a:pt x="8720" y="1"/>
                    </a:moveTo>
                    <a:lnTo>
                      <a:pt x="1" y="215"/>
                    </a:lnTo>
                    <a:lnTo>
                      <a:pt x="1" y="6446"/>
                    </a:lnTo>
                    <a:lnTo>
                      <a:pt x="8720" y="6693"/>
                    </a:lnTo>
                    <a:lnTo>
                      <a:pt x="87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14650;p57"/>
              <p:cNvSpPr/>
              <p:nvPr/>
            </p:nvSpPr>
            <p:spPr>
              <a:xfrm>
                <a:off x="5237332" y="3634335"/>
                <a:ext cx="97511" cy="82370"/>
              </a:xfrm>
              <a:custGeom>
                <a:avLst/>
                <a:gdLst/>
                <a:ahLst/>
                <a:cxnLst/>
                <a:rect l="l" t="t" r="r" b="b"/>
                <a:pathLst>
                  <a:path w="8720" h="7366" extrusionOk="0">
                    <a:moveTo>
                      <a:pt x="1" y="1"/>
                    </a:moveTo>
                    <a:lnTo>
                      <a:pt x="1" y="6234"/>
                    </a:lnTo>
                    <a:lnTo>
                      <a:pt x="8720" y="7366"/>
                    </a:lnTo>
                    <a:lnTo>
                      <a:pt x="8720" y="67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14651;p57"/>
              <p:cNvSpPr/>
              <p:nvPr/>
            </p:nvSpPr>
            <p:spPr>
              <a:xfrm>
                <a:off x="5237332" y="3741508"/>
                <a:ext cx="97511" cy="90265"/>
              </a:xfrm>
              <a:custGeom>
                <a:avLst/>
                <a:gdLst/>
                <a:ahLst/>
                <a:cxnLst/>
                <a:rect l="l" t="t" r="r" b="b"/>
                <a:pathLst>
                  <a:path w="8720" h="8072" extrusionOk="0">
                    <a:moveTo>
                      <a:pt x="1" y="0"/>
                    </a:moveTo>
                    <a:lnTo>
                      <a:pt x="1" y="6234"/>
                    </a:lnTo>
                    <a:lnTo>
                      <a:pt x="8720" y="8071"/>
                    </a:lnTo>
                    <a:lnTo>
                      <a:pt x="8720" y="138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14652;p57"/>
              <p:cNvSpPr/>
              <p:nvPr/>
            </p:nvSpPr>
            <p:spPr>
              <a:xfrm>
                <a:off x="5444320" y="3648827"/>
                <a:ext cx="40346" cy="85803"/>
              </a:xfrm>
              <a:custGeom>
                <a:avLst/>
                <a:gdLst/>
                <a:ahLst/>
                <a:cxnLst/>
                <a:rect l="l" t="t" r="r" b="b"/>
                <a:pathLst>
                  <a:path w="3608" h="7673" extrusionOk="0">
                    <a:moveTo>
                      <a:pt x="1" y="0"/>
                    </a:moveTo>
                    <a:lnTo>
                      <a:pt x="1" y="7208"/>
                    </a:lnTo>
                    <a:lnTo>
                      <a:pt x="3608" y="7672"/>
                    </a:lnTo>
                    <a:lnTo>
                      <a:pt x="3608" y="27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14653;p57"/>
              <p:cNvSpPr/>
              <p:nvPr/>
            </p:nvSpPr>
            <p:spPr>
              <a:xfrm>
                <a:off x="5444320" y="3772752"/>
                <a:ext cx="40346" cy="89080"/>
              </a:xfrm>
              <a:custGeom>
                <a:avLst/>
                <a:gdLst/>
                <a:ahLst/>
                <a:cxnLst/>
                <a:rect l="l" t="t" r="r" b="b"/>
                <a:pathLst>
                  <a:path w="3608" h="7966" extrusionOk="0">
                    <a:moveTo>
                      <a:pt x="1" y="0"/>
                    </a:moveTo>
                    <a:lnTo>
                      <a:pt x="1" y="7207"/>
                    </a:lnTo>
                    <a:lnTo>
                      <a:pt x="3608" y="7966"/>
                    </a:lnTo>
                    <a:lnTo>
                      <a:pt x="3608" y="56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14654;p57"/>
              <p:cNvSpPr/>
              <p:nvPr/>
            </p:nvSpPr>
            <p:spPr>
              <a:xfrm>
                <a:off x="5382100" y="3644634"/>
                <a:ext cx="37126" cy="82158"/>
              </a:xfrm>
              <a:custGeom>
                <a:avLst/>
                <a:gdLst/>
                <a:ahLst/>
                <a:cxnLst/>
                <a:rect l="l" t="t" r="r" b="b"/>
                <a:pathLst>
                  <a:path w="3320" h="7347" extrusionOk="0">
                    <a:moveTo>
                      <a:pt x="1" y="0"/>
                    </a:moveTo>
                    <a:lnTo>
                      <a:pt x="1" y="6916"/>
                    </a:lnTo>
                    <a:lnTo>
                      <a:pt x="3319" y="7346"/>
                    </a:lnTo>
                    <a:lnTo>
                      <a:pt x="3319" y="25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14655;p57"/>
              <p:cNvSpPr/>
              <p:nvPr/>
            </p:nvSpPr>
            <p:spPr>
              <a:xfrm>
                <a:off x="5382100" y="3763515"/>
                <a:ext cx="37126" cy="85155"/>
              </a:xfrm>
              <a:custGeom>
                <a:avLst/>
                <a:gdLst/>
                <a:ahLst/>
                <a:cxnLst/>
                <a:rect l="l" t="t" r="r" b="b"/>
                <a:pathLst>
                  <a:path w="3320" h="7615" extrusionOk="0">
                    <a:moveTo>
                      <a:pt x="1" y="1"/>
                    </a:moveTo>
                    <a:lnTo>
                      <a:pt x="1" y="6918"/>
                    </a:lnTo>
                    <a:lnTo>
                      <a:pt x="3319" y="7614"/>
                    </a:lnTo>
                    <a:lnTo>
                      <a:pt x="3319" y="52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14656;p57"/>
              <p:cNvSpPr/>
              <p:nvPr/>
            </p:nvSpPr>
            <p:spPr>
              <a:xfrm>
                <a:off x="5195140" y="3155869"/>
                <a:ext cx="28135" cy="75571"/>
              </a:xfrm>
              <a:custGeom>
                <a:avLst/>
                <a:gdLst/>
                <a:ahLst/>
                <a:cxnLst/>
                <a:rect l="l" t="t" r="r" b="b"/>
                <a:pathLst>
                  <a:path w="2516" h="6758" extrusionOk="0">
                    <a:moveTo>
                      <a:pt x="2516" y="1"/>
                    </a:moveTo>
                    <a:lnTo>
                      <a:pt x="0" y="724"/>
                    </a:lnTo>
                    <a:lnTo>
                      <a:pt x="0" y="6758"/>
                    </a:lnTo>
                    <a:lnTo>
                      <a:pt x="2516" y="6166"/>
                    </a:lnTo>
                    <a:lnTo>
                      <a:pt x="2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14657;p57"/>
              <p:cNvSpPr/>
              <p:nvPr/>
            </p:nvSpPr>
            <p:spPr>
              <a:xfrm>
                <a:off x="5195140" y="3288169"/>
                <a:ext cx="28135" cy="72731"/>
              </a:xfrm>
              <a:custGeom>
                <a:avLst/>
                <a:gdLst/>
                <a:ahLst/>
                <a:cxnLst/>
                <a:rect l="l" t="t" r="r" b="b"/>
                <a:pathLst>
                  <a:path w="2516" h="6504" extrusionOk="0">
                    <a:moveTo>
                      <a:pt x="2516" y="0"/>
                    </a:moveTo>
                    <a:lnTo>
                      <a:pt x="0" y="471"/>
                    </a:lnTo>
                    <a:lnTo>
                      <a:pt x="0" y="6503"/>
                    </a:lnTo>
                    <a:lnTo>
                      <a:pt x="2516" y="6166"/>
                    </a:lnTo>
                    <a:lnTo>
                      <a:pt x="25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14658;p57"/>
              <p:cNvSpPr/>
              <p:nvPr/>
            </p:nvSpPr>
            <p:spPr>
              <a:xfrm>
                <a:off x="5195140" y="3394191"/>
                <a:ext cx="28135" cy="70472"/>
              </a:xfrm>
              <a:custGeom>
                <a:avLst/>
                <a:gdLst/>
                <a:ahLst/>
                <a:cxnLst/>
                <a:rect l="l" t="t" r="r" b="b"/>
                <a:pathLst>
                  <a:path w="2516" h="6302" extrusionOk="0">
                    <a:moveTo>
                      <a:pt x="2516" y="0"/>
                    </a:moveTo>
                    <a:lnTo>
                      <a:pt x="0" y="266"/>
                    </a:lnTo>
                    <a:lnTo>
                      <a:pt x="0" y="6301"/>
                    </a:lnTo>
                    <a:lnTo>
                      <a:pt x="2516" y="6166"/>
                    </a:lnTo>
                    <a:lnTo>
                      <a:pt x="25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14659;p57"/>
              <p:cNvSpPr/>
              <p:nvPr/>
            </p:nvSpPr>
            <p:spPr>
              <a:xfrm>
                <a:off x="5195140" y="3500234"/>
                <a:ext cx="28135" cy="68951"/>
              </a:xfrm>
              <a:custGeom>
                <a:avLst/>
                <a:gdLst/>
                <a:ahLst/>
                <a:cxnLst/>
                <a:rect l="l" t="t" r="r" b="b"/>
                <a:pathLst>
                  <a:path w="2516" h="6166" extrusionOk="0">
                    <a:moveTo>
                      <a:pt x="2516" y="0"/>
                    </a:moveTo>
                    <a:lnTo>
                      <a:pt x="0" y="59"/>
                    </a:lnTo>
                    <a:lnTo>
                      <a:pt x="0" y="6094"/>
                    </a:lnTo>
                    <a:lnTo>
                      <a:pt x="2516" y="6166"/>
                    </a:lnTo>
                    <a:lnTo>
                      <a:pt x="25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14660;p57"/>
              <p:cNvSpPr/>
              <p:nvPr/>
            </p:nvSpPr>
            <p:spPr>
              <a:xfrm>
                <a:off x="5195140" y="3630320"/>
                <a:ext cx="28135" cy="71132"/>
              </a:xfrm>
              <a:custGeom>
                <a:avLst/>
                <a:gdLst/>
                <a:ahLst/>
                <a:cxnLst/>
                <a:rect l="l" t="t" r="r" b="b"/>
                <a:pathLst>
                  <a:path w="2516" h="6361" extrusionOk="0">
                    <a:moveTo>
                      <a:pt x="0" y="1"/>
                    </a:moveTo>
                    <a:lnTo>
                      <a:pt x="0" y="6038"/>
                    </a:lnTo>
                    <a:lnTo>
                      <a:pt x="2516" y="6361"/>
                    </a:lnTo>
                    <a:lnTo>
                      <a:pt x="2516" y="19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14661;p57"/>
              <p:cNvSpPr/>
              <p:nvPr/>
            </p:nvSpPr>
            <p:spPr>
              <a:xfrm>
                <a:off x="5195140" y="3734071"/>
                <a:ext cx="28135" cy="73424"/>
              </a:xfrm>
              <a:custGeom>
                <a:avLst/>
                <a:gdLst/>
                <a:ahLst/>
                <a:cxnLst/>
                <a:rect l="l" t="t" r="r" b="b"/>
                <a:pathLst>
                  <a:path w="2516" h="6566" extrusionOk="0">
                    <a:moveTo>
                      <a:pt x="0" y="0"/>
                    </a:moveTo>
                    <a:lnTo>
                      <a:pt x="0" y="6037"/>
                    </a:lnTo>
                    <a:lnTo>
                      <a:pt x="2516" y="6565"/>
                    </a:lnTo>
                    <a:lnTo>
                      <a:pt x="2516" y="3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14662;p57"/>
              <p:cNvSpPr/>
              <p:nvPr/>
            </p:nvSpPr>
            <p:spPr>
              <a:xfrm>
                <a:off x="5147939" y="3170037"/>
                <a:ext cx="26145" cy="72485"/>
              </a:xfrm>
              <a:custGeom>
                <a:avLst/>
                <a:gdLst/>
                <a:ahLst/>
                <a:cxnLst/>
                <a:rect l="l" t="t" r="r" b="b"/>
                <a:pathLst>
                  <a:path w="2338" h="6482" extrusionOk="0">
                    <a:moveTo>
                      <a:pt x="2337" y="0"/>
                    </a:moveTo>
                    <a:lnTo>
                      <a:pt x="1" y="671"/>
                    </a:lnTo>
                    <a:lnTo>
                      <a:pt x="1" y="6482"/>
                    </a:lnTo>
                    <a:lnTo>
                      <a:pt x="2337" y="5933"/>
                    </a:lnTo>
                    <a:lnTo>
                      <a:pt x="23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14663;p57"/>
              <p:cNvSpPr/>
              <p:nvPr/>
            </p:nvSpPr>
            <p:spPr>
              <a:xfrm>
                <a:off x="5147939" y="3297328"/>
                <a:ext cx="26145" cy="69879"/>
              </a:xfrm>
              <a:custGeom>
                <a:avLst/>
                <a:gdLst/>
                <a:ahLst/>
                <a:cxnLst/>
                <a:rect l="l" t="t" r="r" b="b"/>
                <a:pathLst>
                  <a:path w="2338" h="6249" extrusionOk="0">
                    <a:moveTo>
                      <a:pt x="2337" y="1"/>
                    </a:moveTo>
                    <a:lnTo>
                      <a:pt x="1" y="435"/>
                    </a:lnTo>
                    <a:lnTo>
                      <a:pt x="1" y="6249"/>
                    </a:lnTo>
                    <a:lnTo>
                      <a:pt x="2337" y="5934"/>
                    </a:lnTo>
                    <a:lnTo>
                      <a:pt x="23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14664;p57"/>
              <p:cNvSpPr/>
              <p:nvPr/>
            </p:nvSpPr>
            <p:spPr>
              <a:xfrm>
                <a:off x="5147939" y="3399390"/>
                <a:ext cx="26145" cy="67744"/>
              </a:xfrm>
              <a:custGeom>
                <a:avLst/>
                <a:gdLst/>
                <a:ahLst/>
                <a:cxnLst/>
                <a:rect l="l" t="t" r="r" b="b"/>
                <a:pathLst>
                  <a:path w="2338" h="6058" extrusionOk="0">
                    <a:moveTo>
                      <a:pt x="2337" y="1"/>
                    </a:moveTo>
                    <a:lnTo>
                      <a:pt x="1" y="246"/>
                    </a:lnTo>
                    <a:lnTo>
                      <a:pt x="1" y="6057"/>
                    </a:lnTo>
                    <a:lnTo>
                      <a:pt x="2337" y="5935"/>
                    </a:lnTo>
                    <a:lnTo>
                      <a:pt x="23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14665;p57"/>
              <p:cNvSpPr/>
              <p:nvPr/>
            </p:nvSpPr>
            <p:spPr>
              <a:xfrm>
                <a:off x="5147939" y="3501420"/>
                <a:ext cx="26145" cy="66379"/>
              </a:xfrm>
              <a:custGeom>
                <a:avLst/>
                <a:gdLst/>
                <a:ahLst/>
                <a:cxnLst/>
                <a:rect l="l" t="t" r="r" b="b"/>
                <a:pathLst>
                  <a:path w="2338" h="5936" extrusionOk="0">
                    <a:moveTo>
                      <a:pt x="2337" y="0"/>
                    </a:moveTo>
                    <a:lnTo>
                      <a:pt x="1" y="56"/>
                    </a:lnTo>
                    <a:lnTo>
                      <a:pt x="1" y="5869"/>
                    </a:lnTo>
                    <a:lnTo>
                      <a:pt x="2337" y="5935"/>
                    </a:lnTo>
                    <a:lnTo>
                      <a:pt x="23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14666;p57"/>
              <p:cNvSpPr/>
              <p:nvPr/>
            </p:nvSpPr>
            <p:spPr>
              <a:xfrm>
                <a:off x="5147939" y="3626697"/>
                <a:ext cx="26145" cy="68415"/>
              </a:xfrm>
              <a:custGeom>
                <a:avLst/>
                <a:gdLst/>
                <a:ahLst/>
                <a:cxnLst/>
                <a:rect l="l" t="t" r="r" b="b"/>
                <a:pathLst>
                  <a:path w="2338" h="6118" extrusionOk="0">
                    <a:moveTo>
                      <a:pt x="1" y="0"/>
                    </a:moveTo>
                    <a:lnTo>
                      <a:pt x="1" y="5814"/>
                    </a:lnTo>
                    <a:lnTo>
                      <a:pt x="2337" y="6117"/>
                    </a:lnTo>
                    <a:lnTo>
                      <a:pt x="2337" y="18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14667;p57"/>
              <p:cNvSpPr/>
              <p:nvPr/>
            </p:nvSpPr>
            <p:spPr>
              <a:xfrm>
                <a:off x="5147939" y="3726635"/>
                <a:ext cx="26145" cy="70506"/>
              </a:xfrm>
              <a:custGeom>
                <a:avLst/>
                <a:gdLst/>
                <a:ahLst/>
                <a:cxnLst/>
                <a:rect l="l" t="t" r="r" b="b"/>
                <a:pathLst>
                  <a:path w="2338" h="6305" extrusionOk="0">
                    <a:moveTo>
                      <a:pt x="1" y="1"/>
                    </a:moveTo>
                    <a:lnTo>
                      <a:pt x="1" y="5815"/>
                    </a:lnTo>
                    <a:lnTo>
                      <a:pt x="2337" y="6304"/>
                    </a:lnTo>
                    <a:lnTo>
                      <a:pt x="2337" y="36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14668;p57"/>
              <p:cNvSpPr/>
              <p:nvPr/>
            </p:nvSpPr>
            <p:spPr>
              <a:xfrm>
                <a:off x="4860638" y="3280655"/>
                <a:ext cx="236432" cy="553209"/>
              </a:xfrm>
              <a:custGeom>
                <a:avLst/>
                <a:gdLst/>
                <a:ahLst/>
                <a:cxnLst/>
                <a:rect l="l" t="t" r="r" b="b"/>
                <a:pathLst>
                  <a:path w="21143" h="49471" extrusionOk="0">
                    <a:moveTo>
                      <a:pt x="21143" y="0"/>
                    </a:moveTo>
                    <a:lnTo>
                      <a:pt x="0" y="4166"/>
                    </a:lnTo>
                    <a:lnTo>
                      <a:pt x="0" y="43945"/>
                    </a:lnTo>
                    <a:lnTo>
                      <a:pt x="21143" y="49470"/>
                    </a:lnTo>
                    <a:lnTo>
                      <a:pt x="21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14669;p57"/>
              <p:cNvSpPr/>
              <p:nvPr/>
            </p:nvSpPr>
            <p:spPr>
              <a:xfrm>
                <a:off x="4905290" y="3689979"/>
                <a:ext cx="102488" cy="63863"/>
              </a:xfrm>
              <a:custGeom>
                <a:avLst/>
                <a:gdLst/>
                <a:ahLst/>
                <a:cxnLst/>
                <a:rect l="l" t="t" r="r" b="b"/>
                <a:pathLst>
                  <a:path w="9165" h="5711" extrusionOk="0">
                    <a:moveTo>
                      <a:pt x="0" y="0"/>
                    </a:moveTo>
                    <a:lnTo>
                      <a:pt x="0" y="3780"/>
                    </a:lnTo>
                    <a:lnTo>
                      <a:pt x="9164" y="5711"/>
                    </a:lnTo>
                    <a:lnTo>
                      <a:pt x="9164" y="154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14670;p57"/>
              <p:cNvSpPr/>
              <p:nvPr/>
            </p:nvSpPr>
            <p:spPr>
              <a:xfrm>
                <a:off x="4869863" y="3683985"/>
                <a:ext cx="24177" cy="45893"/>
              </a:xfrm>
              <a:custGeom>
                <a:avLst/>
                <a:gdLst/>
                <a:ahLst/>
                <a:cxnLst/>
                <a:rect l="l" t="t" r="r" b="b"/>
                <a:pathLst>
                  <a:path w="2162" h="4104" extrusionOk="0">
                    <a:moveTo>
                      <a:pt x="1" y="1"/>
                    </a:moveTo>
                    <a:lnTo>
                      <a:pt x="1" y="3648"/>
                    </a:lnTo>
                    <a:lnTo>
                      <a:pt x="2162" y="4103"/>
                    </a:lnTo>
                    <a:lnTo>
                      <a:pt x="2162" y="3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14671;p57"/>
              <p:cNvSpPr/>
              <p:nvPr/>
            </p:nvSpPr>
            <p:spPr>
              <a:xfrm>
                <a:off x="5024372" y="3709425"/>
                <a:ext cx="60721" cy="60016"/>
              </a:xfrm>
              <a:custGeom>
                <a:avLst/>
                <a:gdLst/>
                <a:ahLst/>
                <a:cxnLst/>
                <a:rect l="l" t="t" r="r" b="b"/>
                <a:pathLst>
                  <a:path w="5430" h="5367" extrusionOk="0">
                    <a:moveTo>
                      <a:pt x="0" y="0"/>
                    </a:moveTo>
                    <a:lnTo>
                      <a:pt x="0" y="4226"/>
                    </a:lnTo>
                    <a:lnTo>
                      <a:pt x="5429" y="5366"/>
                    </a:lnTo>
                    <a:lnTo>
                      <a:pt x="5429" y="91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14672;p57"/>
              <p:cNvSpPr/>
              <p:nvPr/>
            </p:nvSpPr>
            <p:spPr>
              <a:xfrm>
                <a:off x="4905290" y="3607799"/>
                <a:ext cx="102488" cy="55588"/>
              </a:xfrm>
              <a:custGeom>
                <a:avLst/>
                <a:gdLst/>
                <a:ahLst/>
                <a:cxnLst/>
                <a:rect l="l" t="t" r="r" b="b"/>
                <a:pathLst>
                  <a:path w="9165" h="4971" extrusionOk="0">
                    <a:moveTo>
                      <a:pt x="0" y="0"/>
                    </a:moveTo>
                    <a:lnTo>
                      <a:pt x="0" y="3781"/>
                    </a:lnTo>
                    <a:lnTo>
                      <a:pt x="9164" y="4970"/>
                    </a:lnTo>
                    <a:lnTo>
                      <a:pt x="9164" y="80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14673;p57"/>
              <p:cNvSpPr/>
              <p:nvPr/>
            </p:nvSpPr>
            <p:spPr>
              <a:xfrm>
                <a:off x="4869863" y="3604701"/>
                <a:ext cx="24177" cy="43902"/>
              </a:xfrm>
              <a:custGeom>
                <a:avLst/>
                <a:gdLst/>
                <a:ahLst/>
                <a:cxnLst/>
                <a:rect l="l" t="t" r="r" b="b"/>
                <a:pathLst>
                  <a:path w="2162" h="3926" extrusionOk="0">
                    <a:moveTo>
                      <a:pt x="1" y="0"/>
                    </a:moveTo>
                    <a:lnTo>
                      <a:pt x="1" y="3646"/>
                    </a:lnTo>
                    <a:lnTo>
                      <a:pt x="2162" y="3926"/>
                    </a:lnTo>
                    <a:lnTo>
                      <a:pt x="2162" y="18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14674;p57"/>
              <p:cNvSpPr/>
              <p:nvPr/>
            </p:nvSpPr>
            <p:spPr>
              <a:xfrm>
                <a:off x="5024372" y="3617628"/>
                <a:ext cx="60721" cy="55085"/>
              </a:xfrm>
              <a:custGeom>
                <a:avLst/>
                <a:gdLst/>
                <a:ahLst/>
                <a:cxnLst/>
                <a:rect l="l" t="t" r="r" b="b"/>
                <a:pathLst>
                  <a:path w="5430" h="4926" extrusionOk="0">
                    <a:moveTo>
                      <a:pt x="0" y="0"/>
                    </a:moveTo>
                    <a:lnTo>
                      <a:pt x="0" y="4225"/>
                    </a:lnTo>
                    <a:lnTo>
                      <a:pt x="5429" y="4925"/>
                    </a:lnTo>
                    <a:lnTo>
                      <a:pt x="5429" y="47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14675;p57"/>
              <p:cNvSpPr/>
              <p:nvPr/>
            </p:nvSpPr>
            <p:spPr>
              <a:xfrm>
                <a:off x="4905290" y="3525630"/>
                <a:ext cx="102488" cy="47291"/>
              </a:xfrm>
              <a:custGeom>
                <a:avLst/>
                <a:gdLst/>
                <a:ahLst/>
                <a:cxnLst/>
                <a:rect l="l" t="t" r="r" b="b"/>
                <a:pathLst>
                  <a:path w="9165" h="4229" extrusionOk="0">
                    <a:moveTo>
                      <a:pt x="0" y="1"/>
                    </a:moveTo>
                    <a:lnTo>
                      <a:pt x="0" y="3780"/>
                    </a:lnTo>
                    <a:lnTo>
                      <a:pt x="9164" y="4228"/>
                    </a:lnTo>
                    <a:lnTo>
                      <a:pt x="9164" y="6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14676;p57"/>
              <p:cNvSpPr/>
              <p:nvPr/>
            </p:nvSpPr>
            <p:spPr>
              <a:xfrm>
                <a:off x="4869863" y="3525372"/>
                <a:ext cx="24177" cy="42001"/>
              </a:xfrm>
              <a:custGeom>
                <a:avLst/>
                <a:gdLst/>
                <a:ahLst/>
                <a:cxnLst/>
                <a:rect l="l" t="t" r="r" b="b"/>
                <a:pathLst>
                  <a:path w="2162" h="3756" extrusionOk="0">
                    <a:moveTo>
                      <a:pt x="1" y="1"/>
                    </a:moveTo>
                    <a:lnTo>
                      <a:pt x="1" y="3649"/>
                    </a:lnTo>
                    <a:lnTo>
                      <a:pt x="2162" y="3756"/>
                    </a:lnTo>
                    <a:lnTo>
                      <a:pt x="2162" y="1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14677;p57"/>
              <p:cNvSpPr/>
              <p:nvPr/>
            </p:nvSpPr>
            <p:spPr>
              <a:xfrm>
                <a:off x="5024372" y="3525842"/>
                <a:ext cx="60721" cy="50176"/>
              </a:xfrm>
              <a:custGeom>
                <a:avLst/>
                <a:gdLst/>
                <a:ahLst/>
                <a:cxnLst/>
                <a:rect l="l" t="t" r="r" b="b"/>
                <a:pathLst>
                  <a:path w="5430" h="4487" extrusionOk="0">
                    <a:moveTo>
                      <a:pt x="0" y="0"/>
                    </a:moveTo>
                    <a:lnTo>
                      <a:pt x="0" y="4222"/>
                    </a:lnTo>
                    <a:lnTo>
                      <a:pt x="5429" y="4486"/>
                    </a:lnTo>
                    <a:lnTo>
                      <a:pt x="5429" y="3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14678;p57"/>
              <p:cNvSpPr/>
              <p:nvPr/>
            </p:nvSpPr>
            <p:spPr>
              <a:xfrm>
                <a:off x="4905290" y="3435924"/>
                <a:ext cx="102488" cy="49829"/>
              </a:xfrm>
              <a:custGeom>
                <a:avLst/>
                <a:gdLst/>
                <a:ahLst/>
                <a:cxnLst/>
                <a:rect l="l" t="t" r="r" b="b"/>
                <a:pathLst>
                  <a:path w="9165" h="4456" extrusionOk="0">
                    <a:moveTo>
                      <a:pt x="9164" y="0"/>
                    </a:moveTo>
                    <a:lnTo>
                      <a:pt x="0" y="677"/>
                    </a:lnTo>
                    <a:lnTo>
                      <a:pt x="0" y="4456"/>
                    </a:lnTo>
                    <a:lnTo>
                      <a:pt x="9164" y="4162"/>
                    </a:lnTo>
                    <a:lnTo>
                      <a:pt x="91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14679;p57"/>
              <p:cNvSpPr/>
              <p:nvPr/>
            </p:nvSpPr>
            <p:spPr>
              <a:xfrm>
                <a:off x="4869863" y="3444322"/>
                <a:ext cx="24177" cy="42561"/>
              </a:xfrm>
              <a:custGeom>
                <a:avLst/>
                <a:gdLst/>
                <a:ahLst/>
                <a:cxnLst/>
                <a:rect l="l" t="t" r="r" b="b"/>
                <a:pathLst>
                  <a:path w="2162" h="3806" extrusionOk="0">
                    <a:moveTo>
                      <a:pt x="2162" y="0"/>
                    </a:moveTo>
                    <a:lnTo>
                      <a:pt x="1" y="158"/>
                    </a:lnTo>
                    <a:lnTo>
                      <a:pt x="1" y="3805"/>
                    </a:lnTo>
                    <a:lnTo>
                      <a:pt x="2162" y="3737"/>
                    </a:lnTo>
                    <a:lnTo>
                      <a:pt x="21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14680;p57"/>
              <p:cNvSpPr/>
              <p:nvPr/>
            </p:nvSpPr>
            <p:spPr>
              <a:xfrm>
                <a:off x="5024372" y="3429494"/>
                <a:ext cx="60721" cy="51786"/>
              </a:xfrm>
              <a:custGeom>
                <a:avLst/>
                <a:gdLst/>
                <a:ahLst/>
                <a:cxnLst/>
                <a:rect l="l" t="t" r="r" b="b"/>
                <a:pathLst>
                  <a:path w="5430" h="4631" extrusionOk="0">
                    <a:moveTo>
                      <a:pt x="5429" y="1"/>
                    </a:moveTo>
                    <a:lnTo>
                      <a:pt x="0" y="406"/>
                    </a:lnTo>
                    <a:lnTo>
                      <a:pt x="0" y="4630"/>
                    </a:lnTo>
                    <a:lnTo>
                      <a:pt x="5429" y="4451"/>
                    </a:lnTo>
                    <a:lnTo>
                      <a:pt x="5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14681;p57"/>
              <p:cNvSpPr/>
              <p:nvPr/>
            </p:nvSpPr>
            <p:spPr>
              <a:xfrm>
                <a:off x="4905290" y="3345457"/>
                <a:ext cx="102488" cy="58138"/>
              </a:xfrm>
              <a:custGeom>
                <a:avLst/>
                <a:gdLst/>
                <a:ahLst/>
                <a:cxnLst/>
                <a:rect l="l" t="t" r="r" b="b"/>
                <a:pathLst>
                  <a:path w="9165" h="5199" extrusionOk="0">
                    <a:moveTo>
                      <a:pt x="9164" y="0"/>
                    </a:moveTo>
                    <a:lnTo>
                      <a:pt x="0" y="1416"/>
                    </a:lnTo>
                    <a:lnTo>
                      <a:pt x="0" y="5198"/>
                    </a:lnTo>
                    <a:lnTo>
                      <a:pt x="9164" y="4162"/>
                    </a:lnTo>
                    <a:lnTo>
                      <a:pt x="91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14682;p57"/>
              <p:cNvSpPr/>
              <p:nvPr/>
            </p:nvSpPr>
            <p:spPr>
              <a:xfrm>
                <a:off x="4869863" y="3363058"/>
                <a:ext cx="24177" cy="44529"/>
              </a:xfrm>
              <a:custGeom>
                <a:avLst/>
                <a:gdLst/>
                <a:ahLst/>
                <a:cxnLst/>
                <a:rect l="l" t="t" r="r" b="b"/>
                <a:pathLst>
                  <a:path w="2162" h="3982" extrusionOk="0">
                    <a:moveTo>
                      <a:pt x="2162" y="0"/>
                    </a:moveTo>
                    <a:lnTo>
                      <a:pt x="1" y="333"/>
                    </a:lnTo>
                    <a:lnTo>
                      <a:pt x="1" y="3982"/>
                    </a:lnTo>
                    <a:lnTo>
                      <a:pt x="2162" y="3738"/>
                    </a:lnTo>
                    <a:lnTo>
                      <a:pt x="21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14683;p57"/>
              <p:cNvSpPr/>
              <p:nvPr/>
            </p:nvSpPr>
            <p:spPr>
              <a:xfrm>
                <a:off x="5024372" y="3332787"/>
                <a:ext cx="60721" cy="56695"/>
              </a:xfrm>
              <a:custGeom>
                <a:avLst/>
                <a:gdLst/>
                <a:ahLst/>
                <a:cxnLst/>
                <a:rect l="l" t="t" r="r" b="b"/>
                <a:pathLst>
                  <a:path w="5430" h="5070" extrusionOk="0">
                    <a:moveTo>
                      <a:pt x="5429" y="0"/>
                    </a:moveTo>
                    <a:lnTo>
                      <a:pt x="0" y="843"/>
                    </a:lnTo>
                    <a:lnTo>
                      <a:pt x="0" y="5069"/>
                    </a:lnTo>
                    <a:lnTo>
                      <a:pt x="5429" y="4450"/>
                    </a:lnTo>
                    <a:lnTo>
                      <a:pt x="5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14684;p57"/>
              <p:cNvSpPr/>
              <p:nvPr/>
            </p:nvSpPr>
            <p:spPr>
              <a:xfrm>
                <a:off x="4724379" y="3005979"/>
                <a:ext cx="104735" cy="744173"/>
              </a:xfrm>
              <a:custGeom>
                <a:avLst/>
                <a:gdLst/>
                <a:ahLst/>
                <a:cxnLst/>
                <a:rect l="l" t="t" r="r" b="b"/>
                <a:pathLst>
                  <a:path w="9366" h="66548" extrusionOk="0">
                    <a:moveTo>
                      <a:pt x="9365" y="0"/>
                    </a:moveTo>
                    <a:lnTo>
                      <a:pt x="0" y="4832"/>
                    </a:lnTo>
                    <a:lnTo>
                      <a:pt x="0" y="64099"/>
                    </a:lnTo>
                    <a:lnTo>
                      <a:pt x="9365" y="66548"/>
                    </a:lnTo>
                    <a:lnTo>
                      <a:pt x="93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14685;p57"/>
              <p:cNvSpPr/>
              <p:nvPr/>
            </p:nvSpPr>
            <p:spPr>
              <a:xfrm>
                <a:off x="4806313" y="3031207"/>
                <a:ext cx="14929" cy="56561"/>
              </a:xfrm>
              <a:custGeom>
                <a:avLst/>
                <a:gdLst/>
                <a:ahLst/>
                <a:cxnLst/>
                <a:rect l="l" t="t" r="r" b="b"/>
                <a:pathLst>
                  <a:path w="1335" h="5058" extrusionOk="0">
                    <a:moveTo>
                      <a:pt x="1334" y="0"/>
                    </a:moveTo>
                    <a:lnTo>
                      <a:pt x="0" y="659"/>
                    </a:lnTo>
                    <a:lnTo>
                      <a:pt x="0" y="5057"/>
                    </a:lnTo>
                    <a:lnTo>
                      <a:pt x="1334" y="4472"/>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14686;p57"/>
              <p:cNvSpPr/>
              <p:nvPr/>
            </p:nvSpPr>
            <p:spPr>
              <a:xfrm>
                <a:off x="4806313" y="3108053"/>
                <a:ext cx="14929" cy="55376"/>
              </a:xfrm>
              <a:custGeom>
                <a:avLst/>
                <a:gdLst/>
                <a:ahLst/>
                <a:cxnLst/>
                <a:rect l="l" t="t" r="r" b="b"/>
                <a:pathLst>
                  <a:path w="1335" h="4952" extrusionOk="0">
                    <a:moveTo>
                      <a:pt x="1334" y="0"/>
                    </a:moveTo>
                    <a:lnTo>
                      <a:pt x="0" y="549"/>
                    </a:lnTo>
                    <a:lnTo>
                      <a:pt x="0" y="4951"/>
                    </a:lnTo>
                    <a:lnTo>
                      <a:pt x="1334" y="4470"/>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14687;p57"/>
              <p:cNvSpPr/>
              <p:nvPr/>
            </p:nvSpPr>
            <p:spPr>
              <a:xfrm>
                <a:off x="4806313" y="3184921"/>
                <a:ext cx="14929" cy="54157"/>
              </a:xfrm>
              <a:custGeom>
                <a:avLst/>
                <a:gdLst/>
                <a:ahLst/>
                <a:cxnLst/>
                <a:rect l="l" t="t" r="r" b="b"/>
                <a:pathLst>
                  <a:path w="1335" h="4843" extrusionOk="0">
                    <a:moveTo>
                      <a:pt x="1334" y="0"/>
                    </a:moveTo>
                    <a:lnTo>
                      <a:pt x="0" y="442"/>
                    </a:lnTo>
                    <a:lnTo>
                      <a:pt x="0" y="4842"/>
                    </a:lnTo>
                    <a:lnTo>
                      <a:pt x="1334" y="4472"/>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14688;p57"/>
              <p:cNvSpPr/>
              <p:nvPr/>
            </p:nvSpPr>
            <p:spPr>
              <a:xfrm>
                <a:off x="4782785" y="3043563"/>
                <a:ext cx="14146" cy="54951"/>
              </a:xfrm>
              <a:custGeom>
                <a:avLst/>
                <a:gdLst/>
                <a:ahLst/>
                <a:cxnLst/>
                <a:rect l="l" t="t" r="r" b="b"/>
                <a:pathLst>
                  <a:path w="1265" h="4914" extrusionOk="0">
                    <a:moveTo>
                      <a:pt x="1264" y="1"/>
                    </a:moveTo>
                    <a:lnTo>
                      <a:pt x="1" y="623"/>
                    </a:lnTo>
                    <a:lnTo>
                      <a:pt x="1" y="4913"/>
                    </a:lnTo>
                    <a:lnTo>
                      <a:pt x="1264" y="4356"/>
                    </a:lnTo>
                    <a:lnTo>
                      <a:pt x="12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14689;p57"/>
              <p:cNvSpPr/>
              <p:nvPr/>
            </p:nvSpPr>
            <p:spPr>
              <a:xfrm>
                <a:off x="4782785" y="3118441"/>
                <a:ext cx="14146" cy="53799"/>
              </a:xfrm>
              <a:custGeom>
                <a:avLst/>
                <a:gdLst/>
                <a:ahLst/>
                <a:cxnLst/>
                <a:rect l="l" t="t" r="r" b="b"/>
                <a:pathLst>
                  <a:path w="1265" h="4811" extrusionOk="0">
                    <a:moveTo>
                      <a:pt x="1264" y="0"/>
                    </a:moveTo>
                    <a:lnTo>
                      <a:pt x="1" y="523"/>
                    </a:lnTo>
                    <a:lnTo>
                      <a:pt x="1" y="4811"/>
                    </a:lnTo>
                    <a:lnTo>
                      <a:pt x="1264" y="4357"/>
                    </a:lnTo>
                    <a:lnTo>
                      <a:pt x="12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14690;p57"/>
              <p:cNvSpPr/>
              <p:nvPr/>
            </p:nvSpPr>
            <p:spPr>
              <a:xfrm>
                <a:off x="4782785" y="3193353"/>
                <a:ext cx="14146" cy="52636"/>
              </a:xfrm>
              <a:custGeom>
                <a:avLst/>
                <a:gdLst/>
                <a:ahLst/>
                <a:cxnLst/>
                <a:rect l="l" t="t" r="r" b="b"/>
                <a:pathLst>
                  <a:path w="1265" h="4707" extrusionOk="0">
                    <a:moveTo>
                      <a:pt x="1264" y="0"/>
                    </a:moveTo>
                    <a:lnTo>
                      <a:pt x="1" y="418"/>
                    </a:lnTo>
                    <a:lnTo>
                      <a:pt x="1" y="4707"/>
                    </a:lnTo>
                    <a:lnTo>
                      <a:pt x="1264" y="4354"/>
                    </a:lnTo>
                    <a:lnTo>
                      <a:pt x="12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14691;p57"/>
              <p:cNvSpPr/>
              <p:nvPr/>
            </p:nvSpPr>
            <p:spPr>
              <a:xfrm>
                <a:off x="4751206" y="3059610"/>
                <a:ext cx="13162" cy="52793"/>
              </a:xfrm>
              <a:custGeom>
                <a:avLst/>
                <a:gdLst/>
                <a:ahLst/>
                <a:cxnLst/>
                <a:rect l="l" t="t" r="r" b="b"/>
                <a:pathLst>
                  <a:path w="1177" h="4721" extrusionOk="0">
                    <a:moveTo>
                      <a:pt x="1176" y="0"/>
                    </a:moveTo>
                    <a:lnTo>
                      <a:pt x="0" y="582"/>
                    </a:lnTo>
                    <a:lnTo>
                      <a:pt x="0" y="4720"/>
                    </a:lnTo>
                    <a:lnTo>
                      <a:pt x="1176" y="4205"/>
                    </a:lnTo>
                    <a:lnTo>
                      <a:pt x="11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14692;p57"/>
              <p:cNvSpPr/>
              <p:nvPr/>
            </p:nvSpPr>
            <p:spPr>
              <a:xfrm>
                <a:off x="4751206" y="3131860"/>
                <a:ext cx="13162" cy="51753"/>
              </a:xfrm>
              <a:custGeom>
                <a:avLst/>
                <a:gdLst/>
                <a:ahLst/>
                <a:cxnLst/>
                <a:rect l="l" t="t" r="r" b="b"/>
                <a:pathLst>
                  <a:path w="1177" h="4628" extrusionOk="0">
                    <a:moveTo>
                      <a:pt x="1176" y="1"/>
                    </a:moveTo>
                    <a:lnTo>
                      <a:pt x="0" y="486"/>
                    </a:lnTo>
                    <a:lnTo>
                      <a:pt x="0" y="4627"/>
                    </a:lnTo>
                    <a:lnTo>
                      <a:pt x="1176" y="4204"/>
                    </a:lnTo>
                    <a:lnTo>
                      <a:pt x="11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14693;p57"/>
              <p:cNvSpPr/>
              <p:nvPr/>
            </p:nvSpPr>
            <p:spPr>
              <a:xfrm>
                <a:off x="4751206" y="3204122"/>
                <a:ext cx="13162" cy="50668"/>
              </a:xfrm>
              <a:custGeom>
                <a:avLst/>
                <a:gdLst/>
                <a:ahLst/>
                <a:cxnLst/>
                <a:rect l="l" t="t" r="r" b="b"/>
                <a:pathLst>
                  <a:path w="1177" h="4531" extrusionOk="0">
                    <a:moveTo>
                      <a:pt x="1176" y="0"/>
                    </a:moveTo>
                    <a:lnTo>
                      <a:pt x="0" y="391"/>
                    </a:lnTo>
                    <a:lnTo>
                      <a:pt x="0" y="4531"/>
                    </a:lnTo>
                    <a:lnTo>
                      <a:pt x="1176" y="4202"/>
                    </a:lnTo>
                    <a:lnTo>
                      <a:pt x="11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14694;p57"/>
              <p:cNvSpPr/>
              <p:nvPr/>
            </p:nvSpPr>
            <p:spPr>
              <a:xfrm>
                <a:off x="4730619" y="3070066"/>
                <a:ext cx="12580" cy="51384"/>
              </a:xfrm>
              <a:custGeom>
                <a:avLst/>
                <a:gdLst/>
                <a:ahLst/>
                <a:cxnLst/>
                <a:rect l="l" t="t" r="r" b="b"/>
                <a:pathLst>
                  <a:path w="1125" h="4595" extrusionOk="0">
                    <a:moveTo>
                      <a:pt x="1125" y="0"/>
                    </a:moveTo>
                    <a:lnTo>
                      <a:pt x="1" y="553"/>
                    </a:lnTo>
                    <a:lnTo>
                      <a:pt x="1" y="4595"/>
                    </a:lnTo>
                    <a:lnTo>
                      <a:pt x="1125" y="4102"/>
                    </a:lnTo>
                    <a:lnTo>
                      <a:pt x="1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14695;p57"/>
              <p:cNvSpPr/>
              <p:nvPr/>
            </p:nvSpPr>
            <p:spPr>
              <a:xfrm>
                <a:off x="4730619" y="3140605"/>
                <a:ext cx="12580" cy="50388"/>
              </a:xfrm>
              <a:custGeom>
                <a:avLst/>
                <a:gdLst/>
                <a:ahLst/>
                <a:cxnLst/>
                <a:rect l="l" t="t" r="r" b="b"/>
                <a:pathLst>
                  <a:path w="1125" h="4506" extrusionOk="0">
                    <a:moveTo>
                      <a:pt x="1125" y="0"/>
                    </a:moveTo>
                    <a:lnTo>
                      <a:pt x="1" y="462"/>
                    </a:lnTo>
                    <a:lnTo>
                      <a:pt x="1" y="4506"/>
                    </a:lnTo>
                    <a:lnTo>
                      <a:pt x="1125" y="4102"/>
                    </a:lnTo>
                    <a:lnTo>
                      <a:pt x="1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14696;p57"/>
              <p:cNvSpPr/>
              <p:nvPr/>
            </p:nvSpPr>
            <p:spPr>
              <a:xfrm>
                <a:off x="4730619" y="3211155"/>
                <a:ext cx="12580" cy="49371"/>
              </a:xfrm>
              <a:custGeom>
                <a:avLst/>
                <a:gdLst/>
                <a:ahLst/>
                <a:cxnLst/>
                <a:rect l="l" t="t" r="r" b="b"/>
                <a:pathLst>
                  <a:path w="1125" h="4415" extrusionOk="0">
                    <a:moveTo>
                      <a:pt x="1125" y="0"/>
                    </a:moveTo>
                    <a:lnTo>
                      <a:pt x="1" y="371"/>
                    </a:lnTo>
                    <a:lnTo>
                      <a:pt x="1" y="4414"/>
                    </a:lnTo>
                    <a:lnTo>
                      <a:pt x="1125" y="4101"/>
                    </a:lnTo>
                    <a:lnTo>
                      <a:pt x="1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14697;p57"/>
              <p:cNvSpPr/>
              <p:nvPr/>
            </p:nvSpPr>
            <p:spPr>
              <a:xfrm>
                <a:off x="4806313" y="3301689"/>
                <a:ext cx="14929" cy="52323"/>
              </a:xfrm>
              <a:custGeom>
                <a:avLst/>
                <a:gdLst/>
                <a:ahLst/>
                <a:cxnLst/>
                <a:rect l="l" t="t" r="r" b="b"/>
                <a:pathLst>
                  <a:path w="1335" h="4679" extrusionOk="0">
                    <a:moveTo>
                      <a:pt x="1334" y="0"/>
                    </a:moveTo>
                    <a:lnTo>
                      <a:pt x="0" y="277"/>
                    </a:lnTo>
                    <a:lnTo>
                      <a:pt x="0" y="4678"/>
                    </a:lnTo>
                    <a:lnTo>
                      <a:pt x="1334" y="4472"/>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14698;p57"/>
              <p:cNvSpPr/>
              <p:nvPr/>
            </p:nvSpPr>
            <p:spPr>
              <a:xfrm>
                <a:off x="4806313" y="3378546"/>
                <a:ext cx="14929" cy="51104"/>
              </a:xfrm>
              <a:custGeom>
                <a:avLst/>
                <a:gdLst/>
                <a:ahLst/>
                <a:cxnLst/>
                <a:rect l="l" t="t" r="r" b="b"/>
                <a:pathLst>
                  <a:path w="1335" h="4570" extrusionOk="0">
                    <a:moveTo>
                      <a:pt x="1334" y="1"/>
                    </a:moveTo>
                    <a:lnTo>
                      <a:pt x="0" y="170"/>
                    </a:lnTo>
                    <a:lnTo>
                      <a:pt x="0" y="4570"/>
                    </a:lnTo>
                    <a:lnTo>
                      <a:pt x="1334" y="4471"/>
                    </a:lnTo>
                    <a:lnTo>
                      <a:pt x="13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14699;p57"/>
              <p:cNvSpPr/>
              <p:nvPr/>
            </p:nvSpPr>
            <p:spPr>
              <a:xfrm>
                <a:off x="4806313" y="3455404"/>
                <a:ext cx="14929" cy="49975"/>
              </a:xfrm>
              <a:custGeom>
                <a:avLst/>
                <a:gdLst/>
                <a:ahLst/>
                <a:cxnLst/>
                <a:rect l="l" t="t" r="r" b="b"/>
                <a:pathLst>
                  <a:path w="1335" h="4469" extrusionOk="0">
                    <a:moveTo>
                      <a:pt x="1334" y="0"/>
                    </a:moveTo>
                    <a:lnTo>
                      <a:pt x="0" y="63"/>
                    </a:lnTo>
                    <a:lnTo>
                      <a:pt x="0" y="4463"/>
                    </a:lnTo>
                    <a:lnTo>
                      <a:pt x="1334" y="4469"/>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14700;p57"/>
              <p:cNvSpPr/>
              <p:nvPr/>
            </p:nvSpPr>
            <p:spPr>
              <a:xfrm>
                <a:off x="4782785" y="3307112"/>
                <a:ext cx="14146" cy="50925"/>
              </a:xfrm>
              <a:custGeom>
                <a:avLst/>
                <a:gdLst/>
                <a:ahLst/>
                <a:cxnLst/>
                <a:rect l="l" t="t" r="r" b="b"/>
                <a:pathLst>
                  <a:path w="1265" h="4554" extrusionOk="0">
                    <a:moveTo>
                      <a:pt x="1264" y="0"/>
                    </a:moveTo>
                    <a:lnTo>
                      <a:pt x="1" y="265"/>
                    </a:lnTo>
                    <a:lnTo>
                      <a:pt x="1" y="4554"/>
                    </a:lnTo>
                    <a:lnTo>
                      <a:pt x="1264" y="4354"/>
                    </a:lnTo>
                    <a:lnTo>
                      <a:pt x="12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14701;p57"/>
              <p:cNvSpPr/>
              <p:nvPr/>
            </p:nvSpPr>
            <p:spPr>
              <a:xfrm>
                <a:off x="4782785" y="3382013"/>
                <a:ext cx="14146" cy="49762"/>
              </a:xfrm>
              <a:custGeom>
                <a:avLst/>
                <a:gdLst/>
                <a:ahLst/>
                <a:cxnLst/>
                <a:rect l="l" t="t" r="r" b="b"/>
                <a:pathLst>
                  <a:path w="1265" h="4450" extrusionOk="0">
                    <a:moveTo>
                      <a:pt x="1264" y="1"/>
                    </a:moveTo>
                    <a:lnTo>
                      <a:pt x="1" y="160"/>
                    </a:lnTo>
                    <a:lnTo>
                      <a:pt x="1" y="4449"/>
                    </a:lnTo>
                    <a:lnTo>
                      <a:pt x="1264" y="4355"/>
                    </a:lnTo>
                    <a:lnTo>
                      <a:pt x="12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14702;p57"/>
              <p:cNvSpPr/>
              <p:nvPr/>
            </p:nvSpPr>
            <p:spPr>
              <a:xfrm>
                <a:off x="4782785" y="3456891"/>
                <a:ext cx="14146" cy="48733"/>
              </a:xfrm>
              <a:custGeom>
                <a:avLst/>
                <a:gdLst/>
                <a:ahLst/>
                <a:cxnLst/>
                <a:rect l="l" t="t" r="r" b="b"/>
                <a:pathLst>
                  <a:path w="1265" h="4358" extrusionOk="0">
                    <a:moveTo>
                      <a:pt x="1264" y="1"/>
                    </a:moveTo>
                    <a:lnTo>
                      <a:pt x="1" y="58"/>
                    </a:lnTo>
                    <a:lnTo>
                      <a:pt x="1" y="4349"/>
                    </a:lnTo>
                    <a:lnTo>
                      <a:pt x="1264" y="4357"/>
                    </a:lnTo>
                    <a:lnTo>
                      <a:pt x="12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14703;p57"/>
              <p:cNvSpPr/>
              <p:nvPr/>
            </p:nvSpPr>
            <p:spPr>
              <a:xfrm>
                <a:off x="4751206" y="3313889"/>
                <a:ext cx="13162" cy="49069"/>
              </a:xfrm>
              <a:custGeom>
                <a:avLst/>
                <a:gdLst/>
                <a:ahLst/>
                <a:cxnLst/>
                <a:rect l="l" t="t" r="r" b="b"/>
                <a:pathLst>
                  <a:path w="1177" h="4388" extrusionOk="0">
                    <a:moveTo>
                      <a:pt x="1176" y="0"/>
                    </a:moveTo>
                    <a:lnTo>
                      <a:pt x="0" y="246"/>
                    </a:lnTo>
                    <a:lnTo>
                      <a:pt x="0" y="4387"/>
                    </a:lnTo>
                    <a:lnTo>
                      <a:pt x="1176" y="4203"/>
                    </a:lnTo>
                    <a:lnTo>
                      <a:pt x="11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14704;p57"/>
              <p:cNvSpPr/>
              <p:nvPr/>
            </p:nvSpPr>
            <p:spPr>
              <a:xfrm>
                <a:off x="4751206" y="3386150"/>
                <a:ext cx="13162" cy="47984"/>
              </a:xfrm>
              <a:custGeom>
                <a:avLst/>
                <a:gdLst/>
                <a:ahLst/>
                <a:cxnLst/>
                <a:rect l="l" t="t" r="r" b="b"/>
                <a:pathLst>
                  <a:path w="1177" h="4291" extrusionOk="0">
                    <a:moveTo>
                      <a:pt x="1176" y="0"/>
                    </a:moveTo>
                    <a:lnTo>
                      <a:pt x="0" y="151"/>
                    </a:lnTo>
                    <a:lnTo>
                      <a:pt x="0" y="4291"/>
                    </a:lnTo>
                    <a:lnTo>
                      <a:pt x="1176" y="4203"/>
                    </a:lnTo>
                    <a:lnTo>
                      <a:pt x="11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14705;p57"/>
              <p:cNvSpPr/>
              <p:nvPr/>
            </p:nvSpPr>
            <p:spPr>
              <a:xfrm>
                <a:off x="4751206" y="3458400"/>
                <a:ext cx="13162" cy="47000"/>
              </a:xfrm>
              <a:custGeom>
                <a:avLst/>
                <a:gdLst/>
                <a:ahLst/>
                <a:cxnLst/>
                <a:rect l="l" t="t" r="r" b="b"/>
                <a:pathLst>
                  <a:path w="1177" h="4203" extrusionOk="0">
                    <a:moveTo>
                      <a:pt x="1176" y="1"/>
                    </a:moveTo>
                    <a:lnTo>
                      <a:pt x="0" y="57"/>
                    </a:lnTo>
                    <a:lnTo>
                      <a:pt x="0" y="4195"/>
                    </a:lnTo>
                    <a:lnTo>
                      <a:pt x="1176" y="4202"/>
                    </a:lnTo>
                    <a:lnTo>
                      <a:pt x="11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14706;p57"/>
              <p:cNvSpPr/>
              <p:nvPr/>
            </p:nvSpPr>
            <p:spPr>
              <a:xfrm>
                <a:off x="4751206" y="3567676"/>
                <a:ext cx="13162" cy="48018"/>
              </a:xfrm>
              <a:custGeom>
                <a:avLst/>
                <a:gdLst/>
                <a:ahLst/>
                <a:cxnLst/>
                <a:rect l="l" t="t" r="r" b="b"/>
                <a:pathLst>
                  <a:path w="1177" h="4294" extrusionOk="0">
                    <a:moveTo>
                      <a:pt x="0" y="0"/>
                    </a:moveTo>
                    <a:lnTo>
                      <a:pt x="0" y="4141"/>
                    </a:lnTo>
                    <a:lnTo>
                      <a:pt x="1176" y="4293"/>
                    </a:lnTo>
                    <a:lnTo>
                      <a:pt x="1176" y="9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14707;p57"/>
              <p:cNvSpPr/>
              <p:nvPr/>
            </p:nvSpPr>
            <p:spPr>
              <a:xfrm>
                <a:off x="4751206" y="3638886"/>
                <a:ext cx="13162" cy="49058"/>
              </a:xfrm>
              <a:custGeom>
                <a:avLst/>
                <a:gdLst/>
                <a:ahLst/>
                <a:cxnLst/>
                <a:rect l="l" t="t" r="r" b="b"/>
                <a:pathLst>
                  <a:path w="1177" h="4387" extrusionOk="0">
                    <a:moveTo>
                      <a:pt x="0" y="0"/>
                    </a:moveTo>
                    <a:lnTo>
                      <a:pt x="0" y="4139"/>
                    </a:lnTo>
                    <a:lnTo>
                      <a:pt x="1176" y="4387"/>
                    </a:lnTo>
                    <a:lnTo>
                      <a:pt x="1176" y="18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14708;p57"/>
              <p:cNvSpPr/>
              <p:nvPr/>
            </p:nvSpPr>
            <p:spPr>
              <a:xfrm>
                <a:off x="4730619" y="3318317"/>
                <a:ext cx="12580" cy="47816"/>
              </a:xfrm>
              <a:custGeom>
                <a:avLst/>
                <a:gdLst/>
                <a:ahLst/>
                <a:cxnLst/>
                <a:rect l="l" t="t" r="r" b="b"/>
                <a:pathLst>
                  <a:path w="1125" h="4276" extrusionOk="0">
                    <a:moveTo>
                      <a:pt x="1125" y="1"/>
                    </a:moveTo>
                    <a:lnTo>
                      <a:pt x="1" y="233"/>
                    </a:lnTo>
                    <a:lnTo>
                      <a:pt x="1" y="4275"/>
                    </a:lnTo>
                    <a:lnTo>
                      <a:pt x="1125" y="4102"/>
                    </a:lnTo>
                    <a:lnTo>
                      <a:pt x="11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14709;p57"/>
              <p:cNvSpPr/>
              <p:nvPr/>
            </p:nvSpPr>
            <p:spPr>
              <a:xfrm>
                <a:off x="4730619" y="3388856"/>
                <a:ext cx="12580" cy="46821"/>
              </a:xfrm>
              <a:custGeom>
                <a:avLst/>
                <a:gdLst/>
                <a:ahLst/>
                <a:cxnLst/>
                <a:rect l="l" t="t" r="r" b="b"/>
                <a:pathLst>
                  <a:path w="1125" h="4187" extrusionOk="0">
                    <a:moveTo>
                      <a:pt x="1125" y="1"/>
                    </a:moveTo>
                    <a:lnTo>
                      <a:pt x="1" y="144"/>
                    </a:lnTo>
                    <a:lnTo>
                      <a:pt x="1" y="4186"/>
                    </a:lnTo>
                    <a:lnTo>
                      <a:pt x="1125" y="4102"/>
                    </a:lnTo>
                    <a:lnTo>
                      <a:pt x="11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14710;p57"/>
              <p:cNvSpPr/>
              <p:nvPr/>
            </p:nvSpPr>
            <p:spPr>
              <a:xfrm>
                <a:off x="4730619" y="3459362"/>
                <a:ext cx="12580" cy="45927"/>
              </a:xfrm>
              <a:custGeom>
                <a:avLst/>
                <a:gdLst/>
                <a:ahLst/>
                <a:cxnLst/>
                <a:rect l="l" t="t" r="r" b="b"/>
                <a:pathLst>
                  <a:path w="1125" h="4107" extrusionOk="0">
                    <a:moveTo>
                      <a:pt x="1125" y="1"/>
                    </a:moveTo>
                    <a:lnTo>
                      <a:pt x="1" y="52"/>
                    </a:lnTo>
                    <a:lnTo>
                      <a:pt x="1" y="4097"/>
                    </a:lnTo>
                    <a:lnTo>
                      <a:pt x="1125" y="4106"/>
                    </a:lnTo>
                    <a:lnTo>
                      <a:pt x="11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14711;p57"/>
              <p:cNvSpPr/>
              <p:nvPr/>
            </p:nvSpPr>
            <p:spPr>
              <a:xfrm>
                <a:off x="4730619" y="3566077"/>
                <a:ext cx="12580" cy="46866"/>
              </a:xfrm>
              <a:custGeom>
                <a:avLst/>
                <a:gdLst/>
                <a:ahLst/>
                <a:cxnLst/>
                <a:rect l="l" t="t" r="r" b="b"/>
                <a:pathLst>
                  <a:path w="1125" h="4191" extrusionOk="0">
                    <a:moveTo>
                      <a:pt x="1" y="1"/>
                    </a:moveTo>
                    <a:lnTo>
                      <a:pt x="1" y="4044"/>
                    </a:lnTo>
                    <a:lnTo>
                      <a:pt x="1125" y="4191"/>
                    </a:lnTo>
                    <a:lnTo>
                      <a:pt x="1125" y="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14712;p57"/>
              <p:cNvSpPr/>
              <p:nvPr/>
            </p:nvSpPr>
            <p:spPr>
              <a:xfrm>
                <a:off x="4730619" y="3635621"/>
                <a:ext cx="12580" cy="47861"/>
              </a:xfrm>
              <a:custGeom>
                <a:avLst/>
                <a:gdLst/>
                <a:ahLst/>
                <a:cxnLst/>
                <a:rect l="l" t="t" r="r" b="b"/>
                <a:pathLst>
                  <a:path w="1125" h="4280" extrusionOk="0">
                    <a:moveTo>
                      <a:pt x="1" y="1"/>
                    </a:moveTo>
                    <a:lnTo>
                      <a:pt x="1" y="4043"/>
                    </a:lnTo>
                    <a:lnTo>
                      <a:pt x="1125" y="4280"/>
                    </a:lnTo>
                    <a:lnTo>
                      <a:pt x="1125" y="17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14713;p57"/>
              <p:cNvSpPr/>
              <p:nvPr/>
            </p:nvSpPr>
            <p:spPr>
              <a:xfrm>
                <a:off x="4806313" y="3571042"/>
                <a:ext cx="14929" cy="51126"/>
              </a:xfrm>
              <a:custGeom>
                <a:avLst/>
                <a:gdLst/>
                <a:ahLst/>
                <a:cxnLst/>
                <a:rect l="l" t="t" r="r" b="b"/>
                <a:pathLst>
                  <a:path w="1335" h="4572" extrusionOk="0">
                    <a:moveTo>
                      <a:pt x="0" y="1"/>
                    </a:moveTo>
                    <a:lnTo>
                      <a:pt x="0" y="4399"/>
                    </a:lnTo>
                    <a:lnTo>
                      <a:pt x="1334" y="4571"/>
                    </a:lnTo>
                    <a:lnTo>
                      <a:pt x="1334" y="10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14714;p57"/>
              <p:cNvSpPr/>
              <p:nvPr/>
            </p:nvSpPr>
            <p:spPr>
              <a:xfrm>
                <a:off x="4806313" y="3646691"/>
                <a:ext cx="14929" cy="52323"/>
              </a:xfrm>
              <a:custGeom>
                <a:avLst/>
                <a:gdLst/>
                <a:ahLst/>
                <a:cxnLst/>
                <a:rect l="l" t="t" r="r" b="b"/>
                <a:pathLst>
                  <a:path w="1335" h="4679" extrusionOk="0">
                    <a:moveTo>
                      <a:pt x="0" y="0"/>
                    </a:moveTo>
                    <a:lnTo>
                      <a:pt x="0" y="4400"/>
                    </a:lnTo>
                    <a:lnTo>
                      <a:pt x="1334" y="4678"/>
                    </a:lnTo>
                    <a:lnTo>
                      <a:pt x="1334" y="21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14715;p57"/>
              <p:cNvSpPr/>
              <p:nvPr/>
            </p:nvSpPr>
            <p:spPr>
              <a:xfrm>
                <a:off x="4782785" y="3569566"/>
                <a:ext cx="14146" cy="49818"/>
              </a:xfrm>
              <a:custGeom>
                <a:avLst/>
                <a:gdLst/>
                <a:ahLst/>
                <a:cxnLst/>
                <a:rect l="l" t="t" r="r" b="b"/>
                <a:pathLst>
                  <a:path w="1265" h="4455" extrusionOk="0">
                    <a:moveTo>
                      <a:pt x="1" y="0"/>
                    </a:moveTo>
                    <a:lnTo>
                      <a:pt x="1" y="4291"/>
                    </a:lnTo>
                    <a:lnTo>
                      <a:pt x="1264" y="4455"/>
                    </a:lnTo>
                    <a:lnTo>
                      <a:pt x="1264" y="9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14716;p57"/>
              <p:cNvSpPr/>
              <p:nvPr/>
            </p:nvSpPr>
            <p:spPr>
              <a:xfrm>
                <a:off x="4782785" y="3643314"/>
                <a:ext cx="14146" cy="50959"/>
              </a:xfrm>
              <a:custGeom>
                <a:avLst/>
                <a:gdLst/>
                <a:ahLst/>
                <a:cxnLst/>
                <a:rect l="l" t="t" r="r" b="b"/>
                <a:pathLst>
                  <a:path w="1265" h="4557" extrusionOk="0">
                    <a:moveTo>
                      <a:pt x="1" y="1"/>
                    </a:moveTo>
                    <a:lnTo>
                      <a:pt x="1" y="4291"/>
                    </a:lnTo>
                    <a:lnTo>
                      <a:pt x="1264" y="4557"/>
                    </a:lnTo>
                    <a:lnTo>
                      <a:pt x="1264" y="20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14717;p57"/>
              <p:cNvSpPr/>
              <p:nvPr/>
            </p:nvSpPr>
            <p:spPr>
              <a:xfrm>
                <a:off x="5561814" y="1820198"/>
                <a:ext cx="603184" cy="2343125"/>
              </a:xfrm>
              <a:custGeom>
                <a:avLst/>
                <a:gdLst/>
                <a:ahLst/>
                <a:cxnLst/>
                <a:rect l="l" t="t" r="r" b="b"/>
                <a:pathLst>
                  <a:path w="53940" h="209535" extrusionOk="0">
                    <a:moveTo>
                      <a:pt x="53939" y="0"/>
                    </a:moveTo>
                    <a:lnTo>
                      <a:pt x="1" y="42843"/>
                    </a:lnTo>
                    <a:lnTo>
                      <a:pt x="1" y="195432"/>
                    </a:lnTo>
                    <a:lnTo>
                      <a:pt x="53939" y="209534"/>
                    </a:lnTo>
                    <a:lnTo>
                      <a:pt x="539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4718;p57"/>
              <p:cNvSpPr/>
              <p:nvPr/>
            </p:nvSpPr>
            <p:spPr>
              <a:xfrm>
                <a:off x="5561814" y="1820198"/>
                <a:ext cx="603184" cy="526293"/>
              </a:xfrm>
              <a:custGeom>
                <a:avLst/>
                <a:gdLst/>
                <a:ahLst/>
                <a:cxnLst/>
                <a:rect l="l" t="t" r="r" b="b"/>
                <a:pathLst>
                  <a:path w="53940" h="47064" extrusionOk="0">
                    <a:moveTo>
                      <a:pt x="53939" y="0"/>
                    </a:moveTo>
                    <a:lnTo>
                      <a:pt x="1" y="42843"/>
                    </a:lnTo>
                    <a:lnTo>
                      <a:pt x="1" y="47063"/>
                    </a:lnTo>
                    <a:lnTo>
                      <a:pt x="53939" y="5797"/>
                    </a:lnTo>
                    <a:lnTo>
                      <a:pt x="539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4719;p57"/>
              <p:cNvSpPr/>
              <p:nvPr/>
            </p:nvSpPr>
            <p:spPr>
              <a:xfrm>
                <a:off x="5601568" y="2703559"/>
                <a:ext cx="96852" cy="120693"/>
              </a:xfrm>
              <a:custGeom>
                <a:avLst/>
                <a:gdLst/>
                <a:ahLst/>
                <a:cxnLst/>
                <a:rect l="l" t="t" r="r" b="b"/>
                <a:pathLst>
                  <a:path w="8661" h="10793" extrusionOk="0">
                    <a:moveTo>
                      <a:pt x="8661" y="0"/>
                    </a:moveTo>
                    <a:lnTo>
                      <a:pt x="1" y="4345"/>
                    </a:lnTo>
                    <a:lnTo>
                      <a:pt x="1" y="10793"/>
                    </a:lnTo>
                    <a:lnTo>
                      <a:pt x="8661" y="6825"/>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4720;p57"/>
              <p:cNvSpPr/>
              <p:nvPr/>
            </p:nvSpPr>
            <p:spPr>
              <a:xfrm>
                <a:off x="5758291" y="2614938"/>
                <a:ext cx="116678" cy="137522"/>
              </a:xfrm>
              <a:custGeom>
                <a:avLst/>
                <a:gdLst/>
                <a:ahLst/>
                <a:cxnLst/>
                <a:rect l="l" t="t" r="r" b="b"/>
                <a:pathLst>
                  <a:path w="10434" h="12298" extrusionOk="0">
                    <a:moveTo>
                      <a:pt x="10434" y="1"/>
                    </a:moveTo>
                    <a:lnTo>
                      <a:pt x="0" y="5239"/>
                    </a:lnTo>
                    <a:lnTo>
                      <a:pt x="0" y="12298"/>
                    </a:lnTo>
                    <a:lnTo>
                      <a:pt x="10434" y="7516"/>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4721;p57"/>
              <p:cNvSpPr/>
              <p:nvPr/>
            </p:nvSpPr>
            <p:spPr>
              <a:xfrm>
                <a:off x="5950428" y="2504958"/>
                <a:ext cx="143773" cy="159451"/>
              </a:xfrm>
              <a:custGeom>
                <a:avLst/>
                <a:gdLst/>
                <a:ahLst/>
                <a:cxnLst/>
                <a:rect l="l" t="t" r="r" b="b"/>
                <a:pathLst>
                  <a:path w="12857" h="14259" extrusionOk="0">
                    <a:moveTo>
                      <a:pt x="12856" y="1"/>
                    </a:moveTo>
                    <a:lnTo>
                      <a:pt x="0" y="6451"/>
                    </a:lnTo>
                    <a:lnTo>
                      <a:pt x="0" y="14258"/>
                    </a:lnTo>
                    <a:lnTo>
                      <a:pt x="12856" y="8368"/>
                    </a:lnTo>
                    <a:lnTo>
                      <a:pt x="128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4722;p57"/>
              <p:cNvSpPr/>
              <p:nvPr/>
            </p:nvSpPr>
            <p:spPr>
              <a:xfrm>
                <a:off x="5601568" y="2575184"/>
                <a:ext cx="96852" cy="127838"/>
              </a:xfrm>
              <a:custGeom>
                <a:avLst/>
                <a:gdLst/>
                <a:ahLst/>
                <a:cxnLst/>
                <a:rect l="l" t="t" r="r" b="b"/>
                <a:pathLst>
                  <a:path w="8661" h="11432" extrusionOk="0">
                    <a:moveTo>
                      <a:pt x="8661" y="0"/>
                    </a:moveTo>
                    <a:lnTo>
                      <a:pt x="1" y="4981"/>
                    </a:lnTo>
                    <a:lnTo>
                      <a:pt x="1" y="11432"/>
                    </a:lnTo>
                    <a:lnTo>
                      <a:pt x="8661" y="6827"/>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4723;p57"/>
              <p:cNvSpPr/>
              <p:nvPr/>
            </p:nvSpPr>
            <p:spPr>
              <a:xfrm>
                <a:off x="5758291" y="2473681"/>
                <a:ext cx="116678" cy="146055"/>
              </a:xfrm>
              <a:custGeom>
                <a:avLst/>
                <a:gdLst/>
                <a:ahLst/>
                <a:cxnLst/>
                <a:rect l="l" t="t" r="r" b="b"/>
                <a:pathLst>
                  <a:path w="10434" h="13061" extrusionOk="0">
                    <a:moveTo>
                      <a:pt x="10434" y="1"/>
                    </a:moveTo>
                    <a:lnTo>
                      <a:pt x="0" y="6001"/>
                    </a:lnTo>
                    <a:lnTo>
                      <a:pt x="0" y="13060"/>
                    </a:lnTo>
                    <a:lnTo>
                      <a:pt x="10434" y="7513"/>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4724;p57"/>
              <p:cNvSpPr/>
              <p:nvPr/>
            </p:nvSpPr>
            <p:spPr>
              <a:xfrm>
                <a:off x="5950428" y="2347620"/>
                <a:ext cx="143773" cy="169974"/>
              </a:xfrm>
              <a:custGeom>
                <a:avLst/>
                <a:gdLst/>
                <a:ahLst/>
                <a:cxnLst/>
                <a:rect l="l" t="t" r="r" b="b"/>
                <a:pathLst>
                  <a:path w="12857" h="15200" extrusionOk="0">
                    <a:moveTo>
                      <a:pt x="12856" y="0"/>
                    </a:moveTo>
                    <a:lnTo>
                      <a:pt x="0" y="7391"/>
                    </a:lnTo>
                    <a:lnTo>
                      <a:pt x="0" y="15200"/>
                    </a:lnTo>
                    <a:lnTo>
                      <a:pt x="12856" y="8370"/>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4725;p57"/>
              <p:cNvSpPr/>
              <p:nvPr/>
            </p:nvSpPr>
            <p:spPr>
              <a:xfrm>
                <a:off x="5601568" y="2446820"/>
                <a:ext cx="96852" cy="134928"/>
              </a:xfrm>
              <a:custGeom>
                <a:avLst/>
                <a:gdLst/>
                <a:ahLst/>
                <a:cxnLst/>
                <a:rect l="l" t="t" r="r" b="b"/>
                <a:pathLst>
                  <a:path w="8661" h="12066" extrusionOk="0">
                    <a:moveTo>
                      <a:pt x="8661" y="1"/>
                    </a:moveTo>
                    <a:lnTo>
                      <a:pt x="1" y="5615"/>
                    </a:lnTo>
                    <a:lnTo>
                      <a:pt x="1" y="12065"/>
                    </a:lnTo>
                    <a:lnTo>
                      <a:pt x="8661" y="6827"/>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4726;p57"/>
              <p:cNvSpPr/>
              <p:nvPr/>
            </p:nvSpPr>
            <p:spPr>
              <a:xfrm>
                <a:off x="5758291" y="2332401"/>
                <a:ext cx="116678" cy="154587"/>
              </a:xfrm>
              <a:custGeom>
                <a:avLst/>
                <a:gdLst/>
                <a:ahLst/>
                <a:cxnLst/>
                <a:rect l="l" t="t" r="r" b="b"/>
                <a:pathLst>
                  <a:path w="10434" h="13824" extrusionOk="0">
                    <a:moveTo>
                      <a:pt x="10434" y="0"/>
                    </a:moveTo>
                    <a:lnTo>
                      <a:pt x="0" y="6763"/>
                    </a:lnTo>
                    <a:lnTo>
                      <a:pt x="0" y="13824"/>
                    </a:lnTo>
                    <a:lnTo>
                      <a:pt x="10434" y="7513"/>
                    </a:lnTo>
                    <a:lnTo>
                      <a:pt x="104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4727;p57"/>
              <p:cNvSpPr/>
              <p:nvPr/>
            </p:nvSpPr>
            <p:spPr>
              <a:xfrm>
                <a:off x="5950428" y="2190294"/>
                <a:ext cx="143773" cy="180474"/>
              </a:xfrm>
              <a:custGeom>
                <a:avLst/>
                <a:gdLst/>
                <a:ahLst/>
                <a:cxnLst/>
                <a:rect l="l" t="t" r="r" b="b"/>
                <a:pathLst>
                  <a:path w="12857" h="16139" extrusionOk="0">
                    <a:moveTo>
                      <a:pt x="12856" y="0"/>
                    </a:moveTo>
                    <a:lnTo>
                      <a:pt x="0" y="8332"/>
                    </a:lnTo>
                    <a:lnTo>
                      <a:pt x="0" y="16139"/>
                    </a:lnTo>
                    <a:lnTo>
                      <a:pt x="12856" y="8367"/>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4728;p57"/>
              <p:cNvSpPr/>
              <p:nvPr/>
            </p:nvSpPr>
            <p:spPr>
              <a:xfrm>
                <a:off x="5601568" y="2318479"/>
                <a:ext cx="96852" cy="142007"/>
              </a:xfrm>
              <a:custGeom>
                <a:avLst/>
                <a:gdLst/>
                <a:ahLst/>
                <a:cxnLst/>
                <a:rect l="l" t="t" r="r" b="b"/>
                <a:pathLst>
                  <a:path w="8661" h="12699" extrusionOk="0">
                    <a:moveTo>
                      <a:pt x="8661" y="0"/>
                    </a:moveTo>
                    <a:lnTo>
                      <a:pt x="1" y="6249"/>
                    </a:lnTo>
                    <a:lnTo>
                      <a:pt x="1" y="12698"/>
                    </a:lnTo>
                    <a:lnTo>
                      <a:pt x="8661" y="6827"/>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4729;p57"/>
              <p:cNvSpPr/>
              <p:nvPr/>
            </p:nvSpPr>
            <p:spPr>
              <a:xfrm>
                <a:off x="5758291" y="2191110"/>
                <a:ext cx="116678" cy="163141"/>
              </a:xfrm>
              <a:custGeom>
                <a:avLst/>
                <a:gdLst/>
                <a:ahLst/>
                <a:cxnLst/>
                <a:rect l="l" t="t" r="r" b="b"/>
                <a:pathLst>
                  <a:path w="10434" h="14589" extrusionOk="0">
                    <a:moveTo>
                      <a:pt x="10434" y="1"/>
                    </a:moveTo>
                    <a:lnTo>
                      <a:pt x="0" y="7529"/>
                    </a:lnTo>
                    <a:lnTo>
                      <a:pt x="0" y="14588"/>
                    </a:lnTo>
                    <a:lnTo>
                      <a:pt x="10434" y="7515"/>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4730;p57"/>
              <p:cNvSpPr/>
              <p:nvPr/>
            </p:nvSpPr>
            <p:spPr>
              <a:xfrm>
                <a:off x="5950428" y="2032967"/>
                <a:ext cx="143773" cy="191008"/>
              </a:xfrm>
              <a:custGeom>
                <a:avLst/>
                <a:gdLst/>
                <a:ahLst/>
                <a:cxnLst/>
                <a:rect l="l" t="t" r="r" b="b"/>
                <a:pathLst>
                  <a:path w="12857" h="17081" extrusionOk="0">
                    <a:moveTo>
                      <a:pt x="12856" y="0"/>
                    </a:moveTo>
                    <a:lnTo>
                      <a:pt x="0" y="9271"/>
                    </a:lnTo>
                    <a:lnTo>
                      <a:pt x="0" y="17080"/>
                    </a:lnTo>
                    <a:lnTo>
                      <a:pt x="12856" y="8364"/>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4731;p57"/>
              <p:cNvSpPr/>
              <p:nvPr/>
            </p:nvSpPr>
            <p:spPr>
              <a:xfrm>
                <a:off x="5601568" y="2831901"/>
                <a:ext cx="96852" cy="113648"/>
              </a:xfrm>
              <a:custGeom>
                <a:avLst/>
                <a:gdLst/>
                <a:ahLst/>
                <a:cxnLst/>
                <a:rect l="l" t="t" r="r" b="b"/>
                <a:pathLst>
                  <a:path w="8661" h="10163" extrusionOk="0">
                    <a:moveTo>
                      <a:pt x="8661" y="1"/>
                    </a:moveTo>
                    <a:lnTo>
                      <a:pt x="1" y="3712"/>
                    </a:lnTo>
                    <a:lnTo>
                      <a:pt x="1" y="10163"/>
                    </a:lnTo>
                    <a:lnTo>
                      <a:pt x="8661" y="6825"/>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4732;p57"/>
              <p:cNvSpPr/>
              <p:nvPr/>
            </p:nvSpPr>
            <p:spPr>
              <a:xfrm>
                <a:off x="5758291" y="2756240"/>
                <a:ext cx="116678" cy="128968"/>
              </a:xfrm>
              <a:custGeom>
                <a:avLst/>
                <a:gdLst/>
                <a:ahLst/>
                <a:cxnLst/>
                <a:rect l="l" t="t" r="r" b="b"/>
                <a:pathLst>
                  <a:path w="10434" h="11533" extrusionOk="0">
                    <a:moveTo>
                      <a:pt x="10434" y="1"/>
                    </a:moveTo>
                    <a:lnTo>
                      <a:pt x="0" y="4473"/>
                    </a:lnTo>
                    <a:lnTo>
                      <a:pt x="0" y="11532"/>
                    </a:lnTo>
                    <a:lnTo>
                      <a:pt x="10434" y="7515"/>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4733;p57"/>
              <p:cNvSpPr/>
              <p:nvPr/>
            </p:nvSpPr>
            <p:spPr>
              <a:xfrm>
                <a:off x="5950428" y="2662307"/>
                <a:ext cx="143773" cy="148906"/>
              </a:xfrm>
              <a:custGeom>
                <a:avLst/>
                <a:gdLst/>
                <a:ahLst/>
                <a:cxnLst/>
                <a:rect l="l" t="t" r="r" b="b"/>
                <a:pathLst>
                  <a:path w="12857" h="13316" extrusionOk="0">
                    <a:moveTo>
                      <a:pt x="12856" y="0"/>
                    </a:moveTo>
                    <a:lnTo>
                      <a:pt x="0" y="5507"/>
                    </a:lnTo>
                    <a:lnTo>
                      <a:pt x="0" y="13316"/>
                    </a:lnTo>
                    <a:lnTo>
                      <a:pt x="12856" y="8368"/>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4734;p57"/>
              <p:cNvSpPr/>
              <p:nvPr/>
            </p:nvSpPr>
            <p:spPr>
              <a:xfrm>
                <a:off x="5601568" y="2960242"/>
                <a:ext cx="96852" cy="106569"/>
              </a:xfrm>
              <a:custGeom>
                <a:avLst/>
                <a:gdLst/>
                <a:ahLst/>
                <a:cxnLst/>
                <a:rect l="l" t="t" r="r" b="b"/>
                <a:pathLst>
                  <a:path w="8661" h="9530" extrusionOk="0">
                    <a:moveTo>
                      <a:pt x="8661" y="1"/>
                    </a:moveTo>
                    <a:lnTo>
                      <a:pt x="1" y="3079"/>
                    </a:lnTo>
                    <a:lnTo>
                      <a:pt x="1" y="9530"/>
                    </a:lnTo>
                    <a:lnTo>
                      <a:pt x="8661" y="6830"/>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4735;p57"/>
              <p:cNvSpPr/>
              <p:nvPr/>
            </p:nvSpPr>
            <p:spPr>
              <a:xfrm>
                <a:off x="5758291" y="2897531"/>
                <a:ext cx="116678" cy="120436"/>
              </a:xfrm>
              <a:custGeom>
                <a:avLst/>
                <a:gdLst/>
                <a:ahLst/>
                <a:cxnLst/>
                <a:rect l="l" t="t" r="r" b="b"/>
                <a:pathLst>
                  <a:path w="10434" h="10770" extrusionOk="0">
                    <a:moveTo>
                      <a:pt x="10434" y="0"/>
                    </a:moveTo>
                    <a:lnTo>
                      <a:pt x="0" y="3709"/>
                    </a:lnTo>
                    <a:lnTo>
                      <a:pt x="0" y="10770"/>
                    </a:lnTo>
                    <a:lnTo>
                      <a:pt x="10434" y="7517"/>
                    </a:lnTo>
                    <a:lnTo>
                      <a:pt x="104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4736;p57"/>
              <p:cNvSpPr/>
              <p:nvPr/>
            </p:nvSpPr>
            <p:spPr>
              <a:xfrm>
                <a:off x="5950428" y="2819623"/>
                <a:ext cx="143773" cy="138417"/>
              </a:xfrm>
              <a:custGeom>
                <a:avLst/>
                <a:gdLst/>
                <a:ahLst/>
                <a:cxnLst/>
                <a:rect l="l" t="t" r="r" b="b"/>
                <a:pathLst>
                  <a:path w="12857" h="12378" extrusionOk="0">
                    <a:moveTo>
                      <a:pt x="12856" y="0"/>
                    </a:moveTo>
                    <a:lnTo>
                      <a:pt x="0" y="4569"/>
                    </a:lnTo>
                    <a:lnTo>
                      <a:pt x="0" y="12378"/>
                    </a:lnTo>
                    <a:lnTo>
                      <a:pt x="12856" y="8371"/>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4737;p57"/>
              <p:cNvSpPr/>
              <p:nvPr/>
            </p:nvSpPr>
            <p:spPr>
              <a:xfrm>
                <a:off x="5601568" y="3088606"/>
                <a:ext cx="96852" cy="99491"/>
              </a:xfrm>
              <a:custGeom>
                <a:avLst/>
                <a:gdLst/>
                <a:ahLst/>
                <a:cxnLst/>
                <a:rect l="l" t="t" r="r" b="b"/>
                <a:pathLst>
                  <a:path w="8661" h="8897" extrusionOk="0">
                    <a:moveTo>
                      <a:pt x="8661" y="1"/>
                    </a:moveTo>
                    <a:lnTo>
                      <a:pt x="1" y="2444"/>
                    </a:lnTo>
                    <a:lnTo>
                      <a:pt x="1" y="8896"/>
                    </a:lnTo>
                    <a:lnTo>
                      <a:pt x="8661" y="6828"/>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4738;p57"/>
              <p:cNvSpPr/>
              <p:nvPr/>
            </p:nvSpPr>
            <p:spPr>
              <a:xfrm>
                <a:off x="5758291" y="3038811"/>
                <a:ext cx="116678" cy="111903"/>
              </a:xfrm>
              <a:custGeom>
                <a:avLst/>
                <a:gdLst/>
                <a:ahLst/>
                <a:cxnLst/>
                <a:rect l="l" t="t" r="r" b="b"/>
                <a:pathLst>
                  <a:path w="10434" h="10007" extrusionOk="0">
                    <a:moveTo>
                      <a:pt x="10434" y="1"/>
                    </a:moveTo>
                    <a:lnTo>
                      <a:pt x="0" y="2943"/>
                    </a:lnTo>
                    <a:lnTo>
                      <a:pt x="0" y="10006"/>
                    </a:lnTo>
                    <a:lnTo>
                      <a:pt x="10434" y="7516"/>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4739;p57"/>
              <p:cNvSpPr/>
              <p:nvPr/>
            </p:nvSpPr>
            <p:spPr>
              <a:xfrm>
                <a:off x="5950428" y="2976983"/>
                <a:ext cx="143773" cy="127883"/>
              </a:xfrm>
              <a:custGeom>
                <a:avLst/>
                <a:gdLst/>
                <a:ahLst/>
                <a:cxnLst/>
                <a:rect l="l" t="t" r="r" b="b"/>
                <a:pathLst>
                  <a:path w="12857" h="11436" extrusionOk="0">
                    <a:moveTo>
                      <a:pt x="12856" y="0"/>
                    </a:moveTo>
                    <a:lnTo>
                      <a:pt x="0" y="3626"/>
                    </a:lnTo>
                    <a:lnTo>
                      <a:pt x="0" y="11436"/>
                    </a:lnTo>
                    <a:lnTo>
                      <a:pt x="12856" y="8370"/>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4740;p57"/>
              <p:cNvSpPr/>
              <p:nvPr/>
            </p:nvSpPr>
            <p:spPr>
              <a:xfrm>
                <a:off x="5601568" y="3216970"/>
                <a:ext cx="96852" cy="92356"/>
              </a:xfrm>
              <a:custGeom>
                <a:avLst/>
                <a:gdLst/>
                <a:ahLst/>
                <a:cxnLst/>
                <a:rect l="l" t="t" r="r" b="b"/>
                <a:pathLst>
                  <a:path w="8661" h="8259" extrusionOk="0">
                    <a:moveTo>
                      <a:pt x="8661" y="0"/>
                    </a:moveTo>
                    <a:lnTo>
                      <a:pt x="1" y="1807"/>
                    </a:lnTo>
                    <a:lnTo>
                      <a:pt x="1" y="8258"/>
                    </a:lnTo>
                    <a:lnTo>
                      <a:pt x="8661" y="6827"/>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4741;p57"/>
              <p:cNvSpPr/>
              <p:nvPr/>
            </p:nvSpPr>
            <p:spPr>
              <a:xfrm>
                <a:off x="5758291" y="3180102"/>
                <a:ext cx="116678" cy="103326"/>
              </a:xfrm>
              <a:custGeom>
                <a:avLst/>
                <a:gdLst/>
                <a:ahLst/>
                <a:cxnLst/>
                <a:rect l="l" t="t" r="r" b="b"/>
                <a:pathLst>
                  <a:path w="10434" h="9240" extrusionOk="0">
                    <a:moveTo>
                      <a:pt x="10434" y="0"/>
                    </a:moveTo>
                    <a:lnTo>
                      <a:pt x="0" y="2180"/>
                    </a:lnTo>
                    <a:lnTo>
                      <a:pt x="0" y="9239"/>
                    </a:lnTo>
                    <a:lnTo>
                      <a:pt x="10434" y="7515"/>
                    </a:lnTo>
                    <a:lnTo>
                      <a:pt x="104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4742;p57"/>
              <p:cNvSpPr/>
              <p:nvPr/>
            </p:nvSpPr>
            <p:spPr>
              <a:xfrm>
                <a:off x="5950428" y="3134287"/>
                <a:ext cx="143773" cy="117360"/>
              </a:xfrm>
              <a:custGeom>
                <a:avLst/>
                <a:gdLst/>
                <a:ahLst/>
                <a:cxnLst/>
                <a:rect l="l" t="t" r="r" b="b"/>
                <a:pathLst>
                  <a:path w="12857" h="10495" extrusionOk="0">
                    <a:moveTo>
                      <a:pt x="12856" y="1"/>
                    </a:moveTo>
                    <a:lnTo>
                      <a:pt x="0" y="2687"/>
                    </a:lnTo>
                    <a:lnTo>
                      <a:pt x="0" y="10494"/>
                    </a:lnTo>
                    <a:lnTo>
                      <a:pt x="12856" y="8371"/>
                    </a:lnTo>
                    <a:lnTo>
                      <a:pt x="128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4743;p57"/>
              <p:cNvSpPr/>
              <p:nvPr/>
            </p:nvSpPr>
            <p:spPr>
              <a:xfrm>
                <a:off x="5601568" y="3345312"/>
                <a:ext cx="96852" cy="85289"/>
              </a:xfrm>
              <a:custGeom>
                <a:avLst/>
                <a:gdLst/>
                <a:ahLst/>
                <a:cxnLst/>
                <a:rect l="l" t="t" r="r" b="b"/>
                <a:pathLst>
                  <a:path w="8661" h="7627" extrusionOk="0">
                    <a:moveTo>
                      <a:pt x="8661" y="0"/>
                    </a:moveTo>
                    <a:lnTo>
                      <a:pt x="1" y="1178"/>
                    </a:lnTo>
                    <a:lnTo>
                      <a:pt x="1" y="7627"/>
                    </a:lnTo>
                    <a:lnTo>
                      <a:pt x="8661" y="6828"/>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4744;p57"/>
              <p:cNvSpPr/>
              <p:nvPr/>
            </p:nvSpPr>
            <p:spPr>
              <a:xfrm>
                <a:off x="5758291" y="3321381"/>
                <a:ext cx="116678" cy="94783"/>
              </a:xfrm>
              <a:custGeom>
                <a:avLst/>
                <a:gdLst/>
                <a:ahLst/>
                <a:cxnLst/>
                <a:rect l="l" t="t" r="r" b="b"/>
                <a:pathLst>
                  <a:path w="10434" h="8476" extrusionOk="0">
                    <a:moveTo>
                      <a:pt x="10434" y="1"/>
                    </a:moveTo>
                    <a:lnTo>
                      <a:pt x="0" y="1415"/>
                    </a:lnTo>
                    <a:lnTo>
                      <a:pt x="0" y="8476"/>
                    </a:lnTo>
                    <a:lnTo>
                      <a:pt x="10434" y="7517"/>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4745;p57"/>
              <p:cNvSpPr/>
              <p:nvPr/>
            </p:nvSpPr>
            <p:spPr>
              <a:xfrm>
                <a:off x="5950428" y="3291647"/>
                <a:ext cx="143773" cy="106838"/>
              </a:xfrm>
              <a:custGeom>
                <a:avLst/>
                <a:gdLst/>
                <a:ahLst/>
                <a:cxnLst/>
                <a:rect l="l" t="t" r="r" b="b"/>
                <a:pathLst>
                  <a:path w="12857" h="9554" extrusionOk="0">
                    <a:moveTo>
                      <a:pt x="12856" y="1"/>
                    </a:moveTo>
                    <a:lnTo>
                      <a:pt x="0" y="1744"/>
                    </a:lnTo>
                    <a:lnTo>
                      <a:pt x="0" y="9554"/>
                    </a:lnTo>
                    <a:lnTo>
                      <a:pt x="12856" y="8371"/>
                    </a:lnTo>
                    <a:lnTo>
                      <a:pt x="128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4746;p57"/>
              <p:cNvSpPr/>
              <p:nvPr/>
            </p:nvSpPr>
            <p:spPr>
              <a:xfrm>
                <a:off x="5601568" y="3473687"/>
                <a:ext cx="96852" cy="78177"/>
              </a:xfrm>
              <a:custGeom>
                <a:avLst/>
                <a:gdLst/>
                <a:ahLst/>
                <a:cxnLst/>
                <a:rect l="l" t="t" r="r" b="b"/>
                <a:pathLst>
                  <a:path w="8661" h="6991" extrusionOk="0">
                    <a:moveTo>
                      <a:pt x="8661" y="1"/>
                    </a:moveTo>
                    <a:lnTo>
                      <a:pt x="1" y="539"/>
                    </a:lnTo>
                    <a:lnTo>
                      <a:pt x="1" y="6991"/>
                    </a:lnTo>
                    <a:lnTo>
                      <a:pt x="8661" y="6826"/>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4747;p57"/>
              <p:cNvSpPr/>
              <p:nvPr/>
            </p:nvSpPr>
            <p:spPr>
              <a:xfrm>
                <a:off x="5758291" y="3462672"/>
                <a:ext cx="116678" cy="86217"/>
              </a:xfrm>
              <a:custGeom>
                <a:avLst/>
                <a:gdLst/>
                <a:ahLst/>
                <a:cxnLst/>
                <a:rect l="l" t="t" r="r" b="b"/>
                <a:pathLst>
                  <a:path w="10434" h="7710" extrusionOk="0">
                    <a:moveTo>
                      <a:pt x="10434" y="1"/>
                    </a:moveTo>
                    <a:lnTo>
                      <a:pt x="0" y="652"/>
                    </a:lnTo>
                    <a:lnTo>
                      <a:pt x="0" y="7710"/>
                    </a:lnTo>
                    <a:lnTo>
                      <a:pt x="10434" y="7513"/>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4748;p57"/>
              <p:cNvSpPr/>
              <p:nvPr/>
            </p:nvSpPr>
            <p:spPr>
              <a:xfrm>
                <a:off x="5950428" y="3448996"/>
                <a:ext cx="143773" cy="96281"/>
              </a:xfrm>
              <a:custGeom>
                <a:avLst/>
                <a:gdLst/>
                <a:ahLst/>
                <a:cxnLst/>
                <a:rect l="l" t="t" r="r" b="b"/>
                <a:pathLst>
                  <a:path w="12857" h="8610" extrusionOk="0">
                    <a:moveTo>
                      <a:pt x="12856" y="0"/>
                    </a:moveTo>
                    <a:lnTo>
                      <a:pt x="0" y="801"/>
                    </a:lnTo>
                    <a:lnTo>
                      <a:pt x="0" y="8610"/>
                    </a:lnTo>
                    <a:lnTo>
                      <a:pt x="12856" y="8367"/>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4749;p57"/>
              <p:cNvSpPr/>
              <p:nvPr/>
            </p:nvSpPr>
            <p:spPr>
              <a:xfrm>
                <a:off x="5601568" y="3600977"/>
                <a:ext cx="96852" cy="77416"/>
              </a:xfrm>
              <a:custGeom>
                <a:avLst/>
                <a:gdLst/>
                <a:ahLst/>
                <a:cxnLst/>
                <a:rect l="l" t="t" r="r" b="b"/>
                <a:pathLst>
                  <a:path w="8661" h="6923" extrusionOk="0">
                    <a:moveTo>
                      <a:pt x="1" y="0"/>
                    </a:moveTo>
                    <a:lnTo>
                      <a:pt x="1" y="6452"/>
                    </a:lnTo>
                    <a:lnTo>
                      <a:pt x="8661" y="6923"/>
                    </a:lnTo>
                    <a:lnTo>
                      <a:pt x="8661" y="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4750;p57"/>
              <p:cNvSpPr/>
              <p:nvPr/>
            </p:nvSpPr>
            <p:spPr>
              <a:xfrm>
                <a:off x="5758291" y="3602677"/>
                <a:ext cx="116678" cy="85322"/>
              </a:xfrm>
              <a:custGeom>
                <a:avLst/>
                <a:gdLst/>
                <a:ahLst/>
                <a:cxnLst/>
                <a:rect l="l" t="t" r="r" b="b"/>
                <a:pathLst>
                  <a:path w="10434" h="7630" extrusionOk="0">
                    <a:moveTo>
                      <a:pt x="0" y="0"/>
                    </a:moveTo>
                    <a:lnTo>
                      <a:pt x="0" y="7062"/>
                    </a:lnTo>
                    <a:lnTo>
                      <a:pt x="10434" y="7629"/>
                    </a:lnTo>
                    <a:lnTo>
                      <a:pt x="10434" y="1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4751;p57"/>
              <p:cNvSpPr/>
              <p:nvPr/>
            </p:nvSpPr>
            <p:spPr>
              <a:xfrm>
                <a:off x="5950428" y="3604779"/>
                <a:ext cx="143773" cy="95152"/>
              </a:xfrm>
              <a:custGeom>
                <a:avLst/>
                <a:gdLst/>
                <a:ahLst/>
                <a:cxnLst/>
                <a:rect l="l" t="t" r="r" b="b"/>
                <a:pathLst>
                  <a:path w="12857" h="8509" extrusionOk="0">
                    <a:moveTo>
                      <a:pt x="0" y="0"/>
                    </a:moveTo>
                    <a:lnTo>
                      <a:pt x="0" y="7809"/>
                    </a:lnTo>
                    <a:lnTo>
                      <a:pt x="12856" y="8508"/>
                    </a:lnTo>
                    <a:lnTo>
                      <a:pt x="12856" y="14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4752;p57"/>
              <p:cNvSpPr/>
              <p:nvPr/>
            </p:nvSpPr>
            <p:spPr>
              <a:xfrm>
                <a:off x="5950428" y="3746696"/>
                <a:ext cx="143773" cy="104389"/>
              </a:xfrm>
              <a:custGeom>
                <a:avLst/>
                <a:gdLst/>
                <a:ahLst/>
                <a:cxnLst/>
                <a:rect l="l" t="t" r="r" b="b"/>
                <a:pathLst>
                  <a:path w="12857" h="9335" extrusionOk="0">
                    <a:moveTo>
                      <a:pt x="0" y="0"/>
                    </a:moveTo>
                    <a:lnTo>
                      <a:pt x="0" y="7810"/>
                    </a:lnTo>
                    <a:lnTo>
                      <a:pt x="12856" y="9335"/>
                    </a:lnTo>
                    <a:lnTo>
                      <a:pt x="12856" y="96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4753;p57"/>
              <p:cNvSpPr/>
              <p:nvPr/>
            </p:nvSpPr>
            <p:spPr>
              <a:xfrm>
                <a:off x="5950428" y="3874725"/>
                <a:ext cx="143773" cy="118266"/>
              </a:xfrm>
              <a:custGeom>
                <a:avLst/>
                <a:gdLst/>
                <a:ahLst/>
                <a:cxnLst/>
                <a:rect l="l" t="t" r="r" b="b"/>
                <a:pathLst>
                  <a:path w="12857" h="10576" extrusionOk="0">
                    <a:moveTo>
                      <a:pt x="0" y="1"/>
                    </a:moveTo>
                    <a:lnTo>
                      <a:pt x="0" y="7809"/>
                    </a:lnTo>
                    <a:lnTo>
                      <a:pt x="12856" y="10575"/>
                    </a:lnTo>
                    <a:lnTo>
                      <a:pt x="12856" y="220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4754;p57"/>
              <p:cNvSpPr/>
              <p:nvPr/>
            </p:nvSpPr>
            <p:spPr>
              <a:xfrm>
                <a:off x="5601568" y="3711684"/>
                <a:ext cx="96852" cy="83880"/>
              </a:xfrm>
              <a:custGeom>
                <a:avLst/>
                <a:gdLst/>
                <a:ahLst/>
                <a:cxnLst/>
                <a:rect l="l" t="t" r="r" b="b"/>
                <a:pathLst>
                  <a:path w="8661" h="7501" extrusionOk="0">
                    <a:moveTo>
                      <a:pt x="1" y="1"/>
                    </a:moveTo>
                    <a:lnTo>
                      <a:pt x="1" y="6451"/>
                    </a:lnTo>
                    <a:lnTo>
                      <a:pt x="8661" y="7500"/>
                    </a:lnTo>
                    <a:lnTo>
                      <a:pt x="8661" y="6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4755;p57"/>
              <p:cNvSpPr/>
              <p:nvPr/>
            </p:nvSpPr>
            <p:spPr>
              <a:xfrm>
                <a:off x="5758291" y="3723873"/>
                <a:ext cx="116678" cy="93083"/>
              </a:xfrm>
              <a:custGeom>
                <a:avLst/>
                <a:gdLst/>
                <a:ahLst/>
                <a:cxnLst/>
                <a:rect l="l" t="t" r="r" b="b"/>
                <a:pathLst>
                  <a:path w="10434" h="8324" extrusionOk="0">
                    <a:moveTo>
                      <a:pt x="0" y="1"/>
                    </a:moveTo>
                    <a:lnTo>
                      <a:pt x="0" y="7060"/>
                    </a:lnTo>
                    <a:lnTo>
                      <a:pt x="10434" y="8323"/>
                    </a:lnTo>
                    <a:lnTo>
                      <a:pt x="10434" y="81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4756;p57"/>
              <p:cNvSpPr/>
              <p:nvPr/>
            </p:nvSpPr>
            <p:spPr>
              <a:xfrm>
                <a:off x="5601568" y="3822368"/>
                <a:ext cx="96852" cy="90343"/>
              </a:xfrm>
              <a:custGeom>
                <a:avLst/>
                <a:gdLst/>
                <a:ahLst/>
                <a:cxnLst/>
                <a:rect l="l" t="t" r="r" b="b"/>
                <a:pathLst>
                  <a:path w="8661" h="8079" extrusionOk="0">
                    <a:moveTo>
                      <a:pt x="1" y="0"/>
                    </a:moveTo>
                    <a:lnTo>
                      <a:pt x="1" y="6451"/>
                    </a:lnTo>
                    <a:lnTo>
                      <a:pt x="8661" y="8079"/>
                    </a:lnTo>
                    <a:lnTo>
                      <a:pt x="8661" y="125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4757;p57"/>
              <p:cNvSpPr/>
              <p:nvPr/>
            </p:nvSpPr>
            <p:spPr>
              <a:xfrm>
                <a:off x="5758291" y="3845013"/>
                <a:ext cx="116678" cy="100911"/>
              </a:xfrm>
              <a:custGeom>
                <a:avLst/>
                <a:gdLst/>
                <a:ahLst/>
                <a:cxnLst/>
                <a:rect l="l" t="t" r="r" b="b"/>
                <a:pathLst>
                  <a:path w="10434" h="9024" extrusionOk="0">
                    <a:moveTo>
                      <a:pt x="0" y="0"/>
                    </a:moveTo>
                    <a:lnTo>
                      <a:pt x="0" y="7060"/>
                    </a:lnTo>
                    <a:lnTo>
                      <a:pt x="10434" y="9023"/>
                    </a:lnTo>
                    <a:lnTo>
                      <a:pt x="10434" y="150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20" name="Google Shape;14758;p57"/>
            <p:cNvCxnSpPr/>
            <p:nvPr/>
          </p:nvCxnSpPr>
          <p:spPr>
            <a:xfrm>
              <a:off x="9436575" y="1526200"/>
              <a:ext cx="0" cy="3206400"/>
            </a:xfrm>
            <a:prstGeom prst="straightConnector1">
              <a:avLst/>
            </a:prstGeom>
            <a:noFill/>
            <a:ln w="9525" cap="flat" cmpd="sng">
              <a:solidFill>
                <a:schemeClr val="accent2"/>
              </a:solidFill>
              <a:prstDash val="solid"/>
              <a:round/>
              <a:headEnd type="stealth" w="med" len="med"/>
              <a:tailEnd type="stealth" w="med" len="med"/>
            </a:ln>
          </p:spPr>
        </p:cxnSp>
        <p:cxnSp>
          <p:nvCxnSpPr>
            <p:cNvPr id="721" name="Google Shape;14759;p57"/>
            <p:cNvCxnSpPr/>
            <p:nvPr/>
          </p:nvCxnSpPr>
          <p:spPr>
            <a:xfrm rot="10800000" flipH="1">
              <a:off x="7617325" y="1537775"/>
              <a:ext cx="2251200" cy="1793100"/>
            </a:xfrm>
            <a:prstGeom prst="straightConnector1">
              <a:avLst/>
            </a:prstGeom>
            <a:noFill/>
            <a:ln w="9525" cap="flat" cmpd="sng">
              <a:solidFill>
                <a:schemeClr val="accent2"/>
              </a:solidFill>
              <a:prstDash val="solid"/>
              <a:round/>
              <a:headEnd type="stealth" w="med" len="med"/>
              <a:tailEnd type="stealth" w="med" len="med"/>
            </a:ln>
          </p:spPr>
        </p:cxnSp>
        <p:cxnSp>
          <p:nvCxnSpPr>
            <p:cNvPr id="722" name="Google Shape;14760;p57"/>
            <p:cNvCxnSpPr/>
            <p:nvPr/>
          </p:nvCxnSpPr>
          <p:spPr>
            <a:xfrm rot="10800000" flipH="1">
              <a:off x="8667625" y="3062500"/>
              <a:ext cx="2251200" cy="1793100"/>
            </a:xfrm>
            <a:prstGeom prst="straightConnector1">
              <a:avLst/>
            </a:prstGeom>
            <a:noFill/>
            <a:ln w="9525" cap="flat" cmpd="sng">
              <a:solidFill>
                <a:schemeClr val="accent2"/>
              </a:solidFill>
              <a:prstDash val="solid"/>
              <a:round/>
              <a:headEnd type="stealth" w="med" len="med"/>
              <a:tailEnd type="stealth" w="med" len="med"/>
            </a:ln>
          </p:spPr>
        </p:cxnSp>
      </p:grpSp>
      <p:sp>
        <p:nvSpPr>
          <p:cNvPr id="10292" name="Google Shape;10292;p38"/>
          <p:cNvSpPr/>
          <p:nvPr/>
        </p:nvSpPr>
        <p:spPr>
          <a:xfrm>
            <a:off x="5052250" y="2434475"/>
            <a:ext cx="4148700" cy="2277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739;p35"/>
          <p:cNvSpPr/>
          <p:nvPr/>
        </p:nvSpPr>
        <p:spPr>
          <a:xfrm>
            <a:off x="8013391" y="-86496"/>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chemeClr val="accent2">
              <a:alpha val="54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740;p35"/>
          <p:cNvSpPr/>
          <p:nvPr/>
        </p:nvSpPr>
        <p:spPr>
          <a:xfrm>
            <a:off x="7015538" y="23118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741;p35"/>
          <p:cNvGrpSpPr/>
          <p:nvPr/>
        </p:nvGrpSpPr>
        <p:grpSpPr>
          <a:xfrm rot="16200000">
            <a:off x="7623893" y="1018030"/>
            <a:ext cx="442856" cy="2597358"/>
            <a:chOff x="1037125" y="2236325"/>
            <a:chExt cx="149100" cy="874475"/>
          </a:xfrm>
          <a:solidFill>
            <a:schemeClr val="accent2"/>
          </a:solidFill>
        </p:grpSpPr>
        <p:sp>
          <p:nvSpPr>
            <p:cNvPr id="997" name="Google Shape;9742;p35"/>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743;p35"/>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744;p35"/>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9745;p35"/>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9746;p35"/>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9747;p35"/>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9748;p35"/>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9749;p35"/>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9750;p35"/>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9751;p35"/>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9752;p35"/>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9753;p35"/>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9754;p35"/>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9755;p35"/>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9756;p35"/>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9757;p35"/>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9758;p35"/>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9759;p35"/>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9760;p35"/>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9761;p35"/>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9762;p35"/>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9763;p35"/>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9764;p35"/>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9765;p35"/>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9766;p35"/>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9767;p35"/>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9768;p35"/>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9769;p35"/>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9770;p35"/>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9771;p35"/>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9772;p35"/>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9773;p35"/>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9774;p35"/>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9775;p35"/>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9776;p35"/>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9777;p35"/>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 name="Google Shape;9736;p35"/>
          <p:cNvSpPr txBox="1">
            <a:spLocks/>
          </p:cNvSpPr>
          <p:nvPr/>
        </p:nvSpPr>
        <p:spPr>
          <a:xfrm>
            <a:off x="5970852" y="2327321"/>
            <a:ext cx="1937472" cy="1050324"/>
          </a:xfrm>
          <a:prstGeom prst="rect">
            <a:avLst/>
          </a:prstGeom>
          <a:noFill/>
          <a:ln>
            <a:noFill/>
          </a:ln>
        </p:spPr>
        <p:txBody>
          <a:bodyPr spcFirstLastPara="1" wrap="square" lIns="91425" tIns="91425" rIns="91425" bIns="91425" anchor="ctr" anchorCtr="0">
            <a:noAutofit/>
          </a:bodyPr>
          <a:lstStyle/>
          <a:p>
            <a:r>
              <a:rPr lang="en-US" sz="3200" b="1" dirty="0">
                <a:solidFill>
                  <a:schemeClr val="bg1"/>
                </a:solidFill>
                <a:latin typeface="Poppins" charset="0"/>
                <a:cs typeface="Poppins" charset="0"/>
              </a:rPr>
              <a:t>General</a:t>
            </a:r>
          </a:p>
        </p:txBody>
      </p:sp>
      <p:sp>
        <p:nvSpPr>
          <p:cNvPr id="10294" name="Google Shape;10294;p38"/>
          <p:cNvSpPr txBox="1">
            <a:spLocks noGrp="1"/>
          </p:cNvSpPr>
          <p:nvPr>
            <p:ph type="body" idx="1"/>
          </p:nvPr>
        </p:nvSpPr>
        <p:spPr>
          <a:xfrm>
            <a:off x="5283650" y="3021575"/>
            <a:ext cx="3095165" cy="1230300"/>
          </a:xfrm>
          <a:prstGeom prst="rect">
            <a:avLst/>
          </a:prstGeom>
        </p:spPr>
        <p:txBody>
          <a:bodyPr spcFirstLastPara="1" wrap="square" lIns="91425" tIns="91425" rIns="91425" bIns="91425" anchor="t" anchorCtr="0">
            <a:noAutofit/>
          </a:bodyPr>
          <a:lstStyle/>
          <a:p>
            <a:pPr marL="0" lvl="0" indent="0">
              <a:spcAft>
                <a:spcPts val="1600"/>
              </a:spcAft>
              <a:buNone/>
            </a:pPr>
            <a:r>
              <a:rPr lang="en-US" dirty="0"/>
              <a:t>To reduce the effect of thermal loads and control seismic movement, the project will be divided into 6 main blocks separated by expansion separators as shown in the figure.</a:t>
            </a:r>
            <a:endParaRPr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878"/>
        <p:cNvGrpSpPr/>
        <p:nvPr/>
      </p:nvGrpSpPr>
      <p:grpSpPr>
        <a:xfrm>
          <a:off x="0" y="0"/>
          <a:ext cx="0" cy="0"/>
          <a:chOff x="0" y="0"/>
          <a:chExt cx="0" cy="0"/>
        </a:xfrm>
      </p:grpSpPr>
      <p:sp>
        <p:nvSpPr>
          <p:cNvPr id="30" name="Google Shape;14108;p53">
            <a:extLst>
              <a:ext uri="{FF2B5EF4-FFF2-40B4-BE49-F238E27FC236}">
                <a16:creationId xmlns:a16="http://schemas.microsoft.com/office/drawing/2014/main" id="{5A61BD36-427D-4012-A90D-065BE9E22B32}"/>
              </a:ext>
            </a:extLst>
          </p:cNvPr>
          <p:cNvSpPr txBox="1">
            <a:spLocks/>
          </p:cNvSpPr>
          <p:nvPr/>
        </p:nvSpPr>
        <p:spPr>
          <a:xfrm>
            <a:off x="2286898" y="387112"/>
            <a:ext cx="57468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Poppins"/>
              <a:buNone/>
              <a:defRPr sz="1800" b="1" i="0" u="none" strike="noStrike" cap="none">
                <a:solidFill>
                  <a:schemeClr val="accent2"/>
                </a:solidFill>
                <a:latin typeface="Poppins"/>
                <a:ea typeface="Poppins"/>
                <a:cs typeface="Poppins"/>
                <a:sym typeface="Poppins"/>
              </a:defRPr>
            </a:lvl1pPr>
            <a:lvl2pPr marR="0" lvl="1"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2pPr>
            <a:lvl3pPr marR="0" lvl="2"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3pPr>
            <a:lvl4pPr marR="0" lvl="3"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4pPr>
            <a:lvl5pPr marR="0" lvl="4"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5pPr>
            <a:lvl6pPr marR="0" lvl="5"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6pPr>
            <a:lvl7pPr marR="0" lvl="6"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7pPr>
            <a:lvl8pPr marR="0" lvl="7"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8pPr>
            <a:lvl9pPr marR="0" lvl="8"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9pPr>
          </a:lstStyle>
          <a:p>
            <a:r>
              <a:rPr lang="en-US" b="0" dirty="0">
                <a:latin typeface="Poppins" panose="020B0604020202020204" charset="0"/>
                <a:cs typeface="Poppins" panose="020B0604020202020204" charset="0"/>
              </a:rPr>
              <a:t>Preliminary Dimension Summary</a:t>
            </a:r>
            <a:r>
              <a:rPr lang="en-US" dirty="0">
                <a:solidFill>
                  <a:schemeClr val="accent5">
                    <a:lumMod val="75000"/>
                  </a:schemeClr>
                </a:solidFill>
              </a:rPr>
              <a:t> </a:t>
            </a:r>
          </a:p>
        </p:txBody>
      </p:sp>
      <p:grpSp>
        <p:nvGrpSpPr>
          <p:cNvPr id="31" name="Google Shape;14109;p53">
            <a:extLst>
              <a:ext uri="{FF2B5EF4-FFF2-40B4-BE49-F238E27FC236}">
                <a16:creationId xmlns:a16="http://schemas.microsoft.com/office/drawing/2014/main" id="{9B38A6FE-FA43-4BD9-87DB-5D32A9CB0F20}"/>
              </a:ext>
            </a:extLst>
          </p:cNvPr>
          <p:cNvGrpSpPr/>
          <p:nvPr/>
        </p:nvGrpSpPr>
        <p:grpSpPr>
          <a:xfrm>
            <a:off x="7167936" y="621536"/>
            <a:ext cx="1490178" cy="21378"/>
            <a:chOff x="2940000" y="3484425"/>
            <a:chExt cx="876575" cy="12575"/>
          </a:xfrm>
        </p:grpSpPr>
        <p:sp>
          <p:nvSpPr>
            <p:cNvPr id="32" name="Google Shape;14110;p53">
              <a:extLst>
                <a:ext uri="{FF2B5EF4-FFF2-40B4-BE49-F238E27FC236}">
                  <a16:creationId xmlns:a16="http://schemas.microsoft.com/office/drawing/2014/main" id="{F5A157AB-8769-4D53-83D7-E4FA974F4FB2}"/>
                </a:ext>
              </a:extLst>
            </p:cNvPr>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111;p53">
              <a:extLst>
                <a:ext uri="{FF2B5EF4-FFF2-40B4-BE49-F238E27FC236}">
                  <a16:creationId xmlns:a16="http://schemas.microsoft.com/office/drawing/2014/main" id="{2B3F23A3-9A18-4A57-AE3A-CAADA5DC7014}"/>
                </a:ext>
              </a:extLst>
            </p:cNvPr>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112;p53">
              <a:extLst>
                <a:ext uri="{FF2B5EF4-FFF2-40B4-BE49-F238E27FC236}">
                  <a16:creationId xmlns:a16="http://schemas.microsoft.com/office/drawing/2014/main" id="{8BF38DCB-208E-4735-A206-A057D2B28F01}"/>
                </a:ext>
              </a:extLst>
            </p:cNvPr>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113;p53">
              <a:extLst>
                <a:ext uri="{FF2B5EF4-FFF2-40B4-BE49-F238E27FC236}">
                  <a16:creationId xmlns:a16="http://schemas.microsoft.com/office/drawing/2014/main" id="{3CBC5DB5-371A-43E8-ACF1-7DE94168A033}"/>
                </a:ext>
              </a:extLst>
            </p:cNvPr>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114;p53">
              <a:extLst>
                <a:ext uri="{FF2B5EF4-FFF2-40B4-BE49-F238E27FC236}">
                  <a16:creationId xmlns:a16="http://schemas.microsoft.com/office/drawing/2014/main" id="{CBDCD38F-161C-4319-B082-F039B094DE47}"/>
                </a:ext>
              </a:extLst>
            </p:cNvPr>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115;p53">
              <a:extLst>
                <a:ext uri="{FF2B5EF4-FFF2-40B4-BE49-F238E27FC236}">
                  <a16:creationId xmlns:a16="http://schemas.microsoft.com/office/drawing/2014/main" id="{C8BDCC10-C097-4C36-AE6B-2FD65FAA642B}"/>
                </a:ext>
              </a:extLst>
            </p:cNvPr>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116;p53">
              <a:extLst>
                <a:ext uri="{FF2B5EF4-FFF2-40B4-BE49-F238E27FC236}">
                  <a16:creationId xmlns:a16="http://schemas.microsoft.com/office/drawing/2014/main" id="{432EAC69-8AB6-4636-9C45-6CE83B13E3EE}"/>
                </a:ext>
              </a:extLst>
            </p:cNvPr>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117;p53">
              <a:extLst>
                <a:ext uri="{FF2B5EF4-FFF2-40B4-BE49-F238E27FC236}">
                  <a16:creationId xmlns:a16="http://schemas.microsoft.com/office/drawing/2014/main" id="{9051EC6D-FD11-4F1B-8142-4A9CA239424C}"/>
                </a:ext>
              </a:extLst>
            </p:cNvPr>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118;p53">
              <a:extLst>
                <a:ext uri="{FF2B5EF4-FFF2-40B4-BE49-F238E27FC236}">
                  <a16:creationId xmlns:a16="http://schemas.microsoft.com/office/drawing/2014/main" id="{C4FA1B84-A757-459A-9D9B-0DB70483A070}"/>
                </a:ext>
              </a:extLst>
            </p:cNvPr>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119;p53">
              <a:extLst>
                <a:ext uri="{FF2B5EF4-FFF2-40B4-BE49-F238E27FC236}">
                  <a16:creationId xmlns:a16="http://schemas.microsoft.com/office/drawing/2014/main" id="{ABCADBAC-AC7B-4434-9305-B2C52E685BE5}"/>
                </a:ext>
              </a:extLst>
            </p:cNvPr>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120;p53">
              <a:extLst>
                <a:ext uri="{FF2B5EF4-FFF2-40B4-BE49-F238E27FC236}">
                  <a16:creationId xmlns:a16="http://schemas.microsoft.com/office/drawing/2014/main" id="{E845662D-3AB0-4168-B09D-EA82A1F0B9C2}"/>
                </a:ext>
              </a:extLst>
            </p:cNvPr>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121;p53">
              <a:extLst>
                <a:ext uri="{FF2B5EF4-FFF2-40B4-BE49-F238E27FC236}">
                  <a16:creationId xmlns:a16="http://schemas.microsoft.com/office/drawing/2014/main" id="{B57098DF-1838-4AD3-A893-0E8B9CA70788}"/>
                </a:ext>
              </a:extLst>
            </p:cNvPr>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14122;p53">
            <a:extLst>
              <a:ext uri="{FF2B5EF4-FFF2-40B4-BE49-F238E27FC236}">
                <a16:creationId xmlns:a16="http://schemas.microsoft.com/office/drawing/2014/main" id="{D1906647-B9D9-4C68-959E-B3950F631CDF}"/>
              </a:ext>
            </a:extLst>
          </p:cNvPr>
          <p:cNvGrpSpPr/>
          <p:nvPr/>
        </p:nvGrpSpPr>
        <p:grpSpPr>
          <a:xfrm>
            <a:off x="1703861" y="608497"/>
            <a:ext cx="1490178" cy="21378"/>
            <a:chOff x="2940000" y="3484425"/>
            <a:chExt cx="876575" cy="12575"/>
          </a:xfrm>
        </p:grpSpPr>
        <p:sp>
          <p:nvSpPr>
            <p:cNvPr id="45" name="Google Shape;14123;p53">
              <a:extLst>
                <a:ext uri="{FF2B5EF4-FFF2-40B4-BE49-F238E27FC236}">
                  <a16:creationId xmlns:a16="http://schemas.microsoft.com/office/drawing/2014/main" id="{A77A20C4-FB25-49D0-BE42-0C463E0207C4}"/>
                </a:ext>
              </a:extLst>
            </p:cNvPr>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124;p53">
              <a:extLst>
                <a:ext uri="{FF2B5EF4-FFF2-40B4-BE49-F238E27FC236}">
                  <a16:creationId xmlns:a16="http://schemas.microsoft.com/office/drawing/2014/main" id="{EAEDFDE4-D254-4781-9F0A-7FDA43D6E159}"/>
                </a:ext>
              </a:extLst>
            </p:cNvPr>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125;p53">
              <a:extLst>
                <a:ext uri="{FF2B5EF4-FFF2-40B4-BE49-F238E27FC236}">
                  <a16:creationId xmlns:a16="http://schemas.microsoft.com/office/drawing/2014/main" id="{D8C888DF-1972-4F60-8166-1A4221006F2C}"/>
                </a:ext>
              </a:extLst>
            </p:cNvPr>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126;p53">
              <a:extLst>
                <a:ext uri="{FF2B5EF4-FFF2-40B4-BE49-F238E27FC236}">
                  <a16:creationId xmlns:a16="http://schemas.microsoft.com/office/drawing/2014/main" id="{1D04035B-ADB8-411A-92BF-6A3FBB0C470B}"/>
                </a:ext>
              </a:extLst>
            </p:cNvPr>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127;p53">
              <a:extLst>
                <a:ext uri="{FF2B5EF4-FFF2-40B4-BE49-F238E27FC236}">
                  <a16:creationId xmlns:a16="http://schemas.microsoft.com/office/drawing/2014/main" id="{3566C450-4FB0-45CF-AD9E-023D67008D9C}"/>
                </a:ext>
              </a:extLst>
            </p:cNvPr>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128;p53">
              <a:extLst>
                <a:ext uri="{FF2B5EF4-FFF2-40B4-BE49-F238E27FC236}">
                  <a16:creationId xmlns:a16="http://schemas.microsoft.com/office/drawing/2014/main" id="{CA550CD2-7E79-49C9-B061-A690B3EDA16E}"/>
                </a:ext>
              </a:extLst>
            </p:cNvPr>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129;p53">
              <a:extLst>
                <a:ext uri="{FF2B5EF4-FFF2-40B4-BE49-F238E27FC236}">
                  <a16:creationId xmlns:a16="http://schemas.microsoft.com/office/drawing/2014/main" id="{18E84DF1-02CA-4C80-BCC1-BEB31A27113B}"/>
                </a:ext>
              </a:extLst>
            </p:cNvPr>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130;p53">
              <a:extLst>
                <a:ext uri="{FF2B5EF4-FFF2-40B4-BE49-F238E27FC236}">
                  <a16:creationId xmlns:a16="http://schemas.microsoft.com/office/drawing/2014/main" id="{7DD7239E-4A85-4A7B-8851-F5B075967841}"/>
                </a:ext>
              </a:extLst>
            </p:cNvPr>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131;p53">
              <a:extLst>
                <a:ext uri="{FF2B5EF4-FFF2-40B4-BE49-F238E27FC236}">
                  <a16:creationId xmlns:a16="http://schemas.microsoft.com/office/drawing/2014/main" id="{D759677A-68FD-456E-8EEB-9993D026BD1D}"/>
                </a:ext>
              </a:extLst>
            </p:cNvPr>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132;p53">
              <a:extLst>
                <a:ext uri="{FF2B5EF4-FFF2-40B4-BE49-F238E27FC236}">
                  <a16:creationId xmlns:a16="http://schemas.microsoft.com/office/drawing/2014/main" id="{92FFDFE7-C3E7-4158-A5B8-491A4DE715B4}"/>
                </a:ext>
              </a:extLst>
            </p:cNvPr>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133;p53">
              <a:extLst>
                <a:ext uri="{FF2B5EF4-FFF2-40B4-BE49-F238E27FC236}">
                  <a16:creationId xmlns:a16="http://schemas.microsoft.com/office/drawing/2014/main" id="{5EECBAFF-92E4-4B35-8B58-A5D16A30BCA7}"/>
                </a:ext>
              </a:extLst>
            </p:cNvPr>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134;p53">
              <a:extLst>
                <a:ext uri="{FF2B5EF4-FFF2-40B4-BE49-F238E27FC236}">
                  <a16:creationId xmlns:a16="http://schemas.microsoft.com/office/drawing/2014/main" id="{500F2E6F-BAD6-453B-8F48-A5AEF8B0C724}"/>
                </a:ext>
              </a:extLst>
            </p:cNvPr>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8" name="Google Shape;14031;p51">
            <a:extLst>
              <a:ext uri="{FF2B5EF4-FFF2-40B4-BE49-F238E27FC236}">
                <a16:creationId xmlns:a16="http://schemas.microsoft.com/office/drawing/2014/main" id="{EF93904D-6C29-4488-B251-40B779E9A2AA}"/>
              </a:ext>
            </a:extLst>
          </p:cNvPr>
          <p:cNvGraphicFramePr/>
          <p:nvPr>
            <p:extLst>
              <p:ext uri="{D42A27DB-BD31-4B8C-83A1-F6EECF244321}">
                <p14:modId xmlns:p14="http://schemas.microsoft.com/office/powerpoint/2010/main" val="1887442846"/>
              </p:ext>
            </p:extLst>
          </p:nvPr>
        </p:nvGraphicFramePr>
        <p:xfrm>
          <a:off x="1854286" y="1357436"/>
          <a:ext cx="5721490" cy="2211646"/>
        </p:xfrm>
        <a:graphic>
          <a:graphicData uri="http://schemas.openxmlformats.org/drawingml/2006/table">
            <a:tbl>
              <a:tblPr>
                <a:noFill/>
                <a:tableStyleId>{ECEEDDAF-1F70-4766-8B4D-EC6E71D6DCF3}</a:tableStyleId>
              </a:tblPr>
              <a:tblGrid>
                <a:gridCol w="3054694">
                  <a:extLst>
                    <a:ext uri="{9D8B030D-6E8A-4147-A177-3AD203B41FA5}">
                      <a16:colId xmlns:a16="http://schemas.microsoft.com/office/drawing/2014/main" val="20000"/>
                    </a:ext>
                  </a:extLst>
                </a:gridCol>
                <a:gridCol w="2666796">
                  <a:extLst>
                    <a:ext uri="{9D8B030D-6E8A-4147-A177-3AD203B41FA5}">
                      <a16:colId xmlns:a16="http://schemas.microsoft.com/office/drawing/2014/main" val="20001"/>
                    </a:ext>
                  </a:extLst>
                </a:gridCol>
              </a:tblGrid>
              <a:tr h="492964">
                <a:tc>
                  <a:txBody>
                    <a:bodyPr/>
                    <a:lstStyle/>
                    <a:p>
                      <a:pPr marL="0" marR="0" algn="ctr">
                        <a:lnSpc>
                          <a:spcPct val="200000"/>
                        </a:lnSpc>
                        <a:spcBef>
                          <a:spcPts val="0"/>
                        </a:spcBef>
                        <a:spcAft>
                          <a:spcPts val="0"/>
                        </a:spcAft>
                      </a:pPr>
                      <a:r>
                        <a:rPr lang="en-US" sz="1100" dirty="0">
                          <a:solidFill>
                            <a:schemeClr val="accent6"/>
                          </a:solidFill>
                          <a:latin typeface="Poppins" charset="0"/>
                          <a:ea typeface="Calibri"/>
                          <a:cs typeface="Poppins" charset="0"/>
                        </a:rPr>
                        <a:t>Member</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Section Dimensions(mm)</a:t>
                      </a:r>
                    </a:p>
                  </a:txBody>
                  <a:tcPr marL="68580" marR="68580" marT="0" marB="0">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49182">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Beams</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600X700</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427741">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Columns</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500X500,600X600,700X700</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360000">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Solid slab(two-way)</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2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Depth=250</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452741">
                <a:tc>
                  <a:txBody>
                    <a:bodyPr/>
                    <a:lstStyle/>
                    <a:p>
                      <a:pPr marL="0" marR="0" algn="ctr">
                        <a:lnSpc>
                          <a:spcPct val="2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Walls</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indent="0" algn="ctr" defTabSz="914400" rtl="0" eaLnBrk="1" fontAlgn="auto" latinLnBrk="0" hangingPunct="1">
                        <a:lnSpc>
                          <a:spcPct val="20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ea typeface="Arial"/>
                          <a:cs typeface="Poppins" charset="0"/>
                          <a:sym typeface="Arial"/>
                        </a:rPr>
                        <a:t>Width=250</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27894659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452"/>
        <p:cNvGrpSpPr/>
        <p:nvPr/>
      </p:nvGrpSpPr>
      <p:grpSpPr>
        <a:xfrm>
          <a:off x="0" y="0"/>
          <a:ext cx="0" cy="0"/>
          <a:chOff x="0" y="0"/>
          <a:chExt cx="0" cy="0"/>
        </a:xfrm>
      </p:grpSpPr>
      <p:grpSp>
        <p:nvGrpSpPr>
          <p:cNvPr id="2" name="Google Shape;9453;p35"/>
          <p:cNvGrpSpPr/>
          <p:nvPr/>
        </p:nvGrpSpPr>
        <p:grpSpPr>
          <a:xfrm>
            <a:off x="-2218175" y="-47537"/>
            <a:ext cx="6379775" cy="5238575"/>
            <a:chOff x="619950" y="238125"/>
            <a:chExt cx="6379775" cy="5238575"/>
          </a:xfrm>
        </p:grpSpPr>
        <p:sp>
          <p:nvSpPr>
            <p:cNvPr id="9454" name="Google Shape;9454;p35"/>
            <p:cNvSpPr/>
            <p:nvPr/>
          </p:nvSpPr>
          <p:spPr>
            <a:xfrm>
              <a:off x="3021425" y="918700"/>
              <a:ext cx="11525" cy="2891025"/>
            </a:xfrm>
            <a:custGeom>
              <a:avLst/>
              <a:gdLst/>
              <a:ahLst/>
              <a:cxnLst/>
              <a:rect l="l" t="t" r="r" b="b"/>
              <a:pathLst>
                <a:path w="461" h="115641" extrusionOk="0">
                  <a:moveTo>
                    <a:pt x="231" y="1"/>
                  </a:moveTo>
                  <a:cubicBezTo>
                    <a:pt x="104" y="1"/>
                    <a:pt x="1" y="106"/>
                    <a:pt x="5" y="233"/>
                  </a:cubicBezTo>
                  <a:lnTo>
                    <a:pt x="5" y="115415"/>
                  </a:lnTo>
                  <a:cubicBezTo>
                    <a:pt x="5" y="115539"/>
                    <a:pt x="107" y="115641"/>
                    <a:pt x="231" y="115641"/>
                  </a:cubicBezTo>
                  <a:cubicBezTo>
                    <a:pt x="356" y="115641"/>
                    <a:pt x="458" y="115539"/>
                    <a:pt x="457" y="115413"/>
                  </a:cubicBezTo>
                  <a:lnTo>
                    <a:pt x="457" y="233"/>
                  </a:lnTo>
                  <a:cubicBezTo>
                    <a:pt x="461" y="106"/>
                    <a:pt x="359"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35"/>
            <p:cNvSpPr/>
            <p:nvPr/>
          </p:nvSpPr>
          <p:spPr>
            <a:xfrm>
              <a:off x="3254225" y="940100"/>
              <a:ext cx="11475" cy="2870150"/>
            </a:xfrm>
            <a:custGeom>
              <a:avLst/>
              <a:gdLst/>
              <a:ahLst/>
              <a:cxnLst/>
              <a:rect l="l" t="t" r="r" b="b"/>
              <a:pathLst>
                <a:path w="459" h="114806" extrusionOk="0">
                  <a:moveTo>
                    <a:pt x="230" y="1"/>
                  </a:moveTo>
                  <a:cubicBezTo>
                    <a:pt x="102" y="1"/>
                    <a:pt x="0" y="107"/>
                    <a:pt x="3" y="233"/>
                  </a:cubicBezTo>
                  <a:lnTo>
                    <a:pt x="3" y="114580"/>
                  </a:lnTo>
                  <a:cubicBezTo>
                    <a:pt x="3" y="114704"/>
                    <a:pt x="104" y="114806"/>
                    <a:pt x="230" y="114806"/>
                  </a:cubicBezTo>
                  <a:cubicBezTo>
                    <a:pt x="354" y="114806"/>
                    <a:pt x="456" y="114704"/>
                    <a:pt x="456" y="114580"/>
                  </a:cubicBezTo>
                  <a:lnTo>
                    <a:pt x="456" y="233"/>
                  </a:lnTo>
                  <a:cubicBezTo>
                    <a:pt x="458" y="107"/>
                    <a:pt x="357" y="1"/>
                    <a:pt x="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35"/>
            <p:cNvSpPr/>
            <p:nvPr/>
          </p:nvSpPr>
          <p:spPr>
            <a:xfrm>
              <a:off x="1086800" y="3781300"/>
              <a:ext cx="5386275" cy="493325"/>
            </a:xfrm>
            <a:custGeom>
              <a:avLst/>
              <a:gdLst/>
              <a:ahLst/>
              <a:cxnLst/>
              <a:rect l="l" t="t" r="r" b="b"/>
              <a:pathLst>
                <a:path w="215451" h="19733" extrusionOk="0">
                  <a:moveTo>
                    <a:pt x="81852" y="459"/>
                  </a:moveTo>
                  <a:lnTo>
                    <a:pt x="214997" y="18876"/>
                  </a:lnTo>
                  <a:lnTo>
                    <a:pt x="214997" y="19217"/>
                  </a:lnTo>
                  <a:lnTo>
                    <a:pt x="81825" y="2165"/>
                  </a:lnTo>
                  <a:lnTo>
                    <a:pt x="81796" y="2161"/>
                  </a:lnTo>
                  <a:lnTo>
                    <a:pt x="452" y="13076"/>
                  </a:lnTo>
                  <a:lnTo>
                    <a:pt x="452" y="12563"/>
                  </a:lnTo>
                  <a:cubicBezTo>
                    <a:pt x="4866" y="11935"/>
                    <a:pt x="78203" y="1002"/>
                    <a:pt x="81852" y="459"/>
                  </a:cubicBezTo>
                  <a:close/>
                  <a:moveTo>
                    <a:pt x="81851" y="0"/>
                  </a:moveTo>
                  <a:lnTo>
                    <a:pt x="81818" y="6"/>
                  </a:lnTo>
                  <a:cubicBezTo>
                    <a:pt x="81009" y="126"/>
                    <a:pt x="926" y="12065"/>
                    <a:pt x="203" y="12142"/>
                  </a:cubicBezTo>
                  <a:lnTo>
                    <a:pt x="0" y="12161"/>
                  </a:lnTo>
                  <a:lnTo>
                    <a:pt x="0" y="13594"/>
                  </a:lnTo>
                  <a:lnTo>
                    <a:pt x="81798" y="2618"/>
                  </a:lnTo>
                  <a:lnTo>
                    <a:pt x="215195" y="19699"/>
                  </a:lnTo>
                  <a:lnTo>
                    <a:pt x="215450" y="19732"/>
                  </a:lnTo>
                  <a:lnTo>
                    <a:pt x="215450" y="18482"/>
                  </a:lnTo>
                  <a:lnTo>
                    <a:pt x="81882" y="6"/>
                  </a:lnTo>
                  <a:lnTo>
                    <a:pt x="818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35"/>
            <p:cNvSpPr/>
            <p:nvPr/>
          </p:nvSpPr>
          <p:spPr>
            <a:xfrm>
              <a:off x="1103575" y="3836250"/>
              <a:ext cx="5352725" cy="455050"/>
            </a:xfrm>
            <a:custGeom>
              <a:avLst/>
              <a:gdLst/>
              <a:ahLst/>
              <a:cxnLst/>
              <a:rect l="l" t="t" r="r" b="b"/>
              <a:pathLst>
                <a:path w="214109" h="18202" extrusionOk="0">
                  <a:moveTo>
                    <a:pt x="81127" y="383"/>
                  </a:moveTo>
                  <a:lnTo>
                    <a:pt x="213728" y="17365"/>
                  </a:lnTo>
                  <a:lnTo>
                    <a:pt x="213728" y="17773"/>
                  </a:lnTo>
                  <a:lnTo>
                    <a:pt x="81049" y="2149"/>
                  </a:lnTo>
                  <a:lnTo>
                    <a:pt x="379" y="11793"/>
                  </a:lnTo>
                  <a:lnTo>
                    <a:pt x="379" y="11212"/>
                  </a:lnTo>
                  <a:cubicBezTo>
                    <a:pt x="4441" y="10687"/>
                    <a:pt x="77594" y="858"/>
                    <a:pt x="81127" y="383"/>
                  </a:cubicBezTo>
                  <a:close/>
                  <a:moveTo>
                    <a:pt x="81125" y="1"/>
                  </a:moveTo>
                  <a:lnTo>
                    <a:pt x="81100" y="5"/>
                  </a:lnTo>
                  <a:cubicBezTo>
                    <a:pt x="80298" y="112"/>
                    <a:pt x="848" y="10788"/>
                    <a:pt x="171" y="10857"/>
                  </a:cubicBezTo>
                  <a:lnTo>
                    <a:pt x="0" y="10874"/>
                  </a:lnTo>
                  <a:lnTo>
                    <a:pt x="0" y="12223"/>
                  </a:lnTo>
                  <a:lnTo>
                    <a:pt x="81050" y="2529"/>
                  </a:lnTo>
                  <a:lnTo>
                    <a:pt x="213895" y="18176"/>
                  </a:lnTo>
                  <a:lnTo>
                    <a:pt x="214108" y="18202"/>
                  </a:lnTo>
                  <a:lnTo>
                    <a:pt x="214108" y="17031"/>
                  </a:lnTo>
                  <a:lnTo>
                    <a:pt x="81149" y="5"/>
                  </a:lnTo>
                  <a:lnTo>
                    <a:pt x="811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35"/>
            <p:cNvSpPr/>
            <p:nvPr/>
          </p:nvSpPr>
          <p:spPr>
            <a:xfrm>
              <a:off x="1136600" y="3890075"/>
              <a:ext cx="5286625" cy="416525"/>
            </a:xfrm>
            <a:custGeom>
              <a:avLst/>
              <a:gdLst/>
              <a:ahLst/>
              <a:cxnLst/>
              <a:rect l="l" t="t" r="r" b="b"/>
              <a:pathLst>
                <a:path w="211465" h="16661" extrusionOk="0">
                  <a:moveTo>
                    <a:pt x="79705" y="372"/>
                  </a:moveTo>
                  <a:lnTo>
                    <a:pt x="211089" y="15837"/>
                  </a:lnTo>
                  <a:lnTo>
                    <a:pt x="211089" y="16241"/>
                  </a:lnTo>
                  <a:lnTo>
                    <a:pt x="79654" y="2120"/>
                  </a:lnTo>
                  <a:lnTo>
                    <a:pt x="376" y="10444"/>
                  </a:lnTo>
                  <a:lnTo>
                    <a:pt x="376" y="9868"/>
                  </a:lnTo>
                  <a:cubicBezTo>
                    <a:pt x="4387" y="9399"/>
                    <a:pt x="76604" y="748"/>
                    <a:pt x="79705" y="372"/>
                  </a:cubicBezTo>
                  <a:close/>
                  <a:moveTo>
                    <a:pt x="79704" y="0"/>
                  </a:moveTo>
                  <a:cubicBezTo>
                    <a:pt x="78916" y="94"/>
                    <a:pt x="840" y="9446"/>
                    <a:pt x="170" y="9514"/>
                  </a:cubicBezTo>
                  <a:lnTo>
                    <a:pt x="1" y="9529"/>
                  </a:lnTo>
                  <a:lnTo>
                    <a:pt x="1" y="10861"/>
                  </a:lnTo>
                  <a:lnTo>
                    <a:pt x="79654" y="2492"/>
                  </a:lnTo>
                  <a:lnTo>
                    <a:pt x="211257" y="16638"/>
                  </a:lnTo>
                  <a:lnTo>
                    <a:pt x="211464" y="16660"/>
                  </a:lnTo>
                  <a:lnTo>
                    <a:pt x="211464" y="15506"/>
                  </a:lnTo>
                  <a:lnTo>
                    <a:pt x="797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35"/>
            <p:cNvSpPr/>
            <p:nvPr/>
          </p:nvSpPr>
          <p:spPr>
            <a:xfrm>
              <a:off x="1216075" y="3943075"/>
              <a:ext cx="5207150" cy="448650"/>
            </a:xfrm>
            <a:custGeom>
              <a:avLst/>
              <a:gdLst/>
              <a:ahLst/>
              <a:cxnLst/>
              <a:rect l="l" t="t" r="r" b="b"/>
              <a:pathLst>
                <a:path w="208286" h="17946" extrusionOk="0">
                  <a:moveTo>
                    <a:pt x="76475" y="372"/>
                  </a:moveTo>
                  <a:lnTo>
                    <a:pt x="207912" y="14499"/>
                  </a:lnTo>
                  <a:lnTo>
                    <a:pt x="207912" y="17530"/>
                  </a:lnTo>
                  <a:lnTo>
                    <a:pt x="76180" y="4117"/>
                  </a:lnTo>
                  <a:lnTo>
                    <a:pt x="374" y="12794"/>
                  </a:lnTo>
                  <a:lnTo>
                    <a:pt x="374" y="8367"/>
                  </a:lnTo>
                  <a:lnTo>
                    <a:pt x="76475" y="372"/>
                  </a:lnTo>
                  <a:close/>
                  <a:moveTo>
                    <a:pt x="76475" y="1"/>
                  </a:moveTo>
                  <a:lnTo>
                    <a:pt x="168" y="8011"/>
                  </a:lnTo>
                  <a:lnTo>
                    <a:pt x="1" y="8029"/>
                  </a:lnTo>
                  <a:lnTo>
                    <a:pt x="1" y="13214"/>
                  </a:lnTo>
                  <a:lnTo>
                    <a:pt x="76183" y="4491"/>
                  </a:lnTo>
                  <a:lnTo>
                    <a:pt x="208079" y="17925"/>
                  </a:lnTo>
                  <a:lnTo>
                    <a:pt x="208285" y="17945"/>
                  </a:lnTo>
                  <a:lnTo>
                    <a:pt x="208285" y="14162"/>
                  </a:lnTo>
                  <a:lnTo>
                    <a:pt x="764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35"/>
            <p:cNvSpPr/>
            <p:nvPr/>
          </p:nvSpPr>
          <p:spPr>
            <a:xfrm>
              <a:off x="1220400" y="4047675"/>
              <a:ext cx="5198425" cy="341875"/>
            </a:xfrm>
            <a:custGeom>
              <a:avLst/>
              <a:gdLst/>
              <a:ahLst/>
              <a:cxnLst/>
              <a:rect l="l" t="t" r="r" b="b"/>
              <a:pathLst>
                <a:path w="207937" h="13675" extrusionOk="0">
                  <a:moveTo>
                    <a:pt x="76016" y="239"/>
                  </a:moveTo>
                  <a:lnTo>
                    <a:pt x="172756" y="10093"/>
                  </a:lnTo>
                  <a:lnTo>
                    <a:pt x="76015" y="908"/>
                  </a:lnTo>
                  <a:lnTo>
                    <a:pt x="3577" y="8699"/>
                  </a:lnTo>
                  <a:lnTo>
                    <a:pt x="2130" y="8699"/>
                  </a:lnTo>
                  <a:lnTo>
                    <a:pt x="76016" y="239"/>
                  </a:lnTo>
                  <a:close/>
                  <a:moveTo>
                    <a:pt x="76015" y="0"/>
                  </a:moveTo>
                  <a:lnTo>
                    <a:pt x="1" y="8701"/>
                  </a:lnTo>
                  <a:lnTo>
                    <a:pt x="14" y="8941"/>
                  </a:lnTo>
                  <a:lnTo>
                    <a:pt x="3591" y="8940"/>
                  </a:lnTo>
                  <a:lnTo>
                    <a:pt x="76018" y="1147"/>
                  </a:lnTo>
                  <a:lnTo>
                    <a:pt x="207914" y="13674"/>
                  </a:lnTo>
                  <a:lnTo>
                    <a:pt x="207937" y="13434"/>
                  </a:lnTo>
                  <a:lnTo>
                    <a:pt x="760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35"/>
            <p:cNvSpPr/>
            <p:nvPr/>
          </p:nvSpPr>
          <p:spPr>
            <a:xfrm>
              <a:off x="2992125" y="4070325"/>
              <a:ext cx="270875" cy="1068600"/>
            </a:xfrm>
            <a:custGeom>
              <a:avLst/>
              <a:gdLst/>
              <a:ahLst/>
              <a:cxnLst/>
              <a:rect l="l" t="t" r="r" b="b"/>
              <a:pathLst>
                <a:path w="10835" h="42744" extrusionOk="0">
                  <a:moveTo>
                    <a:pt x="5147" y="241"/>
                  </a:moveTo>
                  <a:lnTo>
                    <a:pt x="10592" y="772"/>
                  </a:lnTo>
                  <a:lnTo>
                    <a:pt x="10592" y="2989"/>
                  </a:lnTo>
                  <a:lnTo>
                    <a:pt x="9662" y="2989"/>
                  </a:lnTo>
                  <a:lnTo>
                    <a:pt x="9662" y="42193"/>
                  </a:lnTo>
                  <a:lnTo>
                    <a:pt x="4891" y="42504"/>
                  </a:lnTo>
                  <a:lnTo>
                    <a:pt x="1123" y="42256"/>
                  </a:lnTo>
                  <a:lnTo>
                    <a:pt x="1123" y="2607"/>
                  </a:lnTo>
                  <a:lnTo>
                    <a:pt x="243" y="2607"/>
                  </a:lnTo>
                  <a:lnTo>
                    <a:pt x="243" y="771"/>
                  </a:lnTo>
                  <a:lnTo>
                    <a:pt x="5147" y="241"/>
                  </a:lnTo>
                  <a:close/>
                  <a:moveTo>
                    <a:pt x="5146" y="1"/>
                  </a:moveTo>
                  <a:lnTo>
                    <a:pt x="1" y="554"/>
                  </a:lnTo>
                  <a:lnTo>
                    <a:pt x="1" y="2849"/>
                  </a:lnTo>
                  <a:lnTo>
                    <a:pt x="882" y="2849"/>
                  </a:lnTo>
                  <a:lnTo>
                    <a:pt x="882" y="42482"/>
                  </a:lnTo>
                  <a:lnTo>
                    <a:pt x="4891" y="42744"/>
                  </a:lnTo>
                  <a:lnTo>
                    <a:pt x="9790" y="42426"/>
                  </a:lnTo>
                  <a:lnTo>
                    <a:pt x="9904" y="42419"/>
                  </a:lnTo>
                  <a:lnTo>
                    <a:pt x="9904" y="3231"/>
                  </a:lnTo>
                  <a:lnTo>
                    <a:pt x="10834" y="3231"/>
                  </a:lnTo>
                  <a:lnTo>
                    <a:pt x="10834" y="553"/>
                  </a:lnTo>
                  <a:lnTo>
                    <a:pt x="51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35"/>
            <p:cNvSpPr/>
            <p:nvPr/>
          </p:nvSpPr>
          <p:spPr>
            <a:xfrm>
              <a:off x="1248450" y="4180050"/>
              <a:ext cx="1991425" cy="163575"/>
            </a:xfrm>
            <a:custGeom>
              <a:avLst/>
              <a:gdLst/>
              <a:ahLst/>
              <a:cxnLst/>
              <a:rect l="l" t="t" r="r" b="b"/>
              <a:pathLst>
                <a:path w="79657" h="6543" extrusionOk="0">
                  <a:moveTo>
                    <a:pt x="74897" y="1"/>
                  </a:moveTo>
                  <a:lnTo>
                    <a:pt x="113" y="6301"/>
                  </a:lnTo>
                  <a:cubicBezTo>
                    <a:pt x="48" y="6306"/>
                    <a:pt x="0" y="6361"/>
                    <a:pt x="3" y="6426"/>
                  </a:cubicBezTo>
                  <a:cubicBezTo>
                    <a:pt x="6" y="6491"/>
                    <a:pt x="58" y="6541"/>
                    <a:pt x="123" y="6542"/>
                  </a:cubicBezTo>
                  <a:cubicBezTo>
                    <a:pt x="126" y="6542"/>
                    <a:pt x="130" y="6541"/>
                    <a:pt x="134" y="6541"/>
                  </a:cubicBezTo>
                  <a:lnTo>
                    <a:pt x="74897" y="243"/>
                  </a:lnTo>
                  <a:lnTo>
                    <a:pt x="79520" y="624"/>
                  </a:lnTo>
                  <a:cubicBezTo>
                    <a:pt x="79521" y="624"/>
                    <a:pt x="79522" y="624"/>
                    <a:pt x="79523" y="624"/>
                  </a:cubicBezTo>
                  <a:cubicBezTo>
                    <a:pt x="79593" y="624"/>
                    <a:pt x="79646" y="579"/>
                    <a:pt x="79651" y="513"/>
                  </a:cubicBezTo>
                  <a:cubicBezTo>
                    <a:pt x="79656" y="447"/>
                    <a:pt x="79607" y="389"/>
                    <a:pt x="79541" y="383"/>
                  </a:cubicBezTo>
                  <a:lnTo>
                    <a:pt x="74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35"/>
            <p:cNvSpPr/>
            <p:nvPr/>
          </p:nvSpPr>
          <p:spPr>
            <a:xfrm>
              <a:off x="1248450" y="4206025"/>
              <a:ext cx="1991425" cy="155075"/>
            </a:xfrm>
            <a:custGeom>
              <a:avLst/>
              <a:gdLst/>
              <a:ahLst/>
              <a:cxnLst/>
              <a:rect l="l" t="t" r="r" b="b"/>
              <a:pathLst>
                <a:path w="79657" h="6203" extrusionOk="0">
                  <a:moveTo>
                    <a:pt x="74897" y="0"/>
                  </a:moveTo>
                  <a:lnTo>
                    <a:pt x="113" y="5961"/>
                  </a:lnTo>
                  <a:cubicBezTo>
                    <a:pt x="49" y="5967"/>
                    <a:pt x="0" y="6021"/>
                    <a:pt x="3" y="6086"/>
                  </a:cubicBezTo>
                  <a:cubicBezTo>
                    <a:pt x="6" y="6151"/>
                    <a:pt x="58" y="6201"/>
                    <a:pt x="123" y="6202"/>
                  </a:cubicBezTo>
                  <a:cubicBezTo>
                    <a:pt x="126" y="6202"/>
                    <a:pt x="129" y="6201"/>
                    <a:pt x="132" y="6201"/>
                  </a:cubicBezTo>
                  <a:lnTo>
                    <a:pt x="74896" y="242"/>
                  </a:lnTo>
                  <a:lnTo>
                    <a:pt x="79520" y="624"/>
                  </a:lnTo>
                  <a:cubicBezTo>
                    <a:pt x="79523" y="624"/>
                    <a:pt x="79527" y="624"/>
                    <a:pt x="79530" y="624"/>
                  </a:cubicBezTo>
                  <a:cubicBezTo>
                    <a:pt x="79592" y="624"/>
                    <a:pt x="79646" y="577"/>
                    <a:pt x="79651" y="513"/>
                  </a:cubicBezTo>
                  <a:cubicBezTo>
                    <a:pt x="79656" y="447"/>
                    <a:pt x="79606" y="389"/>
                    <a:pt x="79540" y="384"/>
                  </a:cubicBezTo>
                  <a:lnTo>
                    <a:pt x="748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35"/>
            <p:cNvSpPr/>
            <p:nvPr/>
          </p:nvSpPr>
          <p:spPr>
            <a:xfrm>
              <a:off x="3014275" y="5037050"/>
              <a:ext cx="225350" cy="6050"/>
            </a:xfrm>
            <a:custGeom>
              <a:avLst/>
              <a:gdLst/>
              <a:ahLst/>
              <a:cxnLst/>
              <a:rect l="l" t="t" r="r" b="b"/>
              <a:pathLst>
                <a:path w="9014" h="242" extrusionOk="0">
                  <a:moveTo>
                    <a:pt x="117" y="0"/>
                  </a:moveTo>
                  <a:cubicBezTo>
                    <a:pt x="52" y="3"/>
                    <a:pt x="0" y="56"/>
                    <a:pt x="0" y="120"/>
                  </a:cubicBezTo>
                  <a:cubicBezTo>
                    <a:pt x="0" y="186"/>
                    <a:pt x="52" y="239"/>
                    <a:pt x="117" y="242"/>
                  </a:cubicBezTo>
                  <a:lnTo>
                    <a:pt x="8896" y="242"/>
                  </a:lnTo>
                  <a:cubicBezTo>
                    <a:pt x="8962" y="239"/>
                    <a:pt x="9014" y="186"/>
                    <a:pt x="9014" y="120"/>
                  </a:cubicBezTo>
                  <a:cubicBezTo>
                    <a:pt x="9014" y="56"/>
                    <a:pt x="8962" y="3"/>
                    <a:pt x="88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35"/>
            <p:cNvSpPr/>
            <p:nvPr/>
          </p:nvSpPr>
          <p:spPr>
            <a:xfrm>
              <a:off x="3118025" y="4205925"/>
              <a:ext cx="6175" cy="837175"/>
            </a:xfrm>
            <a:custGeom>
              <a:avLst/>
              <a:gdLst/>
              <a:ahLst/>
              <a:cxnLst/>
              <a:rect l="l" t="t" r="r" b="b"/>
              <a:pathLst>
                <a:path w="247" h="33487" extrusionOk="0">
                  <a:moveTo>
                    <a:pt x="123" y="0"/>
                  </a:moveTo>
                  <a:cubicBezTo>
                    <a:pt x="55" y="0"/>
                    <a:pt x="0" y="57"/>
                    <a:pt x="3" y="125"/>
                  </a:cubicBezTo>
                  <a:lnTo>
                    <a:pt x="3" y="33365"/>
                  </a:lnTo>
                  <a:cubicBezTo>
                    <a:pt x="2" y="33433"/>
                    <a:pt x="56" y="33487"/>
                    <a:pt x="123" y="33487"/>
                  </a:cubicBezTo>
                  <a:cubicBezTo>
                    <a:pt x="191" y="33487"/>
                    <a:pt x="243" y="33433"/>
                    <a:pt x="243" y="33365"/>
                  </a:cubicBezTo>
                  <a:lnTo>
                    <a:pt x="243" y="125"/>
                  </a:lnTo>
                  <a:cubicBezTo>
                    <a:pt x="246"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35"/>
            <p:cNvSpPr/>
            <p:nvPr/>
          </p:nvSpPr>
          <p:spPr>
            <a:xfrm>
              <a:off x="1241350" y="4265025"/>
              <a:ext cx="1778825" cy="851650"/>
            </a:xfrm>
            <a:custGeom>
              <a:avLst/>
              <a:gdLst/>
              <a:ahLst/>
              <a:cxnLst/>
              <a:rect l="l" t="t" r="r" b="b"/>
              <a:pathLst>
                <a:path w="71153" h="34066" extrusionOk="0">
                  <a:moveTo>
                    <a:pt x="123" y="0"/>
                  </a:moveTo>
                  <a:cubicBezTo>
                    <a:pt x="56" y="0"/>
                    <a:pt x="0" y="57"/>
                    <a:pt x="3" y="126"/>
                  </a:cubicBezTo>
                  <a:lnTo>
                    <a:pt x="3" y="31963"/>
                  </a:lnTo>
                  <a:lnTo>
                    <a:pt x="71030" y="34065"/>
                  </a:lnTo>
                  <a:lnTo>
                    <a:pt x="71034" y="34065"/>
                  </a:lnTo>
                  <a:cubicBezTo>
                    <a:pt x="71098" y="34064"/>
                    <a:pt x="71151" y="34011"/>
                    <a:pt x="71151" y="33947"/>
                  </a:cubicBezTo>
                  <a:cubicBezTo>
                    <a:pt x="71152" y="33882"/>
                    <a:pt x="71102" y="33828"/>
                    <a:pt x="71037" y="33824"/>
                  </a:cubicBezTo>
                  <a:lnTo>
                    <a:pt x="245" y="31728"/>
                  </a:ln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35"/>
            <p:cNvSpPr/>
            <p:nvPr/>
          </p:nvSpPr>
          <p:spPr>
            <a:xfrm>
              <a:off x="2502975" y="4116350"/>
              <a:ext cx="73975" cy="998775"/>
            </a:xfrm>
            <a:custGeom>
              <a:avLst/>
              <a:gdLst/>
              <a:ahLst/>
              <a:cxnLst/>
              <a:rect l="l" t="t" r="r" b="b"/>
              <a:pathLst>
                <a:path w="2959" h="39951" extrusionOk="0">
                  <a:moveTo>
                    <a:pt x="622" y="284"/>
                  </a:moveTo>
                  <a:lnTo>
                    <a:pt x="2717" y="733"/>
                  </a:lnTo>
                  <a:lnTo>
                    <a:pt x="2717" y="39276"/>
                  </a:lnTo>
                  <a:lnTo>
                    <a:pt x="1431" y="39635"/>
                  </a:lnTo>
                  <a:lnTo>
                    <a:pt x="1431" y="3266"/>
                  </a:lnTo>
                  <a:lnTo>
                    <a:pt x="1407" y="3233"/>
                  </a:lnTo>
                  <a:cubicBezTo>
                    <a:pt x="1395" y="3217"/>
                    <a:pt x="292" y="1719"/>
                    <a:pt x="622" y="284"/>
                  </a:cubicBezTo>
                  <a:close/>
                  <a:moveTo>
                    <a:pt x="449" y="0"/>
                  </a:moveTo>
                  <a:lnTo>
                    <a:pt x="418" y="108"/>
                  </a:lnTo>
                  <a:cubicBezTo>
                    <a:pt x="0" y="1588"/>
                    <a:pt x="1014" y="3097"/>
                    <a:pt x="1189" y="3344"/>
                  </a:cubicBezTo>
                  <a:lnTo>
                    <a:pt x="1189" y="39950"/>
                  </a:lnTo>
                  <a:lnTo>
                    <a:pt x="2959" y="39459"/>
                  </a:lnTo>
                  <a:lnTo>
                    <a:pt x="2959" y="536"/>
                  </a:lnTo>
                  <a:lnTo>
                    <a:pt x="4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35"/>
            <p:cNvSpPr/>
            <p:nvPr/>
          </p:nvSpPr>
          <p:spPr>
            <a:xfrm>
              <a:off x="2417050" y="4128100"/>
              <a:ext cx="121750" cy="986100"/>
            </a:xfrm>
            <a:custGeom>
              <a:avLst/>
              <a:gdLst/>
              <a:ahLst/>
              <a:cxnLst/>
              <a:rect l="l" t="t" r="r" b="b"/>
              <a:pathLst>
                <a:path w="4870" h="39444" extrusionOk="0">
                  <a:moveTo>
                    <a:pt x="536" y="0"/>
                  </a:moveTo>
                  <a:cubicBezTo>
                    <a:pt x="483" y="0"/>
                    <a:pt x="434" y="35"/>
                    <a:pt x="419" y="88"/>
                  </a:cubicBezTo>
                  <a:cubicBezTo>
                    <a:pt x="1" y="1567"/>
                    <a:pt x="1014" y="3076"/>
                    <a:pt x="1190" y="3325"/>
                  </a:cubicBezTo>
                  <a:lnTo>
                    <a:pt x="1190" y="39261"/>
                  </a:lnTo>
                  <a:lnTo>
                    <a:pt x="4741" y="39442"/>
                  </a:lnTo>
                  <a:lnTo>
                    <a:pt x="4748" y="39442"/>
                  </a:lnTo>
                  <a:lnTo>
                    <a:pt x="4747" y="39443"/>
                  </a:lnTo>
                  <a:cubicBezTo>
                    <a:pt x="4813" y="39443"/>
                    <a:pt x="4865" y="39390"/>
                    <a:pt x="4868" y="39326"/>
                  </a:cubicBezTo>
                  <a:cubicBezTo>
                    <a:pt x="4869" y="39260"/>
                    <a:pt x="4818" y="39206"/>
                    <a:pt x="4753" y="39202"/>
                  </a:cubicBezTo>
                  <a:lnTo>
                    <a:pt x="1431" y="39031"/>
                  </a:lnTo>
                  <a:lnTo>
                    <a:pt x="1431" y="3245"/>
                  </a:lnTo>
                  <a:lnTo>
                    <a:pt x="1408" y="3214"/>
                  </a:lnTo>
                  <a:cubicBezTo>
                    <a:pt x="1396" y="3198"/>
                    <a:pt x="236" y="1624"/>
                    <a:pt x="651" y="154"/>
                  </a:cubicBezTo>
                  <a:cubicBezTo>
                    <a:pt x="669" y="90"/>
                    <a:pt x="632" y="23"/>
                    <a:pt x="567" y="4"/>
                  </a:cubicBezTo>
                  <a:cubicBezTo>
                    <a:pt x="557" y="2"/>
                    <a:pt x="546"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35"/>
            <p:cNvSpPr/>
            <p:nvPr/>
          </p:nvSpPr>
          <p:spPr>
            <a:xfrm>
              <a:off x="1589275" y="4219825"/>
              <a:ext cx="60400" cy="869600"/>
            </a:xfrm>
            <a:custGeom>
              <a:avLst/>
              <a:gdLst/>
              <a:ahLst/>
              <a:cxnLst/>
              <a:rect l="l" t="t" r="r" b="b"/>
              <a:pathLst>
                <a:path w="2416" h="34784" extrusionOk="0">
                  <a:moveTo>
                    <a:pt x="604" y="372"/>
                  </a:moveTo>
                  <a:lnTo>
                    <a:pt x="2091" y="626"/>
                  </a:lnTo>
                  <a:lnTo>
                    <a:pt x="2091" y="34045"/>
                  </a:lnTo>
                  <a:lnTo>
                    <a:pt x="1237" y="34331"/>
                  </a:lnTo>
                  <a:lnTo>
                    <a:pt x="1237" y="2841"/>
                  </a:lnTo>
                  <a:lnTo>
                    <a:pt x="1205" y="2798"/>
                  </a:lnTo>
                  <a:cubicBezTo>
                    <a:pt x="1197" y="2786"/>
                    <a:pt x="382" y="1660"/>
                    <a:pt x="604" y="372"/>
                  </a:cubicBezTo>
                  <a:close/>
                  <a:moveTo>
                    <a:pt x="353" y="1"/>
                  </a:moveTo>
                  <a:lnTo>
                    <a:pt x="319" y="150"/>
                  </a:lnTo>
                  <a:cubicBezTo>
                    <a:pt x="0" y="1506"/>
                    <a:pt x="746" y="2699"/>
                    <a:pt x="913" y="2946"/>
                  </a:cubicBezTo>
                  <a:lnTo>
                    <a:pt x="913" y="34783"/>
                  </a:lnTo>
                  <a:lnTo>
                    <a:pt x="2416" y="34277"/>
                  </a:lnTo>
                  <a:lnTo>
                    <a:pt x="2416" y="352"/>
                  </a:lnTo>
                  <a:lnTo>
                    <a:pt x="3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35"/>
            <p:cNvSpPr/>
            <p:nvPr/>
          </p:nvSpPr>
          <p:spPr>
            <a:xfrm>
              <a:off x="1539725" y="4227025"/>
              <a:ext cx="80525" cy="860775"/>
            </a:xfrm>
            <a:custGeom>
              <a:avLst/>
              <a:gdLst/>
              <a:ahLst/>
              <a:cxnLst/>
              <a:rect l="l" t="t" r="r" b="b"/>
              <a:pathLst>
                <a:path w="3221" h="34431" extrusionOk="0">
                  <a:moveTo>
                    <a:pt x="479" y="0"/>
                  </a:moveTo>
                  <a:cubicBezTo>
                    <a:pt x="406" y="0"/>
                    <a:pt x="339" y="50"/>
                    <a:pt x="321" y="125"/>
                  </a:cubicBezTo>
                  <a:cubicBezTo>
                    <a:pt x="0" y="1495"/>
                    <a:pt x="764" y="2892"/>
                    <a:pt x="916" y="3151"/>
                  </a:cubicBezTo>
                  <a:lnTo>
                    <a:pt x="916" y="34343"/>
                  </a:lnTo>
                  <a:lnTo>
                    <a:pt x="3051" y="34431"/>
                  </a:lnTo>
                  <a:lnTo>
                    <a:pt x="3056" y="34431"/>
                  </a:lnTo>
                  <a:cubicBezTo>
                    <a:pt x="3145" y="34431"/>
                    <a:pt x="3216" y="34361"/>
                    <a:pt x="3218" y="34272"/>
                  </a:cubicBezTo>
                  <a:cubicBezTo>
                    <a:pt x="3220" y="34185"/>
                    <a:pt x="3152" y="34111"/>
                    <a:pt x="3063" y="34107"/>
                  </a:cubicBezTo>
                  <a:lnTo>
                    <a:pt x="1240" y="34032"/>
                  </a:lnTo>
                  <a:lnTo>
                    <a:pt x="1240" y="3059"/>
                  </a:lnTo>
                  <a:lnTo>
                    <a:pt x="1216" y="3020"/>
                  </a:lnTo>
                  <a:cubicBezTo>
                    <a:pt x="1208" y="3005"/>
                    <a:pt x="320" y="1552"/>
                    <a:pt x="637" y="200"/>
                  </a:cubicBezTo>
                  <a:cubicBezTo>
                    <a:pt x="658" y="113"/>
                    <a:pt x="604" y="26"/>
                    <a:pt x="517" y="5"/>
                  </a:cubicBezTo>
                  <a:cubicBezTo>
                    <a:pt x="504" y="2"/>
                    <a:pt x="491"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35"/>
            <p:cNvSpPr/>
            <p:nvPr/>
          </p:nvSpPr>
          <p:spPr>
            <a:xfrm>
              <a:off x="1262925" y="4260150"/>
              <a:ext cx="53800" cy="815175"/>
            </a:xfrm>
            <a:custGeom>
              <a:avLst/>
              <a:gdLst/>
              <a:ahLst/>
              <a:cxnLst/>
              <a:rect l="l" t="t" r="r" b="b"/>
              <a:pathLst>
                <a:path w="2152" h="32607" extrusionOk="0">
                  <a:moveTo>
                    <a:pt x="440" y="169"/>
                  </a:moveTo>
                  <a:lnTo>
                    <a:pt x="2002" y="367"/>
                  </a:lnTo>
                  <a:lnTo>
                    <a:pt x="2002" y="32068"/>
                  </a:lnTo>
                  <a:lnTo>
                    <a:pt x="1024" y="32396"/>
                  </a:lnTo>
                  <a:lnTo>
                    <a:pt x="1024" y="2630"/>
                  </a:lnTo>
                  <a:lnTo>
                    <a:pt x="1010" y="2612"/>
                  </a:lnTo>
                  <a:cubicBezTo>
                    <a:pt x="1002" y="2600"/>
                    <a:pt x="172" y="1464"/>
                    <a:pt x="440" y="169"/>
                  </a:cubicBezTo>
                  <a:close/>
                  <a:moveTo>
                    <a:pt x="322" y="1"/>
                  </a:moveTo>
                  <a:lnTo>
                    <a:pt x="307" y="67"/>
                  </a:lnTo>
                  <a:cubicBezTo>
                    <a:pt x="0" y="1376"/>
                    <a:pt x="753" y="2509"/>
                    <a:pt x="873" y="2680"/>
                  </a:cubicBezTo>
                  <a:lnTo>
                    <a:pt x="873" y="32606"/>
                  </a:lnTo>
                  <a:lnTo>
                    <a:pt x="2151" y="32178"/>
                  </a:lnTo>
                  <a:lnTo>
                    <a:pt x="2151" y="232"/>
                  </a:lnTo>
                  <a:lnTo>
                    <a:pt x="3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35"/>
            <p:cNvSpPr/>
            <p:nvPr/>
          </p:nvSpPr>
          <p:spPr>
            <a:xfrm>
              <a:off x="1215425" y="4267700"/>
              <a:ext cx="71300" cy="806900"/>
            </a:xfrm>
            <a:custGeom>
              <a:avLst/>
              <a:gdLst/>
              <a:ahLst/>
              <a:cxnLst/>
              <a:rect l="l" t="t" r="r" b="b"/>
              <a:pathLst>
                <a:path w="2852" h="32276" extrusionOk="0">
                  <a:moveTo>
                    <a:pt x="309" y="0"/>
                  </a:moveTo>
                  <a:cubicBezTo>
                    <a:pt x="0" y="1320"/>
                    <a:pt x="772" y="2673"/>
                    <a:pt x="880" y="2854"/>
                  </a:cubicBezTo>
                  <a:lnTo>
                    <a:pt x="880" y="32193"/>
                  </a:lnTo>
                  <a:lnTo>
                    <a:pt x="2846" y="32275"/>
                  </a:lnTo>
                  <a:lnTo>
                    <a:pt x="2851" y="32123"/>
                  </a:lnTo>
                  <a:lnTo>
                    <a:pt x="1031" y="32048"/>
                  </a:lnTo>
                  <a:lnTo>
                    <a:pt x="1031" y="2811"/>
                  </a:lnTo>
                  <a:lnTo>
                    <a:pt x="1020" y="2792"/>
                  </a:lnTo>
                  <a:cubicBezTo>
                    <a:pt x="1011" y="2779"/>
                    <a:pt x="145" y="1362"/>
                    <a:pt x="456" y="35"/>
                  </a:cubicBezTo>
                  <a:lnTo>
                    <a:pt x="3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35"/>
            <p:cNvSpPr/>
            <p:nvPr/>
          </p:nvSpPr>
          <p:spPr>
            <a:xfrm>
              <a:off x="1239300" y="5014125"/>
              <a:ext cx="1334650" cy="21850"/>
            </a:xfrm>
            <a:custGeom>
              <a:avLst/>
              <a:gdLst/>
              <a:ahLst/>
              <a:cxnLst/>
              <a:rect l="l" t="t" r="r" b="b"/>
              <a:pathLst>
                <a:path w="53386" h="874" extrusionOk="0">
                  <a:moveTo>
                    <a:pt x="2" y="0"/>
                  </a:moveTo>
                  <a:lnTo>
                    <a:pt x="0" y="151"/>
                  </a:lnTo>
                  <a:lnTo>
                    <a:pt x="53384" y="874"/>
                  </a:lnTo>
                  <a:lnTo>
                    <a:pt x="53385" y="723"/>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35"/>
            <p:cNvSpPr/>
            <p:nvPr/>
          </p:nvSpPr>
          <p:spPr>
            <a:xfrm>
              <a:off x="3233525" y="4189625"/>
              <a:ext cx="2301600" cy="201900"/>
            </a:xfrm>
            <a:custGeom>
              <a:avLst/>
              <a:gdLst/>
              <a:ahLst/>
              <a:cxnLst/>
              <a:rect l="l" t="t" r="r" b="b"/>
              <a:pathLst>
                <a:path w="92064" h="8076" extrusionOk="0">
                  <a:moveTo>
                    <a:pt x="134" y="1"/>
                  </a:moveTo>
                  <a:cubicBezTo>
                    <a:pt x="62" y="1"/>
                    <a:pt x="13" y="46"/>
                    <a:pt x="6" y="111"/>
                  </a:cubicBezTo>
                  <a:cubicBezTo>
                    <a:pt x="1" y="177"/>
                    <a:pt x="50" y="235"/>
                    <a:pt x="117" y="241"/>
                  </a:cubicBezTo>
                  <a:lnTo>
                    <a:pt x="91931" y="8075"/>
                  </a:lnTo>
                  <a:lnTo>
                    <a:pt x="91941" y="8075"/>
                  </a:lnTo>
                  <a:cubicBezTo>
                    <a:pt x="92005" y="8075"/>
                    <a:pt x="92058" y="8024"/>
                    <a:pt x="92061" y="7959"/>
                  </a:cubicBezTo>
                  <a:cubicBezTo>
                    <a:pt x="92064" y="7896"/>
                    <a:pt x="92015" y="7840"/>
                    <a:pt x="91951" y="7834"/>
                  </a:cubicBezTo>
                  <a:lnTo>
                    <a:pt x="137" y="1"/>
                  </a:lnTo>
                  <a:cubicBezTo>
                    <a:pt x="136" y="1"/>
                    <a:pt x="135" y="1"/>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35"/>
            <p:cNvSpPr/>
            <p:nvPr/>
          </p:nvSpPr>
          <p:spPr>
            <a:xfrm>
              <a:off x="5917975" y="4418650"/>
              <a:ext cx="503625" cy="48525"/>
            </a:xfrm>
            <a:custGeom>
              <a:avLst/>
              <a:gdLst/>
              <a:ahLst/>
              <a:cxnLst/>
              <a:rect l="l" t="t" r="r" b="b"/>
              <a:pathLst>
                <a:path w="20145" h="1941" extrusionOk="0">
                  <a:moveTo>
                    <a:pt x="131" y="0"/>
                  </a:moveTo>
                  <a:cubicBezTo>
                    <a:pt x="68" y="0"/>
                    <a:pt x="14" y="47"/>
                    <a:pt x="6" y="111"/>
                  </a:cubicBezTo>
                  <a:cubicBezTo>
                    <a:pt x="1" y="177"/>
                    <a:pt x="49" y="236"/>
                    <a:pt x="117" y="242"/>
                  </a:cubicBezTo>
                  <a:lnTo>
                    <a:pt x="20013" y="1939"/>
                  </a:lnTo>
                  <a:lnTo>
                    <a:pt x="20022" y="1939"/>
                  </a:lnTo>
                  <a:lnTo>
                    <a:pt x="20022" y="1940"/>
                  </a:lnTo>
                  <a:cubicBezTo>
                    <a:pt x="20087" y="1939"/>
                    <a:pt x="20139" y="1889"/>
                    <a:pt x="20142" y="1824"/>
                  </a:cubicBezTo>
                  <a:cubicBezTo>
                    <a:pt x="20145" y="1759"/>
                    <a:pt x="20096" y="1704"/>
                    <a:pt x="20032" y="1698"/>
                  </a:cubicBezTo>
                  <a:lnTo>
                    <a:pt x="137" y="0"/>
                  </a:lnTo>
                  <a:cubicBezTo>
                    <a:pt x="135" y="0"/>
                    <a:pt x="133" y="0"/>
                    <a:pt x="1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35"/>
            <p:cNvSpPr/>
            <p:nvPr/>
          </p:nvSpPr>
          <p:spPr>
            <a:xfrm>
              <a:off x="3233525" y="4215600"/>
              <a:ext cx="2301675" cy="195775"/>
            </a:xfrm>
            <a:custGeom>
              <a:avLst/>
              <a:gdLst/>
              <a:ahLst/>
              <a:cxnLst/>
              <a:rect l="l" t="t" r="r" b="b"/>
              <a:pathLst>
                <a:path w="92067" h="7831" extrusionOk="0">
                  <a:moveTo>
                    <a:pt x="137" y="1"/>
                  </a:moveTo>
                  <a:cubicBezTo>
                    <a:pt x="63" y="3"/>
                    <a:pt x="13" y="44"/>
                    <a:pt x="6" y="110"/>
                  </a:cubicBezTo>
                  <a:cubicBezTo>
                    <a:pt x="1" y="176"/>
                    <a:pt x="51" y="236"/>
                    <a:pt x="117" y="241"/>
                  </a:cubicBezTo>
                  <a:lnTo>
                    <a:pt x="91934" y="7830"/>
                  </a:lnTo>
                  <a:lnTo>
                    <a:pt x="91945" y="7830"/>
                  </a:lnTo>
                  <a:cubicBezTo>
                    <a:pt x="92008" y="7830"/>
                    <a:pt x="92061" y="7779"/>
                    <a:pt x="92064" y="7714"/>
                  </a:cubicBezTo>
                  <a:cubicBezTo>
                    <a:pt x="92066" y="7651"/>
                    <a:pt x="92019" y="7595"/>
                    <a:pt x="91954" y="7590"/>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35"/>
            <p:cNvSpPr/>
            <p:nvPr/>
          </p:nvSpPr>
          <p:spPr>
            <a:xfrm>
              <a:off x="5917975" y="4437475"/>
              <a:ext cx="503625" cy="47175"/>
            </a:xfrm>
            <a:custGeom>
              <a:avLst/>
              <a:gdLst/>
              <a:ahLst/>
              <a:cxnLst/>
              <a:rect l="l" t="t" r="r" b="b"/>
              <a:pathLst>
                <a:path w="20145" h="1887" extrusionOk="0">
                  <a:moveTo>
                    <a:pt x="137" y="1"/>
                  </a:moveTo>
                  <a:cubicBezTo>
                    <a:pt x="59" y="1"/>
                    <a:pt x="11" y="44"/>
                    <a:pt x="6" y="110"/>
                  </a:cubicBezTo>
                  <a:cubicBezTo>
                    <a:pt x="1" y="178"/>
                    <a:pt x="49" y="236"/>
                    <a:pt x="117" y="241"/>
                  </a:cubicBezTo>
                  <a:lnTo>
                    <a:pt x="20013" y="1886"/>
                  </a:lnTo>
                  <a:lnTo>
                    <a:pt x="20022" y="1886"/>
                  </a:lnTo>
                  <a:cubicBezTo>
                    <a:pt x="20087" y="1886"/>
                    <a:pt x="20139" y="1834"/>
                    <a:pt x="20142" y="1770"/>
                  </a:cubicBezTo>
                  <a:cubicBezTo>
                    <a:pt x="20145" y="1706"/>
                    <a:pt x="20096" y="1651"/>
                    <a:pt x="20032" y="1646"/>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35"/>
            <p:cNvSpPr/>
            <p:nvPr/>
          </p:nvSpPr>
          <p:spPr>
            <a:xfrm>
              <a:off x="3235875" y="4383600"/>
              <a:ext cx="3185700" cy="733075"/>
            </a:xfrm>
            <a:custGeom>
              <a:avLst/>
              <a:gdLst/>
              <a:ahLst/>
              <a:cxnLst/>
              <a:rect l="l" t="t" r="r" b="b"/>
              <a:pathLst>
                <a:path w="127428" h="29323" extrusionOk="0">
                  <a:moveTo>
                    <a:pt x="127306" y="1"/>
                  </a:moveTo>
                  <a:cubicBezTo>
                    <a:pt x="127241" y="1"/>
                    <a:pt x="127188" y="52"/>
                    <a:pt x="127186" y="118"/>
                  </a:cubicBezTo>
                  <a:lnTo>
                    <a:pt x="127186" y="24584"/>
                  </a:lnTo>
                  <a:lnTo>
                    <a:pt x="117" y="29081"/>
                  </a:lnTo>
                  <a:cubicBezTo>
                    <a:pt x="51" y="29085"/>
                    <a:pt x="1" y="29139"/>
                    <a:pt x="2" y="29204"/>
                  </a:cubicBezTo>
                  <a:cubicBezTo>
                    <a:pt x="3" y="29270"/>
                    <a:pt x="56" y="29321"/>
                    <a:pt x="121" y="29322"/>
                  </a:cubicBezTo>
                  <a:lnTo>
                    <a:pt x="125" y="29322"/>
                  </a:lnTo>
                  <a:lnTo>
                    <a:pt x="127311" y="24821"/>
                  </a:lnTo>
                  <a:lnTo>
                    <a:pt x="127427" y="24817"/>
                  </a:lnTo>
                  <a:lnTo>
                    <a:pt x="127427" y="118"/>
                  </a:lnTo>
                  <a:cubicBezTo>
                    <a:pt x="127425" y="52"/>
                    <a:pt x="127372" y="1"/>
                    <a:pt x="127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35"/>
            <p:cNvSpPr/>
            <p:nvPr/>
          </p:nvSpPr>
          <p:spPr>
            <a:xfrm>
              <a:off x="3947750" y="4135950"/>
              <a:ext cx="77325" cy="973250"/>
            </a:xfrm>
            <a:custGeom>
              <a:avLst/>
              <a:gdLst/>
              <a:ahLst/>
              <a:cxnLst/>
              <a:rect l="l" t="t" r="r" b="b"/>
              <a:pathLst>
                <a:path w="3093" h="38930" extrusionOk="0">
                  <a:moveTo>
                    <a:pt x="2352" y="438"/>
                  </a:moveTo>
                  <a:lnTo>
                    <a:pt x="2352" y="438"/>
                  </a:lnTo>
                  <a:cubicBezTo>
                    <a:pt x="2629" y="1789"/>
                    <a:pt x="1578" y="3185"/>
                    <a:pt x="1568" y="3200"/>
                  </a:cubicBezTo>
                  <a:lnTo>
                    <a:pt x="1528" y="3249"/>
                  </a:lnTo>
                  <a:lnTo>
                    <a:pt x="1528" y="38434"/>
                  </a:lnTo>
                  <a:lnTo>
                    <a:pt x="380" y="38120"/>
                  </a:lnTo>
                  <a:lnTo>
                    <a:pt x="380" y="812"/>
                  </a:lnTo>
                  <a:lnTo>
                    <a:pt x="2352" y="438"/>
                  </a:lnTo>
                  <a:close/>
                  <a:moveTo>
                    <a:pt x="2627" y="1"/>
                  </a:moveTo>
                  <a:lnTo>
                    <a:pt x="1" y="498"/>
                  </a:lnTo>
                  <a:lnTo>
                    <a:pt x="1" y="38411"/>
                  </a:lnTo>
                  <a:lnTo>
                    <a:pt x="1907" y="38930"/>
                  </a:lnTo>
                  <a:lnTo>
                    <a:pt x="1907" y="38930"/>
                  </a:lnTo>
                  <a:lnTo>
                    <a:pt x="1906" y="3375"/>
                  </a:lnTo>
                  <a:cubicBezTo>
                    <a:pt x="2120" y="3076"/>
                    <a:pt x="3092" y="1610"/>
                    <a:pt x="2675" y="166"/>
                  </a:cubicBezTo>
                  <a:lnTo>
                    <a:pt x="26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35"/>
            <p:cNvSpPr/>
            <p:nvPr/>
          </p:nvSpPr>
          <p:spPr>
            <a:xfrm>
              <a:off x="3985825" y="4137325"/>
              <a:ext cx="124875" cy="970400"/>
            </a:xfrm>
            <a:custGeom>
              <a:avLst/>
              <a:gdLst/>
              <a:ahLst/>
              <a:cxnLst/>
              <a:rect l="l" t="t" r="r" b="b"/>
              <a:pathLst>
                <a:path w="4995" h="38816" extrusionOk="0">
                  <a:moveTo>
                    <a:pt x="4394" y="1"/>
                  </a:moveTo>
                  <a:cubicBezTo>
                    <a:pt x="4376" y="1"/>
                    <a:pt x="4359" y="3"/>
                    <a:pt x="4341" y="8"/>
                  </a:cubicBezTo>
                  <a:cubicBezTo>
                    <a:pt x="4245" y="36"/>
                    <a:pt x="4187" y="132"/>
                    <a:pt x="4208" y="230"/>
                  </a:cubicBezTo>
                  <a:cubicBezTo>
                    <a:pt x="4618" y="1644"/>
                    <a:pt x="3479" y="3583"/>
                    <a:pt x="3468" y="3602"/>
                  </a:cubicBezTo>
                  <a:lnTo>
                    <a:pt x="3440" y="3647"/>
                  </a:lnTo>
                  <a:lnTo>
                    <a:pt x="3440" y="38275"/>
                  </a:lnTo>
                  <a:lnTo>
                    <a:pt x="185" y="38437"/>
                  </a:lnTo>
                  <a:cubicBezTo>
                    <a:pt x="82" y="38441"/>
                    <a:pt x="1" y="38527"/>
                    <a:pt x="4" y="38632"/>
                  </a:cubicBezTo>
                  <a:cubicBezTo>
                    <a:pt x="6" y="38734"/>
                    <a:pt x="89" y="38815"/>
                    <a:pt x="193" y="38815"/>
                  </a:cubicBezTo>
                  <a:cubicBezTo>
                    <a:pt x="194" y="38815"/>
                    <a:pt x="194" y="38815"/>
                    <a:pt x="195" y="38815"/>
                  </a:cubicBezTo>
                  <a:lnTo>
                    <a:pt x="203" y="38815"/>
                  </a:lnTo>
                  <a:lnTo>
                    <a:pt x="3818" y="38636"/>
                  </a:lnTo>
                  <a:lnTo>
                    <a:pt x="3818" y="3750"/>
                  </a:lnTo>
                  <a:cubicBezTo>
                    <a:pt x="4002" y="3429"/>
                    <a:pt x="4994" y="1586"/>
                    <a:pt x="4571" y="126"/>
                  </a:cubicBezTo>
                  <a:cubicBezTo>
                    <a:pt x="4544" y="49"/>
                    <a:pt x="4471" y="1"/>
                    <a:pt x="4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35"/>
            <p:cNvSpPr/>
            <p:nvPr/>
          </p:nvSpPr>
          <p:spPr>
            <a:xfrm>
              <a:off x="4603300" y="4205150"/>
              <a:ext cx="71475" cy="877400"/>
            </a:xfrm>
            <a:custGeom>
              <a:avLst/>
              <a:gdLst/>
              <a:ahLst/>
              <a:cxnLst/>
              <a:rect l="l" t="t" r="r" b="b"/>
              <a:pathLst>
                <a:path w="2859" h="35096" extrusionOk="0">
                  <a:moveTo>
                    <a:pt x="2172" y="379"/>
                  </a:moveTo>
                  <a:cubicBezTo>
                    <a:pt x="2437" y="1592"/>
                    <a:pt x="1479" y="2765"/>
                    <a:pt x="1469" y="2777"/>
                  </a:cubicBezTo>
                  <a:lnTo>
                    <a:pt x="1429" y="2826"/>
                  </a:lnTo>
                  <a:lnTo>
                    <a:pt x="1429" y="34642"/>
                  </a:lnTo>
                  <a:lnTo>
                    <a:pt x="348" y="34358"/>
                  </a:lnTo>
                  <a:lnTo>
                    <a:pt x="348" y="576"/>
                  </a:lnTo>
                  <a:lnTo>
                    <a:pt x="2172" y="379"/>
                  </a:lnTo>
                  <a:close/>
                  <a:moveTo>
                    <a:pt x="2428" y="1"/>
                  </a:moveTo>
                  <a:lnTo>
                    <a:pt x="1" y="263"/>
                  </a:lnTo>
                  <a:lnTo>
                    <a:pt x="1" y="34626"/>
                  </a:lnTo>
                  <a:lnTo>
                    <a:pt x="1778" y="35096"/>
                  </a:lnTo>
                  <a:lnTo>
                    <a:pt x="1778" y="2949"/>
                  </a:lnTo>
                  <a:cubicBezTo>
                    <a:pt x="1984" y="2683"/>
                    <a:pt x="2859" y="1445"/>
                    <a:pt x="2470" y="140"/>
                  </a:cubicBezTo>
                  <a:lnTo>
                    <a:pt x="24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35"/>
            <p:cNvSpPr/>
            <p:nvPr/>
          </p:nvSpPr>
          <p:spPr>
            <a:xfrm>
              <a:off x="4638900" y="4209125"/>
              <a:ext cx="95925" cy="872150"/>
            </a:xfrm>
            <a:custGeom>
              <a:avLst/>
              <a:gdLst/>
              <a:ahLst/>
              <a:cxnLst/>
              <a:rect l="l" t="t" r="r" b="b"/>
              <a:pathLst>
                <a:path w="3837" h="34886" extrusionOk="0">
                  <a:moveTo>
                    <a:pt x="3280" y="1"/>
                  </a:moveTo>
                  <a:cubicBezTo>
                    <a:pt x="3263" y="1"/>
                    <a:pt x="3246" y="3"/>
                    <a:pt x="3229" y="8"/>
                  </a:cubicBezTo>
                  <a:cubicBezTo>
                    <a:pt x="3135" y="36"/>
                    <a:pt x="3082" y="137"/>
                    <a:pt x="3113" y="229"/>
                  </a:cubicBezTo>
                  <a:cubicBezTo>
                    <a:pt x="3490" y="1494"/>
                    <a:pt x="2452" y="2857"/>
                    <a:pt x="2441" y="2870"/>
                  </a:cubicBezTo>
                  <a:lnTo>
                    <a:pt x="2406" y="2918"/>
                  </a:lnTo>
                  <a:lnTo>
                    <a:pt x="2406" y="34464"/>
                  </a:lnTo>
                  <a:lnTo>
                    <a:pt x="174" y="34536"/>
                  </a:lnTo>
                  <a:cubicBezTo>
                    <a:pt x="78" y="34538"/>
                    <a:pt x="1" y="34617"/>
                    <a:pt x="2" y="34713"/>
                  </a:cubicBezTo>
                  <a:cubicBezTo>
                    <a:pt x="4" y="34809"/>
                    <a:pt x="82" y="34885"/>
                    <a:pt x="177" y="34885"/>
                  </a:cubicBezTo>
                  <a:cubicBezTo>
                    <a:pt x="178" y="34885"/>
                    <a:pt x="179" y="34885"/>
                    <a:pt x="179" y="34885"/>
                  </a:cubicBezTo>
                  <a:cubicBezTo>
                    <a:pt x="180" y="34885"/>
                    <a:pt x="182" y="34884"/>
                    <a:pt x="183" y="34884"/>
                  </a:cubicBezTo>
                  <a:cubicBezTo>
                    <a:pt x="184" y="34884"/>
                    <a:pt x="184" y="34885"/>
                    <a:pt x="185" y="34885"/>
                  </a:cubicBezTo>
                  <a:lnTo>
                    <a:pt x="2753" y="34802"/>
                  </a:lnTo>
                  <a:lnTo>
                    <a:pt x="2753" y="3036"/>
                  </a:lnTo>
                  <a:cubicBezTo>
                    <a:pt x="2951" y="2762"/>
                    <a:pt x="3837" y="1439"/>
                    <a:pt x="3447" y="130"/>
                  </a:cubicBezTo>
                  <a:cubicBezTo>
                    <a:pt x="3426" y="52"/>
                    <a:pt x="3356" y="1"/>
                    <a:pt x="3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35"/>
            <p:cNvSpPr/>
            <p:nvPr/>
          </p:nvSpPr>
          <p:spPr>
            <a:xfrm>
              <a:off x="5079525" y="4253575"/>
              <a:ext cx="60100" cy="813025"/>
            </a:xfrm>
            <a:custGeom>
              <a:avLst/>
              <a:gdLst/>
              <a:ahLst/>
              <a:cxnLst/>
              <a:rect l="l" t="t" r="r" b="b"/>
              <a:pathLst>
                <a:path w="2404" h="32521" extrusionOk="0">
                  <a:moveTo>
                    <a:pt x="1809" y="327"/>
                  </a:moveTo>
                  <a:lnTo>
                    <a:pt x="1809" y="327"/>
                  </a:lnTo>
                  <a:cubicBezTo>
                    <a:pt x="2037" y="1534"/>
                    <a:pt x="1229" y="2418"/>
                    <a:pt x="1221" y="2427"/>
                  </a:cubicBezTo>
                  <a:lnTo>
                    <a:pt x="1178" y="2473"/>
                  </a:lnTo>
                  <a:lnTo>
                    <a:pt x="1178" y="32086"/>
                  </a:lnTo>
                  <a:lnTo>
                    <a:pt x="318" y="31811"/>
                  </a:lnTo>
                  <a:lnTo>
                    <a:pt x="318" y="388"/>
                  </a:lnTo>
                  <a:lnTo>
                    <a:pt x="1809" y="327"/>
                  </a:lnTo>
                  <a:close/>
                  <a:moveTo>
                    <a:pt x="2059" y="1"/>
                  </a:moveTo>
                  <a:lnTo>
                    <a:pt x="1" y="84"/>
                  </a:lnTo>
                  <a:lnTo>
                    <a:pt x="1" y="32041"/>
                  </a:lnTo>
                  <a:lnTo>
                    <a:pt x="1496" y="32520"/>
                  </a:lnTo>
                  <a:lnTo>
                    <a:pt x="1495" y="2595"/>
                  </a:lnTo>
                  <a:cubicBezTo>
                    <a:pt x="1685" y="2370"/>
                    <a:pt x="2404" y="1409"/>
                    <a:pt x="2089" y="127"/>
                  </a:cubicBezTo>
                  <a:lnTo>
                    <a:pt x="205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35"/>
            <p:cNvSpPr/>
            <p:nvPr/>
          </p:nvSpPr>
          <p:spPr>
            <a:xfrm>
              <a:off x="5108950" y="4254525"/>
              <a:ext cx="80225" cy="810625"/>
            </a:xfrm>
            <a:custGeom>
              <a:avLst/>
              <a:gdLst/>
              <a:ahLst/>
              <a:cxnLst/>
              <a:rect l="l" t="t" r="r" b="b"/>
              <a:pathLst>
                <a:path w="3209" h="32425" extrusionOk="0">
                  <a:moveTo>
                    <a:pt x="2737" y="1"/>
                  </a:moveTo>
                  <a:cubicBezTo>
                    <a:pt x="2724" y="1"/>
                    <a:pt x="2712" y="2"/>
                    <a:pt x="2699" y="5"/>
                  </a:cubicBezTo>
                  <a:cubicBezTo>
                    <a:pt x="2613" y="26"/>
                    <a:pt x="2560" y="114"/>
                    <a:pt x="2584" y="199"/>
                  </a:cubicBezTo>
                  <a:cubicBezTo>
                    <a:pt x="2897" y="1477"/>
                    <a:pt x="2025" y="2566"/>
                    <a:pt x="2016" y="2576"/>
                  </a:cubicBezTo>
                  <a:lnTo>
                    <a:pt x="1980" y="2620"/>
                  </a:lnTo>
                  <a:lnTo>
                    <a:pt x="1980" y="32034"/>
                  </a:lnTo>
                  <a:lnTo>
                    <a:pt x="154" y="32107"/>
                  </a:lnTo>
                  <a:cubicBezTo>
                    <a:pt x="67" y="32111"/>
                    <a:pt x="1" y="32182"/>
                    <a:pt x="2" y="32268"/>
                  </a:cubicBezTo>
                  <a:cubicBezTo>
                    <a:pt x="3" y="32354"/>
                    <a:pt x="73" y="32423"/>
                    <a:pt x="159" y="32424"/>
                  </a:cubicBezTo>
                  <a:cubicBezTo>
                    <a:pt x="162" y="32424"/>
                    <a:pt x="165" y="32423"/>
                    <a:pt x="166" y="32423"/>
                  </a:cubicBezTo>
                  <a:lnTo>
                    <a:pt x="2297" y="32340"/>
                  </a:lnTo>
                  <a:lnTo>
                    <a:pt x="2297" y="2731"/>
                  </a:lnTo>
                  <a:cubicBezTo>
                    <a:pt x="2474" y="2496"/>
                    <a:pt x="3209" y="1416"/>
                    <a:pt x="2892" y="124"/>
                  </a:cubicBezTo>
                  <a:cubicBezTo>
                    <a:pt x="2875" y="50"/>
                    <a:pt x="2809" y="1"/>
                    <a:pt x="27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35"/>
            <p:cNvSpPr/>
            <p:nvPr/>
          </p:nvSpPr>
          <p:spPr>
            <a:xfrm>
              <a:off x="5921075" y="4969125"/>
              <a:ext cx="497525" cy="14600"/>
            </a:xfrm>
            <a:custGeom>
              <a:avLst/>
              <a:gdLst/>
              <a:ahLst/>
              <a:cxnLst/>
              <a:rect l="l" t="t" r="r" b="b"/>
              <a:pathLst>
                <a:path w="19901" h="584" extrusionOk="0">
                  <a:moveTo>
                    <a:pt x="19897" y="1"/>
                  </a:moveTo>
                  <a:lnTo>
                    <a:pt x="1" y="433"/>
                  </a:lnTo>
                  <a:lnTo>
                    <a:pt x="5" y="583"/>
                  </a:lnTo>
                  <a:lnTo>
                    <a:pt x="19900" y="151"/>
                  </a:lnTo>
                  <a:lnTo>
                    <a:pt x="19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35"/>
            <p:cNvSpPr/>
            <p:nvPr/>
          </p:nvSpPr>
          <p:spPr>
            <a:xfrm>
              <a:off x="3236650" y="4988350"/>
              <a:ext cx="2295525" cy="53625"/>
            </a:xfrm>
            <a:custGeom>
              <a:avLst/>
              <a:gdLst/>
              <a:ahLst/>
              <a:cxnLst/>
              <a:rect l="l" t="t" r="r" b="b"/>
              <a:pathLst>
                <a:path w="91821" h="2145" extrusionOk="0">
                  <a:moveTo>
                    <a:pt x="91817" y="1"/>
                  </a:moveTo>
                  <a:lnTo>
                    <a:pt x="0" y="1993"/>
                  </a:lnTo>
                  <a:lnTo>
                    <a:pt x="4" y="2145"/>
                  </a:lnTo>
                  <a:lnTo>
                    <a:pt x="91821" y="153"/>
                  </a:lnTo>
                  <a:lnTo>
                    <a:pt x="918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35"/>
            <p:cNvSpPr/>
            <p:nvPr/>
          </p:nvSpPr>
          <p:spPr>
            <a:xfrm>
              <a:off x="1147225" y="715000"/>
              <a:ext cx="5186375" cy="2192250"/>
            </a:xfrm>
            <a:custGeom>
              <a:avLst/>
              <a:gdLst/>
              <a:ahLst/>
              <a:cxnLst/>
              <a:rect l="l" t="t" r="r" b="b"/>
              <a:pathLst>
                <a:path w="207455" h="87690" extrusionOk="0">
                  <a:moveTo>
                    <a:pt x="78957" y="500"/>
                  </a:moveTo>
                  <a:lnTo>
                    <a:pt x="207003" y="85888"/>
                  </a:lnTo>
                  <a:lnTo>
                    <a:pt x="207003" y="87042"/>
                  </a:lnTo>
                  <a:lnTo>
                    <a:pt x="79069" y="2512"/>
                  </a:lnTo>
                  <a:cubicBezTo>
                    <a:pt x="79032" y="2488"/>
                    <a:pt x="78988" y="2475"/>
                    <a:pt x="78943" y="2475"/>
                  </a:cubicBezTo>
                  <a:cubicBezTo>
                    <a:pt x="78898" y="2475"/>
                    <a:pt x="78855" y="2488"/>
                    <a:pt x="78818" y="2513"/>
                  </a:cubicBezTo>
                  <a:lnTo>
                    <a:pt x="453" y="55478"/>
                  </a:lnTo>
                  <a:lnTo>
                    <a:pt x="453" y="54302"/>
                  </a:lnTo>
                  <a:lnTo>
                    <a:pt x="78957" y="500"/>
                  </a:lnTo>
                  <a:close/>
                  <a:moveTo>
                    <a:pt x="78955" y="0"/>
                  </a:moveTo>
                  <a:cubicBezTo>
                    <a:pt x="78910" y="0"/>
                    <a:pt x="78866" y="13"/>
                    <a:pt x="78827" y="40"/>
                  </a:cubicBezTo>
                  <a:lnTo>
                    <a:pt x="100" y="53996"/>
                  </a:lnTo>
                  <a:cubicBezTo>
                    <a:pt x="38" y="54038"/>
                    <a:pt x="1" y="54108"/>
                    <a:pt x="1" y="54183"/>
                  </a:cubicBezTo>
                  <a:lnTo>
                    <a:pt x="1" y="55905"/>
                  </a:lnTo>
                  <a:cubicBezTo>
                    <a:pt x="1" y="56038"/>
                    <a:pt x="110" y="56132"/>
                    <a:pt x="228" y="56132"/>
                  </a:cubicBezTo>
                  <a:cubicBezTo>
                    <a:pt x="270" y="56132"/>
                    <a:pt x="314" y="56120"/>
                    <a:pt x="354" y="56093"/>
                  </a:cubicBezTo>
                  <a:lnTo>
                    <a:pt x="78946" y="2975"/>
                  </a:lnTo>
                  <a:lnTo>
                    <a:pt x="207105" y="87653"/>
                  </a:lnTo>
                  <a:cubicBezTo>
                    <a:pt x="207142" y="87677"/>
                    <a:pt x="207185" y="87690"/>
                    <a:pt x="207229" y="87690"/>
                  </a:cubicBezTo>
                  <a:cubicBezTo>
                    <a:pt x="207266" y="87690"/>
                    <a:pt x="207303" y="87681"/>
                    <a:pt x="207336" y="87663"/>
                  </a:cubicBezTo>
                  <a:cubicBezTo>
                    <a:pt x="207410" y="87624"/>
                    <a:pt x="207455" y="87547"/>
                    <a:pt x="207455" y="87464"/>
                  </a:cubicBezTo>
                  <a:lnTo>
                    <a:pt x="207455" y="85766"/>
                  </a:lnTo>
                  <a:cubicBezTo>
                    <a:pt x="207455" y="85691"/>
                    <a:pt x="207418" y="85621"/>
                    <a:pt x="207354" y="85578"/>
                  </a:cubicBezTo>
                  <a:lnTo>
                    <a:pt x="79081" y="39"/>
                  </a:lnTo>
                  <a:cubicBezTo>
                    <a:pt x="79043" y="13"/>
                    <a:pt x="78999" y="0"/>
                    <a:pt x="78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35"/>
            <p:cNvSpPr/>
            <p:nvPr/>
          </p:nvSpPr>
          <p:spPr>
            <a:xfrm>
              <a:off x="1149750" y="859150"/>
              <a:ext cx="5181350" cy="2045475"/>
            </a:xfrm>
            <a:custGeom>
              <a:avLst/>
              <a:gdLst/>
              <a:ahLst/>
              <a:cxnLst/>
              <a:rect l="l" t="t" r="r" b="b"/>
              <a:pathLst>
                <a:path w="207254" h="81819" extrusionOk="0">
                  <a:moveTo>
                    <a:pt x="78854" y="0"/>
                  </a:moveTo>
                  <a:lnTo>
                    <a:pt x="2804" y="50019"/>
                  </a:lnTo>
                  <a:lnTo>
                    <a:pt x="126" y="50019"/>
                  </a:lnTo>
                  <a:cubicBezTo>
                    <a:pt x="124" y="50019"/>
                    <a:pt x="123" y="50019"/>
                    <a:pt x="121" y="50019"/>
                  </a:cubicBezTo>
                  <a:cubicBezTo>
                    <a:pt x="55" y="50019"/>
                    <a:pt x="0" y="50072"/>
                    <a:pt x="0" y="50139"/>
                  </a:cubicBezTo>
                  <a:cubicBezTo>
                    <a:pt x="0" y="50207"/>
                    <a:pt x="56" y="50261"/>
                    <a:pt x="123" y="50261"/>
                  </a:cubicBezTo>
                  <a:cubicBezTo>
                    <a:pt x="124" y="50261"/>
                    <a:pt x="125" y="50261"/>
                    <a:pt x="126" y="50261"/>
                  </a:cubicBezTo>
                  <a:lnTo>
                    <a:pt x="2877" y="50261"/>
                  </a:lnTo>
                  <a:lnTo>
                    <a:pt x="78856" y="288"/>
                  </a:lnTo>
                  <a:lnTo>
                    <a:pt x="204687" y="81798"/>
                  </a:lnTo>
                  <a:lnTo>
                    <a:pt x="204717" y="81818"/>
                  </a:lnTo>
                  <a:lnTo>
                    <a:pt x="207128" y="81818"/>
                  </a:lnTo>
                  <a:cubicBezTo>
                    <a:pt x="207129" y="81818"/>
                    <a:pt x="207131" y="81818"/>
                    <a:pt x="207133" y="81818"/>
                  </a:cubicBezTo>
                  <a:cubicBezTo>
                    <a:pt x="207199" y="81818"/>
                    <a:pt x="207253" y="81764"/>
                    <a:pt x="207253" y="81698"/>
                  </a:cubicBezTo>
                  <a:cubicBezTo>
                    <a:pt x="207253" y="81631"/>
                    <a:pt x="207199" y="81576"/>
                    <a:pt x="207133" y="81576"/>
                  </a:cubicBezTo>
                  <a:cubicBezTo>
                    <a:pt x="207131" y="81576"/>
                    <a:pt x="207129" y="81576"/>
                    <a:pt x="207128" y="81576"/>
                  </a:cubicBezTo>
                  <a:lnTo>
                    <a:pt x="204788" y="81576"/>
                  </a:lnTo>
                  <a:lnTo>
                    <a:pt x="78920" y="43"/>
                  </a:lnTo>
                  <a:lnTo>
                    <a:pt x="788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35"/>
            <p:cNvSpPr/>
            <p:nvPr/>
          </p:nvSpPr>
          <p:spPr>
            <a:xfrm>
              <a:off x="3115350" y="856925"/>
              <a:ext cx="11525" cy="2936275"/>
            </a:xfrm>
            <a:custGeom>
              <a:avLst/>
              <a:gdLst/>
              <a:ahLst/>
              <a:cxnLst/>
              <a:rect l="l" t="t" r="r" b="b"/>
              <a:pathLst>
                <a:path w="461" h="117451" extrusionOk="0">
                  <a:moveTo>
                    <a:pt x="230" y="1"/>
                  </a:moveTo>
                  <a:cubicBezTo>
                    <a:pt x="103" y="1"/>
                    <a:pt x="0" y="107"/>
                    <a:pt x="4" y="233"/>
                  </a:cubicBezTo>
                  <a:lnTo>
                    <a:pt x="4" y="117225"/>
                  </a:lnTo>
                  <a:cubicBezTo>
                    <a:pt x="4" y="117349"/>
                    <a:pt x="105" y="117451"/>
                    <a:pt x="230" y="117451"/>
                  </a:cubicBezTo>
                  <a:cubicBezTo>
                    <a:pt x="356" y="117451"/>
                    <a:pt x="458" y="117349"/>
                    <a:pt x="456" y="117224"/>
                  </a:cubicBezTo>
                  <a:lnTo>
                    <a:pt x="456" y="233"/>
                  </a:lnTo>
                  <a:cubicBezTo>
                    <a:pt x="460" y="107"/>
                    <a:pt x="357"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35"/>
            <p:cNvSpPr/>
            <p:nvPr/>
          </p:nvSpPr>
          <p:spPr>
            <a:xfrm>
              <a:off x="1217725" y="2109700"/>
              <a:ext cx="6075" cy="1966650"/>
            </a:xfrm>
            <a:custGeom>
              <a:avLst/>
              <a:gdLst/>
              <a:ahLst/>
              <a:cxnLst/>
              <a:rect l="l" t="t" r="r" b="b"/>
              <a:pathLst>
                <a:path w="243" h="78666" extrusionOk="0">
                  <a:moveTo>
                    <a:pt x="121" y="1"/>
                  </a:moveTo>
                  <a:cubicBezTo>
                    <a:pt x="56" y="1"/>
                    <a:pt x="3" y="52"/>
                    <a:pt x="1" y="117"/>
                  </a:cubicBezTo>
                  <a:lnTo>
                    <a:pt x="1" y="78546"/>
                  </a:lnTo>
                  <a:cubicBezTo>
                    <a:pt x="1" y="78612"/>
                    <a:pt x="55" y="78666"/>
                    <a:pt x="121" y="78666"/>
                  </a:cubicBezTo>
                  <a:cubicBezTo>
                    <a:pt x="122" y="78666"/>
                    <a:pt x="122" y="78666"/>
                    <a:pt x="123" y="78666"/>
                  </a:cubicBezTo>
                  <a:cubicBezTo>
                    <a:pt x="189" y="78666"/>
                    <a:pt x="242" y="78611"/>
                    <a:pt x="242" y="78546"/>
                  </a:cubicBezTo>
                  <a:lnTo>
                    <a:pt x="242" y="117"/>
                  </a:lnTo>
                  <a:cubicBezTo>
                    <a:pt x="240" y="52"/>
                    <a:pt x="187"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35"/>
            <p:cNvSpPr/>
            <p:nvPr/>
          </p:nvSpPr>
          <p:spPr>
            <a:xfrm>
              <a:off x="6265525" y="2898650"/>
              <a:ext cx="6075" cy="1325625"/>
            </a:xfrm>
            <a:custGeom>
              <a:avLst/>
              <a:gdLst/>
              <a:ahLst/>
              <a:cxnLst/>
              <a:rect l="l" t="t" r="r" b="b"/>
              <a:pathLst>
                <a:path w="243" h="53025" extrusionOk="0">
                  <a:moveTo>
                    <a:pt x="121" y="0"/>
                  </a:moveTo>
                  <a:cubicBezTo>
                    <a:pt x="56" y="0"/>
                    <a:pt x="2" y="52"/>
                    <a:pt x="1" y="118"/>
                  </a:cubicBezTo>
                  <a:lnTo>
                    <a:pt x="1" y="52904"/>
                  </a:lnTo>
                  <a:cubicBezTo>
                    <a:pt x="1" y="52971"/>
                    <a:pt x="55" y="53025"/>
                    <a:pt x="121" y="53025"/>
                  </a:cubicBezTo>
                  <a:cubicBezTo>
                    <a:pt x="189" y="53025"/>
                    <a:pt x="241" y="52971"/>
                    <a:pt x="243" y="52904"/>
                  </a:cubicBezTo>
                  <a:lnTo>
                    <a:pt x="243" y="118"/>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35"/>
            <p:cNvSpPr/>
            <p:nvPr/>
          </p:nvSpPr>
          <p:spPr>
            <a:xfrm>
              <a:off x="1584450" y="1815725"/>
              <a:ext cx="6200" cy="2207025"/>
            </a:xfrm>
            <a:custGeom>
              <a:avLst/>
              <a:gdLst/>
              <a:ahLst/>
              <a:cxnLst/>
              <a:rect l="l" t="t" r="r" b="b"/>
              <a:pathLst>
                <a:path w="248" h="88281" extrusionOk="0">
                  <a:moveTo>
                    <a:pt x="125" y="0"/>
                  </a:moveTo>
                  <a:cubicBezTo>
                    <a:pt x="56" y="0"/>
                    <a:pt x="0" y="57"/>
                    <a:pt x="3" y="125"/>
                  </a:cubicBezTo>
                  <a:lnTo>
                    <a:pt x="3" y="88159"/>
                  </a:lnTo>
                  <a:cubicBezTo>
                    <a:pt x="3" y="88226"/>
                    <a:pt x="57" y="88281"/>
                    <a:pt x="125" y="88281"/>
                  </a:cubicBezTo>
                  <a:cubicBezTo>
                    <a:pt x="191" y="88281"/>
                    <a:pt x="245" y="88226"/>
                    <a:pt x="245" y="88159"/>
                  </a:cubicBezTo>
                  <a:lnTo>
                    <a:pt x="245" y="125"/>
                  </a:lnTo>
                  <a:cubicBezTo>
                    <a:pt x="247"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35"/>
            <p:cNvSpPr/>
            <p:nvPr/>
          </p:nvSpPr>
          <p:spPr>
            <a:xfrm>
              <a:off x="1633700" y="1780250"/>
              <a:ext cx="48525" cy="2235200"/>
            </a:xfrm>
            <a:custGeom>
              <a:avLst/>
              <a:gdLst/>
              <a:ahLst/>
              <a:cxnLst/>
              <a:rect l="l" t="t" r="r" b="b"/>
              <a:pathLst>
                <a:path w="1941" h="89408" extrusionOk="0">
                  <a:moveTo>
                    <a:pt x="0" y="0"/>
                  </a:moveTo>
                  <a:lnTo>
                    <a:pt x="0" y="89286"/>
                  </a:lnTo>
                  <a:cubicBezTo>
                    <a:pt x="0" y="89353"/>
                    <a:pt x="55" y="89408"/>
                    <a:pt x="122" y="89408"/>
                  </a:cubicBezTo>
                  <a:cubicBezTo>
                    <a:pt x="188" y="89408"/>
                    <a:pt x="242" y="89353"/>
                    <a:pt x="242" y="89286"/>
                  </a:cubicBezTo>
                  <a:lnTo>
                    <a:pt x="242" y="428"/>
                  </a:lnTo>
                  <a:lnTo>
                    <a:pt x="1696" y="1304"/>
                  </a:lnTo>
                  <a:lnTo>
                    <a:pt x="1696" y="89035"/>
                  </a:lnTo>
                  <a:cubicBezTo>
                    <a:pt x="1693" y="89104"/>
                    <a:pt x="1748" y="89160"/>
                    <a:pt x="1817" y="89160"/>
                  </a:cubicBezTo>
                  <a:cubicBezTo>
                    <a:pt x="1885" y="89160"/>
                    <a:pt x="1940" y="89104"/>
                    <a:pt x="1937" y="89035"/>
                  </a:cubicBezTo>
                  <a:lnTo>
                    <a:pt x="1937" y="117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35"/>
            <p:cNvSpPr/>
            <p:nvPr/>
          </p:nvSpPr>
          <p:spPr>
            <a:xfrm>
              <a:off x="1147200" y="2108875"/>
              <a:ext cx="11350" cy="1979400"/>
            </a:xfrm>
            <a:custGeom>
              <a:avLst/>
              <a:gdLst/>
              <a:ahLst/>
              <a:cxnLst/>
              <a:rect l="l" t="t" r="r" b="b"/>
              <a:pathLst>
                <a:path w="454" h="79176" extrusionOk="0">
                  <a:moveTo>
                    <a:pt x="228" y="1"/>
                  </a:moveTo>
                  <a:cubicBezTo>
                    <a:pt x="102" y="1"/>
                    <a:pt x="1" y="101"/>
                    <a:pt x="1" y="227"/>
                  </a:cubicBezTo>
                  <a:lnTo>
                    <a:pt x="1" y="78950"/>
                  </a:lnTo>
                  <a:cubicBezTo>
                    <a:pt x="1" y="79074"/>
                    <a:pt x="102" y="79176"/>
                    <a:pt x="228" y="79176"/>
                  </a:cubicBezTo>
                  <a:cubicBezTo>
                    <a:pt x="352" y="79176"/>
                    <a:pt x="454" y="79074"/>
                    <a:pt x="454" y="78950"/>
                  </a:cubicBezTo>
                  <a:lnTo>
                    <a:pt x="454" y="227"/>
                  </a:lnTo>
                  <a:cubicBezTo>
                    <a:pt x="454" y="101"/>
                    <a:pt x="352"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35"/>
            <p:cNvSpPr/>
            <p:nvPr/>
          </p:nvSpPr>
          <p:spPr>
            <a:xfrm>
              <a:off x="1199025" y="2076950"/>
              <a:ext cx="48525" cy="2002075"/>
            </a:xfrm>
            <a:custGeom>
              <a:avLst/>
              <a:gdLst/>
              <a:ahLst/>
              <a:cxnLst/>
              <a:rect l="l" t="t" r="r" b="b"/>
              <a:pathLst>
                <a:path w="1941" h="80083" extrusionOk="0">
                  <a:moveTo>
                    <a:pt x="2" y="0"/>
                  </a:moveTo>
                  <a:lnTo>
                    <a:pt x="2" y="79963"/>
                  </a:lnTo>
                  <a:cubicBezTo>
                    <a:pt x="1" y="80029"/>
                    <a:pt x="55" y="80083"/>
                    <a:pt x="122" y="80083"/>
                  </a:cubicBezTo>
                  <a:cubicBezTo>
                    <a:pt x="188" y="80083"/>
                    <a:pt x="243" y="80029"/>
                    <a:pt x="243" y="79963"/>
                  </a:cubicBezTo>
                  <a:lnTo>
                    <a:pt x="243" y="348"/>
                  </a:lnTo>
                  <a:lnTo>
                    <a:pt x="1696" y="888"/>
                  </a:lnTo>
                  <a:lnTo>
                    <a:pt x="1696" y="79552"/>
                  </a:lnTo>
                  <a:cubicBezTo>
                    <a:pt x="1693" y="79619"/>
                    <a:pt x="1749" y="79676"/>
                    <a:pt x="1816" y="79676"/>
                  </a:cubicBezTo>
                  <a:cubicBezTo>
                    <a:pt x="1885" y="79676"/>
                    <a:pt x="1940" y="79619"/>
                    <a:pt x="1938" y="79552"/>
                  </a:cubicBezTo>
                  <a:lnTo>
                    <a:pt x="1938" y="720"/>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35"/>
            <p:cNvSpPr/>
            <p:nvPr/>
          </p:nvSpPr>
          <p:spPr>
            <a:xfrm>
              <a:off x="1978350" y="1543875"/>
              <a:ext cx="11100" cy="2422350"/>
            </a:xfrm>
            <a:custGeom>
              <a:avLst/>
              <a:gdLst/>
              <a:ahLst/>
              <a:cxnLst/>
              <a:rect l="l" t="t" r="r" b="b"/>
              <a:pathLst>
                <a:path w="444" h="96894" extrusionOk="0">
                  <a:moveTo>
                    <a:pt x="221" y="0"/>
                  </a:moveTo>
                  <a:cubicBezTo>
                    <a:pt x="98" y="0"/>
                    <a:pt x="1" y="102"/>
                    <a:pt x="3" y="225"/>
                  </a:cubicBezTo>
                  <a:lnTo>
                    <a:pt x="3" y="96674"/>
                  </a:lnTo>
                  <a:cubicBezTo>
                    <a:pt x="3" y="96796"/>
                    <a:pt x="101" y="96894"/>
                    <a:pt x="221" y="96894"/>
                  </a:cubicBezTo>
                  <a:cubicBezTo>
                    <a:pt x="343" y="96894"/>
                    <a:pt x="441" y="96795"/>
                    <a:pt x="441" y="96674"/>
                  </a:cubicBezTo>
                  <a:lnTo>
                    <a:pt x="441" y="225"/>
                  </a:lnTo>
                  <a:cubicBezTo>
                    <a:pt x="443" y="102"/>
                    <a:pt x="344"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35"/>
            <p:cNvSpPr/>
            <p:nvPr/>
          </p:nvSpPr>
          <p:spPr>
            <a:xfrm>
              <a:off x="2042475" y="1499275"/>
              <a:ext cx="66075" cy="2457375"/>
            </a:xfrm>
            <a:custGeom>
              <a:avLst/>
              <a:gdLst/>
              <a:ahLst/>
              <a:cxnLst/>
              <a:rect l="l" t="t" r="r" b="b"/>
              <a:pathLst>
                <a:path w="2643" h="98295" extrusionOk="0">
                  <a:moveTo>
                    <a:pt x="0" y="1"/>
                  </a:moveTo>
                  <a:lnTo>
                    <a:pt x="0" y="98077"/>
                  </a:lnTo>
                  <a:cubicBezTo>
                    <a:pt x="0" y="98197"/>
                    <a:pt x="98" y="98295"/>
                    <a:pt x="218" y="98295"/>
                  </a:cubicBezTo>
                  <a:cubicBezTo>
                    <a:pt x="338" y="98295"/>
                    <a:pt x="436" y="98197"/>
                    <a:pt x="436" y="98077"/>
                  </a:cubicBezTo>
                  <a:lnTo>
                    <a:pt x="436" y="673"/>
                  </a:lnTo>
                  <a:lnTo>
                    <a:pt x="2205" y="1465"/>
                  </a:lnTo>
                  <a:lnTo>
                    <a:pt x="2205" y="97746"/>
                  </a:lnTo>
                  <a:cubicBezTo>
                    <a:pt x="2205" y="97867"/>
                    <a:pt x="2303" y="97964"/>
                    <a:pt x="2425" y="97964"/>
                  </a:cubicBezTo>
                  <a:cubicBezTo>
                    <a:pt x="2545" y="97964"/>
                    <a:pt x="2643" y="97867"/>
                    <a:pt x="2643" y="97746"/>
                  </a:cubicBezTo>
                  <a:lnTo>
                    <a:pt x="2643" y="118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35"/>
            <p:cNvSpPr/>
            <p:nvPr/>
          </p:nvSpPr>
          <p:spPr>
            <a:xfrm>
              <a:off x="2464125" y="1214875"/>
              <a:ext cx="10925" cy="2672900"/>
            </a:xfrm>
            <a:custGeom>
              <a:avLst/>
              <a:gdLst/>
              <a:ahLst/>
              <a:cxnLst/>
              <a:rect l="l" t="t" r="r" b="b"/>
              <a:pathLst>
                <a:path w="437" h="106916" extrusionOk="0">
                  <a:moveTo>
                    <a:pt x="218" y="0"/>
                  </a:moveTo>
                  <a:cubicBezTo>
                    <a:pt x="98" y="0"/>
                    <a:pt x="0" y="98"/>
                    <a:pt x="0" y="218"/>
                  </a:cubicBezTo>
                  <a:lnTo>
                    <a:pt x="0" y="106696"/>
                  </a:lnTo>
                  <a:cubicBezTo>
                    <a:pt x="0" y="106818"/>
                    <a:pt x="98" y="106916"/>
                    <a:pt x="218" y="106916"/>
                  </a:cubicBezTo>
                  <a:cubicBezTo>
                    <a:pt x="339" y="106916"/>
                    <a:pt x="436" y="106818"/>
                    <a:pt x="436" y="106696"/>
                  </a:cubicBezTo>
                  <a:lnTo>
                    <a:pt x="436" y="218"/>
                  </a:lnTo>
                  <a:cubicBezTo>
                    <a:pt x="436" y="98"/>
                    <a:pt x="339"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35"/>
            <p:cNvSpPr/>
            <p:nvPr/>
          </p:nvSpPr>
          <p:spPr>
            <a:xfrm>
              <a:off x="2528125" y="1168700"/>
              <a:ext cx="66100" cy="2715125"/>
            </a:xfrm>
            <a:custGeom>
              <a:avLst/>
              <a:gdLst/>
              <a:ahLst/>
              <a:cxnLst/>
              <a:rect l="l" t="t" r="r" b="b"/>
              <a:pathLst>
                <a:path w="2644" h="108605" extrusionOk="0">
                  <a:moveTo>
                    <a:pt x="1" y="0"/>
                  </a:moveTo>
                  <a:lnTo>
                    <a:pt x="1" y="108386"/>
                  </a:lnTo>
                  <a:cubicBezTo>
                    <a:pt x="1" y="108506"/>
                    <a:pt x="99" y="108604"/>
                    <a:pt x="220" y="108604"/>
                  </a:cubicBezTo>
                  <a:cubicBezTo>
                    <a:pt x="341" y="108604"/>
                    <a:pt x="438" y="108506"/>
                    <a:pt x="438" y="108386"/>
                  </a:cubicBezTo>
                  <a:lnTo>
                    <a:pt x="438" y="788"/>
                  </a:lnTo>
                  <a:lnTo>
                    <a:pt x="2208" y="1890"/>
                  </a:lnTo>
                  <a:lnTo>
                    <a:pt x="2208" y="108055"/>
                  </a:lnTo>
                  <a:cubicBezTo>
                    <a:pt x="2208" y="108175"/>
                    <a:pt x="2305" y="108273"/>
                    <a:pt x="2426" y="108273"/>
                  </a:cubicBezTo>
                  <a:cubicBezTo>
                    <a:pt x="2546" y="108273"/>
                    <a:pt x="2644" y="108175"/>
                    <a:pt x="2644" y="108055"/>
                  </a:cubicBezTo>
                  <a:lnTo>
                    <a:pt x="2644" y="164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35"/>
            <p:cNvSpPr/>
            <p:nvPr/>
          </p:nvSpPr>
          <p:spPr>
            <a:xfrm>
              <a:off x="5170325" y="2134525"/>
              <a:ext cx="6075" cy="1937800"/>
            </a:xfrm>
            <a:custGeom>
              <a:avLst/>
              <a:gdLst/>
              <a:ahLst/>
              <a:cxnLst/>
              <a:rect l="l" t="t" r="r" b="b"/>
              <a:pathLst>
                <a:path w="243" h="77512" extrusionOk="0">
                  <a:moveTo>
                    <a:pt x="121" y="0"/>
                  </a:moveTo>
                  <a:cubicBezTo>
                    <a:pt x="56" y="0"/>
                    <a:pt x="2" y="52"/>
                    <a:pt x="1" y="116"/>
                  </a:cubicBezTo>
                  <a:lnTo>
                    <a:pt x="1" y="77390"/>
                  </a:lnTo>
                  <a:cubicBezTo>
                    <a:pt x="1" y="77458"/>
                    <a:pt x="55" y="77512"/>
                    <a:pt x="121" y="77512"/>
                  </a:cubicBezTo>
                  <a:cubicBezTo>
                    <a:pt x="188" y="77512"/>
                    <a:pt x="242" y="77458"/>
                    <a:pt x="242" y="77390"/>
                  </a:cubicBezTo>
                  <a:lnTo>
                    <a:pt x="242" y="116"/>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35"/>
            <p:cNvSpPr/>
            <p:nvPr/>
          </p:nvSpPr>
          <p:spPr>
            <a:xfrm>
              <a:off x="5078700" y="2098350"/>
              <a:ext cx="48525" cy="1967150"/>
            </a:xfrm>
            <a:custGeom>
              <a:avLst/>
              <a:gdLst/>
              <a:ahLst/>
              <a:cxnLst/>
              <a:rect l="l" t="t" r="r" b="b"/>
              <a:pathLst>
                <a:path w="1941" h="78686" extrusionOk="0">
                  <a:moveTo>
                    <a:pt x="1940" y="0"/>
                  </a:moveTo>
                  <a:lnTo>
                    <a:pt x="3" y="1372"/>
                  </a:lnTo>
                  <a:lnTo>
                    <a:pt x="3" y="78356"/>
                  </a:lnTo>
                  <a:cubicBezTo>
                    <a:pt x="0" y="78425"/>
                    <a:pt x="55" y="78482"/>
                    <a:pt x="123" y="78482"/>
                  </a:cubicBezTo>
                  <a:cubicBezTo>
                    <a:pt x="192" y="78482"/>
                    <a:pt x="248" y="78425"/>
                    <a:pt x="245" y="78356"/>
                  </a:cubicBezTo>
                  <a:lnTo>
                    <a:pt x="245" y="1497"/>
                  </a:lnTo>
                  <a:lnTo>
                    <a:pt x="1698" y="468"/>
                  </a:lnTo>
                  <a:lnTo>
                    <a:pt x="1698" y="78565"/>
                  </a:lnTo>
                  <a:cubicBezTo>
                    <a:pt x="1698" y="78631"/>
                    <a:pt x="1752" y="78685"/>
                    <a:pt x="1819" y="78685"/>
                  </a:cubicBezTo>
                  <a:cubicBezTo>
                    <a:pt x="1886" y="78685"/>
                    <a:pt x="1940" y="78631"/>
                    <a:pt x="1940" y="78565"/>
                  </a:cubicBezTo>
                  <a:lnTo>
                    <a:pt x="1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35"/>
            <p:cNvSpPr/>
            <p:nvPr/>
          </p:nvSpPr>
          <p:spPr>
            <a:xfrm>
              <a:off x="5605000" y="2419950"/>
              <a:ext cx="6075" cy="1712500"/>
            </a:xfrm>
            <a:custGeom>
              <a:avLst/>
              <a:gdLst/>
              <a:ahLst/>
              <a:cxnLst/>
              <a:rect l="l" t="t" r="r" b="b"/>
              <a:pathLst>
                <a:path w="243" h="68500" extrusionOk="0">
                  <a:moveTo>
                    <a:pt x="121" y="0"/>
                  </a:moveTo>
                  <a:cubicBezTo>
                    <a:pt x="55" y="0"/>
                    <a:pt x="0" y="54"/>
                    <a:pt x="0" y="121"/>
                  </a:cubicBezTo>
                  <a:lnTo>
                    <a:pt x="0" y="68378"/>
                  </a:lnTo>
                  <a:cubicBezTo>
                    <a:pt x="0" y="68445"/>
                    <a:pt x="55" y="68500"/>
                    <a:pt x="121" y="68500"/>
                  </a:cubicBezTo>
                  <a:cubicBezTo>
                    <a:pt x="188" y="68500"/>
                    <a:pt x="242" y="68445"/>
                    <a:pt x="242" y="68378"/>
                  </a:cubicBezTo>
                  <a:lnTo>
                    <a:pt x="242" y="121"/>
                  </a:lnTo>
                  <a:cubicBezTo>
                    <a:pt x="242" y="54"/>
                    <a:pt x="188"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35"/>
            <p:cNvSpPr/>
            <p:nvPr/>
          </p:nvSpPr>
          <p:spPr>
            <a:xfrm>
              <a:off x="5513375" y="2388025"/>
              <a:ext cx="48500" cy="1737625"/>
            </a:xfrm>
            <a:custGeom>
              <a:avLst/>
              <a:gdLst/>
              <a:ahLst/>
              <a:cxnLst/>
              <a:rect l="l" t="t" r="r" b="b"/>
              <a:pathLst>
                <a:path w="1940" h="69505" extrusionOk="0">
                  <a:moveTo>
                    <a:pt x="1940" y="1"/>
                  </a:moveTo>
                  <a:lnTo>
                    <a:pt x="3" y="927"/>
                  </a:lnTo>
                  <a:lnTo>
                    <a:pt x="3" y="69149"/>
                  </a:lnTo>
                  <a:cubicBezTo>
                    <a:pt x="0" y="69218"/>
                    <a:pt x="54" y="69274"/>
                    <a:pt x="123" y="69274"/>
                  </a:cubicBezTo>
                  <a:cubicBezTo>
                    <a:pt x="192" y="69274"/>
                    <a:pt x="247" y="69218"/>
                    <a:pt x="245" y="69149"/>
                  </a:cubicBezTo>
                  <a:lnTo>
                    <a:pt x="245" y="1079"/>
                  </a:lnTo>
                  <a:lnTo>
                    <a:pt x="1698" y="384"/>
                  </a:lnTo>
                  <a:lnTo>
                    <a:pt x="1698" y="69384"/>
                  </a:lnTo>
                  <a:cubicBezTo>
                    <a:pt x="1698" y="69450"/>
                    <a:pt x="1752" y="69504"/>
                    <a:pt x="1818" y="69504"/>
                  </a:cubicBezTo>
                  <a:cubicBezTo>
                    <a:pt x="1886" y="69504"/>
                    <a:pt x="1938" y="69450"/>
                    <a:pt x="1940" y="69384"/>
                  </a:cubicBezTo>
                  <a:lnTo>
                    <a:pt x="19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35"/>
            <p:cNvSpPr/>
            <p:nvPr/>
          </p:nvSpPr>
          <p:spPr>
            <a:xfrm>
              <a:off x="5918100" y="2624750"/>
              <a:ext cx="6075" cy="1551000"/>
            </a:xfrm>
            <a:custGeom>
              <a:avLst/>
              <a:gdLst/>
              <a:ahLst/>
              <a:cxnLst/>
              <a:rect l="l" t="t" r="r" b="b"/>
              <a:pathLst>
                <a:path w="243" h="62040" extrusionOk="0">
                  <a:moveTo>
                    <a:pt x="121" y="0"/>
                  </a:moveTo>
                  <a:cubicBezTo>
                    <a:pt x="56" y="0"/>
                    <a:pt x="3" y="52"/>
                    <a:pt x="1" y="117"/>
                  </a:cubicBezTo>
                  <a:lnTo>
                    <a:pt x="1" y="61919"/>
                  </a:lnTo>
                  <a:cubicBezTo>
                    <a:pt x="1" y="61986"/>
                    <a:pt x="55" y="62040"/>
                    <a:pt x="121" y="62040"/>
                  </a:cubicBezTo>
                  <a:cubicBezTo>
                    <a:pt x="188" y="62040"/>
                    <a:pt x="243" y="61986"/>
                    <a:pt x="243" y="61919"/>
                  </a:cubicBezTo>
                  <a:lnTo>
                    <a:pt x="243" y="117"/>
                  </a:lnTo>
                  <a:cubicBezTo>
                    <a:pt x="240" y="52"/>
                    <a:pt x="187"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35"/>
            <p:cNvSpPr/>
            <p:nvPr/>
          </p:nvSpPr>
          <p:spPr>
            <a:xfrm>
              <a:off x="5826550" y="2592725"/>
              <a:ext cx="48450" cy="1576225"/>
            </a:xfrm>
            <a:custGeom>
              <a:avLst/>
              <a:gdLst/>
              <a:ahLst/>
              <a:cxnLst/>
              <a:rect l="l" t="t" r="r" b="b"/>
              <a:pathLst>
                <a:path w="1938" h="63049" extrusionOk="0">
                  <a:moveTo>
                    <a:pt x="1937" y="1"/>
                  </a:moveTo>
                  <a:lnTo>
                    <a:pt x="0" y="927"/>
                  </a:lnTo>
                  <a:lnTo>
                    <a:pt x="0" y="62693"/>
                  </a:lnTo>
                  <a:cubicBezTo>
                    <a:pt x="3" y="62759"/>
                    <a:pt x="56" y="62809"/>
                    <a:pt x="122" y="62809"/>
                  </a:cubicBezTo>
                  <a:cubicBezTo>
                    <a:pt x="187" y="62809"/>
                    <a:pt x="239" y="62759"/>
                    <a:pt x="242" y="62693"/>
                  </a:cubicBezTo>
                  <a:lnTo>
                    <a:pt x="242" y="1079"/>
                  </a:lnTo>
                  <a:lnTo>
                    <a:pt x="1695" y="384"/>
                  </a:lnTo>
                  <a:lnTo>
                    <a:pt x="1695" y="62928"/>
                  </a:lnTo>
                  <a:cubicBezTo>
                    <a:pt x="1695" y="62994"/>
                    <a:pt x="1748" y="63049"/>
                    <a:pt x="1816" y="63049"/>
                  </a:cubicBezTo>
                  <a:cubicBezTo>
                    <a:pt x="1883" y="63049"/>
                    <a:pt x="1936" y="62994"/>
                    <a:pt x="1937" y="62928"/>
                  </a:cubicBezTo>
                  <a:lnTo>
                    <a:pt x="19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35"/>
            <p:cNvSpPr/>
            <p:nvPr/>
          </p:nvSpPr>
          <p:spPr>
            <a:xfrm>
              <a:off x="6322275" y="2891250"/>
              <a:ext cx="11325" cy="1344225"/>
            </a:xfrm>
            <a:custGeom>
              <a:avLst/>
              <a:gdLst/>
              <a:ahLst/>
              <a:cxnLst/>
              <a:rect l="l" t="t" r="r" b="b"/>
              <a:pathLst>
                <a:path w="453" h="53769" extrusionOk="0">
                  <a:moveTo>
                    <a:pt x="227" y="0"/>
                  </a:moveTo>
                  <a:cubicBezTo>
                    <a:pt x="103" y="0"/>
                    <a:pt x="1" y="101"/>
                    <a:pt x="1" y="226"/>
                  </a:cubicBezTo>
                  <a:lnTo>
                    <a:pt x="1" y="53541"/>
                  </a:lnTo>
                  <a:cubicBezTo>
                    <a:pt x="1" y="53667"/>
                    <a:pt x="103" y="53769"/>
                    <a:pt x="227" y="53769"/>
                  </a:cubicBezTo>
                  <a:cubicBezTo>
                    <a:pt x="352" y="53769"/>
                    <a:pt x="453" y="53667"/>
                    <a:pt x="453" y="53541"/>
                  </a:cubicBezTo>
                  <a:lnTo>
                    <a:pt x="453" y="226"/>
                  </a:lnTo>
                  <a:cubicBezTo>
                    <a:pt x="453" y="101"/>
                    <a:pt x="352"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35"/>
            <p:cNvSpPr/>
            <p:nvPr/>
          </p:nvSpPr>
          <p:spPr>
            <a:xfrm>
              <a:off x="6233375" y="2861975"/>
              <a:ext cx="48400" cy="1363250"/>
            </a:xfrm>
            <a:custGeom>
              <a:avLst/>
              <a:gdLst/>
              <a:ahLst/>
              <a:cxnLst/>
              <a:rect l="l" t="t" r="r" b="b"/>
              <a:pathLst>
                <a:path w="1936" h="54530" extrusionOk="0">
                  <a:moveTo>
                    <a:pt x="1936" y="1"/>
                  </a:moveTo>
                  <a:lnTo>
                    <a:pt x="0" y="927"/>
                  </a:lnTo>
                  <a:lnTo>
                    <a:pt x="0" y="54260"/>
                  </a:lnTo>
                  <a:cubicBezTo>
                    <a:pt x="3" y="54325"/>
                    <a:pt x="56" y="54377"/>
                    <a:pt x="120" y="54377"/>
                  </a:cubicBezTo>
                  <a:cubicBezTo>
                    <a:pt x="186" y="54377"/>
                    <a:pt x="239" y="54325"/>
                    <a:pt x="242" y="54260"/>
                  </a:cubicBezTo>
                  <a:lnTo>
                    <a:pt x="242" y="1079"/>
                  </a:lnTo>
                  <a:lnTo>
                    <a:pt x="1694" y="384"/>
                  </a:lnTo>
                  <a:lnTo>
                    <a:pt x="1694" y="54410"/>
                  </a:lnTo>
                  <a:cubicBezTo>
                    <a:pt x="1694" y="54476"/>
                    <a:pt x="1748" y="54530"/>
                    <a:pt x="1816" y="54530"/>
                  </a:cubicBezTo>
                  <a:cubicBezTo>
                    <a:pt x="1882" y="54530"/>
                    <a:pt x="1936" y="54476"/>
                    <a:pt x="1936" y="54410"/>
                  </a:cubicBezTo>
                  <a:lnTo>
                    <a:pt x="19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35"/>
            <p:cNvSpPr/>
            <p:nvPr/>
          </p:nvSpPr>
          <p:spPr>
            <a:xfrm>
              <a:off x="4680000" y="1810375"/>
              <a:ext cx="10925" cy="2196875"/>
            </a:xfrm>
            <a:custGeom>
              <a:avLst/>
              <a:gdLst/>
              <a:ahLst/>
              <a:cxnLst/>
              <a:rect l="l" t="t" r="r" b="b"/>
              <a:pathLst>
                <a:path w="437" h="87875" extrusionOk="0">
                  <a:moveTo>
                    <a:pt x="219" y="0"/>
                  </a:moveTo>
                  <a:cubicBezTo>
                    <a:pt x="98" y="0"/>
                    <a:pt x="1" y="97"/>
                    <a:pt x="1" y="218"/>
                  </a:cubicBezTo>
                  <a:lnTo>
                    <a:pt x="1" y="87657"/>
                  </a:lnTo>
                  <a:cubicBezTo>
                    <a:pt x="1" y="87777"/>
                    <a:pt x="98" y="87875"/>
                    <a:pt x="219" y="87875"/>
                  </a:cubicBezTo>
                  <a:cubicBezTo>
                    <a:pt x="339" y="87875"/>
                    <a:pt x="437" y="87777"/>
                    <a:pt x="437" y="87657"/>
                  </a:cubicBezTo>
                  <a:lnTo>
                    <a:pt x="437" y="218"/>
                  </a:lnTo>
                  <a:cubicBezTo>
                    <a:pt x="437" y="97"/>
                    <a:pt x="339"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35"/>
            <p:cNvSpPr/>
            <p:nvPr/>
          </p:nvSpPr>
          <p:spPr>
            <a:xfrm>
              <a:off x="4560825" y="1765625"/>
              <a:ext cx="66100" cy="2233250"/>
            </a:xfrm>
            <a:custGeom>
              <a:avLst/>
              <a:gdLst/>
              <a:ahLst/>
              <a:cxnLst/>
              <a:rect l="l" t="t" r="r" b="b"/>
              <a:pathLst>
                <a:path w="2644" h="89330" extrusionOk="0">
                  <a:moveTo>
                    <a:pt x="2643" y="0"/>
                  </a:moveTo>
                  <a:lnTo>
                    <a:pt x="0" y="1180"/>
                  </a:lnTo>
                  <a:lnTo>
                    <a:pt x="0" y="88806"/>
                  </a:lnTo>
                  <a:cubicBezTo>
                    <a:pt x="0" y="88928"/>
                    <a:pt x="98" y="89024"/>
                    <a:pt x="218" y="89024"/>
                  </a:cubicBezTo>
                  <a:cubicBezTo>
                    <a:pt x="339" y="89024"/>
                    <a:pt x="437" y="88928"/>
                    <a:pt x="437" y="88806"/>
                  </a:cubicBezTo>
                  <a:lnTo>
                    <a:pt x="437" y="1463"/>
                  </a:lnTo>
                  <a:lnTo>
                    <a:pt x="2207" y="673"/>
                  </a:lnTo>
                  <a:lnTo>
                    <a:pt x="2207" y="89111"/>
                  </a:lnTo>
                  <a:cubicBezTo>
                    <a:pt x="2207" y="89231"/>
                    <a:pt x="2305" y="89329"/>
                    <a:pt x="2425" y="89329"/>
                  </a:cubicBezTo>
                  <a:cubicBezTo>
                    <a:pt x="2545" y="89329"/>
                    <a:pt x="2643" y="89231"/>
                    <a:pt x="2643" y="89111"/>
                  </a:cubicBezTo>
                  <a:lnTo>
                    <a:pt x="26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35"/>
            <p:cNvSpPr/>
            <p:nvPr/>
          </p:nvSpPr>
          <p:spPr>
            <a:xfrm>
              <a:off x="4066200" y="1404925"/>
              <a:ext cx="10925" cy="2518100"/>
            </a:xfrm>
            <a:custGeom>
              <a:avLst/>
              <a:gdLst/>
              <a:ahLst/>
              <a:cxnLst/>
              <a:rect l="l" t="t" r="r" b="b"/>
              <a:pathLst>
                <a:path w="437" h="100724" extrusionOk="0">
                  <a:moveTo>
                    <a:pt x="219" y="1"/>
                  </a:moveTo>
                  <a:cubicBezTo>
                    <a:pt x="98" y="1"/>
                    <a:pt x="1" y="97"/>
                    <a:pt x="1" y="219"/>
                  </a:cubicBezTo>
                  <a:lnTo>
                    <a:pt x="1" y="100504"/>
                  </a:lnTo>
                  <a:cubicBezTo>
                    <a:pt x="1" y="100624"/>
                    <a:pt x="98" y="100722"/>
                    <a:pt x="219" y="100724"/>
                  </a:cubicBezTo>
                  <a:cubicBezTo>
                    <a:pt x="339" y="100722"/>
                    <a:pt x="437" y="100626"/>
                    <a:pt x="437" y="100504"/>
                  </a:cubicBezTo>
                  <a:lnTo>
                    <a:pt x="437" y="219"/>
                  </a:lnTo>
                  <a:cubicBezTo>
                    <a:pt x="437" y="97"/>
                    <a:pt x="339"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35"/>
            <p:cNvSpPr/>
            <p:nvPr/>
          </p:nvSpPr>
          <p:spPr>
            <a:xfrm>
              <a:off x="3947025" y="1358750"/>
              <a:ext cx="66125" cy="2554725"/>
            </a:xfrm>
            <a:custGeom>
              <a:avLst/>
              <a:gdLst/>
              <a:ahLst/>
              <a:cxnLst/>
              <a:rect l="l" t="t" r="r" b="b"/>
              <a:pathLst>
                <a:path w="2645" h="102189" extrusionOk="0">
                  <a:moveTo>
                    <a:pt x="2644" y="1"/>
                  </a:moveTo>
                  <a:lnTo>
                    <a:pt x="2" y="1646"/>
                  </a:lnTo>
                  <a:lnTo>
                    <a:pt x="2" y="101689"/>
                  </a:lnTo>
                  <a:cubicBezTo>
                    <a:pt x="0" y="101810"/>
                    <a:pt x="98" y="101906"/>
                    <a:pt x="220" y="101906"/>
                  </a:cubicBezTo>
                  <a:cubicBezTo>
                    <a:pt x="340" y="101906"/>
                    <a:pt x="438" y="101810"/>
                    <a:pt x="438" y="101689"/>
                  </a:cubicBezTo>
                  <a:lnTo>
                    <a:pt x="438" y="1889"/>
                  </a:lnTo>
                  <a:lnTo>
                    <a:pt x="2207" y="787"/>
                  </a:lnTo>
                  <a:lnTo>
                    <a:pt x="2207" y="101971"/>
                  </a:lnTo>
                  <a:cubicBezTo>
                    <a:pt x="2207" y="102091"/>
                    <a:pt x="2305" y="102189"/>
                    <a:pt x="2425" y="102189"/>
                  </a:cubicBezTo>
                  <a:cubicBezTo>
                    <a:pt x="2545" y="102189"/>
                    <a:pt x="2644" y="102091"/>
                    <a:pt x="2644" y="101971"/>
                  </a:cubicBezTo>
                  <a:lnTo>
                    <a:pt x="2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35"/>
            <p:cNvSpPr/>
            <p:nvPr/>
          </p:nvSpPr>
          <p:spPr>
            <a:xfrm>
              <a:off x="6145825" y="4358725"/>
              <a:ext cx="53750" cy="665825"/>
            </a:xfrm>
            <a:custGeom>
              <a:avLst/>
              <a:gdLst/>
              <a:ahLst/>
              <a:cxnLst/>
              <a:rect l="l" t="t" r="r" b="b"/>
              <a:pathLst>
                <a:path w="2150" h="26633" extrusionOk="0">
                  <a:moveTo>
                    <a:pt x="151" y="164"/>
                  </a:moveTo>
                  <a:lnTo>
                    <a:pt x="1709" y="293"/>
                  </a:lnTo>
                  <a:cubicBezTo>
                    <a:pt x="1984" y="1582"/>
                    <a:pt x="1155" y="2499"/>
                    <a:pt x="1146" y="2508"/>
                  </a:cubicBezTo>
                  <a:lnTo>
                    <a:pt x="1126" y="2530"/>
                  </a:lnTo>
                  <a:lnTo>
                    <a:pt x="1126" y="26422"/>
                  </a:lnTo>
                  <a:lnTo>
                    <a:pt x="151" y="26095"/>
                  </a:lnTo>
                  <a:lnTo>
                    <a:pt x="151" y="164"/>
                  </a:lnTo>
                  <a:close/>
                  <a:moveTo>
                    <a:pt x="1" y="1"/>
                  </a:moveTo>
                  <a:lnTo>
                    <a:pt x="1" y="26203"/>
                  </a:lnTo>
                  <a:lnTo>
                    <a:pt x="1278" y="26632"/>
                  </a:lnTo>
                  <a:lnTo>
                    <a:pt x="1278" y="2588"/>
                  </a:lnTo>
                  <a:cubicBezTo>
                    <a:pt x="1414" y="2430"/>
                    <a:pt x="2149" y="1503"/>
                    <a:pt x="1845" y="205"/>
                  </a:cubicBezTo>
                  <a:lnTo>
                    <a:pt x="1833" y="15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35"/>
            <p:cNvSpPr/>
            <p:nvPr/>
          </p:nvSpPr>
          <p:spPr>
            <a:xfrm>
              <a:off x="6175800" y="4367550"/>
              <a:ext cx="72050" cy="656275"/>
            </a:xfrm>
            <a:custGeom>
              <a:avLst/>
              <a:gdLst/>
              <a:ahLst/>
              <a:cxnLst/>
              <a:rect l="l" t="t" r="r" b="b"/>
              <a:pathLst>
                <a:path w="2882" h="26251" extrusionOk="0">
                  <a:moveTo>
                    <a:pt x="2542" y="0"/>
                  </a:moveTo>
                  <a:lnTo>
                    <a:pt x="2396" y="36"/>
                  </a:lnTo>
                  <a:cubicBezTo>
                    <a:pt x="2747" y="1455"/>
                    <a:pt x="1855" y="2289"/>
                    <a:pt x="1846" y="2297"/>
                  </a:cubicBezTo>
                  <a:lnTo>
                    <a:pt x="1821" y="2319"/>
                  </a:lnTo>
                  <a:lnTo>
                    <a:pt x="1821" y="26023"/>
                  </a:lnTo>
                  <a:lnTo>
                    <a:pt x="0" y="26098"/>
                  </a:lnTo>
                  <a:lnTo>
                    <a:pt x="7" y="26250"/>
                  </a:lnTo>
                  <a:lnTo>
                    <a:pt x="1973" y="26168"/>
                  </a:lnTo>
                  <a:lnTo>
                    <a:pt x="1973" y="2384"/>
                  </a:lnTo>
                  <a:cubicBezTo>
                    <a:pt x="2122" y="2232"/>
                    <a:pt x="2882" y="1371"/>
                    <a:pt x="25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35"/>
            <p:cNvSpPr/>
            <p:nvPr/>
          </p:nvSpPr>
          <p:spPr>
            <a:xfrm>
              <a:off x="1314550" y="4512150"/>
              <a:ext cx="252075" cy="16375"/>
            </a:xfrm>
            <a:custGeom>
              <a:avLst/>
              <a:gdLst/>
              <a:ahLst/>
              <a:cxnLst/>
              <a:rect l="l" t="t" r="r" b="b"/>
              <a:pathLst>
                <a:path w="10083" h="655" extrusionOk="0">
                  <a:moveTo>
                    <a:pt x="10075" y="1"/>
                  </a:moveTo>
                  <a:lnTo>
                    <a:pt x="0" y="504"/>
                  </a:lnTo>
                  <a:lnTo>
                    <a:pt x="8" y="655"/>
                  </a:lnTo>
                  <a:lnTo>
                    <a:pt x="10083" y="152"/>
                  </a:lnTo>
                  <a:lnTo>
                    <a:pt x="100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35"/>
            <p:cNvSpPr/>
            <p:nvPr/>
          </p:nvSpPr>
          <p:spPr>
            <a:xfrm>
              <a:off x="1314800" y="4887625"/>
              <a:ext cx="251975" cy="10200"/>
            </a:xfrm>
            <a:custGeom>
              <a:avLst/>
              <a:gdLst/>
              <a:ahLst/>
              <a:cxnLst/>
              <a:rect l="l" t="t" r="r" b="b"/>
              <a:pathLst>
                <a:path w="10079" h="408" extrusionOk="0">
                  <a:moveTo>
                    <a:pt x="5" y="1"/>
                  </a:moveTo>
                  <a:lnTo>
                    <a:pt x="1" y="153"/>
                  </a:lnTo>
                  <a:lnTo>
                    <a:pt x="10074" y="408"/>
                  </a:lnTo>
                  <a:lnTo>
                    <a:pt x="10078" y="256"/>
                  </a:lnTo>
                  <a:lnTo>
                    <a:pt x="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35"/>
            <p:cNvSpPr/>
            <p:nvPr/>
          </p:nvSpPr>
          <p:spPr>
            <a:xfrm>
              <a:off x="1314850" y="4914500"/>
              <a:ext cx="251850" cy="3825"/>
            </a:xfrm>
            <a:custGeom>
              <a:avLst/>
              <a:gdLst/>
              <a:ahLst/>
              <a:cxnLst/>
              <a:rect l="l" t="t" r="r" b="b"/>
              <a:pathLst>
                <a:path w="10074" h="153" extrusionOk="0">
                  <a:moveTo>
                    <a:pt x="0" y="0"/>
                  </a:moveTo>
                  <a:lnTo>
                    <a:pt x="0" y="152"/>
                  </a:lnTo>
                  <a:lnTo>
                    <a:pt x="10074" y="152"/>
                  </a:lnTo>
                  <a:lnTo>
                    <a:pt x="100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35"/>
            <p:cNvSpPr/>
            <p:nvPr/>
          </p:nvSpPr>
          <p:spPr>
            <a:xfrm>
              <a:off x="1341900" y="4526675"/>
              <a:ext cx="3775" cy="363425"/>
            </a:xfrm>
            <a:custGeom>
              <a:avLst/>
              <a:gdLst/>
              <a:ahLst/>
              <a:cxnLst/>
              <a:rect l="l" t="t" r="r" b="b"/>
              <a:pathLst>
                <a:path w="151" h="14537" extrusionOk="0">
                  <a:moveTo>
                    <a:pt x="0" y="0"/>
                  </a:moveTo>
                  <a:lnTo>
                    <a:pt x="0" y="14537"/>
                  </a:lnTo>
                  <a:lnTo>
                    <a:pt x="151" y="14537"/>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35"/>
            <p:cNvSpPr/>
            <p:nvPr/>
          </p:nvSpPr>
          <p:spPr>
            <a:xfrm>
              <a:off x="1645800" y="4887975"/>
              <a:ext cx="332275" cy="6550"/>
            </a:xfrm>
            <a:custGeom>
              <a:avLst/>
              <a:gdLst/>
              <a:ahLst/>
              <a:cxnLst/>
              <a:rect l="l" t="t" r="r" b="b"/>
              <a:pathLst>
                <a:path w="13291" h="262" extrusionOk="0">
                  <a:moveTo>
                    <a:pt x="13289" y="0"/>
                  </a:moveTo>
                  <a:lnTo>
                    <a:pt x="0" y="111"/>
                  </a:lnTo>
                  <a:lnTo>
                    <a:pt x="1" y="262"/>
                  </a:lnTo>
                  <a:lnTo>
                    <a:pt x="13291" y="151"/>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35"/>
            <p:cNvSpPr/>
            <p:nvPr/>
          </p:nvSpPr>
          <p:spPr>
            <a:xfrm>
              <a:off x="1645700" y="4908450"/>
              <a:ext cx="332275" cy="5200"/>
            </a:xfrm>
            <a:custGeom>
              <a:avLst/>
              <a:gdLst/>
              <a:ahLst/>
              <a:cxnLst/>
              <a:rect l="l" t="t" r="r" b="b"/>
              <a:pathLst>
                <a:path w="13291" h="208" extrusionOk="0">
                  <a:moveTo>
                    <a:pt x="13289" y="0"/>
                  </a:moveTo>
                  <a:lnTo>
                    <a:pt x="0" y="57"/>
                  </a:lnTo>
                  <a:lnTo>
                    <a:pt x="0" y="208"/>
                  </a:lnTo>
                  <a:lnTo>
                    <a:pt x="13291" y="152"/>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35"/>
            <p:cNvSpPr/>
            <p:nvPr/>
          </p:nvSpPr>
          <p:spPr>
            <a:xfrm>
              <a:off x="1645700" y="4493025"/>
              <a:ext cx="332425" cy="16300"/>
            </a:xfrm>
            <a:custGeom>
              <a:avLst/>
              <a:gdLst/>
              <a:ahLst/>
              <a:cxnLst/>
              <a:rect l="l" t="t" r="r" b="b"/>
              <a:pathLst>
                <a:path w="13297" h="652" extrusionOk="0">
                  <a:moveTo>
                    <a:pt x="13291" y="1"/>
                  </a:moveTo>
                  <a:lnTo>
                    <a:pt x="0" y="499"/>
                  </a:lnTo>
                  <a:lnTo>
                    <a:pt x="5" y="651"/>
                  </a:lnTo>
                  <a:lnTo>
                    <a:pt x="13296" y="152"/>
                  </a:lnTo>
                  <a:lnTo>
                    <a:pt x="132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35"/>
            <p:cNvSpPr/>
            <p:nvPr/>
          </p:nvSpPr>
          <p:spPr>
            <a:xfrm>
              <a:off x="1681175" y="4506150"/>
              <a:ext cx="4900" cy="386100"/>
            </a:xfrm>
            <a:custGeom>
              <a:avLst/>
              <a:gdLst/>
              <a:ahLst/>
              <a:cxnLst/>
              <a:rect l="l" t="t" r="r" b="b"/>
              <a:pathLst>
                <a:path w="196" h="15444" extrusionOk="0">
                  <a:moveTo>
                    <a:pt x="0" y="1"/>
                  </a:moveTo>
                  <a:lnTo>
                    <a:pt x="45" y="15444"/>
                  </a:lnTo>
                  <a:lnTo>
                    <a:pt x="196" y="15444"/>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35"/>
            <p:cNvSpPr/>
            <p:nvPr/>
          </p:nvSpPr>
          <p:spPr>
            <a:xfrm>
              <a:off x="2073525" y="4479700"/>
              <a:ext cx="380600" cy="13900"/>
            </a:xfrm>
            <a:custGeom>
              <a:avLst/>
              <a:gdLst/>
              <a:ahLst/>
              <a:cxnLst/>
              <a:rect l="l" t="t" r="r" b="b"/>
              <a:pathLst>
                <a:path w="15224" h="556" extrusionOk="0">
                  <a:moveTo>
                    <a:pt x="15220" y="0"/>
                  </a:moveTo>
                  <a:lnTo>
                    <a:pt x="0" y="403"/>
                  </a:lnTo>
                  <a:lnTo>
                    <a:pt x="4" y="555"/>
                  </a:lnTo>
                  <a:lnTo>
                    <a:pt x="15224" y="151"/>
                  </a:lnTo>
                  <a:lnTo>
                    <a:pt x="152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35"/>
            <p:cNvSpPr/>
            <p:nvPr/>
          </p:nvSpPr>
          <p:spPr>
            <a:xfrm>
              <a:off x="2073550" y="4882150"/>
              <a:ext cx="371000" cy="5900"/>
            </a:xfrm>
            <a:custGeom>
              <a:avLst/>
              <a:gdLst/>
              <a:ahLst/>
              <a:cxnLst/>
              <a:rect l="l" t="t" r="r" b="b"/>
              <a:pathLst>
                <a:path w="14840" h="236" extrusionOk="0">
                  <a:moveTo>
                    <a:pt x="14839" y="1"/>
                  </a:moveTo>
                  <a:lnTo>
                    <a:pt x="1" y="85"/>
                  </a:lnTo>
                  <a:lnTo>
                    <a:pt x="2" y="236"/>
                  </a:lnTo>
                  <a:lnTo>
                    <a:pt x="14840" y="151"/>
                  </a:lnTo>
                  <a:lnTo>
                    <a:pt x="148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35"/>
            <p:cNvSpPr/>
            <p:nvPr/>
          </p:nvSpPr>
          <p:spPr>
            <a:xfrm>
              <a:off x="2073550" y="4903350"/>
              <a:ext cx="376300" cy="4850"/>
            </a:xfrm>
            <a:custGeom>
              <a:avLst/>
              <a:gdLst/>
              <a:ahLst/>
              <a:cxnLst/>
              <a:rect l="l" t="t" r="r" b="b"/>
              <a:pathLst>
                <a:path w="15052" h="194" extrusionOk="0">
                  <a:moveTo>
                    <a:pt x="15051" y="1"/>
                  </a:moveTo>
                  <a:lnTo>
                    <a:pt x="1" y="43"/>
                  </a:lnTo>
                  <a:lnTo>
                    <a:pt x="2" y="194"/>
                  </a:lnTo>
                  <a:lnTo>
                    <a:pt x="15051" y="152"/>
                  </a:lnTo>
                  <a:lnTo>
                    <a:pt x="150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35"/>
            <p:cNvSpPr/>
            <p:nvPr/>
          </p:nvSpPr>
          <p:spPr>
            <a:xfrm>
              <a:off x="2108600" y="4490700"/>
              <a:ext cx="3800" cy="390150"/>
            </a:xfrm>
            <a:custGeom>
              <a:avLst/>
              <a:gdLst/>
              <a:ahLst/>
              <a:cxnLst/>
              <a:rect l="l" t="t" r="r" b="b"/>
              <a:pathLst>
                <a:path w="152" h="15606" extrusionOk="0">
                  <a:moveTo>
                    <a:pt x="0" y="0"/>
                  </a:moveTo>
                  <a:lnTo>
                    <a:pt x="0" y="15606"/>
                  </a:lnTo>
                  <a:lnTo>
                    <a:pt x="151" y="15606"/>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35"/>
            <p:cNvSpPr/>
            <p:nvPr/>
          </p:nvSpPr>
          <p:spPr>
            <a:xfrm>
              <a:off x="2573875" y="4462225"/>
              <a:ext cx="443350" cy="10150"/>
            </a:xfrm>
            <a:custGeom>
              <a:avLst/>
              <a:gdLst/>
              <a:ahLst/>
              <a:cxnLst/>
              <a:rect l="l" t="t" r="r" b="b"/>
              <a:pathLst>
                <a:path w="17734" h="406" extrusionOk="0">
                  <a:moveTo>
                    <a:pt x="17731" y="0"/>
                  </a:moveTo>
                  <a:lnTo>
                    <a:pt x="1" y="254"/>
                  </a:lnTo>
                  <a:lnTo>
                    <a:pt x="2" y="406"/>
                  </a:lnTo>
                  <a:lnTo>
                    <a:pt x="17734" y="151"/>
                  </a:lnTo>
                  <a:lnTo>
                    <a:pt x="177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35"/>
            <p:cNvSpPr/>
            <p:nvPr/>
          </p:nvSpPr>
          <p:spPr>
            <a:xfrm>
              <a:off x="2773525" y="4467575"/>
              <a:ext cx="3800" cy="638850"/>
            </a:xfrm>
            <a:custGeom>
              <a:avLst/>
              <a:gdLst/>
              <a:ahLst/>
              <a:cxnLst/>
              <a:rect l="l" t="t" r="r" b="b"/>
              <a:pathLst>
                <a:path w="152" h="25554" extrusionOk="0">
                  <a:moveTo>
                    <a:pt x="1" y="0"/>
                  </a:moveTo>
                  <a:lnTo>
                    <a:pt x="1" y="25554"/>
                  </a:lnTo>
                  <a:lnTo>
                    <a:pt x="151" y="2555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35"/>
            <p:cNvSpPr/>
            <p:nvPr/>
          </p:nvSpPr>
          <p:spPr>
            <a:xfrm>
              <a:off x="2603775" y="4499300"/>
              <a:ext cx="142750" cy="434375"/>
            </a:xfrm>
            <a:custGeom>
              <a:avLst/>
              <a:gdLst/>
              <a:ahLst/>
              <a:cxnLst/>
              <a:rect l="l" t="t" r="r" b="b"/>
              <a:pathLst>
                <a:path w="5710" h="17375" extrusionOk="0">
                  <a:moveTo>
                    <a:pt x="5559" y="153"/>
                  </a:moveTo>
                  <a:lnTo>
                    <a:pt x="5559" y="17224"/>
                  </a:lnTo>
                  <a:lnTo>
                    <a:pt x="449" y="17224"/>
                  </a:lnTo>
                  <a:lnTo>
                    <a:pt x="155" y="153"/>
                  </a:lnTo>
                  <a:close/>
                  <a:moveTo>
                    <a:pt x="1" y="1"/>
                  </a:moveTo>
                  <a:lnTo>
                    <a:pt x="301" y="17375"/>
                  </a:lnTo>
                  <a:lnTo>
                    <a:pt x="5710" y="17375"/>
                  </a:lnTo>
                  <a:lnTo>
                    <a:pt x="57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35"/>
            <p:cNvSpPr/>
            <p:nvPr/>
          </p:nvSpPr>
          <p:spPr>
            <a:xfrm>
              <a:off x="2798975" y="4495050"/>
              <a:ext cx="189350" cy="438625"/>
            </a:xfrm>
            <a:custGeom>
              <a:avLst/>
              <a:gdLst/>
              <a:ahLst/>
              <a:cxnLst/>
              <a:rect l="l" t="t" r="r" b="b"/>
              <a:pathLst>
                <a:path w="7574" h="17545" extrusionOk="0">
                  <a:moveTo>
                    <a:pt x="7423" y="155"/>
                  </a:moveTo>
                  <a:lnTo>
                    <a:pt x="7423" y="17394"/>
                  </a:lnTo>
                  <a:lnTo>
                    <a:pt x="151" y="17394"/>
                  </a:lnTo>
                  <a:lnTo>
                    <a:pt x="151" y="320"/>
                  </a:lnTo>
                  <a:lnTo>
                    <a:pt x="7423" y="155"/>
                  </a:lnTo>
                  <a:close/>
                  <a:moveTo>
                    <a:pt x="7574" y="1"/>
                  </a:moveTo>
                  <a:lnTo>
                    <a:pt x="74" y="171"/>
                  </a:lnTo>
                  <a:lnTo>
                    <a:pt x="0" y="174"/>
                  </a:lnTo>
                  <a:lnTo>
                    <a:pt x="0" y="17545"/>
                  </a:lnTo>
                  <a:lnTo>
                    <a:pt x="7574" y="17545"/>
                  </a:lnTo>
                  <a:lnTo>
                    <a:pt x="75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35"/>
            <p:cNvSpPr/>
            <p:nvPr/>
          </p:nvSpPr>
          <p:spPr>
            <a:xfrm>
              <a:off x="3236650" y="4954275"/>
              <a:ext cx="715875" cy="18650"/>
            </a:xfrm>
            <a:custGeom>
              <a:avLst/>
              <a:gdLst/>
              <a:ahLst/>
              <a:cxnLst/>
              <a:rect l="l" t="t" r="r" b="b"/>
              <a:pathLst>
                <a:path w="28635" h="746" extrusionOk="0">
                  <a:moveTo>
                    <a:pt x="28634" y="0"/>
                  </a:moveTo>
                  <a:lnTo>
                    <a:pt x="0" y="595"/>
                  </a:lnTo>
                  <a:lnTo>
                    <a:pt x="4" y="745"/>
                  </a:lnTo>
                  <a:lnTo>
                    <a:pt x="28635" y="151"/>
                  </a:lnTo>
                  <a:lnTo>
                    <a:pt x="286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35"/>
            <p:cNvSpPr/>
            <p:nvPr/>
          </p:nvSpPr>
          <p:spPr>
            <a:xfrm>
              <a:off x="3238850" y="4919250"/>
              <a:ext cx="713675" cy="14425"/>
            </a:xfrm>
            <a:custGeom>
              <a:avLst/>
              <a:gdLst/>
              <a:ahLst/>
              <a:cxnLst/>
              <a:rect l="l" t="t" r="r" b="b"/>
              <a:pathLst>
                <a:path w="28547" h="577" extrusionOk="0">
                  <a:moveTo>
                    <a:pt x="28546" y="0"/>
                  </a:moveTo>
                  <a:lnTo>
                    <a:pt x="1" y="426"/>
                  </a:lnTo>
                  <a:lnTo>
                    <a:pt x="3" y="577"/>
                  </a:lnTo>
                  <a:lnTo>
                    <a:pt x="28547" y="152"/>
                  </a:lnTo>
                  <a:lnTo>
                    <a:pt x="285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35"/>
            <p:cNvSpPr/>
            <p:nvPr/>
          </p:nvSpPr>
          <p:spPr>
            <a:xfrm>
              <a:off x="3239025" y="4450725"/>
              <a:ext cx="713675" cy="15525"/>
            </a:xfrm>
            <a:custGeom>
              <a:avLst/>
              <a:gdLst/>
              <a:ahLst/>
              <a:cxnLst/>
              <a:rect l="l" t="t" r="r" b="b"/>
              <a:pathLst>
                <a:path w="28547" h="621" extrusionOk="0">
                  <a:moveTo>
                    <a:pt x="2" y="0"/>
                  </a:moveTo>
                  <a:lnTo>
                    <a:pt x="0" y="151"/>
                  </a:lnTo>
                  <a:lnTo>
                    <a:pt x="28544" y="620"/>
                  </a:lnTo>
                  <a:lnTo>
                    <a:pt x="28546" y="468"/>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35"/>
            <p:cNvSpPr/>
            <p:nvPr/>
          </p:nvSpPr>
          <p:spPr>
            <a:xfrm>
              <a:off x="3919850" y="4458250"/>
              <a:ext cx="3825" cy="463375"/>
            </a:xfrm>
            <a:custGeom>
              <a:avLst/>
              <a:gdLst/>
              <a:ahLst/>
              <a:cxnLst/>
              <a:rect l="l" t="t" r="r" b="b"/>
              <a:pathLst>
                <a:path w="153" h="18535" extrusionOk="0">
                  <a:moveTo>
                    <a:pt x="0" y="1"/>
                  </a:moveTo>
                  <a:lnTo>
                    <a:pt x="0" y="18534"/>
                  </a:lnTo>
                  <a:lnTo>
                    <a:pt x="152" y="18534"/>
                  </a:lnTo>
                  <a:lnTo>
                    <a:pt x="1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35"/>
            <p:cNvSpPr/>
            <p:nvPr/>
          </p:nvSpPr>
          <p:spPr>
            <a:xfrm>
              <a:off x="4076250" y="4461925"/>
              <a:ext cx="526150" cy="21250"/>
            </a:xfrm>
            <a:custGeom>
              <a:avLst/>
              <a:gdLst/>
              <a:ahLst/>
              <a:cxnLst/>
              <a:rect l="l" t="t" r="r" b="b"/>
              <a:pathLst>
                <a:path w="21046" h="850" extrusionOk="0">
                  <a:moveTo>
                    <a:pt x="6" y="0"/>
                  </a:moveTo>
                  <a:lnTo>
                    <a:pt x="0" y="151"/>
                  </a:lnTo>
                  <a:lnTo>
                    <a:pt x="21040" y="850"/>
                  </a:lnTo>
                  <a:lnTo>
                    <a:pt x="21046" y="698"/>
                  </a:lnTo>
                  <a:lnTo>
                    <a:pt x="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35"/>
            <p:cNvSpPr/>
            <p:nvPr/>
          </p:nvSpPr>
          <p:spPr>
            <a:xfrm>
              <a:off x="4076550" y="49108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35"/>
            <p:cNvSpPr/>
            <p:nvPr/>
          </p:nvSpPr>
          <p:spPr>
            <a:xfrm>
              <a:off x="4076550" y="49405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35"/>
            <p:cNvSpPr/>
            <p:nvPr/>
          </p:nvSpPr>
          <p:spPr>
            <a:xfrm>
              <a:off x="4572050" y="4481575"/>
              <a:ext cx="3800" cy="431325"/>
            </a:xfrm>
            <a:custGeom>
              <a:avLst/>
              <a:gdLst/>
              <a:ahLst/>
              <a:cxnLst/>
              <a:rect l="l" t="t" r="r" b="b"/>
              <a:pathLst>
                <a:path w="152" h="17253" extrusionOk="0">
                  <a:moveTo>
                    <a:pt x="1" y="0"/>
                  </a:moveTo>
                  <a:lnTo>
                    <a:pt x="1" y="17252"/>
                  </a:lnTo>
                  <a:lnTo>
                    <a:pt x="151" y="17252"/>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35"/>
            <p:cNvSpPr/>
            <p:nvPr/>
          </p:nvSpPr>
          <p:spPr>
            <a:xfrm>
              <a:off x="4703400" y="4911000"/>
              <a:ext cx="380125" cy="3825"/>
            </a:xfrm>
            <a:custGeom>
              <a:avLst/>
              <a:gdLst/>
              <a:ahLst/>
              <a:cxnLst/>
              <a:rect l="l" t="t" r="r" b="b"/>
              <a:pathLst>
                <a:path w="15205" h="153" extrusionOk="0">
                  <a:moveTo>
                    <a:pt x="0" y="0"/>
                  </a:moveTo>
                  <a:lnTo>
                    <a:pt x="0" y="152"/>
                  </a:lnTo>
                  <a:lnTo>
                    <a:pt x="15204" y="152"/>
                  </a:lnTo>
                  <a:lnTo>
                    <a:pt x="152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35"/>
            <p:cNvSpPr/>
            <p:nvPr/>
          </p:nvSpPr>
          <p:spPr>
            <a:xfrm>
              <a:off x="4703350" y="4939425"/>
              <a:ext cx="380200" cy="8025"/>
            </a:xfrm>
            <a:custGeom>
              <a:avLst/>
              <a:gdLst/>
              <a:ahLst/>
              <a:cxnLst/>
              <a:rect l="l" t="t" r="r" b="b"/>
              <a:pathLst>
                <a:path w="15208" h="321" extrusionOk="0">
                  <a:moveTo>
                    <a:pt x="15206" y="1"/>
                  </a:moveTo>
                  <a:lnTo>
                    <a:pt x="1" y="170"/>
                  </a:lnTo>
                  <a:lnTo>
                    <a:pt x="2" y="321"/>
                  </a:lnTo>
                  <a:lnTo>
                    <a:pt x="15207" y="151"/>
                  </a:lnTo>
                  <a:lnTo>
                    <a:pt x="152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35"/>
            <p:cNvSpPr/>
            <p:nvPr/>
          </p:nvSpPr>
          <p:spPr>
            <a:xfrm>
              <a:off x="4703325" y="4479700"/>
              <a:ext cx="380225" cy="13900"/>
            </a:xfrm>
            <a:custGeom>
              <a:avLst/>
              <a:gdLst/>
              <a:ahLst/>
              <a:cxnLst/>
              <a:rect l="l" t="t" r="r" b="b"/>
              <a:pathLst>
                <a:path w="15209" h="556" extrusionOk="0">
                  <a:moveTo>
                    <a:pt x="4" y="0"/>
                  </a:moveTo>
                  <a:lnTo>
                    <a:pt x="0" y="151"/>
                  </a:lnTo>
                  <a:lnTo>
                    <a:pt x="15206" y="555"/>
                  </a:lnTo>
                  <a:lnTo>
                    <a:pt x="15208" y="403"/>
                  </a:ln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35"/>
            <p:cNvSpPr/>
            <p:nvPr/>
          </p:nvSpPr>
          <p:spPr>
            <a:xfrm>
              <a:off x="5057750" y="4491025"/>
              <a:ext cx="3800" cy="421875"/>
            </a:xfrm>
            <a:custGeom>
              <a:avLst/>
              <a:gdLst/>
              <a:ahLst/>
              <a:cxnLst/>
              <a:rect l="l" t="t" r="r" b="b"/>
              <a:pathLst>
                <a:path w="152" h="16875" extrusionOk="0">
                  <a:moveTo>
                    <a:pt x="1" y="0"/>
                  </a:moveTo>
                  <a:lnTo>
                    <a:pt x="1" y="16874"/>
                  </a:lnTo>
                  <a:lnTo>
                    <a:pt x="151" y="1687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35"/>
            <p:cNvSpPr/>
            <p:nvPr/>
          </p:nvSpPr>
          <p:spPr>
            <a:xfrm>
              <a:off x="5528950" y="4298600"/>
              <a:ext cx="6200" cy="736925"/>
            </a:xfrm>
            <a:custGeom>
              <a:avLst/>
              <a:gdLst/>
              <a:ahLst/>
              <a:cxnLst/>
              <a:rect l="l" t="t" r="r" b="b"/>
              <a:pathLst>
                <a:path w="248" h="29477" extrusionOk="0">
                  <a:moveTo>
                    <a:pt x="124" y="1"/>
                  </a:moveTo>
                  <a:cubicBezTo>
                    <a:pt x="55" y="1"/>
                    <a:pt x="1" y="58"/>
                    <a:pt x="3" y="126"/>
                  </a:cubicBezTo>
                  <a:lnTo>
                    <a:pt x="3" y="29356"/>
                  </a:lnTo>
                  <a:cubicBezTo>
                    <a:pt x="3" y="29422"/>
                    <a:pt x="58" y="29476"/>
                    <a:pt x="124" y="29476"/>
                  </a:cubicBezTo>
                  <a:cubicBezTo>
                    <a:pt x="191" y="29476"/>
                    <a:pt x="245" y="29422"/>
                    <a:pt x="245" y="29356"/>
                  </a:cubicBezTo>
                  <a:lnTo>
                    <a:pt x="245" y="126"/>
                  </a:lnTo>
                  <a:cubicBezTo>
                    <a:pt x="248" y="58"/>
                    <a:pt x="192" y="1"/>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35"/>
            <p:cNvSpPr/>
            <p:nvPr/>
          </p:nvSpPr>
          <p:spPr>
            <a:xfrm>
              <a:off x="5918050" y="4332700"/>
              <a:ext cx="6200" cy="689050"/>
            </a:xfrm>
            <a:custGeom>
              <a:avLst/>
              <a:gdLst/>
              <a:ahLst/>
              <a:cxnLst/>
              <a:rect l="l" t="t" r="r" b="b"/>
              <a:pathLst>
                <a:path w="248" h="27562" extrusionOk="0">
                  <a:moveTo>
                    <a:pt x="123" y="0"/>
                  </a:moveTo>
                  <a:cubicBezTo>
                    <a:pt x="54" y="0"/>
                    <a:pt x="0" y="57"/>
                    <a:pt x="3" y="126"/>
                  </a:cubicBezTo>
                  <a:lnTo>
                    <a:pt x="3" y="27441"/>
                  </a:lnTo>
                  <a:cubicBezTo>
                    <a:pt x="3" y="27507"/>
                    <a:pt x="57" y="27561"/>
                    <a:pt x="123" y="27561"/>
                  </a:cubicBezTo>
                  <a:cubicBezTo>
                    <a:pt x="190" y="27561"/>
                    <a:pt x="245" y="27507"/>
                    <a:pt x="245" y="27441"/>
                  </a:cubicBez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35"/>
            <p:cNvSpPr/>
            <p:nvPr/>
          </p:nvSpPr>
          <p:spPr>
            <a:xfrm>
              <a:off x="5597775" y="4377500"/>
              <a:ext cx="267875" cy="652600"/>
            </a:xfrm>
            <a:custGeom>
              <a:avLst/>
              <a:gdLst/>
              <a:ahLst/>
              <a:cxnLst/>
              <a:rect l="l" t="t" r="r" b="b"/>
              <a:pathLst>
                <a:path w="10715" h="26104" extrusionOk="0">
                  <a:moveTo>
                    <a:pt x="0" y="0"/>
                  </a:moveTo>
                  <a:lnTo>
                    <a:pt x="0" y="26103"/>
                  </a:lnTo>
                  <a:lnTo>
                    <a:pt x="152" y="26103"/>
                  </a:lnTo>
                  <a:lnTo>
                    <a:pt x="152" y="163"/>
                  </a:lnTo>
                  <a:lnTo>
                    <a:pt x="10562" y="946"/>
                  </a:lnTo>
                  <a:lnTo>
                    <a:pt x="10562" y="25649"/>
                  </a:lnTo>
                  <a:lnTo>
                    <a:pt x="10714" y="25649"/>
                  </a:lnTo>
                  <a:lnTo>
                    <a:pt x="10714" y="806"/>
                  </a:lnTo>
                  <a:lnTo>
                    <a:pt x="82" y="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35"/>
            <p:cNvSpPr/>
            <p:nvPr/>
          </p:nvSpPr>
          <p:spPr>
            <a:xfrm>
              <a:off x="5162400" y="4911000"/>
              <a:ext cx="369650" cy="3825"/>
            </a:xfrm>
            <a:custGeom>
              <a:avLst/>
              <a:gdLst/>
              <a:ahLst/>
              <a:cxnLst/>
              <a:rect l="l" t="t" r="r" b="b"/>
              <a:pathLst>
                <a:path w="14786" h="153" extrusionOk="0">
                  <a:moveTo>
                    <a:pt x="1" y="0"/>
                  </a:moveTo>
                  <a:lnTo>
                    <a:pt x="1" y="152"/>
                  </a:lnTo>
                  <a:lnTo>
                    <a:pt x="14786" y="152"/>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35"/>
            <p:cNvSpPr/>
            <p:nvPr/>
          </p:nvSpPr>
          <p:spPr>
            <a:xfrm>
              <a:off x="5162400" y="4935175"/>
              <a:ext cx="369700" cy="8050"/>
            </a:xfrm>
            <a:custGeom>
              <a:avLst/>
              <a:gdLst/>
              <a:ahLst/>
              <a:cxnLst/>
              <a:rect l="l" t="t" r="r" b="b"/>
              <a:pathLst>
                <a:path w="14788" h="322" extrusionOk="0">
                  <a:moveTo>
                    <a:pt x="14786" y="0"/>
                  </a:moveTo>
                  <a:lnTo>
                    <a:pt x="1" y="171"/>
                  </a:lnTo>
                  <a:lnTo>
                    <a:pt x="2" y="321"/>
                  </a:lnTo>
                  <a:lnTo>
                    <a:pt x="14787" y="151"/>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35"/>
            <p:cNvSpPr/>
            <p:nvPr/>
          </p:nvSpPr>
          <p:spPr>
            <a:xfrm>
              <a:off x="5162225" y="4489050"/>
              <a:ext cx="369825" cy="22475"/>
            </a:xfrm>
            <a:custGeom>
              <a:avLst/>
              <a:gdLst/>
              <a:ahLst/>
              <a:cxnLst/>
              <a:rect l="l" t="t" r="r" b="b"/>
              <a:pathLst>
                <a:path w="14793" h="899" extrusionOk="0">
                  <a:moveTo>
                    <a:pt x="8" y="0"/>
                  </a:moveTo>
                  <a:lnTo>
                    <a:pt x="1" y="152"/>
                  </a:lnTo>
                  <a:lnTo>
                    <a:pt x="14786" y="899"/>
                  </a:lnTo>
                  <a:lnTo>
                    <a:pt x="14793" y="747"/>
                  </a:ln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35"/>
            <p:cNvSpPr/>
            <p:nvPr/>
          </p:nvSpPr>
          <p:spPr>
            <a:xfrm>
              <a:off x="5504175" y="4508375"/>
              <a:ext cx="3825" cy="404525"/>
            </a:xfrm>
            <a:custGeom>
              <a:avLst/>
              <a:gdLst/>
              <a:ahLst/>
              <a:cxnLst/>
              <a:rect l="l" t="t" r="r" b="b"/>
              <a:pathLst>
                <a:path w="153" h="16181" extrusionOk="0">
                  <a:moveTo>
                    <a:pt x="1" y="0"/>
                  </a:moveTo>
                  <a:lnTo>
                    <a:pt x="1" y="16180"/>
                  </a:lnTo>
                  <a:lnTo>
                    <a:pt x="153" y="16180"/>
                  </a:lnTo>
                  <a:lnTo>
                    <a:pt x="1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35"/>
            <p:cNvSpPr/>
            <p:nvPr/>
          </p:nvSpPr>
          <p:spPr>
            <a:xfrm>
              <a:off x="5920675" y="4526075"/>
              <a:ext cx="226800" cy="14925"/>
            </a:xfrm>
            <a:custGeom>
              <a:avLst/>
              <a:gdLst/>
              <a:ahLst/>
              <a:cxnLst/>
              <a:rect l="l" t="t" r="r" b="b"/>
              <a:pathLst>
                <a:path w="9072" h="597" extrusionOk="0">
                  <a:moveTo>
                    <a:pt x="7" y="0"/>
                  </a:moveTo>
                  <a:lnTo>
                    <a:pt x="1" y="151"/>
                  </a:lnTo>
                  <a:lnTo>
                    <a:pt x="9064" y="596"/>
                  </a:lnTo>
                  <a:lnTo>
                    <a:pt x="9071" y="444"/>
                  </a:lnTo>
                  <a:lnTo>
                    <a:pt x="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35"/>
            <p:cNvSpPr/>
            <p:nvPr/>
          </p:nvSpPr>
          <p:spPr>
            <a:xfrm>
              <a:off x="5921125" y="4898575"/>
              <a:ext cx="226600" cy="3825"/>
            </a:xfrm>
            <a:custGeom>
              <a:avLst/>
              <a:gdLst/>
              <a:ahLst/>
              <a:cxnLst/>
              <a:rect l="l" t="t" r="r" b="b"/>
              <a:pathLst>
                <a:path w="9064" h="153" extrusionOk="0">
                  <a:moveTo>
                    <a:pt x="0" y="0"/>
                  </a:moveTo>
                  <a:lnTo>
                    <a:pt x="0" y="152"/>
                  </a:lnTo>
                  <a:lnTo>
                    <a:pt x="9064"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35"/>
            <p:cNvSpPr/>
            <p:nvPr/>
          </p:nvSpPr>
          <p:spPr>
            <a:xfrm>
              <a:off x="5921125" y="4914500"/>
              <a:ext cx="226650" cy="6200"/>
            </a:xfrm>
            <a:custGeom>
              <a:avLst/>
              <a:gdLst/>
              <a:ahLst/>
              <a:cxnLst/>
              <a:rect l="l" t="t" r="r" b="b"/>
              <a:pathLst>
                <a:path w="9066" h="248" extrusionOk="0">
                  <a:moveTo>
                    <a:pt x="9064" y="0"/>
                  </a:moveTo>
                  <a:lnTo>
                    <a:pt x="0" y="95"/>
                  </a:lnTo>
                  <a:lnTo>
                    <a:pt x="1" y="247"/>
                  </a:lnTo>
                  <a:lnTo>
                    <a:pt x="9065"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35"/>
            <p:cNvSpPr/>
            <p:nvPr/>
          </p:nvSpPr>
          <p:spPr>
            <a:xfrm>
              <a:off x="6122775" y="4538250"/>
              <a:ext cx="3800" cy="358275"/>
            </a:xfrm>
            <a:custGeom>
              <a:avLst/>
              <a:gdLst/>
              <a:ahLst/>
              <a:cxnLst/>
              <a:rect l="l" t="t" r="r" b="b"/>
              <a:pathLst>
                <a:path w="152" h="14331" extrusionOk="0">
                  <a:moveTo>
                    <a:pt x="0" y="1"/>
                  </a:moveTo>
                  <a:lnTo>
                    <a:pt x="0" y="14330"/>
                  </a:lnTo>
                  <a:lnTo>
                    <a:pt x="151" y="14330"/>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35"/>
            <p:cNvSpPr/>
            <p:nvPr/>
          </p:nvSpPr>
          <p:spPr>
            <a:xfrm>
              <a:off x="1494200" y="2166800"/>
              <a:ext cx="6200" cy="324325"/>
            </a:xfrm>
            <a:custGeom>
              <a:avLst/>
              <a:gdLst/>
              <a:ahLst/>
              <a:cxnLst/>
              <a:rect l="l" t="t" r="r" b="b"/>
              <a:pathLst>
                <a:path w="248" h="12973" extrusionOk="0">
                  <a:moveTo>
                    <a:pt x="125" y="0"/>
                  </a:moveTo>
                  <a:cubicBezTo>
                    <a:pt x="56" y="0"/>
                    <a:pt x="1" y="57"/>
                    <a:pt x="3" y="126"/>
                  </a:cubicBezTo>
                  <a:lnTo>
                    <a:pt x="3" y="12852"/>
                  </a:lnTo>
                  <a:cubicBezTo>
                    <a:pt x="3" y="12918"/>
                    <a:pt x="57" y="12972"/>
                    <a:pt x="125" y="12972"/>
                  </a:cubicBezTo>
                  <a:cubicBezTo>
                    <a:pt x="191" y="12972"/>
                    <a:pt x="245" y="12918"/>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35"/>
            <p:cNvSpPr/>
            <p:nvPr/>
          </p:nvSpPr>
          <p:spPr>
            <a:xfrm>
              <a:off x="1494200" y="2627450"/>
              <a:ext cx="6200" cy="324375"/>
            </a:xfrm>
            <a:custGeom>
              <a:avLst/>
              <a:gdLst/>
              <a:ahLst/>
              <a:cxnLst/>
              <a:rect l="l" t="t" r="r" b="b"/>
              <a:pathLst>
                <a:path w="248" h="12975" extrusionOk="0">
                  <a:moveTo>
                    <a:pt x="125" y="1"/>
                  </a:moveTo>
                  <a:cubicBezTo>
                    <a:pt x="56" y="1"/>
                    <a:pt x="1" y="57"/>
                    <a:pt x="3" y="126"/>
                  </a:cubicBezTo>
                  <a:lnTo>
                    <a:pt x="3" y="12853"/>
                  </a:lnTo>
                  <a:cubicBezTo>
                    <a:pt x="3" y="12920"/>
                    <a:pt x="57" y="12974"/>
                    <a:pt x="125" y="12974"/>
                  </a:cubicBezTo>
                  <a:cubicBezTo>
                    <a:pt x="191" y="12974"/>
                    <a:pt x="245" y="12920"/>
                    <a:pt x="245" y="12853"/>
                  </a:cubicBezTo>
                  <a:lnTo>
                    <a:pt x="245" y="126"/>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35"/>
            <p:cNvSpPr/>
            <p:nvPr/>
          </p:nvSpPr>
          <p:spPr>
            <a:xfrm>
              <a:off x="1494200" y="3127300"/>
              <a:ext cx="6200" cy="324350"/>
            </a:xfrm>
            <a:custGeom>
              <a:avLst/>
              <a:gdLst/>
              <a:ahLst/>
              <a:cxnLst/>
              <a:rect l="l" t="t" r="r" b="b"/>
              <a:pathLst>
                <a:path w="248" h="12974" extrusionOk="0">
                  <a:moveTo>
                    <a:pt x="125" y="0"/>
                  </a:moveTo>
                  <a:cubicBezTo>
                    <a:pt x="56" y="0"/>
                    <a:pt x="1" y="57"/>
                    <a:pt x="3" y="126"/>
                  </a:cubicBezTo>
                  <a:lnTo>
                    <a:pt x="3" y="12852"/>
                  </a:lnTo>
                  <a:cubicBezTo>
                    <a:pt x="3" y="12920"/>
                    <a:pt x="57" y="12974"/>
                    <a:pt x="125" y="12974"/>
                  </a:cubicBezTo>
                  <a:cubicBezTo>
                    <a:pt x="191" y="12974"/>
                    <a:pt x="245" y="12920"/>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35"/>
            <p:cNvSpPr/>
            <p:nvPr/>
          </p:nvSpPr>
          <p:spPr>
            <a:xfrm>
              <a:off x="1494200" y="3590600"/>
              <a:ext cx="6200" cy="324325"/>
            </a:xfrm>
            <a:custGeom>
              <a:avLst/>
              <a:gdLst/>
              <a:ahLst/>
              <a:cxnLst/>
              <a:rect l="l" t="t" r="r" b="b"/>
              <a:pathLst>
                <a:path w="248" h="12973" extrusionOk="0">
                  <a:moveTo>
                    <a:pt x="125" y="1"/>
                  </a:moveTo>
                  <a:cubicBezTo>
                    <a:pt x="56" y="1"/>
                    <a:pt x="1" y="57"/>
                    <a:pt x="3" y="125"/>
                  </a:cubicBezTo>
                  <a:lnTo>
                    <a:pt x="3" y="12853"/>
                  </a:lnTo>
                  <a:cubicBezTo>
                    <a:pt x="3" y="12919"/>
                    <a:pt x="57" y="12973"/>
                    <a:pt x="125" y="12973"/>
                  </a:cubicBezTo>
                  <a:cubicBezTo>
                    <a:pt x="191" y="12973"/>
                    <a:pt x="245" y="12919"/>
                    <a:pt x="245" y="12853"/>
                  </a:cubicBezTo>
                  <a:lnTo>
                    <a:pt x="245" y="125"/>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35"/>
            <p:cNvSpPr/>
            <p:nvPr/>
          </p:nvSpPr>
          <p:spPr>
            <a:xfrm>
              <a:off x="5829025" y="4396825"/>
              <a:ext cx="3825" cy="625100"/>
            </a:xfrm>
            <a:custGeom>
              <a:avLst/>
              <a:gdLst/>
              <a:ahLst/>
              <a:cxnLst/>
              <a:rect l="l" t="t" r="r" b="b"/>
              <a:pathLst>
                <a:path w="153" h="25004" extrusionOk="0">
                  <a:moveTo>
                    <a:pt x="0" y="0"/>
                  </a:moveTo>
                  <a:lnTo>
                    <a:pt x="0" y="25004"/>
                  </a:lnTo>
                  <a:lnTo>
                    <a:pt x="152" y="25004"/>
                  </a:lnTo>
                  <a:lnTo>
                    <a:pt x="1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35"/>
            <p:cNvSpPr/>
            <p:nvPr/>
          </p:nvSpPr>
          <p:spPr>
            <a:xfrm>
              <a:off x="3287175" y="4281575"/>
              <a:ext cx="601975" cy="138850"/>
            </a:xfrm>
            <a:custGeom>
              <a:avLst/>
              <a:gdLst/>
              <a:ahLst/>
              <a:cxnLst/>
              <a:rect l="l" t="t" r="r" b="b"/>
              <a:pathLst>
                <a:path w="24079" h="5554" extrusionOk="0">
                  <a:moveTo>
                    <a:pt x="446" y="157"/>
                  </a:moveTo>
                  <a:lnTo>
                    <a:pt x="23926" y="1160"/>
                  </a:lnTo>
                  <a:lnTo>
                    <a:pt x="23926" y="5400"/>
                  </a:lnTo>
                  <a:lnTo>
                    <a:pt x="161" y="4996"/>
                  </a:lnTo>
                  <a:lnTo>
                    <a:pt x="446" y="157"/>
                  </a:lnTo>
                  <a:close/>
                  <a:moveTo>
                    <a:pt x="305" y="0"/>
                  </a:moveTo>
                  <a:lnTo>
                    <a:pt x="1" y="5144"/>
                  </a:lnTo>
                  <a:lnTo>
                    <a:pt x="24000" y="5552"/>
                  </a:lnTo>
                  <a:lnTo>
                    <a:pt x="24078" y="5553"/>
                  </a:lnTo>
                  <a:lnTo>
                    <a:pt x="24078" y="1015"/>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35"/>
            <p:cNvSpPr/>
            <p:nvPr/>
          </p:nvSpPr>
          <p:spPr>
            <a:xfrm>
              <a:off x="2622600" y="4281525"/>
              <a:ext cx="345575" cy="139750"/>
            </a:xfrm>
            <a:custGeom>
              <a:avLst/>
              <a:gdLst/>
              <a:ahLst/>
              <a:cxnLst/>
              <a:rect l="l" t="t" r="r" b="b"/>
              <a:pathLst>
                <a:path w="13823" h="5590" extrusionOk="0">
                  <a:moveTo>
                    <a:pt x="13672" y="162"/>
                  </a:moveTo>
                  <a:lnTo>
                    <a:pt x="13672" y="4999"/>
                  </a:lnTo>
                  <a:cubicBezTo>
                    <a:pt x="9155" y="5195"/>
                    <a:pt x="2717" y="5442"/>
                    <a:pt x="749" y="5442"/>
                  </a:cubicBezTo>
                  <a:cubicBezTo>
                    <a:pt x="501" y="5442"/>
                    <a:pt x="324" y="5438"/>
                    <a:pt x="231" y="5430"/>
                  </a:cubicBezTo>
                  <a:cubicBezTo>
                    <a:pt x="290" y="5185"/>
                    <a:pt x="276" y="4531"/>
                    <a:pt x="218" y="3095"/>
                  </a:cubicBezTo>
                  <a:cubicBezTo>
                    <a:pt x="186" y="2337"/>
                    <a:pt x="150" y="1482"/>
                    <a:pt x="187" y="1333"/>
                  </a:cubicBezTo>
                  <a:cubicBezTo>
                    <a:pt x="688" y="1177"/>
                    <a:pt x="8453" y="553"/>
                    <a:pt x="13672" y="162"/>
                  </a:cubicBezTo>
                  <a:close/>
                  <a:moveTo>
                    <a:pt x="13823" y="1"/>
                  </a:moveTo>
                  <a:lnTo>
                    <a:pt x="13742" y="6"/>
                  </a:lnTo>
                  <a:cubicBezTo>
                    <a:pt x="8690" y="384"/>
                    <a:pt x="196" y="1046"/>
                    <a:pt x="67" y="1235"/>
                  </a:cubicBezTo>
                  <a:cubicBezTo>
                    <a:pt x="1" y="1331"/>
                    <a:pt x="14" y="1824"/>
                    <a:pt x="67" y="3102"/>
                  </a:cubicBezTo>
                  <a:cubicBezTo>
                    <a:pt x="104" y="4027"/>
                    <a:pt x="157" y="5295"/>
                    <a:pt x="77" y="5426"/>
                  </a:cubicBezTo>
                  <a:lnTo>
                    <a:pt x="39" y="5467"/>
                  </a:lnTo>
                  <a:lnTo>
                    <a:pt x="60" y="5514"/>
                  </a:lnTo>
                  <a:cubicBezTo>
                    <a:pt x="76" y="5553"/>
                    <a:pt x="93" y="5590"/>
                    <a:pt x="897" y="5590"/>
                  </a:cubicBezTo>
                  <a:cubicBezTo>
                    <a:pt x="1742" y="5590"/>
                    <a:pt x="3461" y="5548"/>
                    <a:pt x="6969" y="5419"/>
                  </a:cubicBezTo>
                  <a:cubicBezTo>
                    <a:pt x="10327" y="5296"/>
                    <a:pt x="13717" y="5150"/>
                    <a:pt x="13750" y="5148"/>
                  </a:cubicBezTo>
                  <a:lnTo>
                    <a:pt x="13823" y="5145"/>
                  </a:lnTo>
                  <a:lnTo>
                    <a:pt x="138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35"/>
            <p:cNvSpPr/>
            <p:nvPr/>
          </p:nvSpPr>
          <p:spPr>
            <a:xfrm>
              <a:off x="2118150" y="4299175"/>
              <a:ext cx="283725" cy="161075"/>
            </a:xfrm>
            <a:custGeom>
              <a:avLst/>
              <a:gdLst/>
              <a:ahLst/>
              <a:cxnLst/>
              <a:rect l="l" t="t" r="r" b="b"/>
              <a:pathLst>
                <a:path w="11349" h="6443" extrusionOk="0">
                  <a:moveTo>
                    <a:pt x="11198" y="172"/>
                  </a:moveTo>
                  <a:lnTo>
                    <a:pt x="11198" y="5655"/>
                  </a:lnTo>
                  <a:lnTo>
                    <a:pt x="151" y="6283"/>
                  </a:lnTo>
                  <a:lnTo>
                    <a:pt x="151" y="1721"/>
                  </a:lnTo>
                  <a:lnTo>
                    <a:pt x="11198" y="172"/>
                  </a:lnTo>
                  <a:close/>
                  <a:moveTo>
                    <a:pt x="11349" y="0"/>
                  </a:moveTo>
                  <a:lnTo>
                    <a:pt x="65" y="1581"/>
                  </a:lnTo>
                  <a:lnTo>
                    <a:pt x="0" y="1590"/>
                  </a:lnTo>
                  <a:lnTo>
                    <a:pt x="0" y="6443"/>
                  </a:lnTo>
                  <a:lnTo>
                    <a:pt x="11279" y="5803"/>
                  </a:lnTo>
                  <a:lnTo>
                    <a:pt x="11349" y="5799"/>
                  </a:lnTo>
                  <a:lnTo>
                    <a:pt x="113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35"/>
            <p:cNvSpPr/>
            <p:nvPr/>
          </p:nvSpPr>
          <p:spPr>
            <a:xfrm>
              <a:off x="1677125" y="4349025"/>
              <a:ext cx="257100" cy="120525"/>
            </a:xfrm>
            <a:custGeom>
              <a:avLst/>
              <a:gdLst/>
              <a:ahLst/>
              <a:cxnLst/>
              <a:rect l="l" t="t" r="r" b="b"/>
              <a:pathLst>
                <a:path w="10284" h="4821" extrusionOk="0">
                  <a:moveTo>
                    <a:pt x="10134" y="160"/>
                  </a:moveTo>
                  <a:lnTo>
                    <a:pt x="10134" y="4297"/>
                  </a:lnTo>
                  <a:lnTo>
                    <a:pt x="333" y="4664"/>
                  </a:lnTo>
                  <a:lnTo>
                    <a:pt x="158" y="751"/>
                  </a:lnTo>
                  <a:lnTo>
                    <a:pt x="10134" y="160"/>
                  </a:lnTo>
                  <a:close/>
                  <a:moveTo>
                    <a:pt x="10283" y="0"/>
                  </a:moveTo>
                  <a:lnTo>
                    <a:pt x="1" y="609"/>
                  </a:lnTo>
                  <a:lnTo>
                    <a:pt x="185" y="4745"/>
                  </a:lnTo>
                  <a:lnTo>
                    <a:pt x="189" y="4820"/>
                  </a:lnTo>
                  <a:lnTo>
                    <a:pt x="10212" y="4445"/>
                  </a:lnTo>
                  <a:lnTo>
                    <a:pt x="10283" y="4442"/>
                  </a:lnTo>
                  <a:lnTo>
                    <a:pt x="102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35"/>
            <p:cNvSpPr/>
            <p:nvPr/>
          </p:nvSpPr>
          <p:spPr>
            <a:xfrm>
              <a:off x="1338100" y="4377700"/>
              <a:ext cx="194675" cy="121250"/>
            </a:xfrm>
            <a:custGeom>
              <a:avLst/>
              <a:gdLst/>
              <a:ahLst/>
              <a:cxnLst/>
              <a:rect l="l" t="t" r="r" b="b"/>
              <a:pathLst>
                <a:path w="7787" h="4850" extrusionOk="0">
                  <a:moveTo>
                    <a:pt x="7636" y="169"/>
                  </a:moveTo>
                  <a:lnTo>
                    <a:pt x="7636" y="4446"/>
                  </a:lnTo>
                  <a:lnTo>
                    <a:pt x="299" y="4693"/>
                  </a:lnTo>
                  <a:lnTo>
                    <a:pt x="156" y="937"/>
                  </a:lnTo>
                  <a:lnTo>
                    <a:pt x="7636" y="169"/>
                  </a:lnTo>
                  <a:close/>
                  <a:moveTo>
                    <a:pt x="7787" y="0"/>
                  </a:moveTo>
                  <a:lnTo>
                    <a:pt x="72" y="793"/>
                  </a:lnTo>
                  <a:lnTo>
                    <a:pt x="0" y="801"/>
                  </a:lnTo>
                  <a:lnTo>
                    <a:pt x="155" y="4849"/>
                  </a:lnTo>
                  <a:lnTo>
                    <a:pt x="7787" y="4591"/>
                  </a:lnTo>
                  <a:lnTo>
                    <a:pt x="77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35"/>
            <p:cNvSpPr/>
            <p:nvPr/>
          </p:nvSpPr>
          <p:spPr>
            <a:xfrm>
              <a:off x="4109675" y="4327350"/>
              <a:ext cx="458550" cy="115400"/>
            </a:xfrm>
            <a:custGeom>
              <a:avLst/>
              <a:gdLst/>
              <a:ahLst/>
              <a:cxnLst/>
              <a:rect l="l" t="t" r="r" b="b"/>
              <a:pathLst>
                <a:path w="18342" h="4616" extrusionOk="0">
                  <a:moveTo>
                    <a:pt x="151" y="164"/>
                  </a:moveTo>
                  <a:lnTo>
                    <a:pt x="18189" y="1616"/>
                  </a:lnTo>
                  <a:lnTo>
                    <a:pt x="18189" y="4458"/>
                  </a:lnTo>
                  <a:lnTo>
                    <a:pt x="151" y="3611"/>
                  </a:lnTo>
                  <a:lnTo>
                    <a:pt x="151" y="164"/>
                  </a:lnTo>
                  <a:close/>
                  <a:moveTo>
                    <a:pt x="0" y="0"/>
                  </a:moveTo>
                  <a:lnTo>
                    <a:pt x="0" y="3755"/>
                  </a:lnTo>
                  <a:lnTo>
                    <a:pt x="18261" y="4613"/>
                  </a:lnTo>
                  <a:lnTo>
                    <a:pt x="18340" y="4616"/>
                  </a:lnTo>
                  <a:lnTo>
                    <a:pt x="18341" y="1478"/>
                  </a:lnTo>
                  <a:lnTo>
                    <a:pt x="82" y="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35"/>
            <p:cNvSpPr/>
            <p:nvPr/>
          </p:nvSpPr>
          <p:spPr>
            <a:xfrm>
              <a:off x="4749150" y="4377525"/>
              <a:ext cx="299650" cy="82725"/>
            </a:xfrm>
            <a:custGeom>
              <a:avLst/>
              <a:gdLst/>
              <a:ahLst/>
              <a:cxnLst/>
              <a:rect l="l" t="t" r="r" b="b"/>
              <a:pathLst>
                <a:path w="11986" h="3309" extrusionOk="0">
                  <a:moveTo>
                    <a:pt x="151" y="160"/>
                  </a:moveTo>
                  <a:lnTo>
                    <a:pt x="11835" y="843"/>
                  </a:lnTo>
                  <a:lnTo>
                    <a:pt x="11835" y="3150"/>
                  </a:lnTo>
                  <a:lnTo>
                    <a:pt x="151" y="2543"/>
                  </a:lnTo>
                  <a:lnTo>
                    <a:pt x="151" y="160"/>
                  </a:lnTo>
                  <a:close/>
                  <a:moveTo>
                    <a:pt x="0" y="0"/>
                  </a:moveTo>
                  <a:lnTo>
                    <a:pt x="0" y="2687"/>
                  </a:lnTo>
                  <a:lnTo>
                    <a:pt x="11906" y="3305"/>
                  </a:lnTo>
                  <a:lnTo>
                    <a:pt x="11985" y="3309"/>
                  </a:lnTo>
                  <a:lnTo>
                    <a:pt x="11985" y="702"/>
                  </a:lnTo>
                  <a:lnTo>
                    <a:pt x="81" y="4"/>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35"/>
            <p:cNvSpPr/>
            <p:nvPr/>
          </p:nvSpPr>
          <p:spPr>
            <a:xfrm>
              <a:off x="5192950" y="4406250"/>
              <a:ext cx="301250" cy="77375"/>
            </a:xfrm>
            <a:custGeom>
              <a:avLst/>
              <a:gdLst/>
              <a:ahLst/>
              <a:cxnLst/>
              <a:rect l="l" t="t" r="r" b="b"/>
              <a:pathLst>
                <a:path w="12050" h="3095" extrusionOk="0">
                  <a:moveTo>
                    <a:pt x="151" y="165"/>
                  </a:moveTo>
                  <a:lnTo>
                    <a:pt x="11899" y="1069"/>
                  </a:lnTo>
                  <a:lnTo>
                    <a:pt x="11899" y="2933"/>
                  </a:lnTo>
                  <a:lnTo>
                    <a:pt x="151" y="2243"/>
                  </a:lnTo>
                  <a:lnTo>
                    <a:pt x="151" y="165"/>
                  </a:lnTo>
                  <a:close/>
                  <a:moveTo>
                    <a:pt x="1" y="1"/>
                  </a:moveTo>
                  <a:lnTo>
                    <a:pt x="1" y="2386"/>
                  </a:lnTo>
                  <a:lnTo>
                    <a:pt x="11970" y="3089"/>
                  </a:lnTo>
                  <a:lnTo>
                    <a:pt x="12050" y="3094"/>
                  </a:lnTo>
                  <a:lnTo>
                    <a:pt x="12050" y="92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35"/>
            <p:cNvSpPr/>
            <p:nvPr/>
          </p:nvSpPr>
          <p:spPr>
            <a:xfrm>
              <a:off x="5945325" y="4470875"/>
              <a:ext cx="174050" cy="49875"/>
            </a:xfrm>
            <a:custGeom>
              <a:avLst/>
              <a:gdLst/>
              <a:ahLst/>
              <a:cxnLst/>
              <a:rect l="l" t="t" r="r" b="b"/>
              <a:pathLst>
                <a:path w="6962" h="1995" extrusionOk="0">
                  <a:moveTo>
                    <a:pt x="152" y="159"/>
                  </a:moveTo>
                  <a:lnTo>
                    <a:pt x="6809" y="501"/>
                  </a:lnTo>
                  <a:lnTo>
                    <a:pt x="6809" y="1834"/>
                  </a:lnTo>
                  <a:lnTo>
                    <a:pt x="152" y="1430"/>
                  </a:lnTo>
                  <a:lnTo>
                    <a:pt x="152" y="159"/>
                  </a:lnTo>
                  <a:close/>
                  <a:moveTo>
                    <a:pt x="1" y="0"/>
                  </a:moveTo>
                  <a:lnTo>
                    <a:pt x="1" y="1571"/>
                  </a:lnTo>
                  <a:lnTo>
                    <a:pt x="6880" y="1990"/>
                  </a:lnTo>
                  <a:lnTo>
                    <a:pt x="6961" y="1994"/>
                  </a:lnTo>
                  <a:lnTo>
                    <a:pt x="6961" y="357"/>
                  </a:lnTo>
                  <a:lnTo>
                    <a:pt x="80" y="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35"/>
            <p:cNvSpPr/>
            <p:nvPr/>
          </p:nvSpPr>
          <p:spPr>
            <a:xfrm>
              <a:off x="5183850" y="1899650"/>
              <a:ext cx="132075" cy="285650"/>
            </a:xfrm>
            <a:custGeom>
              <a:avLst/>
              <a:gdLst/>
              <a:ahLst/>
              <a:cxnLst/>
              <a:rect l="l" t="t" r="r" b="b"/>
              <a:pathLst>
                <a:path w="5283" h="11426" extrusionOk="0">
                  <a:moveTo>
                    <a:pt x="0" y="1"/>
                  </a:moveTo>
                  <a:lnTo>
                    <a:pt x="0" y="7944"/>
                  </a:lnTo>
                  <a:cubicBezTo>
                    <a:pt x="3" y="8009"/>
                    <a:pt x="57" y="8061"/>
                    <a:pt x="122" y="8061"/>
                  </a:cubicBezTo>
                  <a:cubicBezTo>
                    <a:pt x="186" y="8061"/>
                    <a:pt x="241" y="8009"/>
                    <a:pt x="242" y="7944"/>
                  </a:cubicBezTo>
                  <a:lnTo>
                    <a:pt x="242" y="562"/>
                  </a:lnTo>
                  <a:lnTo>
                    <a:pt x="5041" y="5110"/>
                  </a:lnTo>
                  <a:lnTo>
                    <a:pt x="5041" y="11304"/>
                  </a:lnTo>
                  <a:cubicBezTo>
                    <a:pt x="5041" y="11372"/>
                    <a:pt x="5095" y="11426"/>
                    <a:pt x="5162" y="11426"/>
                  </a:cubicBezTo>
                  <a:cubicBezTo>
                    <a:pt x="5228" y="11426"/>
                    <a:pt x="5283" y="11372"/>
                    <a:pt x="5283" y="11304"/>
                  </a:cubicBezTo>
                  <a:lnTo>
                    <a:pt x="5283" y="500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35"/>
            <p:cNvSpPr/>
            <p:nvPr/>
          </p:nvSpPr>
          <p:spPr>
            <a:xfrm>
              <a:off x="5055475" y="1903650"/>
              <a:ext cx="134825" cy="104900"/>
            </a:xfrm>
            <a:custGeom>
              <a:avLst/>
              <a:gdLst/>
              <a:ahLst/>
              <a:cxnLst/>
              <a:rect l="l" t="t" r="r" b="b"/>
              <a:pathLst>
                <a:path w="5393" h="4196" extrusionOk="0">
                  <a:moveTo>
                    <a:pt x="5256" y="1"/>
                  </a:moveTo>
                  <a:cubicBezTo>
                    <a:pt x="5231" y="1"/>
                    <a:pt x="5205" y="9"/>
                    <a:pt x="5184" y="26"/>
                  </a:cubicBezTo>
                  <a:lnTo>
                    <a:pt x="92" y="3979"/>
                  </a:lnTo>
                  <a:cubicBezTo>
                    <a:pt x="1" y="4050"/>
                    <a:pt x="51" y="4196"/>
                    <a:pt x="166" y="4196"/>
                  </a:cubicBezTo>
                  <a:cubicBezTo>
                    <a:pt x="192" y="4196"/>
                    <a:pt x="219" y="4186"/>
                    <a:pt x="240" y="4171"/>
                  </a:cubicBezTo>
                  <a:lnTo>
                    <a:pt x="5331" y="217"/>
                  </a:lnTo>
                  <a:cubicBezTo>
                    <a:pt x="5384" y="176"/>
                    <a:pt x="5393" y="101"/>
                    <a:pt x="5353" y="48"/>
                  </a:cubicBezTo>
                  <a:cubicBezTo>
                    <a:pt x="5329" y="17"/>
                    <a:pt x="5293" y="1"/>
                    <a:pt x="5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35"/>
            <p:cNvSpPr/>
            <p:nvPr/>
          </p:nvSpPr>
          <p:spPr>
            <a:xfrm>
              <a:off x="1472325" y="2112625"/>
              <a:ext cx="118050" cy="390475"/>
            </a:xfrm>
            <a:custGeom>
              <a:avLst/>
              <a:gdLst/>
              <a:ahLst/>
              <a:cxnLst/>
              <a:rect l="l" t="t" r="r" b="b"/>
              <a:pathLst>
                <a:path w="4722" h="15619" extrusionOk="0">
                  <a:moveTo>
                    <a:pt x="4611" y="0"/>
                  </a:moveTo>
                  <a:cubicBezTo>
                    <a:pt x="4598" y="0"/>
                    <a:pt x="4584" y="4"/>
                    <a:pt x="4570" y="12"/>
                  </a:cubicBezTo>
                  <a:lnTo>
                    <a:pt x="1" y="2817"/>
                  </a:lnTo>
                  <a:lnTo>
                    <a:pt x="1" y="15619"/>
                  </a:lnTo>
                  <a:lnTo>
                    <a:pt x="4643" y="13405"/>
                  </a:lnTo>
                  <a:cubicBezTo>
                    <a:pt x="4720" y="13367"/>
                    <a:pt x="4682" y="13260"/>
                    <a:pt x="4612" y="13260"/>
                  </a:cubicBezTo>
                  <a:cubicBezTo>
                    <a:pt x="4601" y="13260"/>
                    <a:pt x="4589" y="13263"/>
                    <a:pt x="4577" y="13268"/>
                  </a:cubicBezTo>
                  <a:lnTo>
                    <a:pt x="150" y="15380"/>
                  </a:lnTo>
                  <a:lnTo>
                    <a:pt x="150" y="2902"/>
                  </a:lnTo>
                  <a:lnTo>
                    <a:pt x="4649" y="140"/>
                  </a:lnTo>
                  <a:cubicBezTo>
                    <a:pt x="4721" y="97"/>
                    <a:pt x="4677" y="0"/>
                    <a:pt x="4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35"/>
            <p:cNvSpPr/>
            <p:nvPr/>
          </p:nvSpPr>
          <p:spPr>
            <a:xfrm>
              <a:off x="1275075" y="2215975"/>
              <a:ext cx="130000" cy="377225"/>
            </a:xfrm>
            <a:custGeom>
              <a:avLst/>
              <a:gdLst/>
              <a:ahLst/>
              <a:cxnLst/>
              <a:rect l="l" t="t" r="r" b="b"/>
              <a:pathLst>
                <a:path w="5200" h="15089" extrusionOk="0">
                  <a:moveTo>
                    <a:pt x="5048" y="249"/>
                  </a:moveTo>
                  <a:lnTo>
                    <a:pt x="5048" y="12633"/>
                  </a:lnTo>
                  <a:lnTo>
                    <a:pt x="151" y="14854"/>
                  </a:lnTo>
                  <a:lnTo>
                    <a:pt x="151" y="2800"/>
                  </a:lnTo>
                  <a:lnTo>
                    <a:pt x="5048" y="249"/>
                  </a:lnTo>
                  <a:close/>
                  <a:moveTo>
                    <a:pt x="5200" y="0"/>
                  </a:moveTo>
                  <a:lnTo>
                    <a:pt x="41" y="2688"/>
                  </a:lnTo>
                  <a:lnTo>
                    <a:pt x="0" y="2709"/>
                  </a:lnTo>
                  <a:lnTo>
                    <a:pt x="0" y="15088"/>
                  </a:lnTo>
                  <a:lnTo>
                    <a:pt x="5155" y="12749"/>
                  </a:lnTo>
                  <a:lnTo>
                    <a:pt x="5200" y="12730"/>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35"/>
            <p:cNvSpPr/>
            <p:nvPr/>
          </p:nvSpPr>
          <p:spPr>
            <a:xfrm>
              <a:off x="1297375" y="2271325"/>
              <a:ext cx="3775" cy="311450"/>
            </a:xfrm>
            <a:custGeom>
              <a:avLst/>
              <a:gdLst/>
              <a:ahLst/>
              <a:cxnLst/>
              <a:rect l="l" t="t" r="r" b="b"/>
              <a:pathLst>
                <a:path w="151" h="12458" extrusionOk="0">
                  <a:moveTo>
                    <a:pt x="75" y="1"/>
                  </a:moveTo>
                  <a:cubicBezTo>
                    <a:pt x="38" y="1"/>
                    <a:pt x="0" y="26"/>
                    <a:pt x="0" y="76"/>
                  </a:cubicBezTo>
                  <a:lnTo>
                    <a:pt x="0" y="12383"/>
                  </a:lnTo>
                  <a:cubicBezTo>
                    <a:pt x="0" y="12425"/>
                    <a:pt x="35" y="12458"/>
                    <a:pt x="75" y="12458"/>
                  </a:cubicBezTo>
                  <a:cubicBezTo>
                    <a:pt x="116" y="12458"/>
                    <a:pt x="151" y="12425"/>
                    <a:pt x="151" y="12383"/>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35"/>
            <p:cNvSpPr/>
            <p:nvPr/>
          </p:nvSpPr>
          <p:spPr>
            <a:xfrm>
              <a:off x="1866800" y="1879475"/>
              <a:ext cx="119900" cy="421700"/>
            </a:xfrm>
            <a:custGeom>
              <a:avLst/>
              <a:gdLst/>
              <a:ahLst/>
              <a:cxnLst/>
              <a:rect l="l" t="t" r="r" b="b"/>
              <a:pathLst>
                <a:path w="4796" h="16868" extrusionOk="0">
                  <a:moveTo>
                    <a:pt x="4683" y="0"/>
                  </a:moveTo>
                  <a:cubicBezTo>
                    <a:pt x="4670" y="0"/>
                    <a:pt x="4656" y="4"/>
                    <a:pt x="4644" y="11"/>
                  </a:cubicBezTo>
                  <a:lnTo>
                    <a:pt x="36" y="2938"/>
                  </a:lnTo>
                  <a:lnTo>
                    <a:pt x="1" y="2960"/>
                  </a:lnTo>
                  <a:lnTo>
                    <a:pt x="1" y="16868"/>
                  </a:lnTo>
                  <a:lnTo>
                    <a:pt x="4719" y="14458"/>
                  </a:lnTo>
                  <a:cubicBezTo>
                    <a:pt x="4795" y="14418"/>
                    <a:pt x="4755" y="14314"/>
                    <a:pt x="4686" y="14314"/>
                  </a:cubicBezTo>
                  <a:cubicBezTo>
                    <a:pt x="4675" y="14314"/>
                    <a:pt x="4663" y="14317"/>
                    <a:pt x="4650" y="14323"/>
                  </a:cubicBezTo>
                  <a:lnTo>
                    <a:pt x="151" y="16622"/>
                  </a:lnTo>
                  <a:lnTo>
                    <a:pt x="151" y="3043"/>
                  </a:lnTo>
                  <a:lnTo>
                    <a:pt x="4724" y="138"/>
                  </a:lnTo>
                  <a:cubicBezTo>
                    <a:pt x="4760" y="115"/>
                    <a:pt x="4770" y="69"/>
                    <a:pt x="4748" y="35"/>
                  </a:cubicBezTo>
                  <a:cubicBezTo>
                    <a:pt x="4733" y="12"/>
                    <a:pt x="4709"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35"/>
            <p:cNvSpPr/>
            <p:nvPr/>
          </p:nvSpPr>
          <p:spPr>
            <a:xfrm>
              <a:off x="1720475" y="1965425"/>
              <a:ext cx="123075" cy="401800"/>
            </a:xfrm>
            <a:custGeom>
              <a:avLst/>
              <a:gdLst/>
              <a:ahLst/>
              <a:cxnLst/>
              <a:rect l="l" t="t" r="r" b="b"/>
              <a:pathLst>
                <a:path w="4923" h="16072" extrusionOk="0">
                  <a:moveTo>
                    <a:pt x="4773" y="271"/>
                  </a:moveTo>
                  <a:lnTo>
                    <a:pt x="4773" y="13768"/>
                  </a:lnTo>
                  <a:lnTo>
                    <a:pt x="151" y="15839"/>
                  </a:lnTo>
                  <a:lnTo>
                    <a:pt x="151" y="3105"/>
                  </a:lnTo>
                  <a:lnTo>
                    <a:pt x="4773" y="271"/>
                  </a:lnTo>
                  <a:close/>
                  <a:moveTo>
                    <a:pt x="4922" y="0"/>
                  </a:moveTo>
                  <a:lnTo>
                    <a:pt x="0" y="3021"/>
                  </a:lnTo>
                  <a:lnTo>
                    <a:pt x="0" y="16071"/>
                  </a:lnTo>
                  <a:lnTo>
                    <a:pt x="4877" y="13884"/>
                  </a:lnTo>
                  <a:lnTo>
                    <a:pt x="4922" y="13865"/>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35"/>
            <p:cNvSpPr/>
            <p:nvPr/>
          </p:nvSpPr>
          <p:spPr>
            <a:xfrm>
              <a:off x="1739075" y="20287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35"/>
            <p:cNvSpPr/>
            <p:nvPr/>
          </p:nvSpPr>
          <p:spPr>
            <a:xfrm>
              <a:off x="1888575" y="1938525"/>
              <a:ext cx="4175" cy="350350"/>
            </a:xfrm>
            <a:custGeom>
              <a:avLst/>
              <a:gdLst/>
              <a:ahLst/>
              <a:cxnLst/>
              <a:rect l="l" t="t" r="r" b="b"/>
              <a:pathLst>
                <a:path w="167" h="14014" extrusionOk="0">
                  <a:moveTo>
                    <a:pt x="92" y="1"/>
                  </a:moveTo>
                  <a:cubicBezTo>
                    <a:pt x="49" y="1"/>
                    <a:pt x="16" y="35"/>
                    <a:pt x="16" y="76"/>
                  </a:cubicBezTo>
                  <a:lnTo>
                    <a:pt x="0" y="13938"/>
                  </a:lnTo>
                  <a:cubicBezTo>
                    <a:pt x="0" y="13980"/>
                    <a:pt x="35" y="14013"/>
                    <a:pt x="76" y="14013"/>
                  </a:cubicBezTo>
                  <a:cubicBezTo>
                    <a:pt x="118" y="14013"/>
                    <a:pt x="151" y="13980"/>
                    <a:pt x="151" y="13938"/>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35"/>
            <p:cNvSpPr/>
            <p:nvPr/>
          </p:nvSpPr>
          <p:spPr>
            <a:xfrm>
              <a:off x="2118150" y="1710975"/>
              <a:ext cx="159700" cy="458775"/>
            </a:xfrm>
            <a:custGeom>
              <a:avLst/>
              <a:gdLst/>
              <a:ahLst/>
              <a:cxnLst/>
              <a:rect l="l" t="t" r="r" b="b"/>
              <a:pathLst>
                <a:path w="6388" h="18351" extrusionOk="0">
                  <a:moveTo>
                    <a:pt x="5921" y="268"/>
                  </a:moveTo>
                  <a:lnTo>
                    <a:pt x="6234" y="14769"/>
                  </a:lnTo>
                  <a:lnTo>
                    <a:pt x="151" y="18096"/>
                  </a:lnTo>
                  <a:lnTo>
                    <a:pt x="151" y="3824"/>
                  </a:lnTo>
                  <a:lnTo>
                    <a:pt x="5921" y="268"/>
                  </a:lnTo>
                  <a:close/>
                  <a:moveTo>
                    <a:pt x="6065" y="1"/>
                  </a:moveTo>
                  <a:lnTo>
                    <a:pt x="36" y="3717"/>
                  </a:lnTo>
                  <a:lnTo>
                    <a:pt x="0" y="3740"/>
                  </a:lnTo>
                  <a:lnTo>
                    <a:pt x="0" y="18351"/>
                  </a:lnTo>
                  <a:lnTo>
                    <a:pt x="6387" y="14857"/>
                  </a:lnTo>
                  <a:lnTo>
                    <a:pt x="60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35"/>
            <p:cNvSpPr/>
            <p:nvPr/>
          </p:nvSpPr>
          <p:spPr>
            <a:xfrm>
              <a:off x="2304250" y="1586750"/>
              <a:ext cx="168125" cy="482200"/>
            </a:xfrm>
            <a:custGeom>
              <a:avLst/>
              <a:gdLst/>
              <a:ahLst/>
              <a:cxnLst/>
              <a:rect l="l" t="t" r="r" b="b"/>
              <a:pathLst>
                <a:path w="6725" h="19288" extrusionOk="0">
                  <a:moveTo>
                    <a:pt x="6615" y="0"/>
                  </a:moveTo>
                  <a:cubicBezTo>
                    <a:pt x="6602" y="0"/>
                    <a:pt x="6588" y="4"/>
                    <a:pt x="6574" y="14"/>
                  </a:cubicBezTo>
                  <a:lnTo>
                    <a:pt x="36" y="4084"/>
                  </a:lnTo>
                  <a:lnTo>
                    <a:pt x="0" y="4107"/>
                  </a:lnTo>
                  <a:lnTo>
                    <a:pt x="0" y="19287"/>
                  </a:lnTo>
                  <a:lnTo>
                    <a:pt x="6648" y="15923"/>
                  </a:lnTo>
                  <a:cubicBezTo>
                    <a:pt x="6685" y="15905"/>
                    <a:pt x="6699" y="15858"/>
                    <a:pt x="6681" y="15821"/>
                  </a:cubicBezTo>
                  <a:cubicBezTo>
                    <a:pt x="6667" y="15796"/>
                    <a:pt x="6640" y="15781"/>
                    <a:pt x="6612" y="15781"/>
                  </a:cubicBezTo>
                  <a:cubicBezTo>
                    <a:pt x="6601" y="15781"/>
                    <a:pt x="6590" y="15783"/>
                    <a:pt x="6579" y="15788"/>
                  </a:cubicBezTo>
                  <a:lnTo>
                    <a:pt x="151" y="19043"/>
                  </a:lnTo>
                  <a:lnTo>
                    <a:pt x="151" y="4191"/>
                  </a:lnTo>
                  <a:lnTo>
                    <a:pt x="6653" y="140"/>
                  </a:lnTo>
                  <a:cubicBezTo>
                    <a:pt x="6724" y="96"/>
                    <a:pt x="6681" y="0"/>
                    <a:pt x="6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35"/>
            <p:cNvSpPr/>
            <p:nvPr/>
          </p:nvSpPr>
          <p:spPr>
            <a:xfrm>
              <a:off x="2136250" y="17924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4"/>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35"/>
            <p:cNvSpPr/>
            <p:nvPr/>
          </p:nvSpPr>
          <p:spPr>
            <a:xfrm>
              <a:off x="2324625" y="1675875"/>
              <a:ext cx="3800" cy="380225"/>
            </a:xfrm>
            <a:custGeom>
              <a:avLst/>
              <a:gdLst/>
              <a:ahLst/>
              <a:cxnLst/>
              <a:rect l="l" t="t" r="r" b="b"/>
              <a:pathLst>
                <a:path w="152" h="15209" extrusionOk="0">
                  <a:moveTo>
                    <a:pt x="76" y="0"/>
                  </a:moveTo>
                  <a:cubicBezTo>
                    <a:pt x="38" y="0"/>
                    <a:pt x="1" y="25"/>
                    <a:pt x="1" y="75"/>
                  </a:cubicBezTo>
                  <a:lnTo>
                    <a:pt x="1" y="15133"/>
                  </a:lnTo>
                  <a:cubicBezTo>
                    <a:pt x="1" y="15174"/>
                    <a:pt x="34" y="15208"/>
                    <a:pt x="76" y="15208"/>
                  </a:cubicBezTo>
                  <a:cubicBezTo>
                    <a:pt x="117" y="15208"/>
                    <a:pt x="151" y="15174"/>
                    <a:pt x="151" y="15133"/>
                  </a:cubicBezTo>
                  <a:lnTo>
                    <a:pt x="151" y="75"/>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35"/>
            <p:cNvSpPr/>
            <p:nvPr/>
          </p:nvSpPr>
          <p:spPr>
            <a:xfrm>
              <a:off x="2623975" y="1395875"/>
              <a:ext cx="153325" cy="507750"/>
            </a:xfrm>
            <a:custGeom>
              <a:avLst/>
              <a:gdLst/>
              <a:ahLst/>
              <a:cxnLst/>
              <a:rect l="l" t="t" r="r" b="b"/>
              <a:pathLst>
                <a:path w="6133" h="20310" extrusionOk="0">
                  <a:moveTo>
                    <a:pt x="5981" y="277"/>
                  </a:moveTo>
                  <a:lnTo>
                    <a:pt x="5981" y="16874"/>
                  </a:lnTo>
                  <a:lnTo>
                    <a:pt x="151" y="20055"/>
                  </a:lnTo>
                  <a:lnTo>
                    <a:pt x="151" y="3998"/>
                  </a:lnTo>
                  <a:lnTo>
                    <a:pt x="5981" y="277"/>
                  </a:lnTo>
                  <a:close/>
                  <a:moveTo>
                    <a:pt x="6132" y="1"/>
                  </a:moveTo>
                  <a:lnTo>
                    <a:pt x="36" y="3893"/>
                  </a:lnTo>
                  <a:lnTo>
                    <a:pt x="0" y="3916"/>
                  </a:lnTo>
                  <a:lnTo>
                    <a:pt x="0" y="20309"/>
                  </a:lnTo>
                  <a:lnTo>
                    <a:pt x="6094" y="16985"/>
                  </a:lnTo>
                  <a:lnTo>
                    <a:pt x="6132" y="16964"/>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35"/>
            <p:cNvSpPr/>
            <p:nvPr/>
          </p:nvSpPr>
          <p:spPr>
            <a:xfrm>
              <a:off x="2819650" y="1239900"/>
              <a:ext cx="186675" cy="555625"/>
            </a:xfrm>
            <a:custGeom>
              <a:avLst/>
              <a:gdLst/>
              <a:ahLst/>
              <a:cxnLst/>
              <a:rect l="l" t="t" r="r" b="b"/>
              <a:pathLst>
                <a:path w="7467" h="22225" extrusionOk="0">
                  <a:moveTo>
                    <a:pt x="7318" y="285"/>
                  </a:moveTo>
                  <a:lnTo>
                    <a:pt x="7318" y="17872"/>
                  </a:lnTo>
                  <a:lnTo>
                    <a:pt x="151" y="21965"/>
                  </a:lnTo>
                  <a:lnTo>
                    <a:pt x="151" y="5146"/>
                  </a:lnTo>
                  <a:lnTo>
                    <a:pt x="7318" y="285"/>
                  </a:lnTo>
                  <a:close/>
                  <a:moveTo>
                    <a:pt x="7467" y="1"/>
                  </a:moveTo>
                  <a:lnTo>
                    <a:pt x="33" y="5043"/>
                  </a:lnTo>
                  <a:lnTo>
                    <a:pt x="0" y="5065"/>
                  </a:lnTo>
                  <a:lnTo>
                    <a:pt x="0" y="22225"/>
                  </a:lnTo>
                  <a:lnTo>
                    <a:pt x="7430" y="17982"/>
                  </a:lnTo>
                  <a:lnTo>
                    <a:pt x="7467" y="17960"/>
                  </a:lnTo>
                  <a:lnTo>
                    <a:pt x="74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35"/>
            <p:cNvSpPr/>
            <p:nvPr/>
          </p:nvSpPr>
          <p:spPr>
            <a:xfrm>
              <a:off x="2642075" y="1481350"/>
              <a:ext cx="3775" cy="414075"/>
            </a:xfrm>
            <a:custGeom>
              <a:avLst/>
              <a:gdLst/>
              <a:ahLst/>
              <a:cxnLst/>
              <a:rect l="l" t="t" r="r" b="b"/>
              <a:pathLst>
                <a:path w="151" h="16563" extrusionOk="0">
                  <a:moveTo>
                    <a:pt x="75" y="0"/>
                  </a:moveTo>
                  <a:cubicBezTo>
                    <a:pt x="38" y="0"/>
                    <a:pt x="0" y="25"/>
                    <a:pt x="0" y="75"/>
                  </a:cubicBezTo>
                  <a:lnTo>
                    <a:pt x="0" y="16487"/>
                  </a:lnTo>
                  <a:cubicBezTo>
                    <a:pt x="0" y="16529"/>
                    <a:pt x="34" y="16562"/>
                    <a:pt x="75" y="16562"/>
                  </a:cubicBezTo>
                  <a:cubicBezTo>
                    <a:pt x="118" y="16562"/>
                    <a:pt x="151" y="16529"/>
                    <a:pt x="151" y="16487"/>
                  </a:cubicBezTo>
                  <a:lnTo>
                    <a:pt x="151" y="75"/>
                  </a:lnTo>
                  <a:cubicBezTo>
                    <a:pt x="151" y="25"/>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35"/>
            <p:cNvSpPr/>
            <p:nvPr/>
          </p:nvSpPr>
          <p:spPr>
            <a:xfrm>
              <a:off x="2835600" y="1354825"/>
              <a:ext cx="3800" cy="428150"/>
            </a:xfrm>
            <a:custGeom>
              <a:avLst/>
              <a:gdLst/>
              <a:ahLst/>
              <a:cxnLst/>
              <a:rect l="l" t="t" r="r" b="b"/>
              <a:pathLst>
                <a:path w="152" h="17126" extrusionOk="0">
                  <a:moveTo>
                    <a:pt x="76" y="1"/>
                  </a:moveTo>
                  <a:cubicBezTo>
                    <a:pt x="38" y="1"/>
                    <a:pt x="0" y="26"/>
                    <a:pt x="0" y="76"/>
                  </a:cubicBezTo>
                  <a:lnTo>
                    <a:pt x="0" y="17050"/>
                  </a:lnTo>
                  <a:cubicBezTo>
                    <a:pt x="0" y="17091"/>
                    <a:pt x="33" y="17126"/>
                    <a:pt x="76" y="17126"/>
                  </a:cubicBezTo>
                  <a:cubicBezTo>
                    <a:pt x="117" y="17126"/>
                    <a:pt x="151" y="17091"/>
                    <a:pt x="150" y="17050"/>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35"/>
            <p:cNvSpPr/>
            <p:nvPr/>
          </p:nvSpPr>
          <p:spPr>
            <a:xfrm>
              <a:off x="1472325" y="2584125"/>
              <a:ext cx="117950" cy="376625"/>
            </a:xfrm>
            <a:custGeom>
              <a:avLst/>
              <a:gdLst/>
              <a:ahLst/>
              <a:cxnLst/>
              <a:rect l="l" t="t" r="r" b="b"/>
              <a:pathLst>
                <a:path w="4718" h="15065" extrusionOk="0">
                  <a:moveTo>
                    <a:pt x="4610" y="0"/>
                  </a:moveTo>
                  <a:cubicBezTo>
                    <a:pt x="4600" y="0"/>
                    <a:pt x="4588" y="3"/>
                    <a:pt x="4577" y="8"/>
                  </a:cubicBezTo>
                  <a:lnTo>
                    <a:pt x="1" y="2269"/>
                  </a:lnTo>
                  <a:lnTo>
                    <a:pt x="1" y="15064"/>
                  </a:lnTo>
                  <a:lnTo>
                    <a:pt x="4635" y="13406"/>
                  </a:lnTo>
                  <a:cubicBezTo>
                    <a:pt x="4673" y="13391"/>
                    <a:pt x="4694" y="13348"/>
                    <a:pt x="4680" y="13309"/>
                  </a:cubicBezTo>
                  <a:cubicBezTo>
                    <a:pt x="4669" y="13278"/>
                    <a:pt x="4640" y="13259"/>
                    <a:pt x="4609" y="13259"/>
                  </a:cubicBezTo>
                  <a:cubicBezTo>
                    <a:pt x="4600" y="13259"/>
                    <a:pt x="4592" y="13260"/>
                    <a:pt x="4583" y="13263"/>
                  </a:cubicBezTo>
                  <a:lnTo>
                    <a:pt x="150" y="14849"/>
                  </a:lnTo>
                  <a:lnTo>
                    <a:pt x="150" y="2363"/>
                  </a:lnTo>
                  <a:lnTo>
                    <a:pt x="4643" y="143"/>
                  </a:lnTo>
                  <a:cubicBezTo>
                    <a:pt x="4717" y="103"/>
                    <a:pt x="4679" y="0"/>
                    <a:pt x="46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35"/>
            <p:cNvSpPr/>
            <p:nvPr/>
          </p:nvSpPr>
          <p:spPr>
            <a:xfrm>
              <a:off x="1275075" y="2665725"/>
              <a:ext cx="130000" cy="361500"/>
            </a:xfrm>
            <a:custGeom>
              <a:avLst/>
              <a:gdLst/>
              <a:ahLst/>
              <a:cxnLst/>
              <a:rect l="l" t="t" r="r" b="b"/>
              <a:pathLst>
                <a:path w="5200" h="14460" extrusionOk="0">
                  <a:moveTo>
                    <a:pt x="5048" y="223"/>
                  </a:moveTo>
                  <a:lnTo>
                    <a:pt x="5048" y="12614"/>
                  </a:lnTo>
                  <a:lnTo>
                    <a:pt x="151" y="14250"/>
                  </a:lnTo>
                  <a:lnTo>
                    <a:pt x="151" y="2189"/>
                  </a:lnTo>
                  <a:lnTo>
                    <a:pt x="5048" y="223"/>
                  </a:lnTo>
                  <a:close/>
                  <a:moveTo>
                    <a:pt x="5200" y="1"/>
                  </a:moveTo>
                  <a:lnTo>
                    <a:pt x="0" y="2087"/>
                  </a:lnTo>
                  <a:lnTo>
                    <a:pt x="0" y="14460"/>
                  </a:lnTo>
                  <a:lnTo>
                    <a:pt x="5148" y="12739"/>
                  </a:lnTo>
                  <a:lnTo>
                    <a:pt x="5200" y="12722"/>
                  </a:lnTo>
                  <a:lnTo>
                    <a:pt x="52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35"/>
            <p:cNvSpPr/>
            <p:nvPr/>
          </p:nvSpPr>
          <p:spPr>
            <a:xfrm>
              <a:off x="1297375" y="2708350"/>
              <a:ext cx="3775" cy="311450"/>
            </a:xfrm>
            <a:custGeom>
              <a:avLst/>
              <a:gdLst/>
              <a:ahLst/>
              <a:cxnLst/>
              <a:rect l="l" t="t" r="r" b="b"/>
              <a:pathLst>
                <a:path w="151" h="12458" extrusionOk="0">
                  <a:moveTo>
                    <a:pt x="75" y="0"/>
                  </a:moveTo>
                  <a:cubicBezTo>
                    <a:pt x="38" y="0"/>
                    <a:pt x="0" y="26"/>
                    <a:pt x="0" y="76"/>
                  </a:cubicBezTo>
                  <a:lnTo>
                    <a:pt x="0" y="12382"/>
                  </a:lnTo>
                  <a:cubicBezTo>
                    <a:pt x="0" y="12423"/>
                    <a:pt x="35" y="12457"/>
                    <a:pt x="75" y="12457"/>
                  </a:cubicBezTo>
                  <a:cubicBezTo>
                    <a:pt x="116" y="12457"/>
                    <a:pt x="151" y="12423"/>
                    <a:pt x="151" y="12382"/>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35"/>
            <p:cNvSpPr/>
            <p:nvPr/>
          </p:nvSpPr>
          <p:spPr>
            <a:xfrm>
              <a:off x="1866800" y="2398300"/>
              <a:ext cx="119875" cy="407675"/>
            </a:xfrm>
            <a:custGeom>
              <a:avLst/>
              <a:gdLst/>
              <a:ahLst/>
              <a:cxnLst/>
              <a:rect l="l" t="t" r="r" b="b"/>
              <a:pathLst>
                <a:path w="4795" h="16307" extrusionOk="0">
                  <a:moveTo>
                    <a:pt x="4683" y="0"/>
                  </a:moveTo>
                  <a:cubicBezTo>
                    <a:pt x="4672" y="0"/>
                    <a:pt x="4660" y="3"/>
                    <a:pt x="4649" y="9"/>
                  </a:cubicBezTo>
                  <a:lnTo>
                    <a:pt x="42" y="2384"/>
                  </a:lnTo>
                  <a:lnTo>
                    <a:pt x="1" y="2406"/>
                  </a:lnTo>
                  <a:lnTo>
                    <a:pt x="1" y="16307"/>
                  </a:lnTo>
                  <a:lnTo>
                    <a:pt x="4711" y="14462"/>
                  </a:lnTo>
                  <a:cubicBezTo>
                    <a:pt x="4794" y="14430"/>
                    <a:pt x="4760" y="14316"/>
                    <a:pt x="4686" y="14316"/>
                  </a:cubicBezTo>
                  <a:cubicBezTo>
                    <a:pt x="4677" y="14316"/>
                    <a:pt x="4666" y="14318"/>
                    <a:pt x="4656" y="14322"/>
                  </a:cubicBezTo>
                  <a:lnTo>
                    <a:pt x="151" y="16085"/>
                  </a:lnTo>
                  <a:lnTo>
                    <a:pt x="151" y="2498"/>
                  </a:lnTo>
                  <a:lnTo>
                    <a:pt x="4718" y="144"/>
                  </a:lnTo>
                  <a:cubicBezTo>
                    <a:pt x="4755" y="124"/>
                    <a:pt x="4769" y="79"/>
                    <a:pt x="4751" y="42"/>
                  </a:cubicBezTo>
                  <a:cubicBezTo>
                    <a:pt x="4738" y="16"/>
                    <a:pt x="4711"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35"/>
            <p:cNvSpPr/>
            <p:nvPr/>
          </p:nvSpPr>
          <p:spPr>
            <a:xfrm>
              <a:off x="1720475" y="2467650"/>
              <a:ext cx="123100" cy="386850"/>
            </a:xfrm>
            <a:custGeom>
              <a:avLst/>
              <a:gdLst/>
              <a:ahLst/>
              <a:cxnLst/>
              <a:rect l="l" t="t" r="r" b="b"/>
              <a:pathLst>
                <a:path w="4924" h="15474" extrusionOk="0">
                  <a:moveTo>
                    <a:pt x="4773" y="242"/>
                  </a:moveTo>
                  <a:lnTo>
                    <a:pt x="4773" y="13747"/>
                  </a:lnTo>
                  <a:lnTo>
                    <a:pt x="151" y="15265"/>
                  </a:lnTo>
                  <a:lnTo>
                    <a:pt x="151" y="2525"/>
                  </a:lnTo>
                  <a:lnTo>
                    <a:pt x="4773" y="242"/>
                  </a:lnTo>
                  <a:close/>
                  <a:moveTo>
                    <a:pt x="4924" y="0"/>
                  </a:moveTo>
                  <a:lnTo>
                    <a:pt x="41" y="2410"/>
                  </a:lnTo>
                  <a:lnTo>
                    <a:pt x="0" y="2430"/>
                  </a:lnTo>
                  <a:lnTo>
                    <a:pt x="0" y="15474"/>
                  </a:lnTo>
                  <a:lnTo>
                    <a:pt x="4872" y="13872"/>
                  </a:lnTo>
                  <a:lnTo>
                    <a:pt x="4924" y="13855"/>
                  </a:lnTo>
                  <a:lnTo>
                    <a:pt x="49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35"/>
            <p:cNvSpPr/>
            <p:nvPr/>
          </p:nvSpPr>
          <p:spPr>
            <a:xfrm>
              <a:off x="1739075" y="25185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35"/>
            <p:cNvSpPr/>
            <p:nvPr/>
          </p:nvSpPr>
          <p:spPr>
            <a:xfrm>
              <a:off x="1888575" y="2446275"/>
              <a:ext cx="4175" cy="350300"/>
            </a:xfrm>
            <a:custGeom>
              <a:avLst/>
              <a:gdLst/>
              <a:ahLst/>
              <a:cxnLst/>
              <a:rect l="l" t="t" r="r" b="b"/>
              <a:pathLst>
                <a:path w="167" h="14012" extrusionOk="0">
                  <a:moveTo>
                    <a:pt x="92" y="0"/>
                  </a:moveTo>
                  <a:cubicBezTo>
                    <a:pt x="49" y="0"/>
                    <a:pt x="16" y="35"/>
                    <a:pt x="16" y="76"/>
                  </a:cubicBezTo>
                  <a:lnTo>
                    <a:pt x="0" y="13936"/>
                  </a:lnTo>
                  <a:cubicBezTo>
                    <a:pt x="0" y="13977"/>
                    <a:pt x="35" y="14011"/>
                    <a:pt x="76" y="14011"/>
                  </a:cubicBezTo>
                  <a:cubicBezTo>
                    <a:pt x="118" y="14011"/>
                    <a:pt x="151" y="13977"/>
                    <a:pt x="151" y="13936"/>
                  </a:cubicBezTo>
                  <a:lnTo>
                    <a:pt x="167" y="76"/>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35"/>
            <p:cNvSpPr/>
            <p:nvPr/>
          </p:nvSpPr>
          <p:spPr>
            <a:xfrm>
              <a:off x="2118150" y="2264125"/>
              <a:ext cx="159700" cy="440450"/>
            </a:xfrm>
            <a:custGeom>
              <a:avLst/>
              <a:gdLst/>
              <a:ahLst/>
              <a:cxnLst/>
              <a:rect l="l" t="t" r="r" b="b"/>
              <a:pathLst>
                <a:path w="6388" h="17618" extrusionOk="0">
                  <a:moveTo>
                    <a:pt x="5921" y="241"/>
                  </a:moveTo>
                  <a:lnTo>
                    <a:pt x="6234" y="14789"/>
                  </a:lnTo>
                  <a:lnTo>
                    <a:pt x="151" y="17389"/>
                  </a:lnTo>
                  <a:lnTo>
                    <a:pt x="151" y="3107"/>
                  </a:lnTo>
                  <a:lnTo>
                    <a:pt x="5921" y="241"/>
                  </a:lnTo>
                  <a:close/>
                  <a:moveTo>
                    <a:pt x="6066" y="1"/>
                  </a:moveTo>
                  <a:lnTo>
                    <a:pt x="41" y="2994"/>
                  </a:lnTo>
                  <a:lnTo>
                    <a:pt x="0" y="3015"/>
                  </a:lnTo>
                  <a:lnTo>
                    <a:pt x="0" y="17617"/>
                  </a:lnTo>
                  <a:lnTo>
                    <a:pt x="6340" y="14908"/>
                  </a:lnTo>
                  <a:lnTo>
                    <a:pt x="6387" y="14888"/>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35"/>
            <p:cNvSpPr/>
            <p:nvPr/>
          </p:nvSpPr>
          <p:spPr>
            <a:xfrm>
              <a:off x="2304250" y="2163650"/>
              <a:ext cx="168150" cy="462350"/>
            </a:xfrm>
            <a:custGeom>
              <a:avLst/>
              <a:gdLst/>
              <a:ahLst/>
              <a:cxnLst/>
              <a:rect l="l" t="t" r="r" b="b"/>
              <a:pathLst>
                <a:path w="6726" h="18494" extrusionOk="0">
                  <a:moveTo>
                    <a:pt x="6615" y="1"/>
                  </a:moveTo>
                  <a:cubicBezTo>
                    <a:pt x="6604" y="1"/>
                    <a:pt x="6592" y="3"/>
                    <a:pt x="6579" y="10"/>
                  </a:cubicBezTo>
                  <a:lnTo>
                    <a:pt x="0" y="3321"/>
                  </a:lnTo>
                  <a:lnTo>
                    <a:pt x="0" y="18493"/>
                  </a:lnTo>
                  <a:lnTo>
                    <a:pt x="6641" y="15927"/>
                  </a:lnTo>
                  <a:cubicBezTo>
                    <a:pt x="6724" y="15896"/>
                    <a:pt x="6691" y="15781"/>
                    <a:pt x="6617" y="15781"/>
                  </a:cubicBezTo>
                  <a:cubicBezTo>
                    <a:pt x="6608" y="15781"/>
                    <a:pt x="6598" y="15783"/>
                    <a:pt x="6587" y="15787"/>
                  </a:cubicBezTo>
                  <a:lnTo>
                    <a:pt x="151" y="18274"/>
                  </a:lnTo>
                  <a:lnTo>
                    <a:pt x="151" y="3415"/>
                  </a:lnTo>
                  <a:lnTo>
                    <a:pt x="6648" y="145"/>
                  </a:lnTo>
                  <a:cubicBezTo>
                    <a:pt x="6725" y="106"/>
                    <a:pt x="6685"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35"/>
            <p:cNvSpPr/>
            <p:nvPr/>
          </p:nvSpPr>
          <p:spPr>
            <a:xfrm>
              <a:off x="2136250" y="23297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35"/>
            <p:cNvSpPr/>
            <p:nvPr/>
          </p:nvSpPr>
          <p:spPr>
            <a:xfrm>
              <a:off x="2324625" y="2235700"/>
              <a:ext cx="3800" cy="380225"/>
            </a:xfrm>
            <a:custGeom>
              <a:avLst/>
              <a:gdLst/>
              <a:ahLst/>
              <a:cxnLst/>
              <a:rect l="l" t="t" r="r" b="b"/>
              <a:pathLst>
                <a:path w="152" h="15209" extrusionOk="0">
                  <a:moveTo>
                    <a:pt x="76" y="0"/>
                  </a:moveTo>
                  <a:cubicBezTo>
                    <a:pt x="38" y="0"/>
                    <a:pt x="1" y="25"/>
                    <a:pt x="1" y="76"/>
                  </a:cubicBezTo>
                  <a:lnTo>
                    <a:pt x="1" y="15133"/>
                  </a:lnTo>
                  <a:cubicBezTo>
                    <a:pt x="1" y="15174"/>
                    <a:pt x="34" y="15207"/>
                    <a:pt x="76" y="15208"/>
                  </a:cubicBezTo>
                  <a:cubicBezTo>
                    <a:pt x="117" y="15207"/>
                    <a:pt x="151" y="15174"/>
                    <a:pt x="151" y="15133"/>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35"/>
            <p:cNvSpPr/>
            <p:nvPr/>
          </p:nvSpPr>
          <p:spPr>
            <a:xfrm>
              <a:off x="2623975" y="2009725"/>
              <a:ext cx="153325" cy="489200"/>
            </a:xfrm>
            <a:custGeom>
              <a:avLst/>
              <a:gdLst/>
              <a:ahLst/>
              <a:cxnLst/>
              <a:rect l="l" t="t" r="r" b="b"/>
              <a:pathLst>
                <a:path w="6133" h="19568" extrusionOk="0">
                  <a:moveTo>
                    <a:pt x="5981" y="249"/>
                  </a:moveTo>
                  <a:lnTo>
                    <a:pt x="5981" y="16855"/>
                  </a:lnTo>
                  <a:lnTo>
                    <a:pt x="151" y="19339"/>
                  </a:lnTo>
                  <a:lnTo>
                    <a:pt x="151" y="3273"/>
                  </a:lnTo>
                  <a:lnTo>
                    <a:pt x="5981" y="249"/>
                  </a:lnTo>
                  <a:close/>
                  <a:moveTo>
                    <a:pt x="6132" y="0"/>
                  </a:moveTo>
                  <a:lnTo>
                    <a:pt x="0" y="3182"/>
                  </a:lnTo>
                  <a:lnTo>
                    <a:pt x="0" y="19567"/>
                  </a:lnTo>
                  <a:lnTo>
                    <a:pt x="6132" y="16954"/>
                  </a:lnTo>
                  <a:lnTo>
                    <a:pt x="61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35"/>
            <p:cNvSpPr/>
            <p:nvPr/>
          </p:nvSpPr>
          <p:spPr>
            <a:xfrm>
              <a:off x="2819650" y="1881125"/>
              <a:ext cx="186725" cy="533075"/>
            </a:xfrm>
            <a:custGeom>
              <a:avLst/>
              <a:gdLst/>
              <a:ahLst/>
              <a:cxnLst/>
              <a:rect l="l" t="t" r="r" b="b"/>
              <a:pathLst>
                <a:path w="7469" h="21323" extrusionOk="0">
                  <a:moveTo>
                    <a:pt x="7318" y="257"/>
                  </a:moveTo>
                  <a:lnTo>
                    <a:pt x="7318" y="17852"/>
                  </a:lnTo>
                  <a:lnTo>
                    <a:pt x="151" y="21088"/>
                  </a:lnTo>
                  <a:lnTo>
                    <a:pt x="151" y="4262"/>
                  </a:lnTo>
                  <a:lnTo>
                    <a:pt x="7318" y="257"/>
                  </a:lnTo>
                  <a:close/>
                  <a:moveTo>
                    <a:pt x="7468" y="1"/>
                  </a:moveTo>
                  <a:lnTo>
                    <a:pt x="0" y="4173"/>
                  </a:lnTo>
                  <a:lnTo>
                    <a:pt x="0" y="21322"/>
                  </a:lnTo>
                  <a:lnTo>
                    <a:pt x="7423" y="17970"/>
                  </a:lnTo>
                  <a:lnTo>
                    <a:pt x="7468" y="17950"/>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35"/>
            <p:cNvSpPr/>
            <p:nvPr/>
          </p:nvSpPr>
          <p:spPr>
            <a:xfrm>
              <a:off x="2642100" y="2079125"/>
              <a:ext cx="3800" cy="414075"/>
            </a:xfrm>
            <a:custGeom>
              <a:avLst/>
              <a:gdLst/>
              <a:ahLst/>
              <a:cxnLst/>
              <a:rect l="l" t="t" r="r" b="b"/>
              <a:pathLst>
                <a:path w="152" h="16563" extrusionOk="0">
                  <a:moveTo>
                    <a:pt x="76" y="0"/>
                  </a:moveTo>
                  <a:cubicBezTo>
                    <a:pt x="38" y="0"/>
                    <a:pt x="0" y="25"/>
                    <a:pt x="0" y="76"/>
                  </a:cubicBezTo>
                  <a:lnTo>
                    <a:pt x="0" y="16489"/>
                  </a:lnTo>
                  <a:cubicBezTo>
                    <a:pt x="0" y="16530"/>
                    <a:pt x="33" y="16563"/>
                    <a:pt x="74" y="16563"/>
                  </a:cubicBezTo>
                  <a:cubicBezTo>
                    <a:pt x="117" y="16563"/>
                    <a:pt x="150" y="16530"/>
                    <a:pt x="151" y="16489"/>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35"/>
            <p:cNvSpPr/>
            <p:nvPr/>
          </p:nvSpPr>
          <p:spPr>
            <a:xfrm>
              <a:off x="2835600" y="1975725"/>
              <a:ext cx="3775" cy="428150"/>
            </a:xfrm>
            <a:custGeom>
              <a:avLst/>
              <a:gdLst/>
              <a:ahLst/>
              <a:cxnLst/>
              <a:rect l="l" t="t" r="r" b="b"/>
              <a:pathLst>
                <a:path w="151" h="17126" extrusionOk="0">
                  <a:moveTo>
                    <a:pt x="76" y="1"/>
                  </a:moveTo>
                  <a:cubicBezTo>
                    <a:pt x="38" y="1"/>
                    <a:pt x="0" y="26"/>
                    <a:pt x="0" y="76"/>
                  </a:cubicBezTo>
                  <a:lnTo>
                    <a:pt x="0" y="17051"/>
                  </a:lnTo>
                  <a:cubicBezTo>
                    <a:pt x="0" y="17091"/>
                    <a:pt x="33" y="17126"/>
                    <a:pt x="76" y="17126"/>
                  </a:cubicBezTo>
                  <a:cubicBezTo>
                    <a:pt x="117" y="17126"/>
                    <a:pt x="150" y="17091"/>
                    <a:pt x="150" y="17051"/>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35"/>
            <p:cNvSpPr/>
            <p:nvPr/>
          </p:nvSpPr>
          <p:spPr>
            <a:xfrm>
              <a:off x="1472325" y="3098050"/>
              <a:ext cx="118025" cy="358525"/>
            </a:xfrm>
            <a:custGeom>
              <a:avLst/>
              <a:gdLst/>
              <a:ahLst/>
              <a:cxnLst/>
              <a:rect l="l" t="t" r="r" b="b"/>
              <a:pathLst>
                <a:path w="4721" h="14341" extrusionOk="0">
                  <a:moveTo>
                    <a:pt x="4613" y="0"/>
                  </a:moveTo>
                  <a:cubicBezTo>
                    <a:pt x="4604" y="0"/>
                    <a:pt x="4595" y="2"/>
                    <a:pt x="4586" y="5"/>
                  </a:cubicBezTo>
                  <a:lnTo>
                    <a:pt x="1" y="1553"/>
                  </a:lnTo>
                  <a:lnTo>
                    <a:pt x="1" y="14341"/>
                  </a:lnTo>
                  <a:lnTo>
                    <a:pt x="4624" y="13411"/>
                  </a:lnTo>
                  <a:cubicBezTo>
                    <a:pt x="4665" y="13403"/>
                    <a:pt x="4692" y="13363"/>
                    <a:pt x="4684" y="13322"/>
                  </a:cubicBezTo>
                  <a:cubicBezTo>
                    <a:pt x="4677" y="13286"/>
                    <a:pt x="4646" y="13261"/>
                    <a:pt x="4611" y="13261"/>
                  </a:cubicBezTo>
                  <a:cubicBezTo>
                    <a:pt x="4606" y="13261"/>
                    <a:pt x="4600" y="13261"/>
                    <a:pt x="4595" y="13263"/>
                  </a:cubicBezTo>
                  <a:lnTo>
                    <a:pt x="152" y="14157"/>
                  </a:lnTo>
                  <a:lnTo>
                    <a:pt x="152" y="1662"/>
                  </a:lnTo>
                  <a:lnTo>
                    <a:pt x="4635" y="148"/>
                  </a:lnTo>
                  <a:cubicBezTo>
                    <a:pt x="4720" y="119"/>
                    <a:pt x="4689"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35"/>
            <p:cNvSpPr/>
            <p:nvPr/>
          </p:nvSpPr>
          <p:spPr>
            <a:xfrm>
              <a:off x="1275075" y="3151250"/>
              <a:ext cx="130000" cy="341000"/>
            </a:xfrm>
            <a:custGeom>
              <a:avLst/>
              <a:gdLst/>
              <a:ahLst/>
              <a:cxnLst/>
              <a:rect l="l" t="t" r="r" b="b"/>
              <a:pathLst>
                <a:path w="5200" h="13640" extrusionOk="0">
                  <a:moveTo>
                    <a:pt x="5048" y="192"/>
                  </a:moveTo>
                  <a:lnTo>
                    <a:pt x="5048" y="12588"/>
                  </a:lnTo>
                  <a:lnTo>
                    <a:pt x="151" y="13459"/>
                  </a:lnTo>
                  <a:lnTo>
                    <a:pt x="151" y="1391"/>
                  </a:lnTo>
                  <a:lnTo>
                    <a:pt x="5048" y="192"/>
                  </a:lnTo>
                  <a:close/>
                  <a:moveTo>
                    <a:pt x="5200" y="0"/>
                  </a:moveTo>
                  <a:lnTo>
                    <a:pt x="57" y="1259"/>
                  </a:lnTo>
                  <a:lnTo>
                    <a:pt x="0" y="1274"/>
                  </a:lnTo>
                  <a:lnTo>
                    <a:pt x="0" y="13640"/>
                  </a:lnTo>
                  <a:lnTo>
                    <a:pt x="5200" y="12715"/>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35"/>
            <p:cNvSpPr/>
            <p:nvPr/>
          </p:nvSpPr>
          <p:spPr>
            <a:xfrm>
              <a:off x="1297375" y="3177200"/>
              <a:ext cx="3775" cy="311500"/>
            </a:xfrm>
            <a:custGeom>
              <a:avLst/>
              <a:gdLst/>
              <a:ahLst/>
              <a:cxnLst/>
              <a:rect l="l" t="t" r="r" b="b"/>
              <a:pathLst>
                <a:path w="151" h="12460" extrusionOk="0">
                  <a:moveTo>
                    <a:pt x="75" y="1"/>
                  </a:moveTo>
                  <a:cubicBezTo>
                    <a:pt x="38" y="1"/>
                    <a:pt x="0" y="26"/>
                    <a:pt x="0" y="76"/>
                  </a:cubicBezTo>
                  <a:lnTo>
                    <a:pt x="0" y="12382"/>
                  </a:lnTo>
                  <a:cubicBezTo>
                    <a:pt x="0" y="12425"/>
                    <a:pt x="35" y="12459"/>
                    <a:pt x="75" y="12459"/>
                  </a:cubicBezTo>
                  <a:cubicBezTo>
                    <a:pt x="116"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35"/>
            <p:cNvSpPr/>
            <p:nvPr/>
          </p:nvSpPr>
          <p:spPr>
            <a:xfrm>
              <a:off x="1866800" y="2974200"/>
              <a:ext cx="119850" cy="389300"/>
            </a:xfrm>
            <a:custGeom>
              <a:avLst/>
              <a:gdLst/>
              <a:ahLst/>
              <a:cxnLst/>
              <a:rect l="l" t="t" r="r" b="b"/>
              <a:pathLst>
                <a:path w="4794" h="15572" extrusionOk="0">
                  <a:moveTo>
                    <a:pt x="4686" y="0"/>
                  </a:moveTo>
                  <a:cubicBezTo>
                    <a:pt x="4677" y="0"/>
                    <a:pt x="4668" y="2"/>
                    <a:pt x="4658" y="5"/>
                  </a:cubicBezTo>
                  <a:lnTo>
                    <a:pt x="1" y="1679"/>
                  </a:lnTo>
                  <a:lnTo>
                    <a:pt x="1" y="15571"/>
                  </a:lnTo>
                  <a:lnTo>
                    <a:pt x="4700" y="14467"/>
                  </a:lnTo>
                  <a:cubicBezTo>
                    <a:pt x="4787" y="14442"/>
                    <a:pt x="4765" y="14318"/>
                    <a:pt x="4683" y="14318"/>
                  </a:cubicBezTo>
                  <a:cubicBezTo>
                    <a:pt x="4678" y="14318"/>
                    <a:pt x="4672" y="14319"/>
                    <a:pt x="4666" y="14320"/>
                  </a:cubicBezTo>
                  <a:lnTo>
                    <a:pt x="151" y="15381"/>
                  </a:lnTo>
                  <a:lnTo>
                    <a:pt x="151" y="1785"/>
                  </a:lnTo>
                  <a:lnTo>
                    <a:pt x="4710" y="148"/>
                  </a:lnTo>
                  <a:cubicBezTo>
                    <a:pt x="4794" y="117"/>
                    <a:pt x="4762" y="0"/>
                    <a:pt x="4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35"/>
            <p:cNvSpPr/>
            <p:nvPr/>
          </p:nvSpPr>
          <p:spPr>
            <a:xfrm>
              <a:off x="1720475" y="3021725"/>
              <a:ext cx="123075" cy="367450"/>
            </a:xfrm>
            <a:custGeom>
              <a:avLst/>
              <a:gdLst/>
              <a:ahLst/>
              <a:cxnLst/>
              <a:rect l="l" t="t" r="r" b="b"/>
              <a:pathLst>
                <a:path w="4923" h="14698" extrusionOk="0">
                  <a:moveTo>
                    <a:pt x="4773" y="211"/>
                  </a:moveTo>
                  <a:lnTo>
                    <a:pt x="4773" y="13722"/>
                  </a:lnTo>
                  <a:lnTo>
                    <a:pt x="151" y="14517"/>
                  </a:lnTo>
                  <a:lnTo>
                    <a:pt x="151" y="1770"/>
                  </a:lnTo>
                  <a:lnTo>
                    <a:pt x="4773" y="211"/>
                  </a:lnTo>
                  <a:close/>
                  <a:moveTo>
                    <a:pt x="4922" y="0"/>
                  </a:moveTo>
                  <a:lnTo>
                    <a:pt x="0" y="1661"/>
                  </a:lnTo>
                  <a:lnTo>
                    <a:pt x="0" y="14697"/>
                  </a:lnTo>
                  <a:lnTo>
                    <a:pt x="4922" y="13849"/>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35"/>
            <p:cNvSpPr/>
            <p:nvPr/>
          </p:nvSpPr>
          <p:spPr>
            <a:xfrm>
              <a:off x="1739075" y="3056450"/>
              <a:ext cx="3775" cy="329025"/>
            </a:xfrm>
            <a:custGeom>
              <a:avLst/>
              <a:gdLst/>
              <a:ahLst/>
              <a:cxnLst/>
              <a:rect l="l" t="t" r="r" b="b"/>
              <a:pathLst>
                <a:path w="151" h="13161" extrusionOk="0">
                  <a:moveTo>
                    <a:pt x="76" y="0"/>
                  </a:moveTo>
                  <a:cubicBezTo>
                    <a:pt x="38" y="0"/>
                    <a:pt x="0" y="25"/>
                    <a:pt x="0" y="75"/>
                  </a:cubicBezTo>
                  <a:lnTo>
                    <a:pt x="0" y="13083"/>
                  </a:lnTo>
                  <a:cubicBezTo>
                    <a:pt x="0" y="13126"/>
                    <a:pt x="33" y="13160"/>
                    <a:pt x="76" y="13160"/>
                  </a:cubicBezTo>
                  <a:cubicBezTo>
                    <a:pt x="117" y="13160"/>
                    <a:pt x="151" y="13126"/>
                    <a:pt x="151" y="13085"/>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35"/>
            <p:cNvSpPr/>
            <p:nvPr/>
          </p:nvSpPr>
          <p:spPr>
            <a:xfrm>
              <a:off x="1888575" y="3007650"/>
              <a:ext cx="4175" cy="350225"/>
            </a:xfrm>
            <a:custGeom>
              <a:avLst/>
              <a:gdLst/>
              <a:ahLst/>
              <a:cxnLst/>
              <a:rect l="l" t="t" r="r" b="b"/>
              <a:pathLst>
                <a:path w="167" h="14009" extrusionOk="0">
                  <a:moveTo>
                    <a:pt x="92" y="1"/>
                  </a:moveTo>
                  <a:cubicBezTo>
                    <a:pt x="49" y="1"/>
                    <a:pt x="16" y="35"/>
                    <a:pt x="16" y="76"/>
                  </a:cubicBezTo>
                  <a:lnTo>
                    <a:pt x="0" y="13933"/>
                  </a:lnTo>
                  <a:cubicBezTo>
                    <a:pt x="0" y="13974"/>
                    <a:pt x="35" y="14009"/>
                    <a:pt x="76" y="14009"/>
                  </a:cubicBezTo>
                  <a:cubicBezTo>
                    <a:pt x="118" y="14009"/>
                    <a:pt x="151" y="13974"/>
                    <a:pt x="151" y="13933"/>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35"/>
            <p:cNvSpPr/>
            <p:nvPr/>
          </p:nvSpPr>
          <p:spPr>
            <a:xfrm>
              <a:off x="2118150" y="2884875"/>
              <a:ext cx="159700" cy="416525"/>
            </a:xfrm>
            <a:custGeom>
              <a:avLst/>
              <a:gdLst/>
              <a:ahLst/>
              <a:cxnLst/>
              <a:rect l="l" t="t" r="r" b="b"/>
              <a:pathLst>
                <a:path w="6388" h="16661" extrusionOk="0">
                  <a:moveTo>
                    <a:pt x="5921" y="209"/>
                  </a:moveTo>
                  <a:lnTo>
                    <a:pt x="6234" y="14815"/>
                  </a:lnTo>
                  <a:lnTo>
                    <a:pt x="151" y="16462"/>
                  </a:lnTo>
                  <a:lnTo>
                    <a:pt x="151" y="2174"/>
                  </a:lnTo>
                  <a:lnTo>
                    <a:pt x="5921" y="209"/>
                  </a:lnTo>
                  <a:close/>
                  <a:moveTo>
                    <a:pt x="6066" y="0"/>
                  </a:moveTo>
                  <a:lnTo>
                    <a:pt x="52" y="2048"/>
                  </a:lnTo>
                  <a:lnTo>
                    <a:pt x="0" y="2066"/>
                  </a:lnTo>
                  <a:lnTo>
                    <a:pt x="0" y="16660"/>
                  </a:lnTo>
                  <a:lnTo>
                    <a:pt x="6387" y="14928"/>
                  </a:lnTo>
                  <a:lnTo>
                    <a:pt x="60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35"/>
            <p:cNvSpPr/>
            <p:nvPr/>
          </p:nvSpPr>
          <p:spPr>
            <a:xfrm>
              <a:off x="2304250" y="2815550"/>
              <a:ext cx="168025" cy="436400"/>
            </a:xfrm>
            <a:custGeom>
              <a:avLst/>
              <a:gdLst/>
              <a:ahLst/>
              <a:cxnLst/>
              <a:rect l="l" t="t" r="r" b="b"/>
              <a:pathLst>
                <a:path w="6721" h="17456" extrusionOk="0">
                  <a:moveTo>
                    <a:pt x="6615" y="1"/>
                  </a:moveTo>
                  <a:cubicBezTo>
                    <a:pt x="6607" y="1"/>
                    <a:pt x="6599" y="2"/>
                    <a:pt x="6590" y="5"/>
                  </a:cubicBezTo>
                  <a:lnTo>
                    <a:pt x="0" y="2291"/>
                  </a:lnTo>
                  <a:lnTo>
                    <a:pt x="0" y="17455"/>
                  </a:lnTo>
                  <a:lnTo>
                    <a:pt x="6631" y="15929"/>
                  </a:lnTo>
                  <a:cubicBezTo>
                    <a:pt x="6671" y="15920"/>
                    <a:pt x="6697" y="15879"/>
                    <a:pt x="6687" y="15838"/>
                  </a:cubicBezTo>
                  <a:cubicBezTo>
                    <a:pt x="6680" y="15804"/>
                    <a:pt x="6649" y="15780"/>
                    <a:pt x="6616" y="15780"/>
                  </a:cubicBezTo>
                  <a:cubicBezTo>
                    <a:pt x="6610" y="15780"/>
                    <a:pt x="6604" y="15781"/>
                    <a:pt x="6598" y="15783"/>
                  </a:cubicBezTo>
                  <a:lnTo>
                    <a:pt x="151" y="17265"/>
                  </a:lnTo>
                  <a:lnTo>
                    <a:pt x="151" y="2398"/>
                  </a:lnTo>
                  <a:lnTo>
                    <a:pt x="6638" y="148"/>
                  </a:lnTo>
                  <a:cubicBezTo>
                    <a:pt x="6721" y="116"/>
                    <a:pt x="6690"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35"/>
            <p:cNvSpPr/>
            <p:nvPr/>
          </p:nvSpPr>
          <p:spPr>
            <a:xfrm>
              <a:off x="2136250" y="2929800"/>
              <a:ext cx="3775" cy="363775"/>
            </a:xfrm>
            <a:custGeom>
              <a:avLst/>
              <a:gdLst/>
              <a:ahLst/>
              <a:cxnLst/>
              <a:rect l="l" t="t" r="r" b="b"/>
              <a:pathLst>
                <a:path w="151" h="14551" extrusionOk="0">
                  <a:moveTo>
                    <a:pt x="76" y="0"/>
                  </a:moveTo>
                  <a:cubicBezTo>
                    <a:pt x="38" y="0"/>
                    <a:pt x="0" y="25"/>
                    <a:pt x="0" y="76"/>
                  </a:cubicBezTo>
                  <a:lnTo>
                    <a:pt x="0" y="14475"/>
                  </a:lnTo>
                  <a:cubicBezTo>
                    <a:pt x="0" y="14517"/>
                    <a:pt x="33" y="14550"/>
                    <a:pt x="76" y="14550"/>
                  </a:cubicBezTo>
                  <a:cubicBezTo>
                    <a:pt x="117" y="14550"/>
                    <a:pt x="151" y="14517"/>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35"/>
            <p:cNvSpPr/>
            <p:nvPr/>
          </p:nvSpPr>
          <p:spPr>
            <a:xfrm>
              <a:off x="2324625" y="2865175"/>
              <a:ext cx="3800" cy="380225"/>
            </a:xfrm>
            <a:custGeom>
              <a:avLst/>
              <a:gdLst/>
              <a:ahLst/>
              <a:cxnLst/>
              <a:rect l="l" t="t" r="r" b="b"/>
              <a:pathLst>
                <a:path w="152" h="15209" extrusionOk="0">
                  <a:moveTo>
                    <a:pt x="76" y="1"/>
                  </a:moveTo>
                  <a:cubicBezTo>
                    <a:pt x="38" y="1"/>
                    <a:pt x="1" y="26"/>
                    <a:pt x="1" y="76"/>
                  </a:cubicBezTo>
                  <a:lnTo>
                    <a:pt x="1" y="15134"/>
                  </a:lnTo>
                  <a:cubicBezTo>
                    <a:pt x="1" y="15174"/>
                    <a:pt x="34" y="15209"/>
                    <a:pt x="76" y="15209"/>
                  </a:cubicBezTo>
                  <a:cubicBezTo>
                    <a:pt x="117" y="15209"/>
                    <a:pt x="151" y="15174"/>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35"/>
            <p:cNvSpPr/>
            <p:nvPr/>
          </p:nvSpPr>
          <p:spPr>
            <a:xfrm>
              <a:off x="2623975" y="2709825"/>
              <a:ext cx="153325" cy="465000"/>
            </a:xfrm>
            <a:custGeom>
              <a:avLst/>
              <a:gdLst/>
              <a:ahLst/>
              <a:cxnLst/>
              <a:rect l="l" t="t" r="r" b="b"/>
              <a:pathLst>
                <a:path w="6133" h="18600" extrusionOk="0">
                  <a:moveTo>
                    <a:pt x="5981" y="215"/>
                  </a:moveTo>
                  <a:lnTo>
                    <a:pt x="5981" y="16830"/>
                  </a:lnTo>
                  <a:lnTo>
                    <a:pt x="151" y="18402"/>
                  </a:lnTo>
                  <a:lnTo>
                    <a:pt x="151" y="2329"/>
                  </a:lnTo>
                  <a:lnTo>
                    <a:pt x="5981" y="215"/>
                  </a:lnTo>
                  <a:close/>
                  <a:moveTo>
                    <a:pt x="6132" y="1"/>
                  </a:moveTo>
                  <a:lnTo>
                    <a:pt x="0" y="2223"/>
                  </a:lnTo>
                  <a:lnTo>
                    <a:pt x="0" y="18599"/>
                  </a:lnTo>
                  <a:lnTo>
                    <a:pt x="6132" y="16946"/>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35"/>
            <p:cNvSpPr/>
            <p:nvPr/>
          </p:nvSpPr>
          <p:spPr>
            <a:xfrm>
              <a:off x="2819650" y="2617050"/>
              <a:ext cx="186725" cy="503650"/>
            </a:xfrm>
            <a:custGeom>
              <a:avLst/>
              <a:gdLst/>
              <a:ahLst/>
              <a:cxnLst/>
              <a:rect l="l" t="t" r="r" b="b"/>
              <a:pathLst>
                <a:path w="7469" h="20146" extrusionOk="0">
                  <a:moveTo>
                    <a:pt x="7318" y="224"/>
                  </a:moveTo>
                  <a:lnTo>
                    <a:pt x="7318" y="17830"/>
                  </a:lnTo>
                  <a:lnTo>
                    <a:pt x="151" y="19944"/>
                  </a:lnTo>
                  <a:lnTo>
                    <a:pt x="151" y="3107"/>
                  </a:lnTo>
                  <a:lnTo>
                    <a:pt x="7318" y="224"/>
                  </a:lnTo>
                  <a:close/>
                  <a:moveTo>
                    <a:pt x="7468" y="0"/>
                  </a:moveTo>
                  <a:lnTo>
                    <a:pt x="47" y="2986"/>
                  </a:lnTo>
                  <a:lnTo>
                    <a:pt x="0" y="3005"/>
                  </a:lnTo>
                  <a:lnTo>
                    <a:pt x="0" y="20146"/>
                  </a:lnTo>
                  <a:lnTo>
                    <a:pt x="7414" y="17958"/>
                  </a:lnTo>
                  <a:lnTo>
                    <a:pt x="7468" y="17942"/>
                  </a:lnTo>
                  <a:lnTo>
                    <a:pt x="74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35"/>
            <p:cNvSpPr/>
            <p:nvPr/>
          </p:nvSpPr>
          <p:spPr>
            <a:xfrm>
              <a:off x="2642075" y="2758250"/>
              <a:ext cx="3775" cy="414100"/>
            </a:xfrm>
            <a:custGeom>
              <a:avLst/>
              <a:gdLst/>
              <a:ahLst/>
              <a:cxnLst/>
              <a:rect l="l" t="t" r="r" b="b"/>
              <a:pathLst>
                <a:path w="151" h="16564" extrusionOk="0">
                  <a:moveTo>
                    <a:pt x="75" y="1"/>
                  </a:moveTo>
                  <a:cubicBezTo>
                    <a:pt x="38" y="1"/>
                    <a:pt x="0" y="26"/>
                    <a:pt x="0" y="76"/>
                  </a:cubicBezTo>
                  <a:lnTo>
                    <a:pt x="0" y="16488"/>
                  </a:lnTo>
                  <a:cubicBezTo>
                    <a:pt x="0" y="16529"/>
                    <a:pt x="34" y="16563"/>
                    <a:pt x="75" y="16563"/>
                  </a:cubicBezTo>
                  <a:cubicBezTo>
                    <a:pt x="118" y="16563"/>
                    <a:pt x="151" y="16529"/>
                    <a:pt x="151" y="1648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35"/>
            <p:cNvSpPr/>
            <p:nvPr/>
          </p:nvSpPr>
          <p:spPr>
            <a:xfrm>
              <a:off x="2835600" y="2685150"/>
              <a:ext cx="3775" cy="428125"/>
            </a:xfrm>
            <a:custGeom>
              <a:avLst/>
              <a:gdLst/>
              <a:ahLst/>
              <a:cxnLst/>
              <a:rect l="l" t="t" r="r" b="b"/>
              <a:pathLst>
                <a:path w="151" h="17125" extrusionOk="0">
                  <a:moveTo>
                    <a:pt x="76" y="1"/>
                  </a:moveTo>
                  <a:cubicBezTo>
                    <a:pt x="38" y="1"/>
                    <a:pt x="0" y="26"/>
                    <a:pt x="0" y="76"/>
                  </a:cubicBezTo>
                  <a:lnTo>
                    <a:pt x="0" y="17049"/>
                  </a:lnTo>
                  <a:cubicBezTo>
                    <a:pt x="0" y="17090"/>
                    <a:pt x="33" y="17125"/>
                    <a:pt x="76" y="17125"/>
                  </a:cubicBezTo>
                  <a:cubicBezTo>
                    <a:pt x="117" y="17125"/>
                    <a:pt x="150" y="17090"/>
                    <a:pt x="150" y="17049"/>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35"/>
            <p:cNvSpPr/>
            <p:nvPr/>
          </p:nvSpPr>
          <p:spPr>
            <a:xfrm>
              <a:off x="1472325" y="3563175"/>
              <a:ext cx="117425" cy="356175"/>
            </a:xfrm>
            <a:custGeom>
              <a:avLst/>
              <a:gdLst/>
              <a:ahLst/>
              <a:cxnLst/>
              <a:rect l="l" t="t" r="r" b="b"/>
              <a:pathLst>
                <a:path w="4697" h="14247" extrusionOk="0">
                  <a:moveTo>
                    <a:pt x="4613" y="0"/>
                  </a:moveTo>
                  <a:cubicBezTo>
                    <a:pt x="4605" y="0"/>
                    <a:pt x="4596" y="2"/>
                    <a:pt x="4587" y="5"/>
                  </a:cubicBezTo>
                  <a:lnTo>
                    <a:pt x="54" y="1444"/>
                  </a:lnTo>
                  <a:lnTo>
                    <a:pt x="1" y="1461"/>
                  </a:lnTo>
                  <a:lnTo>
                    <a:pt x="1" y="14247"/>
                  </a:lnTo>
                  <a:lnTo>
                    <a:pt x="4623" y="13411"/>
                  </a:lnTo>
                  <a:cubicBezTo>
                    <a:pt x="4666" y="13405"/>
                    <a:pt x="4695" y="13364"/>
                    <a:pt x="4688" y="13322"/>
                  </a:cubicBezTo>
                  <a:cubicBezTo>
                    <a:pt x="4682" y="13284"/>
                    <a:pt x="4649" y="13259"/>
                    <a:pt x="4613" y="13259"/>
                  </a:cubicBezTo>
                  <a:cubicBezTo>
                    <a:pt x="4608" y="13259"/>
                    <a:pt x="4602" y="13260"/>
                    <a:pt x="4596" y="13261"/>
                  </a:cubicBezTo>
                  <a:lnTo>
                    <a:pt x="152" y="14066"/>
                  </a:lnTo>
                  <a:lnTo>
                    <a:pt x="152" y="1571"/>
                  </a:lnTo>
                  <a:lnTo>
                    <a:pt x="4633" y="148"/>
                  </a:lnTo>
                  <a:cubicBezTo>
                    <a:pt x="4674" y="136"/>
                    <a:pt x="4697" y="93"/>
                    <a:pt x="4685" y="52"/>
                  </a:cubicBezTo>
                  <a:cubicBezTo>
                    <a:pt x="4675" y="20"/>
                    <a:pt x="4645"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35"/>
            <p:cNvSpPr/>
            <p:nvPr/>
          </p:nvSpPr>
          <p:spPr>
            <a:xfrm>
              <a:off x="1275075" y="3612675"/>
              <a:ext cx="130000" cy="338375"/>
            </a:xfrm>
            <a:custGeom>
              <a:avLst/>
              <a:gdLst/>
              <a:ahLst/>
              <a:cxnLst/>
              <a:rect l="l" t="t" r="r" b="b"/>
              <a:pathLst>
                <a:path w="5200" h="13535" extrusionOk="0">
                  <a:moveTo>
                    <a:pt x="5048" y="189"/>
                  </a:moveTo>
                  <a:lnTo>
                    <a:pt x="5048" y="12585"/>
                  </a:lnTo>
                  <a:lnTo>
                    <a:pt x="151" y="13357"/>
                  </a:lnTo>
                  <a:lnTo>
                    <a:pt x="151" y="1290"/>
                  </a:lnTo>
                  <a:lnTo>
                    <a:pt x="5048" y="189"/>
                  </a:lnTo>
                  <a:close/>
                  <a:moveTo>
                    <a:pt x="5200" y="0"/>
                  </a:moveTo>
                  <a:lnTo>
                    <a:pt x="0" y="1168"/>
                  </a:lnTo>
                  <a:lnTo>
                    <a:pt x="0" y="13534"/>
                  </a:lnTo>
                  <a:lnTo>
                    <a:pt x="5200" y="12714"/>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35"/>
            <p:cNvSpPr/>
            <p:nvPr/>
          </p:nvSpPr>
          <p:spPr>
            <a:xfrm>
              <a:off x="1297375" y="3636475"/>
              <a:ext cx="3775" cy="311500"/>
            </a:xfrm>
            <a:custGeom>
              <a:avLst/>
              <a:gdLst/>
              <a:ahLst/>
              <a:cxnLst/>
              <a:rect l="l" t="t" r="r" b="b"/>
              <a:pathLst>
                <a:path w="151" h="12460" extrusionOk="0">
                  <a:moveTo>
                    <a:pt x="75" y="1"/>
                  </a:moveTo>
                  <a:cubicBezTo>
                    <a:pt x="38" y="1"/>
                    <a:pt x="0" y="26"/>
                    <a:pt x="0" y="76"/>
                  </a:cubicBezTo>
                  <a:lnTo>
                    <a:pt x="0" y="12384"/>
                  </a:lnTo>
                  <a:cubicBezTo>
                    <a:pt x="0" y="12425"/>
                    <a:pt x="33" y="12459"/>
                    <a:pt x="75" y="12459"/>
                  </a:cubicBezTo>
                  <a:cubicBezTo>
                    <a:pt x="118"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35"/>
            <p:cNvSpPr/>
            <p:nvPr/>
          </p:nvSpPr>
          <p:spPr>
            <a:xfrm>
              <a:off x="1866800" y="3485700"/>
              <a:ext cx="119850" cy="383125"/>
            </a:xfrm>
            <a:custGeom>
              <a:avLst/>
              <a:gdLst/>
              <a:ahLst/>
              <a:cxnLst/>
              <a:rect l="l" t="t" r="r" b="b"/>
              <a:pathLst>
                <a:path w="4794" h="15325" extrusionOk="0">
                  <a:moveTo>
                    <a:pt x="4687" y="0"/>
                  </a:moveTo>
                  <a:cubicBezTo>
                    <a:pt x="4679" y="0"/>
                    <a:pt x="4671" y="1"/>
                    <a:pt x="4662" y="4"/>
                  </a:cubicBezTo>
                  <a:lnTo>
                    <a:pt x="1" y="1435"/>
                  </a:lnTo>
                  <a:lnTo>
                    <a:pt x="1" y="15324"/>
                  </a:lnTo>
                  <a:lnTo>
                    <a:pt x="4698" y="14467"/>
                  </a:lnTo>
                  <a:cubicBezTo>
                    <a:pt x="4739" y="14459"/>
                    <a:pt x="4765" y="14419"/>
                    <a:pt x="4759" y="14378"/>
                  </a:cubicBezTo>
                  <a:cubicBezTo>
                    <a:pt x="4750" y="14342"/>
                    <a:pt x="4719" y="14317"/>
                    <a:pt x="4683" y="14317"/>
                  </a:cubicBezTo>
                  <a:cubicBezTo>
                    <a:pt x="4678" y="14317"/>
                    <a:pt x="4674" y="14317"/>
                    <a:pt x="4670" y="14318"/>
                  </a:cubicBezTo>
                  <a:lnTo>
                    <a:pt x="151" y="15143"/>
                  </a:lnTo>
                  <a:lnTo>
                    <a:pt x="151" y="1546"/>
                  </a:lnTo>
                  <a:lnTo>
                    <a:pt x="4706" y="148"/>
                  </a:lnTo>
                  <a:cubicBezTo>
                    <a:pt x="4793" y="122"/>
                    <a:pt x="4764" y="0"/>
                    <a:pt x="46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35"/>
            <p:cNvSpPr/>
            <p:nvPr/>
          </p:nvSpPr>
          <p:spPr>
            <a:xfrm>
              <a:off x="1720475" y="3525900"/>
              <a:ext cx="123075" cy="360925"/>
            </a:xfrm>
            <a:custGeom>
              <a:avLst/>
              <a:gdLst/>
              <a:ahLst/>
              <a:cxnLst/>
              <a:rect l="l" t="t" r="r" b="b"/>
              <a:pathLst>
                <a:path w="4923" h="14437" extrusionOk="0">
                  <a:moveTo>
                    <a:pt x="4773" y="200"/>
                  </a:moveTo>
                  <a:lnTo>
                    <a:pt x="4773" y="13714"/>
                  </a:lnTo>
                  <a:lnTo>
                    <a:pt x="151" y="14267"/>
                  </a:lnTo>
                  <a:lnTo>
                    <a:pt x="151" y="1517"/>
                  </a:lnTo>
                  <a:lnTo>
                    <a:pt x="4773" y="200"/>
                  </a:lnTo>
                  <a:close/>
                  <a:moveTo>
                    <a:pt x="4922" y="0"/>
                  </a:moveTo>
                  <a:lnTo>
                    <a:pt x="55" y="1387"/>
                  </a:lnTo>
                  <a:lnTo>
                    <a:pt x="0" y="1403"/>
                  </a:lnTo>
                  <a:lnTo>
                    <a:pt x="0" y="14436"/>
                  </a:lnTo>
                  <a:lnTo>
                    <a:pt x="4856" y="13855"/>
                  </a:lnTo>
                  <a:lnTo>
                    <a:pt x="4922" y="13847"/>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35"/>
            <p:cNvSpPr/>
            <p:nvPr/>
          </p:nvSpPr>
          <p:spPr>
            <a:xfrm>
              <a:off x="1739075" y="3555225"/>
              <a:ext cx="3775" cy="329000"/>
            </a:xfrm>
            <a:custGeom>
              <a:avLst/>
              <a:gdLst/>
              <a:ahLst/>
              <a:cxnLst/>
              <a:rect l="l" t="t" r="r" b="b"/>
              <a:pathLst>
                <a:path w="151" h="13160" extrusionOk="0">
                  <a:moveTo>
                    <a:pt x="76" y="0"/>
                  </a:moveTo>
                  <a:cubicBezTo>
                    <a:pt x="38" y="0"/>
                    <a:pt x="0" y="26"/>
                    <a:pt x="0" y="76"/>
                  </a:cubicBezTo>
                  <a:lnTo>
                    <a:pt x="0" y="13084"/>
                  </a:lnTo>
                  <a:cubicBezTo>
                    <a:pt x="0" y="13125"/>
                    <a:pt x="33" y="13159"/>
                    <a:pt x="76" y="13159"/>
                  </a:cubicBezTo>
                  <a:cubicBezTo>
                    <a:pt x="117" y="13159"/>
                    <a:pt x="151" y="13125"/>
                    <a:pt x="151" y="13084"/>
                  </a:cubicBezTo>
                  <a:lnTo>
                    <a:pt x="151" y="76"/>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35"/>
            <p:cNvSpPr/>
            <p:nvPr/>
          </p:nvSpPr>
          <p:spPr>
            <a:xfrm>
              <a:off x="1888575" y="3514275"/>
              <a:ext cx="4175" cy="350225"/>
            </a:xfrm>
            <a:custGeom>
              <a:avLst/>
              <a:gdLst/>
              <a:ahLst/>
              <a:cxnLst/>
              <a:rect l="l" t="t" r="r" b="b"/>
              <a:pathLst>
                <a:path w="167" h="14009" extrusionOk="0">
                  <a:moveTo>
                    <a:pt x="92" y="0"/>
                  </a:moveTo>
                  <a:cubicBezTo>
                    <a:pt x="49" y="0"/>
                    <a:pt x="16" y="34"/>
                    <a:pt x="16" y="75"/>
                  </a:cubicBezTo>
                  <a:lnTo>
                    <a:pt x="0" y="13933"/>
                  </a:lnTo>
                  <a:cubicBezTo>
                    <a:pt x="0" y="13974"/>
                    <a:pt x="35" y="14008"/>
                    <a:pt x="76" y="14008"/>
                  </a:cubicBezTo>
                  <a:cubicBezTo>
                    <a:pt x="118" y="14008"/>
                    <a:pt x="151" y="13974"/>
                    <a:pt x="151" y="13933"/>
                  </a:cubicBezTo>
                  <a:lnTo>
                    <a:pt x="167" y="75"/>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35"/>
            <p:cNvSpPr/>
            <p:nvPr/>
          </p:nvSpPr>
          <p:spPr>
            <a:xfrm>
              <a:off x="2118150" y="3431775"/>
              <a:ext cx="159700" cy="401075"/>
            </a:xfrm>
            <a:custGeom>
              <a:avLst/>
              <a:gdLst/>
              <a:ahLst/>
              <a:cxnLst/>
              <a:rect l="l" t="t" r="r" b="b"/>
              <a:pathLst>
                <a:path w="6388" h="16043" extrusionOk="0">
                  <a:moveTo>
                    <a:pt x="5920" y="191"/>
                  </a:moveTo>
                  <a:lnTo>
                    <a:pt x="6234" y="14832"/>
                  </a:lnTo>
                  <a:lnTo>
                    <a:pt x="151" y="15864"/>
                  </a:lnTo>
                  <a:lnTo>
                    <a:pt x="151" y="1570"/>
                  </a:lnTo>
                  <a:lnTo>
                    <a:pt x="5920" y="191"/>
                  </a:lnTo>
                  <a:close/>
                  <a:moveTo>
                    <a:pt x="6066" y="1"/>
                  </a:moveTo>
                  <a:lnTo>
                    <a:pt x="0" y="1452"/>
                  </a:lnTo>
                  <a:lnTo>
                    <a:pt x="0" y="16042"/>
                  </a:lnTo>
                  <a:lnTo>
                    <a:pt x="6324" y="14970"/>
                  </a:lnTo>
                  <a:lnTo>
                    <a:pt x="6387" y="14959"/>
                  </a:lnTo>
                  <a:lnTo>
                    <a:pt x="6068" y="95"/>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35"/>
            <p:cNvSpPr/>
            <p:nvPr/>
          </p:nvSpPr>
          <p:spPr>
            <a:xfrm>
              <a:off x="2304250" y="3382675"/>
              <a:ext cx="167425" cy="419625"/>
            </a:xfrm>
            <a:custGeom>
              <a:avLst/>
              <a:gdLst/>
              <a:ahLst/>
              <a:cxnLst/>
              <a:rect l="l" t="t" r="r" b="b"/>
              <a:pathLst>
                <a:path w="6697" h="16785" extrusionOk="0">
                  <a:moveTo>
                    <a:pt x="6613" y="1"/>
                  </a:moveTo>
                  <a:cubicBezTo>
                    <a:pt x="6607" y="1"/>
                    <a:pt x="6602" y="1"/>
                    <a:pt x="6596" y="3"/>
                  </a:cubicBezTo>
                  <a:lnTo>
                    <a:pt x="59" y="1608"/>
                  </a:lnTo>
                  <a:lnTo>
                    <a:pt x="0" y="1623"/>
                  </a:lnTo>
                  <a:lnTo>
                    <a:pt x="0" y="16784"/>
                  </a:lnTo>
                  <a:lnTo>
                    <a:pt x="6624" y="15932"/>
                  </a:lnTo>
                  <a:cubicBezTo>
                    <a:pt x="6665" y="15925"/>
                    <a:pt x="6694" y="15888"/>
                    <a:pt x="6689" y="15848"/>
                  </a:cubicBezTo>
                  <a:cubicBezTo>
                    <a:pt x="6682" y="15809"/>
                    <a:pt x="6649" y="15781"/>
                    <a:pt x="6612" y="15781"/>
                  </a:cubicBezTo>
                  <a:cubicBezTo>
                    <a:pt x="6609" y="15781"/>
                    <a:pt x="6607" y="15781"/>
                    <a:pt x="6604" y="15781"/>
                  </a:cubicBezTo>
                  <a:lnTo>
                    <a:pt x="151" y="16613"/>
                  </a:lnTo>
                  <a:lnTo>
                    <a:pt x="151" y="1742"/>
                  </a:lnTo>
                  <a:lnTo>
                    <a:pt x="6632" y="149"/>
                  </a:lnTo>
                  <a:cubicBezTo>
                    <a:pt x="6671" y="140"/>
                    <a:pt x="6697" y="99"/>
                    <a:pt x="6687" y="58"/>
                  </a:cubicBezTo>
                  <a:cubicBezTo>
                    <a:pt x="6678" y="24"/>
                    <a:pt x="6647" y="1"/>
                    <a:pt x="6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35"/>
            <p:cNvSpPr/>
            <p:nvPr/>
          </p:nvSpPr>
          <p:spPr>
            <a:xfrm>
              <a:off x="2136250" y="3463325"/>
              <a:ext cx="3775" cy="363800"/>
            </a:xfrm>
            <a:custGeom>
              <a:avLst/>
              <a:gdLst/>
              <a:ahLst/>
              <a:cxnLst/>
              <a:rect l="l" t="t" r="r" b="b"/>
              <a:pathLst>
                <a:path w="151" h="14552" extrusionOk="0">
                  <a:moveTo>
                    <a:pt x="76" y="1"/>
                  </a:moveTo>
                  <a:cubicBezTo>
                    <a:pt x="38" y="1"/>
                    <a:pt x="0" y="26"/>
                    <a:pt x="0" y="76"/>
                  </a:cubicBezTo>
                  <a:lnTo>
                    <a:pt x="0" y="14475"/>
                  </a:lnTo>
                  <a:cubicBezTo>
                    <a:pt x="0" y="14518"/>
                    <a:pt x="33" y="14551"/>
                    <a:pt x="76" y="14552"/>
                  </a:cubicBezTo>
                  <a:cubicBezTo>
                    <a:pt x="117" y="14551"/>
                    <a:pt x="151" y="14518"/>
                    <a:pt x="151" y="14475"/>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35"/>
            <p:cNvSpPr/>
            <p:nvPr/>
          </p:nvSpPr>
          <p:spPr>
            <a:xfrm>
              <a:off x="2324625" y="3417800"/>
              <a:ext cx="3800" cy="380225"/>
            </a:xfrm>
            <a:custGeom>
              <a:avLst/>
              <a:gdLst/>
              <a:ahLst/>
              <a:cxnLst/>
              <a:rect l="l" t="t" r="r" b="b"/>
              <a:pathLst>
                <a:path w="152" h="15209" extrusionOk="0">
                  <a:moveTo>
                    <a:pt x="76" y="1"/>
                  </a:moveTo>
                  <a:cubicBezTo>
                    <a:pt x="38" y="1"/>
                    <a:pt x="1" y="26"/>
                    <a:pt x="1" y="76"/>
                  </a:cubicBezTo>
                  <a:lnTo>
                    <a:pt x="1" y="15134"/>
                  </a:lnTo>
                  <a:cubicBezTo>
                    <a:pt x="1" y="15176"/>
                    <a:pt x="34" y="15209"/>
                    <a:pt x="76" y="15209"/>
                  </a:cubicBezTo>
                  <a:cubicBezTo>
                    <a:pt x="117" y="15209"/>
                    <a:pt x="151" y="15176"/>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35"/>
            <p:cNvSpPr/>
            <p:nvPr/>
          </p:nvSpPr>
          <p:spPr>
            <a:xfrm>
              <a:off x="2623975" y="3308200"/>
              <a:ext cx="153325" cy="449375"/>
            </a:xfrm>
            <a:custGeom>
              <a:avLst/>
              <a:gdLst/>
              <a:ahLst/>
              <a:cxnLst/>
              <a:rect l="l" t="t" r="r" b="b"/>
              <a:pathLst>
                <a:path w="6133" h="17975" extrusionOk="0">
                  <a:moveTo>
                    <a:pt x="5981" y="196"/>
                  </a:moveTo>
                  <a:lnTo>
                    <a:pt x="5981" y="16816"/>
                  </a:lnTo>
                  <a:lnTo>
                    <a:pt x="151" y="17796"/>
                  </a:lnTo>
                  <a:lnTo>
                    <a:pt x="151" y="1719"/>
                  </a:lnTo>
                  <a:lnTo>
                    <a:pt x="5981" y="196"/>
                  </a:lnTo>
                  <a:close/>
                  <a:moveTo>
                    <a:pt x="6132" y="1"/>
                  </a:moveTo>
                  <a:lnTo>
                    <a:pt x="0" y="1602"/>
                  </a:lnTo>
                  <a:lnTo>
                    <a:pt x="0" y="17974"/>
                  </a:lnTo>
                  <a:lnTo>
                    <a:pt x="6070" y="16953"/>
                  </a:lnTo>
                  <a:lnTo>
                    <a:pt x="6132" y="16942"/>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35"/>
            <p:cNvSpPr/>
            <p:nvPr/>
          </p:nvSpPr>
          <p:spPr>
            <a:xfrm>
              <a:off x="2819650" y="3238675"/>
              <a:ext cx="186725" cy="484600"/>
            </a:xfrm>
            <a:custGeom>
              <a:avLst/>
              <a:gdLst/>
              <a:ahLst/>
              <a:cxnLst/>
              <a:rect l="l" t="t" r="r" b="b"/>
              <a:pathLst>
                <a:path w="7469" h="19384" extrusionOk="0">
                  <a:moveTo>
                    <a:pt x="7318" y="203"/>
                  </a:moveTo>
                  <a:lnTo>
                    <a:pt x="7318" y="17813"/>
                  </a:lnTo>
                  <a:lnTo>
                    <a:pt x="151" y="19201"/>
                  </a:lnTo>
                  <a:lnTo>
                    <a:pt x="151" y="2359"/>
                  </a:lnTo>
                  <a:lnTo>
                    <a:pt x="7318" y="203"/>
                  </a:lnTo>
                  <a:close/>
                  <a:moveTo>
                    <a:pt x="7468" y="1"/>
                  </a:moveTo>
                  <a:lnTo>
                    <a:pt x="0" y="2248"/>
                  </a:lnTo>
                  <a:lnTo>
                    <a:pt x="0" y="19384"/>
                  </a:lnTo>
                  <a:lnTo>
                    <a:pt x="7407" y="17948"/>
                  </a:lnTo>
                  <a:lnTo>
                    <a:pt x="7468" y="17937"/>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35"/>
            <p:cNvSpPr/>
            <p:nvPr/>
          </p:nvSpPr>
          <p:spPr>
            <a:xfrm>
              <a:off x="2642075" y="3343075"/>
              <a:ext cx="3775" cy="414100"/>
            </a:xfrm>
            <a:custGeom>
              <a:avLst/>
              <a:gdLst/>
              <a:ahLst/>
              <a:cxnLst/>
              <a:rect l="l" t="t" r="r" b="b"/>
              <a:pathLst>
                <a:path w="151" h="16564" extrusionOk="0">
                  <a:moveTo>
                    <a:pt x="75" y="0"/>
                  </a:moveTo>
                  <a:cubicBezTo>
                    <a:pt x="38" y="0"/>
                    <a:pt x="0" y="26"/>
                    <a:pt x="0" y="76"/>
                  </a:cubicBezTo>
                  <a:lnTo>
                    <a:pt x="0" y="16488"/>
                  </a:lnTo>
                  <a:cubicBezTo>
                    <a:pt x="0" y="16529"/>
                    <a:pt x="34" y="16563"/>
                    <a:pt x="75" y="16563"/>
                  </a:cubicBezTo>
                  <a:cubicBezTo>
                    <a:pt x="118" y="16563"/>
                    <a:pt x="151" y="16529"/>
                    <a:pt x="151" y="16487"/>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35"/>
            <p:cNvSpPr/>
            <p:nvPr/>
          </p:nvSpPr>
          <p:spPr>
            <a:xfrm>
              <a:off x="2835575" y="3289550"/>
              <a:ext cx="3825" cy="428175"/>
            </a:xfrm>
            <a:custGeom>
              <a:avLst/>
              <a:gdLst/>
              <a:ahLst/>
              <a:cxnLst/>
              <a:rect l="l" t="t" r="r" b="b"/>
              <a:pathLst>
                <a:path w="153" h="17127" extrusionOk="0">
                  <a:moveTo>
                    <a:pt x="76" y="1"/>
                  </a:moveTo>
                  <a:cubicBezTo>
                    <a:pt x="38" y="1"/>
                    <a:pt x="1" y="26"/>
                    <a:pt x="1" y="77"/>
                  </a:cubicBezTo>
                  <a:lnTo>
                    <a:pt x="1" y="17050"/>
                  </a:lnTo>
                  <a:cubicBezTo>
                    <a:pt x="0" y="17092"/>
                    <a:pt x="34" y="17126"/>
                    <a:pt x="77" y="17127"/>
                  </a:cubicBezTo>
                  <a:cubicBezTo>
                    <a:pt x="118" y="17126"/>
                    <a:pt x="152" y="17092"/>
                    <a:pt x="151" y="17050"/>
                  </a:cubicBezTo>
                  <a:lnTo>
                    <a:pt x="151" y="77"/>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35"/>
            <p:cNvSpPr/>
            <p:nvPr/>
          </p:nvSpPr>
          <p:spPr>
            <a:xfrm>
              <a:off x="4319700" y="1826000"/>
              <a:ext cx="209175" cy="477925"/>
            </a:xfrm>
            <a:custGeom>
              <a:avLst/>
              <a:gdLst/>
              <a:ahLst/>
              <a:cxnLst/>
              <a:rect l="l" t="t" r="r" b="b"/>
              <a:pathLst>
                <a:path w="8367" h="19117" extrusionOk="0">
                  <a:moveTo>
                    <a:pt x="451" y="276"/>
                  </a:moveTo>
                  <a:lnTo>
                    <a:pt x="8104" y="5325"/>
                  </a:lnTo>
                  <a:lnTo>
                    <a:pt x="8215" y="18854"/>
                  </a:lnTo>
                  <a:lnTo>
                    <a:pt x="152" y="14217"/>
                  </a:lnTo>
                  <a:lnTo>
                    <a:pt x="451" y="276"/>
                  </a:lnTo>
                  <a:close/>
                  <a:moveTo>
                    <a:pt x="305" y="0"/>
                  </a:moveTo>
                  <a:lnTo>
                    <a:pt x="0" y="14258"/>
                  </a:lnTo>
                  <a:lnTo>
                    <a:pt x="0" y="14303"/>
                  </a:lnTo>
                  <a:lnTo>
                    <a:pt x="8366" y="19117"/>
                  </a:lnTo>
                  <a:lnTo>
                    <a:pt x="8366" y="19117"/>
                  </a:lnTo>
                  <a:lnTo>
                    <a:pt x="8253" y="5283"/>
                  </a:lnTo>
                  <a:lnTo>
                    <a:pt x="8253" y="5243"/>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35"/>
            <p:cNvSpPr/>
            <p:nvPr/>
          </p:nvSpPr>
          <p:spPr>
            <a:xfrm>
              <a:off x="4063650" y="1651375"/>
              <a:ext cx="220050" cy="512025"/>
            </a:xfrm>
            <a:custGeom>
              <a:avLst/>
              <a:gdLst/>
              <a:ahLst/>
              <a:cxnLst/>
              <a:rect l="l" t="t" r="r" b="b"/>
              <a:pathLst>
                <a:path w="8802" h="20481" extrusionOk="0">
                  <a:moveTo>
                    <a:pt x="321" y="0"/>
                  </a:moveTo>
                  <a:cubicBezTo>
                    <a:pt x="297" y="0"/>
                    <a:pt x="273" y="11"/>
                    <a:pt x="259" y="33"/>
                  </a:cubicBezTo>
                  <a:cubicBezTo>
                    <a:pt x="235" y="67"/>
                    <a:pt x="244" y="113"/>
                    <a:pt x="278" y="137"/>
                  </a:cubicBezTo>
                  <a:lnTo>
                    <a:pt x="8531" y="5792"/>
                  </a:lnTo>
                  <a:lnTo>
                    <a:pt x="8650" y="20219"/>
                  </a:lnTo>
                  <a:lnTo>
                    <a:pt x="150" y="15353"/>
                  </a:lnTo>
                  <a:cubicBezTo>
                    <a:pt x="136" y="15345"/>
                    <a:pt x="123" y="15341"/>
                    <a:pt x="110" y="15341"/>
                  </a:cubicBezTo>
                  <a:cubicBezTo>
                    <a:pt x="43" y="15341"/>
                    <a:pt x="1" y="15443"/>
                    <a:pt x="76" y="15484"/>
                  </a:cubicBezTo>
                  <a:lnTo>
                    <a:pt x="8688" y="20415"/>
                  </a:lnTo>
                  <a:lnTo>
                    <a:pt x="8802" y="20481"/>
                  </a:lnTo>
                  <a:lnTo>
                    <a:pt x="8682" y="5751"/>
                  </a:lnTo>
                  <a:lnTo>
                    <a:pt x="8682" y="5713"/>
                  </a:lnTo>
                  <a:lnTo>
                    <a:pt x="364" y="13"/>
                  </a:lnTo>
                  <a:cubicBezTo>
                    <a:pt x="351" y="4"/>
                    <a:pt x="336"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35"/>
            <p:cNvSpPr/>
            <p:nvPr/>
          </p:nvSpPr>
          <p:spPr>
            <a:xfrm>
              <a:off x="4498400" y="1940725"/>
              <a:ext cx="6625" cy="346125"/>
            </a:xfrm>
            <a:custGeom>
              <a:avLst/>
              <a:gdLst/>
              <a:ahLst/>
              <a:cxnLst/>
              <a:rect l="l" t="t" r="r" b="b"/>
              <a:pathLst>
                <a:path w="265" h="13845" extrusionOk="0">
                  <a:moveTo>
                    <a:pt x="78" y="0"/>
                  </a:moveTo>
                  <a:cubicBezTo>
                    <a:pt x="77" y="0"/>
                    <a:pt x="76" y="0"/>
                    <a:pt x="76" y="0"/>
                  </a:cubicBezTo>
                  <a:cubicBezTo>
                    <a:pt x="33" y="0"/>
                    <a:pt x="0" y="35"/>
                    <a:pt x="0" y="75"/>
                  </a:cubicBezTo>
                  <a:lnTo>
                    <a:pt x="113" y="13769"/>
                  </a:lnTo>
                  <a:cubicBezTo>
                    <a:pt x="113" y="13812"/>
                    <a:pt x="147" y="13845"/>
                    <a:pt x="188" y="13845"/>
                  </a:cubicBezTo>
                  <a:lnTo>
                    <a:pt x="189" y="13845"/>
                  </a:lnTo>
                  <a:cubicBezTo>
                    <a:pt x="231" y="13843"/>
                    <a:pt x="265" y="13809"/>
                    <a:pt x="265" y="13768"/>
                  </a:cubicBezTo>
                  <a:lnTo>
                    <a:pt x="152" y="74"/>
                  </a:lnTo>
                  <a:cubicBezTo>
                    <a:pt x="152" y="33"/>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35"/>
            <p:cNvSpPr/>
            <p:nvPr/>
          </p:nvSpPr>
          <p:spPr>
            <a:xfrm>
              <a:off x="4250025" y="1774900"/>
              <a:ext cx="6825" cy="370700"/>
            </a:xfrm>
            <a:custGeom>
              <a:avLst/>
              <a:gdLst/>
              <a:ahLst/>
              <a:cxnLst/>
              <a:rect l="l" t="t" r="r" b="b"/>
              <a:pathLst>
                <a:path w="273" h="14828" extrusionOk="0">
                  <a:moveTo>
                    <a:pt x="76" y="0"/>
                  </a:moveTo>
                  <a:cubicBezTo>
                    <a:pt x="35" y="2"/>
                    <a:pt x="1" y="36"/>
                    <a:pt x="2" y="77"/>
                  </a:cubicBezTo>
                  <a:lnTo>
                    <a:pt x="122" y="14752"/>
                  </a:lnTo>
                  <a:cubicBezTo>
                    <a:pt x="122" y="14793"/>
                    <a:pt x="156" y="14828"/>
                    <a:pt x="197" y="14828"/>
                  </a:cubicBezTo>
                  <a:cubicBezTo>
                    <a:pt x="238" y="14826"/>
                    <a:pt x="273" y="14793"/>
                    <a:pt x="273" y="14751"/>
                  </a:cubicBezTo>
                  <a:lnTo>
                    <a:pt x="153" y="76"/>
                  </a:lnTo>
                  <a:cubicBezTo>
                    <a:pt x="151" y="35"/>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35"/>
            <p:cNvSpPr/>
            <p:nvPr/>
          </p:nvSpPr>
          <p:spPr>
            <a:xfrm>
              <a:off x="4324075" y="2361075"/>
              <a:ext cx="208950" cy="450150"/>
            </a:xfrm>
            <a:custGeom>
              <a:avLst/>
              <a:gdLst/>
              <a:ahLst/>
              <a:cxnLst/>
              <a:rect l="l" t="t" r="r" b="b"/>
              <a:pathLst>
                <a:path w="8358" h="18006" extrusionOk="0">
                  <a:moveTo>
                    <a:pt x="451" y="249"/>
                  </a:moveTo>
                  <a:lnTo>
                    <a:pt x="8095" y="4235"/>
                  </a:lnTo>
                  <a:lnTo>
                    <a:pt x="8206" y="17775"/>
                  </a:lnTo>
                  <a:lnTo>
                    <a:pt x="153" y="14257"/>
                  </a:lnTo>
                  <a:lnTo>
                    <a:pt x="451" y="249"/>
                  </a:lnTo>
                  <a:close/>
                  <a:moveTo>
                    <a:pt x="305" y="1"/>
                  </a:moveTo>
                  <a:lnTo>
                    <a:pt x="1" y="14304"/>
                  </a:lnTo>
                  <a:lnTo>
                    <a:pt x="1" y="14354"/>
                  </a:lnTo>
                  <a:lnTo>
                    <a:pt x="8358" y="18006"/>
                  </a:lnTo>
                  <a:lnTo>
                    <a:pt x="8244" y="4188"/>
                  </a:lnTo>
                  <a:lnTo>
                    <a:pt x="8244" y="4143"/>
                  </a:lnTo>
                  <a:lnTo>
                    <a:pt x="412" y="58"/>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35"/>
            <p:cNvSpPr/>
            <p:nvPr/>
          </p:nvSpPr>
          <p:spPr>
            <a:xfrm>
              <a:off x="4065800" y="2216100"/>
              <a:ext cx="222375" cy="488750"/>
            </a:xfrm>
            <a:custGeom>
              <a:avLst/>
              <a:gdLst/>
              <a:ahLst/>
              <a:cxnLst/>
              <a:rect l="l" t="t" r="r" b="b"/>
              <a:pathLst>
                <a:path w="8895" h="19550" extrusionOk="0">
                  <a:moveTo>
                    <a:pt x="88" y="0"/>
                  </a:moveTo>
                  <a:cubicBezTo>
                    <a:pt x="62" y="0"/>
                    <a:pt x="36" y="14"/>
                    <a:pt x="22" y="39"/>
                  </a:cubicBezTo>
                  <a:cubicBezTo>
                    <a:pt x="1" y="75"/>
                    <a:pt x="14" y="121"/>
                    <a:pt x="51" y="142"/>
                  </a:cubicBezTo>
                  <a:lnTo>
                    <a:pt x="8623" y="4881"/>
                  </a:lnTo>
                  <a:lnTo>
                    <a:pt x="8741" y="19319"/>
                  </a:lnTo>
                  <a:lnTo>
                    <a:pt x="245" y="15674"/>
                  </a:lnTo>
                  <a:cubicBezTo>
                    <a:pt x="234" y="15669"/>
                    <a:pt x="223" y="15667"/>
                    <a:pt x="213" y="15667"/>
                  </a:cubicBezTo>
                  <a:cubicBezTo>
                    <a:pt x="140" y="15667"/>
                    <a:pt x="105" y="15778"/>
                    <a:pt x="186" y="15812"/>
                  </a:cubicBezTo>
                  <a:lnTo>
                    <a:pt x="8789" y="19504"/>
                  </a:lnTo>
                  <a:lnTo>
                    <a:pt x="8894" y="19549"/>
                  </a:lnTo>
                  <a:lnTo>
                    <a:pt x="8774" y="4837"/>
                  </a:lnTo>
                  <a:lnTo>
                    <a:pt x="8774" y="4792"/>
                  </a:lnTo>
                  <a:lnTo>
                    <a:pt x="124" y="9"/>
                  </a:lnTo>
                  <a:cubicBezTo>
                    <a:pt x="113" y="3"/>
                    <a:pt x="100" y="0"/>
                    <a:pt x="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35"/>
            <p:cNvSpPr/>
            <p:nvPr/>
          </p:nvSpPr>
          <p:spPr>
            <a:xfrm>
              <a:off x="4502600" y="2451700"/>
              <a:ext cx="6575" cy="346125"/>
            </a:xfrm>
            <a:custGeom>
              <a:avLst/>
              <a:gdLst/>
              <a:ahLst/>
              <a:cxnLst/>
              <a:rect l="l" t="t" r="r" b="b"/>
              <a:pathLst>
                <a:path w="263" h="13845" extrusionOk="0">
                  <a:moveTo>
                    <a:pt x="75" y="0"/>
                  </a:moveTo>
                  <a:cubicBezTo>
                    <a:pt x="34" y="0"/>
                    <a:pt x="0" y="34"/>
                    <a:pt x="1" y="75"/>
                  </a:cubicBezTo>
                  <a:lnTo>
                    <a:pt x="112" y="13769"/>
                  </a:lnTo>
                  <a:cubicBezTo>
                    <a:pt x="112" y="13811"/>
                    <a:pt x="147" y="13844"/>
                    <a:pt x="188" y="13844"/>
                  </a:cubicBezTo>
                  <a:lnTo>
                    <a:pt x="189" y="13844"/>
                  </a:lnTo>
                  <a:cubicBezTo>
                    <a:pt x="230" y="13844"/>
                    <a:pt x="263" y="13810"/>
                    <a:pt x="263" y="13768"/>
                  </a:cubicBezTo>
                  <a:lnTo>
                    <a:pt x="152" y="74"/>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35"/>
            <p:cNvSpPr/>
            <p:nvPr/>
          </p:nvSpPr>
          <p:spPr>
            <a:xfrm>
              <a:off x="4254525" y="2320550"/>
              <a:ext cx="6800" cy="370675"/>
            </a:xfrm>
            <a:custGeom>
              <a:avLst/>
              <a:gdLst/>
              <a:ahLst/>
              <a:cxnLst/>
              <a:rect l="l" t="t" r="r" b="b"/>
              <a:pathLst>
                <a:path w="272" h="14827" extrusionOk="0">
                  <a:moveTo>
                    <a:pt x="76" y="1"/>
                  </a:moveTo>
                  <a:cubicBezTo>
                    <a:pt x="33" y="1"/>
                    <a:pt x="0" y="35"/>
                    <a:pt x="0" y="77"/>
                  </a:cubicBezTo>
                  <a:lnTo>
                    <a:pt x="121" y="14753"/>
                  </a:lnTo>
                  <a:cubicBezTo>
                    <a:pt x="121" y="14794"/>
                    <a:pt x="155" y="14827"/>
                    <a:pt x="196" y="14827"/>
                  </a:cubicBezTo>
                  <a:cubicBezTo>
                    <a:pt x="238" y="14827"/>
                    <a:pt x="271" y="14792"/>
                    <a:pt x="271" y="14751"/>
                  </a:cubicBezTo>
                  <a:lnTo>
                    <a:pt x="151" y="76"/>
                  </a:lnTo>
                  <a:cubicBezTo>
                    <a:pt x="150" y="34"/>
                    <a:pt x="117"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35"/>
            <p:cNvSpPr/>
            <p:nvPr/>
          </p:nvSpPr>
          <p:spPr>
            <a:xfrm>
              <a:off x="4329000" y="2961600"/>
              <a:ext cx="208700" cy="415825"/>
            </a:xfrm>
            <a:custGeom>
              <a:avLst/>
              <a:gdLst/>
              <a:ahLst/>
              <a:cxnLst/>
              <a:rect l="l" t="t" r="r" b="b"/>
              <a:pathLst>
                <a:path w="8348" h="16633" extrusionOk="0">
                  <a:moveTo>
                    <a:pt x="451" y="212"/>
                  </a:moveTo>
                  <a:lnTo>
                    <a:pt x="8084" y="2886"/>
                  </a:lnTo>
                  <a:lnTo>
                    <a:pt x="8195" y="16436"/>
                  </a:lnTo>
                  <a:lnTo>
                    <a:pt x="155" y="14302"/>
                  </a:lnTo>
                  <a:lnTo>
                    <a:pt x="451" y="212"/>
                  </a:lnTo>
                  <a:close/>
                  <a:moveTo>
                    <a:pt x="306" y="1"/>
                  </a:moveTo>
                  <a:lnTo>
                    <a:pt x="1" y="14417"/>
                  </a:lnTo>
                  <a:lnTo>
                    <a:pt x="8347" y="16633"/>
                  </a:lnTo>
                  <a:lnTo>
                    <a:pt x="8234" y="2832"/>
                  </a:lnTo>
                  <a:lnTo>
                    <a:pt x="8234" y="2779"/>
                  </a:lnTo>
                  <a:lnTo>
                    <a:pt x="3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35"/>
            <p:cNvSpPr/>
            <p:nvPr/>
          </p:nvSpPr>
          <p:spPr>
            <a:xfrm>
              <a:off x="4071125" y="2863300"/>
              <a:ext cx="222000" cy="449925"/>
            </a:xfrm>
            <a:custGeom>
              <a:avLst/>
              <a:gdLst/>
              <a:ahLst/>
              <a:cxnLst/>
              <a:rect l="l" t="t" r="r" b="b"/>
              <a:pathLst>
                <a:path w="8880" h="17997" extrusionOk="0">
                  <a:moveTo>
                    <a:pt x="86" y="1"/>
                  </a:moveTo>
                  <a:cubicBezTo>
                    <a:pt x="55" y="1"/>
                    <a:pt x="26" y="20"/>
                    <a:pt x="15" y="51"/>
                  </a:cubicBezTo>
                  <a:cubicBezTo>
                    <a:pt x="1" y="89"/>
                    <a:pt x="20" y="133"/>
                    <a:pt x="60" y="147"/>
                  </a:cubicBezTo>
                  <a:lnTo>
                    <a:pt x="8609" y="3355"/>
                  </a:lnTo>
                  <a:lnTo>
                    <a:pt x="8728" y="17804"/>
                  </a:lnTo>
                  <a:lnTo>
                    <a:pt x="232" y="15671"/>
                  </a:lnTo>
                  <a:cubicBezTo>
                    <a:pt x="225" y="15669"/>
                    <a:pt x="218" y="15668"/>
                    <a:pt x="211" y="15668"/>
                  </a:cubicBezTo>
                  <a:cubicBezTo>
                    <a:pt x="131" y="15668"/>
                    <a:pt x="106" y="15796"/>
                    <a:pt x="196" y="15818"/>
                  </a:cubicBezTo>
                  <a:lnTo>
                    <a:pt x="8786" y="17973"/>
                  </a:lnTo>
                  <a:lnTo>
                    <a:pt x="8880" y="17996"/>
                  </a:lnTo>
                  <a:lnTo>
                    <a:pt x="8759" y="3302"/>
                  </a:lnTo>
                  <a:lnTo>
                    <a:pt x="8759" y="3250"/>
                  </a:lnTo>
                  <a:lnTo>
                    <a:pt x="113" y="6"/>
                  </a:lnTo>
                  <a:cubicBezTo>
                    <a:pt x="104" y="2"/>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35"/>
            <p:cNvSpPr/>
            <p:nvPr/>
          </p:nvSpPr>
          <p:spPr>
            <a:xfrm>
              <a:off x="4507275" y="3022325"/>
              <a:ext cx="6575" cy="346150"/>
            </a:xfrm>
            <a:custGeom>
              <a:avLst/>
              <a:gdLst/>
              <a:ahLst/>
              <a:cxnLst/>
              <a:rect l="l" t="t" r="r" b="b"/>
              <a:pathLst>
                <a:path w="263" h="13846" extrusionOk="0">
                  <a:moveTo>
                    <a:pt x="76" y="0"/>
                  </a:moveTo>
                  <a:cubicBezTo>
                    <a:pt x="34" y="2"/>
                    <a:pt x="1" y="36"/>
                    <a:pt x="1" y="77"/>
                  </a:cubicBezTo>
                  <a:lnTo>
                    <a:pt x="112" y="13771"/>
                  </a:lnTo>
                  <a:cubicBezTo>
                    <a:pt x="112" y="13812"/>
                    <a:pt x="146" y="13846"/>
                    <a:pt x="187" y="13846"/>
                  </a:cubicBezTo>
                  <a:lnTo>
                    <a:pt x="188" y="13846"/>
                  </a:lnTo>
                  <a:cubicBezTo>
                    <a:pt x="229" y="13845"/>
                    <a:pt x="262" y="13812"/>
                    <a:pt x="262" y="13769"/>
                  </a:cubicBezTo>
                  <a:lnTo>
                    <a:pt x="151" y="76"/>
                  </a:lnTo>
                  <a:cubicBezTo>
                    <a:pt x="150" y="35"/>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35"/>
            <p:cNvSpPr/>
            <p:nvPr/>
          </p:nvSpPr>
          <p:spPr>
            <a:xfrm>
              <a:off x="4259550" y="2934125"/>
              <a:ext cx="6775" cy="370675"/>
            </a:xfrm>
            <a:custGeom>
              <a:avLst/>
              <a:gdLst/>
              <a:ahLst/>
              <a:cxnLst/>
              <a:rect l="l" t="t" r="r" b="b"/>
              <a:pathLst>
                <a:path w="271" h="14827" extrusionOk="0">
                  <a:moveTo>
                    <a:pt x="78" y="0"/>
                  </a:moveTo>
                  <a:cubicBezTo>
                    <a:pt x="77" y="0"/>
                    <a:pt x="76" y="0"/>
                    <a:pt x="75" y="0"/>
                  </a:cubicBezTo>
                  <a:cubicBezTo>
                    <a:pt x="33" y="0"/>
                    <a:pt x="0" y="35"/>
                    <a:pt x="0" y="76"/>
                  </a:cubicBezTo>
                  <a:lnTo>
                    <a:pt x="120" y="14752"/>
                  </a:lnTo>
                  <a:cubicBezTo>
                    <a:pt x="120" y="14793"/>
                    <a:pt x="155" y="14826"/>
                    <a:pt x="196" y="14826"/>
                  </a:cubicBezTo>
                  <a:lnTo>
                    <a:pt x="197" y="14826"/>
                  </a:lnTo>
                  <a:cubicBezTo>
                    <a:pt x="238" y="14825"/>
                    <a:pt x="271" y="14792"/>
                    <a:pt x="271" y="14750"/>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35"/>
            <p:cNvSpPr/>
            <p:nvPr/>
          </p:nvSpPr>
          <p:spPr>
            <a:xfrm>
              <a:off x="5170475" y="2340750"/>
              <a:ext cx="116075" cy="362625"/>
            </a:xfrm>
            <a:custGeom>
              <a:avLst/>
              <a:gdLst/>
              <a:ahLst/>
              <a:cxnLst/>
              <a:rect l="l" t="t" r="r" b="b"/>
              <a:pathLst>
                <a:path w="4643" h="14505" extrusionOk="0">
                  <a:moveTo>
                    <a:pt x="119" y="1"/>
                  </a:moveTo>
                  <a:cubicBezTo>
                    <a:pt x="94" y="1"/>
                    <a:pt x="71" y="13"/>
                    <a:pt x="55" y="34"/>
                  </a:cubicBezTo>
                  <a:cubicBezTo>
                    <a:pt x="32" y="69"/>
                    <a:pt x="41" y="116"/>
                    <a:pt x="75" y="139"/>
                  </a:cubicBezTo>
                  <a:lnTo>
                    <a:pt x="4491" y="3106"/>
                  </a:lnTo>
                  <a:lnTo>
                    <a:pt x="4491" y="14254"/>
                  </a:lnTo>
                  <a:lnTo>
                    <a:pt x="153" y="11926"/>
                  </a:lnTo>
                  <a:cubicBezTo>
                    <a:pt x="139" y="11917"/>
                    <a:pt x="124" y="11913"/>
                    <a:pt x="111" y="11913"/>
                  </a:cubicBezTo>
                  <a:cubicBezTo>
                    <a:pt x="42" y="11913"/>
                    <a:pt x="1" y="12019"/>
                    <a:pt x="82" y="12058"/>
                  </a:cubicBezTo>
                  <a:lnTo>
                    <a:pt x="4531" y="14445"/>
                  </a:lnTo>
                  <a:lnTo>
                    <a:pt x="4643" y="14505"/>
                  </a:lnTo>
                  <a:lnTo>
                    <a:pt x="4643" y="3026"/>
                  </a:lnTo>
                  <a:lnTo>
                    <a:pt x="160" y="13"/>
                  </a:lnTo>
                  <a:cubicBezTo>
                    <a:pt x="147" y="5"/>
                    <a:pt x="133" y="1"/>
                    <a:pt x="1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35"/>
            <p:cNvSpPr/>
            <p:nvPr/>
          </p:nvSpPr>
          <p:spPr>
            <a:xfrm>
              <a:off x="5352475" y="2452975"/>
              <a:ext cx="127650" cy="349575"/>
            </a:xfrm>
            <a:custGeom>
              <a:avLst/>
              <a:gdLst/>
              <a:ahLst/>
              <a:cxnLst/>
              <a:rect l="l" t="t" r="r" b="b"/>
              <a:pathLst>
                <a:path w="5106" h="13983" extrusionOk="0">
                  <a:moveTo>
                    <a:pt x="152" y="262"/>
                  </a:moveTo>
                  <a:lnTo>
                    <a:pt x="4954" y="3049"/>
                  </a:lnTo>
                  <a:lnTo>
                    <a:pt x="4954" y="13737"/>
                  </a:lnTo>
                  <a:lnTo>
                    <a:pt x="151" y="11295"/>
                  </a:lnTo>
                  <a:lnTo>
                    <a:pt x="152" y="262"/>
                  </a:lnTo>
                  <a:close/>
                  <a:moveTo>
                    <a:pt x="0" y="1"/>
                  </a:moveTo>
                  <a:lnTo>
                    <a:pt x="0" y="11387"/>
                  </a:lnTo>
                  <a:lnTo>
                    <a:pt x="5106" y="13982"/>
                  </a:lnTo>
                  <a:lnTo>
                    <a:pt x="5106" y="2962"/>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35"/>
            <p:cNvSpPr/>
            <p:nvPr/>
          </p:nvSpPr>
          <p:spPr>
            <a:xfrm>
              <a:off x="5454450" y="2513575"/>
              <a:ext cx="3775" cy="277375"/>
            </a:xfrm>
            <a:custGeom>
              <a:avLst/>
              <a:gdLst/>
              <a:ahLst/>
              <a:cxnLst/>
              <a:rect l="l" t="t" r="r" b="b"/>
              <a:pathLst>
                <a:path w="151" h="11095" extrusionOk="0">
                  <a:moveTo>
                    <a:pt x="75" y="0"/>
                  </a:moveTo>
                  <a:cubicBezTo>
                    <a:pt x="38" y="0"/>
                    <a:pt x="0" y="26"/>
                    <a:pt x="0" y="76"/>
                  </a:cubicBezTo>
                  <a:lnTo>
                    <a:pt x="0" y="11021"/>
                  </a:lnTo>
                  <a:cubicBezTo>
                    <a:pt x="0" y="11062"/>
                    <a:pt x="34" y="11095"/>
                    <a:pt x="75" y="11095"/>
                  </a:cubicBezTo>
                  <a:cubicBezTo>
                    <a:pt x="118" y="11095"/>
                    <a:pt x="151" y="11062"/>
                    <a:pt x="151" y="11021"/>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35"/>
            <p:cNvSpPr/>
            <p:nvPr/>
          </p:nvSpPr>
          <p:spPr>
            <a:xfrm>
              <a:off x="5260075" y="2400400"/>
              <a:ext cx="3800" cy="288725"/>
            </a:xfrm>
            <a:custGeom>
              <a:avLst/>
              <a:gdLst/>
              <a:ahLst/>
              <a:cxnLst/>
              <a:rect l="l" t="t" r="r" b="b"/>
              <a:pathLst>
                <a:path w="152" h="11549" extrusionOk="0">
                  <a:moveTo>
                    <a:pt x="76" y="0"/>
                  </a:moveTo>
                  <a:cubicBezTo>
                    <a:pt x="39" y="0"/>
                    <a:pt x="3" y="25"/>
                    <a:pt x="1" y="73"/>
                  </a:cubicBezTo>
                  <a:lnTo>
                    <a:pt x="1" y="11473"/>
                  </a:lnTo>
                  <a:cubicBezTo>
                    <a:pt x="1" y="11515"/>
                    <a:pt x="35" y="11548"/>
                    <a:pt x="76" y="11548"/>
                  </a:cubicBezTo>
                  <a:cubicBezTo>
                    <a:pt x="118" y="11548"/>
                    <a:pt x="151" y="11515"/>
                    <a:pt x="151" y="11473"/>
                  </a:cubicBezTo>
                  <a:lnTo>
                    <a:pt x="151" y="73"/>
                  </a:lnTo>
                  <a:cubicBezTo>
                    <a:pt x="149"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35"/>
            <p:cNvSpPr/>
            <p:nvPr/>
          </p:nvSpPr>
          <p:spPr>
            <a:xfrm>
              <a:off x="5171200" y="2764400"/>
              <a:ext cx="115325" cy="348550"/>
            </a:xfrm>
            <a:custGeom>
              <a:avLst/>
              <a:gdLst/>
              <a:ahLst/>
              <a:cxnLst/>
              <a:rect l="l" t="t" r="r" b="b"/>
              <a:pathLst>
                <a:path w="4613" h="13942" extrusionOk="0">
                  <a:moveTo>
                    <a:pt x="88" y="1"/>
                  </a:moveTo>
                  <a:cubicBezTo>
                    <a:pt x="61" y="1"/>
                    <a:pt x="35" y="15"/>
                    <a:pt x="21" y="40"/>
                  </a:cubicBezTo>
                  <a:cubicBezTo>
                    <a:pt x="0" y="76"/>
                    <a:pt x="15" y="122"/>
                    <a:pt x="50" y="142"/>
                  </a:cubicBezTo>
                  <a:lnTo>
                    <a:pt x="4461" y="2559"/>
                  </a:lnTo>
                  <a:lnTo>
                    <a:pt x="4461" y="13714"/>
                  </a:lnTo>
                  <a:lnTo>
                    <a:pt x="116" y="11921"/>
                  </a:lnTo>
                  <a:cubicBezTo>
                    <a:pt x="107" y="11917"/>
                    <a:pt x="97" y="11916"/>
                    <a:pt x="88" y="11916"/>
                  </a:cubicBezTo>
                  <a:cubicBezTo>
                    <a:pt x="58" y="11916"/>
                    <a:pt x="29" y="11933"/>
                    <a:pt x="17" y="11962"/>
                  </a:cubicBezTo>
                  <a:cubicBezTo>
                    <a:pt x="1" y="12002"/>
                    <a:pt x="20" y="12045"/>
                    <a:pt x="58" y="12061"/>
                  </a:cubicBezTo>
                  <a:lnTo>
                    <a:pt x="4613" y="13941"/>
                  </a:lnTo>
                  <a:lnTo>
                    <a:pt x="4613" y="2469"/>
                  </a:lnTo>
                  <a:lnTo>
                    <a:pt x="124" y="10"/>
                  </a:lnTo>
                  <a:cubicBezTo>
                    <a:pt x="113" y="4"/>
                    <a:pt x="100"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35"/>
            <p:cNvSpPr/>
            <p:nvPr/>
          </p:nvSpPr>
          <p:spPr>
            <a:xfrm>
              <a:off x="5352475" y="2854550"/>
              <a:ext cx="127625" cy="333575"/>
            </a:xfrm>
            <a:custGeom>
              <a:avLst/>
              <a:gdLst/>
              <a:ahLst/>
              <a:cxnLst/>
              <a:rect l="l" t="t" r="r" b="b"/>
              <a:pathLst>
                <a:path w="5105" h="13343" extrusionOk="0">
                  <a:moveTo>
                    <a:pt x="151" y="237"/>
                  </a:moveTo>
                  <a:lnTo>
                    <a:pt x="4952" y="2428"/>
                  </a:lnTo>
                  <a:lnTo>
                    <a:pt x="4952" y="13123"/>
                  </a:lnTo>
                  <a:lnTo>
                    <a:pt x="150" y="11276"/>
                  </a:lnTo>
                  <a:lnTo>
                    <a:pt x="151" y="237"/>
                  </a:lnTo>
                  <a:close/>
                  <a:moveTo>
                    <a:pt x="0" y="0"/>
                  </a:moveTo>
                  <a:lnTo>
                    <a:pt x="0" y="11379"/>
                  </a:lnTo>
                  <a:lnTo>
                    <a:pt x="5104" y="13343"/>
                  </a:lnTo>
                  <a:lnTo>
                    <a:pt x="5104" y="233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35"/>
            <p:cNvSpPr/>
            <p:nvPr/>
          </p:nvSpPr>
          <p:spPr>
            <a:xfrm>
              <a:off x="5454400" y="2902175"/>
              <a:ext cx="3825" cy="277400"/>
            </a:xfrm>
            <a:custGeom>
              <a:avLst/>
              <a:gdLst/>
              <a:ahLst/>
              <a:cxnLst/>
              <a:rect l="l" t="t" r="r" b="b"/>
              <a:pathLst>
                <a:path w="153" h="11096" extrusionOk="0">
                  <a:moveTo>
                    <a:pt x="77" y="1"/>
                  </a:moveTo>
                  <a:cubicBezTo>
                    <a:pt x="39" y="1"/>
                    <a:pt x="1" y="26"/>
                    <a:pt x="1" y="76"/>
                  </a:cubicBezTo>
                  <a:lnTo>
                    <a:pt x="1" y="11020"/>
                  </a:lnTo>
                  <a:cubicBezTo>
                    <a:pt x="2" y="11061"/>
                    <a:pt x="35" y="11096"/>
                    <a:pt x="77" y="11096"/>
                  </a:cubicBezTo>
                  <a:cubicBezTo>
                    <a:pt x="118" y="11096"/>
                    <a:pt x="153" y="11061"/>
                    <a:pt x="153" y="11020"/>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35"/>
            <p:cNvSpPr/>
            <p:nvPr/>
          </p:nvSpPr>
          <p:spPr>
            <a:xfrm>
              <a:off x="5260075" y="2813075"/>
              <a:ext cx="3800" cy="288700"/>
            </a:xfrm>
            <a:custGeom>
              <a:avLst/>
              <a:gdLst/>
              <a:ahLst/>
              <a:cxnLst/>
              <a:rect l="l" t="t" r="r" b="b"/>
              <a:pathLst>
                <a:path w="152" h="11548" extrusionOk="0">
                  <a:moveTo>
                    <a:pt x="75" y="0"/>
                  </a:moveTo>
                  <a:cubicBezTo>
                    <a:pt x="39" y="0"/>
                    <a:pt x="3" y="24"/>
                    <a:pt x="1" y="73"/>
                  </a:cubicBezTo>
                  <a:lnTo>
                    <a:pt x="1" y="11473"/>
                  </a:lnTo>
                  <a:cubicBezTo>
                    <a:pt x="1" y="11515"/>
                    <a:pt x="34" y="11548"/>
                    <a:pt x="76" y="11548"/>
                  </a:cubicBezTo>
                  <a:cubicBezTo>
                    <a:pt x="117" y="11548"/>
                    <a:pt x="151" y="11514"/>
                    <a:pt x="151" y="11473"/>
                  </a:cubicBezTo>
                  <a:lnTo>
                    <a:pt x="151" y="73"/>
                  </a:lnTo>
                  <a:cubicBezTo>
                    <a:pt x="149" y="24"/>
                    <a:pt x="11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35"/>
            <p:cNvSpPr/>
            <p:nvPr/>
          </p:nvSpPr>
          <p:spPr>
            <a:xfrm>
              <a:off x="5171225" y="3226250"/>
              <a:ext cx="115275" cy="330450"/>
            </a:xfrm>
            <a:custGeom>
              <a:avLst/>
              <a:gdLst/>
              <a:ahLst/>
              <a:cxnLst/>
              <a:rect l="l" t="t" r="r" b="b"/>
              <a:pathLst>
                <a:path w="4611" h="13218" extrusionOk="0">
                  <a:moveTo>
                    <a:pt x="85" y="1"/>
                  </a:moveTo>
                  <a:cubicBezTo>
                    <a:pt x="55" y="1"/>
                    <a:pt x="26" y="19"/>
                    <a:pt x="15" y="48"/>
                  </a:cubicBezTo>
                  <a:cubicBezTo>
                    <a:pt x="0" y="88"/>
                    <a:pt x="20" y="132"/>
                    <a:pt x="59" y="146"/>
                  </a:cubicBezTo>
                  <a:lnTo>
                    <a:pt x="4460" y="1859"/>
                  </a:lnTo>
                  <a:lnTo>
                    <a:pt x="4460" y="13023"/>
                  </a:lnTo>
                  <a:lnTo>
                    <a:pt x="105" y="11919"/>
                  </a:lnTo>
                  <a:cubicBezTo>
                    <a:pt x="99" y="11917"/>
                    <a:pt x="93" y="11917"/>
                    <a:pt x="87" y="11917"/>
                  </a:cubicBezTo>
                  <a:cubicBezTo>
                    <a:pt x="53" y="11917"/>
                    <a:pt x="22" y="11939"/>
                    <a:pt x="12" y="11973"/>
                  </a:cubicBezTo>
                  <a:cubicBezTo>
                    <a:pt x="3" y="12014"/>
                    <a:pt x="27" y="12055"/>
                    <a:pt x="68" y="12065"/>
                  </a:cubicBezTo>
                  <a:lnTo>
                    <a:pt x="4610" y="13218"/>
                  </a:lnTo>
                  <a:lnTo>
                    <a:pt x="4610" y="1754"/>
                  </a:lnTo>
                  <a:lnTo>
                    <a:pt x="113" y="6"/>
                  </a:lnTo>
                  <a:cubicBezTo>
                    <a:pt x="104" y="2"/>
                    <a:pt x="94" y="1"/>
                    <a:pt x="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35"/>
            <p:cNvSpPr/>
            <p:nvPr/>
          </p:nvSpPr>
          <p:spPr>
            <a:xfrm>
              <a:off x="5352425" y="3288050"/>
              <a:ext cx="127675" cy="313175"/>
            </a:xfrm>
            <a:custGeom>
              <a:avLst/>
              <a:gdLst/>
              <a:ahLst/>
              <a:cxnLst/>
              <a:rect l="l" t="t" r="r" b="b"/>
              <a:pathLst>
                <a:path w="5107" h="12527" extrusionOk="0">
                  <a:moveTo>
                    <a:pt x="153" y="203"/>
                  </a:moveTo>
                  <a:lnTo>
                    <a:pt x="4954" y="1635"/>
                  </a:lnTo>
                  <a:lnTo>
                    <a:pt x="4954" y="12338"/>
                  </a:lnTo>
                  <a:lnTo>
                    <a:pt x="152" y="11250"/>
                  </a:lnTo>
                  <a:lnTo>
                    <a:pt x="153" y="203"/>
                  </a:lnTo>
                  <a:close/>
                  <a:moveTo>
                    <a:pt x="1" y="1"/>
                  </a:moveTo>
                  <a:lnTo>
                    <a:pt x="1" y="11371"/>
                  </a:lnTo>
                  <a:lnTo>
                    <a:pt x="5106" y="12527"/>
                  </a:lnTo>
                  <a:lnTo>
                    <a:pt x="5105" y="1522"/>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35"/>
            <p:cNvSpPr/>
            <p:nvPr/>
          </p:nvSpPr>
          <p:spPr>
            <a:xfrm>
              <a:off x="5454400" y="3319125"/>
              <a:ext cx="3800" cy="277425"/>
            </a:xfrm>
            <a:custGeom>
              <a:avLst/>
              <a:gdLst/>
              <a:ahLst/>
              <a:cxnLst/>
              <a:rect l="l" t="t" r="r" b="b"/>
              <a:pathLst>
                <a:path w="152" h="11097" extrusionOk="0">
                  <a:moveTo>
                    <a:pt x="76" y="0"/>
                  </a:moveTo>
                  <a:cubicBezTo>
                    <a:pt x="38" y="0"/>
                    <a:pt x="1" y="26"/>
                    <a:pt x="1" y="77"/>
                  </a:cubicBezTo>
                  <a:lnTo>
                    <a:pt x="1" y="11021"/>
                  </a:lnTo>
                  <a:cubicBezTo>
                    <a:pt x="1" y="11062"/>
                    <a:pt x="35" y="11096"/>
                    <a:pt x="76" y="11096"/>
                  </a:cubicBezTo>
                  <a:cubicBezTo>
                    <a:pt x="118" y="11096"/>
                    <a:pt x="151" y="11062"/>
                    <a:pt x="151" y="11021"/>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35"/>
            <p:cNvSpPr/>
            <p:nvPr/>
          </p:nvSpPr>
          <p:spPr>
            <a:xfrm>
              <a:off x="5260050" y="3260725"/>
              <a:ext cx="3775" cy="288850"/>
            </a:xfrm>
            <a:custGeom>
              <a:avLst/>
              <a:gdLst/>
              <a:ahLst/>
              <a:cxnLst/>
              <a:rect l="l" t="t" r="r" b="b"/>
              <a:pathLst>
                <a:path w="151" h="11554" extrusionOk="0">
                  <a:moveTo>
                    <a:pt x="76" y="0"/>
                  </a:moveTo>
                  <a:cubicBezTo>
                    <a:pt x="38" y="0"/>
                    <a:pt x="0" y="26"/>
                    <a:pt x="0" y="77"/>
                  </a:cubicBezTo>
                  <a:lnTo>
                    <a:pt x="0" y="11478"/>
                  </a:lnTo>
                  <a:cubicBezTo>
                    <a:pt x="0" y="11519"/>
                    <a:pt x="33" y="11553"/>
                    <a:pt x="76" y="11553"/>
                  </a:cubicBezTo>
                  <a:cubicBezTo>
                    <a:pt x="118" y="11553"/>
                    <a:pt x="151" y="11519"/>
                    <a:pt x="151" y="11477"/>
                  </a:cubicBezTo>
                  <a:lnTo>
                    <a:pt x="151" y="77"/>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35"/>
            <p:cNvSpPr/>
            <p:nvPr/>
          </p:nvSpPr>
          <p:spPr>
            <a:xfrm>
              <a:off x="5171250" y="3644200"/>
              <a:ext cx="115275" cy="326700"/>
            </a:xfrm>
            <a:custGeom>
              <a:avLst/>
              <a:gdLst/>
              <a:ahLst/>
              <a:cxnLst/>
              <a:rect l="l" t="t" r="r" b="b"/>
              <a:pathLst>
                <a:path w="4611" h="13068" extrusionOk="0">
                  <a:moveTo>
                    <a:pt x="85" y="0"/>
                  </a:moveTo>
                  <a:cubicBezTo>
                    <a:pt x="53" y="0"/>
                    <a:pt x="24" y="20"/>
                    <a:pt x="14" y="51"/>
                  </a:cubicBezTo>
                  <a:cubicBezTo>
                    <a:pt x="1" y="91"/>
                    <a:pt x="21" y="133"/>
                    <a:pt x="60" y="148"/>
                  </a:cubicBezTo>
                  <a:lnTo>
                    <a:pt x="4457" y="1712"/>
                  </a:lnTo>
                  <a:lnTo>
                    <a:pt x="4457" y="12880"/>
                  </a:lnTo>
                  <a:lnTo>
                    <a:pt x="100" y="11918"/>
                  </a:lnTo>
                  <a:cubicBezTo>
                    <a:pt x="94" y="11916"/>
                    <a:pt x="88" y="11916"/>
                    <a:pt x="83" y="11916"/>
                  </a:cubicBezTo>
                  <a:cubicBezTo>
                    <a:pt x="48" y="11916"/>
                    <a:pt x="17" y="11939"/>
                    <a:pt x="10" y="11976"/>
                  </a:cubicBezTo>
                  <a:cubicBezTo>
                    <a:pt x="1" y="12017"/>
                    <a:pt x="27" y="12056"/>
                    <a:pt x="67" y="12066"/>
                  </a:cubicBezTo>
                  <a:lnTo>
                    <a:pt x="4609" y="13067"/>
                  </a:lnTo>
                  <a:lnTo>
                    <a:pt x="4611" y="160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35"/>
            <p:cNvSpPr/>
            <p:nvPr/>
          </p:nvSpPr>
          <p:spPr>
            <a:xfrm>
              <a:off x="5352425" y="3700075"/>
              <a:ext cx="127625" cy="308775"/>
            </a:xfrm>
            <a:custGeom>
              <a:avLst/>
              <a:gdLst/>
              <a:ahLst/>
              <a:cxnLst/>
              <a:rect l="l" t="t" r="r" b="b"/>
              <a:pathLst>
                <a:path w="5105" h="12351" extrusionOk="0">
                  <a:moveTo>
                    <a:pt x="150" y="196"/>
                  </a:moveTo>
                  <a:lnTo>
                    <a:pt x="4953" y="1463"/>
                  </a:lnTo>
                  <a:lnTo>
                    <a:pt x="4953" y="12167"/>
                  </a:lnTo>
                  <a:lnTo>
                    <a:pt x="150" y="11243"/>
                  </a:lnTo>
                  <a:lnTo>
                    <a:pt x="150" y="196"/>
                  </a:lnTo>
                  <a:close/>
                  <a:moveTo>
                    <a:pt x="1" y="0"/>
                  </a:moveTo>
                  <a:lnTo>
                    <a:pt x="1" y="11369"/>
                  </a:lnTo>
                  <a:lnTo>
                    <a:pt x="5015" y="12333"/>
                  </a:lnTo>
                  <a:lnTo>
                    <a:pt x="5105" y="12350"/>
                  </a:lnTo>
                  <a:lnTo>
                    <a:pt x="5105" y="1345"/>
                  </a:lnTo>
                  <a:lnTo>
                    <a:pt x="96"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35"/>
            <p:cNvSpPr/>
            <p:nvPr/>
          </p:nvSpPr>
          <p:spPr>
            <a:xfrm>
              <a:off x="5454350" y="3727450"/>
              <a:ext cx="3900" cy="277500"/>
            </a:xfrm>
            <a:custGeom>
              <a:avLst/>
              <a:gdLst/>
              <a:ahLst/>
              <a:cxnLst/>
              <a:rect l="l" t="t" r="r" b="b"/>
              <a:pathLst>
                <a:path w="156" h="11100" extrusionOk="0">
                  <a:moveTo>
                    <a:pt x="78" y="1"/>
                  </a:moveTo>
                  <a:cubicBezTo>
                    <a:pt x="39" y="1"/>
                    <a:pt x="0" y="27"/>
                    <a:pt x="3" y="80"/>
                  </a:cubicBezTo>
                  <a:lnTo>
                    <a:pt x="3" y="11024"/>
                  </a:lnTo>
                  <a:cubicBezTo>
                    <a:pt x="3" y="11066"/>
                    <a:pt x="36" y="11099"/>
                    <a:pt x="78" y="11099"/>
                  </a:cubicBezTo>
                  <a:cubicBezTo>
                    <a:pt x="119" y="11099"/>
                    <a:pt x="153" y="11066"/>
                    <a:pt x="153" y="11024"/>
                  </a:cubicBezTo>
                  <a:lnTo>
                    <a:pt x="153"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35"/>
            <p:cNvSpPr/>
            <p:nvPr/>
          </p:nvSpPr>
          <p:spPr>
            <a:xfrm>
              <a:off x="5260050" y="3675750"/>
              <a:ext cx="3775" cy="288825"/>
            </a:xfrm>
            <a:custGeom>
              <a:avLst/>
              <a:gdLst/>
              <a:ahLst/>
              <a:cxnLst/>
              <a:rect l="l" t="t" r="r" b="b"/>
              <a:pathLst>
                <a:path w="151" h="11553" extrusionOk="0">
                  <a:moveTo>
                    <a:pt x="76" y="1"/>
                  </a:moveTo>
                  <a:cubicBezTo>
                    <a:pt x="38" y="1"/>
                    <a:pt x="0" y="26"/>
                    <a:pt x="0" y="76"/>
                  </a:cubicBezTo>
                  <a:lnTo>
                    <a:pt x="0" y="11476"/>
                  </a:lnTo>
                  <a:cubicBezTo>
                    <a:pt x="0" y="11518"/>
                    <a:pt x="33" y="11551"/>
                    <a:pt x="76" y="11553"/>
                  </a:cubicBezTo>
                  <a:cubicBezTo>
                    <a:pt x="118" y="11551"/>
                    <a:pt x="151" y="11518"/>
                    <a:pt x="151" y="11476"/>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35"/>
            <p:cNvSpPr/>
            <p:nvPr/>
          </p:nvSpPr>
          <p:spPr>
            <a:xfrm>
              <a:off x="5605175" y="2621625"/>
              <a:ext cx="77475" cy="304375"/>
            </a:xfrm>
            <a:custGeom>
              <a:avLst/>
              <a:gdLst/>
              <a:ahLst/>
              <a:cxnLst/>
              <a:rect l="l" t="t" r="r" b="b"/>
              <a:pathLst>
                <a:path w="3099" h="12175" extrusionOk="0">
                  <a:moveTo>
                    <a:pt x="115" y="0"/>
                  </a:moveTo>
                  <a:cubicBezTo>
                    <a:pt x="91" y="0"/>
                    <a:pt x="67" y="12"/>
                    <a:pt x="53" y="34"/>
                  </a:cubicBezTo>
                  <a:cubicBezTo>
                    <a:pt x="29" y="70"/>
                    <a:pt x="40" y="116"/>
                    <a:pt x="74" y="140"/>
                  </a:cubicBezTo>
                  <a:lnTo>
                    <a:pt x="2948" y="2042"/>
                  </a:lnTo>
                  <a:lnTo>
                    <a:pt x="2948" y="11927"/>
                  </a:lnTo>
                  <a:lnTo>
                    <a:pt x="149" y="10500"/>
                  </a:lnTo>
                  <a:cubicBezTo>
                    <a:pt x="136" y="10492"/>
                    <a:pt x="122" y="10489"/>
                    <a:pt x="110" y="10489"/>
                  </a:cubicBezTo>
                  <a:cubicBezTo>
                    <a:pt x="40" y="10489"/>
                    <a:pt x="1" y="10596"/>
                    <a:pt x="81" y="10633"/>
                  </a:cubicBezTo>
                  <a:lnTo>
                    <a:pt x="3098" y="12174"/>
                  </a:lnTo>
                  <a:lnTo>
                    <a:pt x="3098" y="1962"/>
                  </a:lnTo>
                  <a:lnTo>
                    <a:pt x="157" y="13"/>
                  </a:lnTo>
                  <a:cubicBezTo>
                    <a:pt x="144" y="4"/>
                    <a:pt x="130"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35"/>
            <p:cNvSpPr/>
            <p:nvPr/>
          </p:nvSpPr>
          <p:spPr>
            <a:xfrm>
              <a:off x="5724400" y="2692825"/>
              <a:ext cx="84750" cy="298600"/>
            </a:xfrm>
            <a:custGeom>
              <a:avLst/>
              <a:gdLst/>
              <a:ahLst/>
              <a:cxnLst/>
              <a:rect l="l" t="t" r="r" b="b"/>
              <a:pathLst>
                <a:path w="3390" h="11944" extrusionOk="0">
                  <a:moveTo>
                    <a:pt x="153" y="265"/>
                  </a:moveTo>
                  <a:lnTo>
                    <a:pt x="3238" y="2100"/>
                  </a:lnTo>
                  <a:lnTo>
                    <a:pt x="3238" y="11696"/>
                  </a:lnTo>
                  <a:lnTo>
                    <a:pt x="153" y="10091"/>
                  </a:lnTo>
                  <a:lnTo>
                    <a:pt x="153" y="265"/>
                  </a:lnTo>
                  <a:close/>
                  <a:moveTo>
                    <a:pt x="1" y="0"/>
                  </a:moveTo>
                  <a:lnTo>
                    <a:pt x="1" y="10182"/>
                  </a:lnTo>
                  <a:lnTo>
                    <a:pt x="3390" y="11943"/>
                  </a:lnTo>
                  <a:lnTo>
                    <a:pt x="3390" y="201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35"/>
            <p:cNvSpPr/>
            <p:nvPr/>
          </p:nvSpPr>
          <p:spPr>
            <a:xfrm>
              <a:off x="5791075" y="2733675"/>
              <a:ext cx="3775" cy="249600"/>
            </a:xfrm>
            <a:custGeom>
              <a:avLst/>
              <a:gdLst/>
              <a:ahLst/>
              <a:cxnLst/>
              <a:rect l="l" t="t" r="r" b="b"/>
              <a:pathLst>
                <a:path w="151" h="9984" extrusionOk="0">
                  <a:moveTo>
                    <a:pt x="75" y="1"/>
                  </a:moveTo>
                  <a:cubicBezTo>
                    <a:pt x="38" y="1"/>
                    <a:pt x="0" y="26"/>
                    <a:pt x="0" y="76"/>
                  </a:cubicBezTo>
                  <a:lnTo>
                    <a:pt x="0" y="9908"/>
                  </a:lnTo>
                  <a:cubicBezTo>
                    <a:pt x="0" y="9949"/>
                    <a:pt x="33" y="9983"/>
                    <a:pt x="75" y="9983"/>
                  </a:cubicBezTo>
                  <a:cubicBezTo>
                    <a:pt x="116" y="9983"/>
                    <a:pt x="151" y="9949"/>
                    <a:pt x="151" y="990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35"/>
            <p:cNvSpPr/>
            <p:nvPr/>
          </p:nvSpPr>
          <p:spPr>
            <a:xfrm>
              <a:off x="5664025" y="2659800"/>
              <a:ext cx="3825" cy="256475"/>
            </a:xfrm>
            <a:custGeom>
              <a:avLst/>
              <a:gdLst/>
              <a:ahLst/>
              <a:cxnLst/>
              <a:rect l="l" t="t" r="r" b="b"/>
              <a:pathLst>
                <a:path w="153" h="10259" extrusionOk="0">
                  <a:moveTo>
                    <a:pt x="76" y="0"/>
                  </a:moveTo>
                  <a:cubicBezTo>
                    <a:pt x="39" y="0"/>
                    <a:pt x="1" y="25"/>
                    <a:pt x="1" y="75"/>
                  </a:cubicBezTo>
                  <a:lnTo>
                    <a:pt x="1" y="10183"/>
                  </a:lnTo>
                  <a:cubicBezTo>
                    <a:pt x="2" y="10224"/>
                    <a:pt x="35" y="10259"/>
                    <a:pt x="77" y="10259"/>
                  </a:cubicBezTo>
                  <a:cubicBezTo>
                    <a:pt x="118" y="10259"/>
                    <a:pt x="152" y="10224"/>
                    <a:pt x="152" y="10183"/>
                  </a:cubicBezTo>
                  <a:lnTo>
                    <a:pt x="152" y="75"/>
                  </a:lnTo>
                  <a:cubicBezTo>
                    <a:pt x="152"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35"/>
            <p:cNvSpPr/>
            <p:nvPr/>
          </p:nvSpPr>
          <p:spPr>
            <a:xfrm>
              <a:off x="5605250" y="2994650"/>
              <a:ext cx="77400" cy="295025"/>
            </a:xfrm>
            <a:custGeom>
              <a:avLst/>
              <a:gdLst/>
              <a:ahLst/>
              <a:cxnLst/>
              <a:rect l="l" t="t" r="r" b="b"/>
              <a:pathLst>
                <a:path w="3096" h="11801" extrusionOk="0">
                  <a:moveTo>
                    <a:pt x="112" y="1"/>
                  </a:moveTo>
                  <a:cubicBezTo>
                    <a:pt x="44" y="1"/>
                    <a:pt x="5" y="99"/>
                    <a:pt x="75" y="143"/>
                  </a:cubicBezTo>
                  <a:lnTo>
                    <a:pt x="2943" y="1687"/>
                  </a:lnTo>
                  <a:lnTo>
                    <a:pt x="2943" y="11581"/>
                  </a:lnTo>
                  <a:lnTo>
                    <a:pt x="138" y="10495"/>
                  </a:lnTo>
                  <a:cubicBezTo>
                    <a:pt x="128" y="10491"/>
                    <a:pt x="118" y="10489"/>
                    <a:pt x="109" y="10489"/>
                  </a:cubicBezTo>
                  <a:cubicBezTo>
                    <a:pt x="34" y="10489"/>
                    <a:pt x="1" y="10603"/>
                    <a:pt x="84" y="10636"/>
                  </a:cubicBezTo>
                  <a:lnTo>
                    <a:pt x="3095" y="11800"/>
                  </a:lnTo>
                  <a:lnTo>
                    <a:pt x="3095" y="1597"/>
                  </a:lnTo>
                  <a:lnTo>
                    <a:pt x="148" y="9"/>
                  </a:lnTo>
                  <a:cubicBezTo>
                    <a:pt x="135" y="3"/>
                    <a:pt x="124" y="1"/>
                    <a:pt x="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35"/>
            <p:cNvSpPr/>
            <p:nvPr/>
          </p:nvSpPr>
          <p:spPr>
            <a:xfrm>
              <a:off x="5724400" y="3051275"/>
              <a:ext cx="84750" cy="286925"/>
            </a:xfrm>
            <a:custGeom>
              <a:avLst/>
              <a:gdLst/>
              <a:ahLst/>
              <a:cxnLst/>
              <a:rect l="l" t="t" r="r" b="b"/>
              <a:pathLst>
                <a:path w="3390" h="11477" extrusionOk="0">
                  <a:moveTo>
                    <a:pt x="153" y="236"/>
                  </a:moveTo>
                  <a:lnTo>
                    <a:pt x="3238" y="1651"/>
                  </a:lnTo>
                  <a:lnTo>
                    <a:pt x="3238" y="11257"/>
                  </a:lnTo>
                  <a:lnTo>
                    <a:pt x="153" y="10070"/>
                  </a:lnTo>
                  <a:lnTo>
                    <a:pt x="153" y="236"/>
                  </a:lnTo>
                  <a:close/>
                  <a:moveTo>
                    <a:pt x="1" y="1"/>
                  </a:moveTo>
                  <a:lnTo>
                    <a:pt x="1" y="10175"/>
                  </a:lnTo>
                  <a:lnTo>
                    <a:pt x="3390" y="11476"/>
                  </a:lnTo>
                  <a:lnTo>
                    <a:pt x="3390" y="1555"/>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35"/>
            <p:cNvSpPr/>
            <p:nvPr/>
          </p:nvSpPr>
          <p:spPr>
            <a:xfrm>
              <a:off x="5791025" y="3082775"/>
              <a:ext cx="3800" cy="249575"/>
            </a:xfrm>
            <a:custGeom>
              <a:avLst/>
              <a:gdLst/>
              <a:ahLst/>
              <a:cxnLst/>
              <a:rect l="l" t="t" r="r" b="b"/>
              <a:pathLst>
                <a:path w="152" h="9983" extrusionOk="0">
                  <a:moveTo>
                    <a:pt x="76" y="0"/>
                  </a:moveTo>
                  <a:cubicBezTo>
                    <a:pt x="38" y="0"/>
                    <a:pt x="1" y="26"/>
                    <a:pt x="1" y="77"/>
                  </a:cubicBezTo>
                  <a:lnTo>
                    <a:pt x="1" y="9907"/>
                  </a:lnTo>
                  <a:cubicBezTo>
                    <a:pt x="1" y="9949"/>
                    <a:pt x="34" y="9982"/>
                    <a:pt x="76" y="9982"/>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35"/>
            <p:cNvSpPr/>
            <p:nvPr/>
          </p:nvSpPr>
          <p:spPr>
            <a:xfrm>
              <a:off x="5664025" y="3025750"/>
              <a:ext cx="3800" cy="256425"/>
            </a:xfrm>
            <a:custGeom>
              <a:avLst/>
              <a:gdLst/>
              <a:ahLst/>
              <a:cxnLst/>
              <a:rect l="l" t="t" r="r" b="b"/>
              <a:pathLst>
                <a:path w="152" h="10257" extrusionOk="0">
                  <a:moveTo>
                    <a:pt x="76" y="1"/>
                  </a:moveTo>
                  <a:cubicBezTo>
                    <a:pt x="39" y="1"/>
                    <a:pt x="3" y="25"/>
                    <a:pt x="1" y="73"/>
                  </a:cubicBezTo>
                  <a:lnTo>
                    <a:pt x="1" y="10181"/>
                  </a:lnTo>
                  <a:cubicBezTo>
                    <a:pt x="1" y="10222"/>
                    <a:pt x="35" y="10256"/>
                    <a:pt x="76" y="10256"/>
                  </a:cubicBezTo>
                  <a:cubicBezTo>
                    <a:pt x="118" y="10256"/>
                    <a:pt x="151" y="10223"/>
                    <a:pt x="151" y="10181"/>
                  </a:cubicBezTo>
                  <a:lnTo>
                    <a:pt x="151"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35"/>
            <p:cNvSpPr/>
            <p:nvPr/>
          </p:nvSpPr>
          <p:spPr>
            <a:xfrm>
              <a:off x="5605900" y="3401225"/>
              <a:ext cx="76725" cy="282525"/>
            </a:xfrm>
            <a:custGeom>
              <a:avLst/>
              <a:gdLst/>
              <a:ahLst/>
              <a:cxnLst/>
              <a:rect l="l" t="t" r="r" b="b"/>
              <a:pathLst>
                <a:path w="3069" h="11301" extrusionOk="0">
                  <a:moveTo>
                    <a:pt x="84" y="1"/>
                  </a:moveTo>
                  <a:cubicBezTo>
                    <a:pt x="54" y="1"/>
                    <a:pt x="25" y="20"/>
                    <a:pt x="15" y="51"/>
                  </a:cubicBezTo>
                  <a:cubicBezTo>
                    <a:pt x="0" y="89"/>
                    <a:pt x="20" y="133"/>
                    <a:pt x="58" y="147"/>
                  </a:cubicBezTo>
                  <a:lnTo>
                    <a:pt x="2917" y="1210"/>
                  </a:lnTo>
                  <a:lnTo>
                    <a:pt x="2917" y="11113"/>
                  </a:lnTo>
                  <a:lnTo>
                    <a:pt x="102" y="10493"/>
                  </a:lnTo>
                  <a:cubicBezTo>
                    <a:pt x="96" y="10491"/>
                    <a:pt x="90" y="10491"/>
                    <a:pt x="84" y="10491"/>
                  </a:cubicBezTo>
                  <a:cubicBezTo>
                    <a:pt x="49" y="10491"/>
                    <a:pt x="19" y="10515"/>
                    <a:pt x="12" y="10550"/>
                  </a:cubicBezTo>
                  <a:cubicBezTo>
                    <a:pt x="3" y="10591"/>
                    <a:pt x="28" y="10632"/>
                    <a:pt x="69" y="10641"/>
                  </a:cubicBezTo>
                  <a:lnTo>
                    <a:pt x="3068" y="11300"/>
                  </a:lnTo>
                  <a:lnTo>
                    <a:pt x="3068" y="1105"/>
                  </a:lnTo>
                  <a:lnTo>
                    <a:pt x="111" y="6"/>
                  </a:lnTo>
                  <a:cubicBezTo>
                    <a:pt x="102" y="2"/>
                    <a:pt x="93"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35"/>
            <p:cNvSpPr/>
            <p:nvPr/>
          </p:nvSpPr>
          <p:spPr>
            <a:xfrm>
              <a:off x="5724375" y="3438300"/>
              <a:ext cx="84750" cy="271375"/>
            </a:xfrm>
            <a:custGeom>
              <a:avLst/>
              <a:gdLst/>
              <a:ahLst/>
              <a:cxnLst/>
              <a:rect l="l" t="t" r="r" b="b"/>
              <a:pathLst>
                <a:path w="3390" h="10855" extrusionOk="0">
                  <a:moveTo>
                    <a:pt x="152" y="198"/>
                  </a:moveTo>
                  <a:lnTo>
                    <a:pt x="3239" y="1057"/>
                  </a:lnTo>
                  <a:lnTo>
                    <a:pt x="3239" y="10669"/>
                  </a:lnTo>
                  <a:lnTo>
                    <a:pt x="152" y="10042"/>
                  </a:lnTo>
                  <a:lnTo>
                    <a:pt x="152" y="198"/>
                  </a:lnTo>
                  <a:close/>
                  <a:moveTo>
                    <a:pt x="0" y="0"/>
                  </a:moveTo>
                  <a:lnTo>
                    <a:pt x="0" y="10165"/>
                  </a:lnTo>
                  <a:lnTo>
                    <a:pt x="3300" y="10836"/>
                  </a:lnTo>
                  <a:lnTo>
                    <a:pt x="3390" y="10854"/>
                  </a:lnTo>
                  <a:lnTo>
                    <a:pt x="3390" y="94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35"/>
            <p:cNvSpPr/>
            <p:nvPr/>
          </p:nvSpPr>
          <p:spPr>
            <a:xfrm>
              <a:off x="5791025" y="3457325"/>
              <a:ext cx="3800" cy="249600"/>
            </a:xfrm>
            <a:custGeom>
              <a:avLst/>
              <a:gdLst/>
              <a:ahLst/>
              <a:cxnLst/>
              <a:rect l="l" t="t" r="r" b="b"/>
              <a:pathLst>
                <a:path w="152" h="9984" extrusionOk="0">
                  <a:moveTo>
                    <a:pt x="76" y="0"/>
                  </a:moveTo>
                  <a:cubicBezTo>
                    <a:pt x="38" y="0"/>
                    <a:pt x="1" y="26"/>
                    <a:pt x="1" y="77"/>
                  </a:cubicBezTo>
                  <a:lnTo>
                    <a:pt x="1" y="9907"/>
                  </a:lnTo>
                  <a:cubicBezTo>
                    <a:pt x="1" y="9949"/>
                    <a:pt x="34" y="9982"/>
                    <a:pt x="76" y="9984"/>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35"/>
            <p:cNvSpPr/>
            <p:nvPr/>
          </p:nvSpPr>
          <p:spPr>
            <a:xfrm>
              <a:off x="5664025" y="3422775"/>
              <a:ext cx="3800" cy="256400"/>
            </a:xfrm>
            <a:custGeom>
              <a:avLst/>
              <a:gdLst/>
              <a:ahLst/>
              <a:cxnLst/>
              <a:rect l="l" t="t" r="r" b="b"/>
              <a:pathLst>
                <a:path w="152" h="10256" extrusionOk="0">
                  <a:moveTo>
                    <a:pt x="75" y="0"/>
                  </a:moveTo>
                  <a:cubicBezTo>
                    <a:pt x="39" y="0"/>
                    <a:pt x="3" y="24"/>
                    <a:pt x="1" y="71"/>
                  </a:cubicBezTo>
                  <a:lnTo>
                    <a:pt x="1" y="10179"/>
                  </a:lnTo>
                  <a:cubicBezTo>
                    <a:pt x="1" y="10222"/>
                    <a:pt x="34" y="10256"/>
                    <a:pt x="76" y="10256"/>
                  </a:cubicBezTo>
                  <a:cubicBezTo>
                    <a:pt x="117" y="10255"/>
                    <a:pt x="151" y="10222"/>
                    <a:pt x="151" y="10179"/>
                  </a:cubicBezTo>
                  <a:lnTo>
                    <a:pt x="151" y="71"/>
                  </a:lnTo>
                  <a:cubicBezTo>
                    <a:pt x="149" y="24"/>
                    <a:pt x="112"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35"/>
            <p:cNvSpPr/>
            <p:nvPr/>
          </p:nvSpPr>
          <p:spPr>
            <a:xfrm>
              <a:off x="5605225" y="3769175"/>
              <a:ext cx="77400" cy="282475"/>
            </a:xfrm>
            <a:custGeom>
              <a:avLst/>
              <a:gdLst/>
              <a:ahLst/>
              <a:cxnLst/>
              <a:rect l="l" t="t" r="r" b="b"/>
              <a:pathLst>
                <a:path w="3096" h="11299" extrusionOk="0">
                  <a:moveTo>
                    <a:pt x="108" y="1"/>
                  </a:moveTo>
                  <a:cubicBezTo>
                    <a:pt x="34" y="1"/>
                    <a:pt x="1" y="117"/>
                    <a:pt x="85" y="147"/>
                  </a:cubicBezTo>
                  <a:lnTo>
                    <a:pt x="2944" y="1209"/>
                  </a:lnTo>
                  <a:lnTo>
                    <a:pt x="2944" y="11111"/>
                  </a:lnTo>
                  <a:lnTo>
                    <a:pt x="129" y="10494"/>
                  </a:lnTo>
                  <a:cubicBezTo>
                    <a:pt x="122" y="10492"/>
                    <a:pt x="115" y="10491"/>
                    <a:pt x="109" y="10491"/>
                  </a:cubicBezTo>
                  <a:cubicBezTo>
                    <a:pt x="74" y="10491"/>
                    <a:pt x="44" y="10516"/>
                    <a:pt x="38" y="10551"/>
                  </a:cubicBezTo>
                  <a:cubicBezTo>
                    <a:pt x="30" y="10592"/>
                    <a:pt x="55" y="10631"/>
                    <a:pt x="96" y="10641"/>
                  </a:cubicBezTo>
                  <a:lnTo>
                    <a:pt x="3095" y="11299"/>
                  </a:lnTo>
                  <a:lnTo>
                    <a:pt x="3095" y="1104"/>
                  </a:lnTo>
                  <a:lnTo>
                    <a:pt x="138" y="7"/>
                  </a:lnTo>
                  <a:cubicBezTo>
                    <a:pt x="127"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35"/>
            <p:cNvSpPr/>
            <p:nvPr/>
          </p:nvSpPr>
          <p:spPr>
            <a:xfrm>
              <a:off x="5724375" y="3805925"/>
              <a:ext cx="84750" cy="270400"/>
            </a:xfrm>
            <a:custGeom>
              <a:avLst/>
              <a:gdLst/>
              <a:ahLst/>
              <a:cxnLst/>
              <a:rect l="l" t="t" r="r" b="b"/>
              <a:pathLst>
                <a:path w="3390" h="10816" extrusionOk="0">
                  <a:moveTo>
                    <a:pt x="152" y="197"/>
                  </a:moveTo>
                  <a:lnTo>
                    <a:pt x="3239" y="1018"/>
                  </a:lnTo>
                  <a:lnTo>
                    <a:pt x="3239" y="10632"/>
                  </a:lnTo>
                  <a:lnTo>
                    <a:pt x="152" y="10041"/>
                  </a:lnTo>
                  <a:lnTo>
                    <a:pt x="152" y="197"/>
                  </a:lnTo>
                  <a:close/>
                  <a:moveTo>
                    <a:pt x="0" y="1"/>
                  </a:moveTo>
                  <a:lnTo>
                    <a:pt x="0" y="10166"/>
                  </a:lnTo>
                  <a:lnTo>
                    <a:pt x="3390" y="10816"/>
                  </a:lnTo>
                  <a:lnTo>
                    <a:pt x="3390" y="903"/>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35"/>
            <p:cNvSpPr/>
            <p:nvPr/>
          </p:nvSpPr>
          <p:spPr>
            <a:xfrm>
              <a:off x="5791025" y="3824200"/>
              <a:ext cx="3800" cy="249575"/>
            </a:xfrm>
            <a:custGeom>
              <a:avLst/>
              <a:gdLst/>
              <a:ahLst/>
              <a:cxnLst/>
              <a:rect l="l" t="t" r="r" b="b"/>
              <a:pathLst>
                <a:path w="152" h="9983" extrusionOk="0">
                  <a:moveTo>
                    <a:pt x="76" y="1"/>
                  </a:moveTo>
                  <a:cubicBezTo>
                    <a:pt x="38" y="1"/>
                    <a:pt x="1" y="26"/>
                    <a:pt x="1" y="76"/>
                  </a:cubicBezTo>
                  <a:lnTo>
                    <a:pt x="1" y="9908"/>
                  </a:lnTo>
                  <a:cubicBezTo>
                    <a:pt x="1" y="9950"/>
                    <a:pt x="34" y="9983"/>
                    <a:pt x="76" y="9983"/>
                  </a:cubicBezTo>
                  <a:cubicBezTo>
                    <a:pt x="117" y="9983"/>
                    <a:pt x="151" y="9950"/>
                    <a:pt x="151" y="9909"/>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35"/>
            <p:cNvSpPr/>
            <p:nvPr/>
          </p:nvSpPr>
          <p:spPr>
            <a:xfrm>
              <a:off x="5664000" y="3790725"/>
              <a:ext cx="3775" cy="256425"/>
            </a:xfrm>
            <a:custGeom>
              <a:avLst/>
              <a:gdLst/>
              <a:ahLst/>
              <a:cxnLst/>
              <a:rect l="l" t="t" r="r" b="b"/>
              <a:pathLst>
                <a:path w="151" h="10257" extrusionOk="0">
                  <a:moveTo>
                    <a:pt x="76" y="0"/>
                  </a:moveTo>
                  <a:cubicBezTo>
                    <a:pt x="39" y="0"/>
                    <a:pt x="2" y="24"/>
                    <a:pt x="0" y="73"/>
                  </a:cubicBezTo>
                  <a:lnTo>
                    <a:pt x="0" y="10180"/>
                  </a:lnTo>
                  <a:cubicBezTo>
                    <a:pt x="0" y="10223"/>
                    <a:pt x="35" y="10256"/>
                    <a:pt x="76" y="10257"/>
                  </a:cubicBezTo>
                  <a:cubicBezTo>
                    <a:pt x="118" y="10256"/>
                    <a:pt x="151" y="10223"/>
                    <a:pt x="151" y="10180"/>
                  </a:cubicBezTo>
                  <a:lnTo>
                    <a:pt x="151" y="73"/>
                  </a:lnTo>
                  <a:cubicBezTo>
                    <a:pt x="149" y="24"/>
                    <a:pt x="112"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35"/>
            <p:cNvSpPr/>
            <p:nvPr/>
          </p:nvSpPr>
          <p:spPr>
            <a:xfrm>
              <a:off x="5919425" y="2771225"/>
              <a:ext cx="108925" cy="312125"/>
            </a:xfrm>
            <a:custGeom>
              <a:avLst/>
              <a:gdLst/>
              <a:ahLst/>
              <a:cxnLst/>
              <a:rect l="l" t="t" r="r" b="b"/>
              <a:pathLst>
                <a:path w="4357" h="12485" extrusionOk="0">
                  <a:moveTo>
                    <a:pt x="111" y="0"/>
                  </a:moveTo>
                  <a:cubicBezTo>
                    <a:pt x="47" y="0"/>
                    <a:pt x="0" y="93"/>
                    <a:pt x="69" y="140"/>
                  </a:cubicBezTo>
                  <a:lnTo>
                    <a:pt x="4206" y="3174"/>
                  </a:lnTo>
                  <a:lnTo>
                    <a:pt x="4206" y="12220"/>
                  </a:lnTo>
                  <a:lnTo>
                    <a:pt x="151" y="9833"/>
                  </a:lnTo>
                  <a:cubicBezTo>
                    <a:pt x="139" y="9826"/>
                    <a:pt x="126" y="9822"/>
                    <a:pt x="113" y="9822"/>
                  </a:cubicBezTo>
                  <a:cubicBezTo>
                    <a:pt x="87" y="9822"/>
                    <a:pt x="62" y="9836"/>
                    <a:pt x="48" y="9859"/>
                  </a:cubicBezTo>
                  <a:cubicBezTo>
                    <a:pt x="27" y="9895"/>
                    <a:pt x="39" y="9941"/>
                    <a:pt x="75" y="9962"/>
                  </a:cubicBezTo>
                  <a:lnTo>
                    <a:pt x="4357" y="12485"/>
                  </a:lnTo>
                  <a:lnTo>
                    <a:pt x="4357" y="3097"/>
                  </a:lnTo>
                  <a:lnTo>
                    <a:pt x="158" y="18"/>
                  </a:lnTo>
                  <a:cubicBezTo>
                    <a:pt x="142" y="6"/>
                    <a:pt x="126" y="0"/>
                    <a:pt x="1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35"/>
            <p:cNvSpPr/>
            <p:nvPr/>
          </p:nvSpPr>
          <p:spPr>
            <a:xfrm>
              <a:off x="6089850" y="2886750"/>
              <a:ext cx="119825" cy="296325"/>
            </a:xfrm>
            <a:custGeom>
              <a:avLst/>
              <a:gdLst/>
              <a:ahLst/>
              <a:cxnLst/>
              <a:rect l="l" t="t" r="r" b="b"/>
              <a:pathLst>
                <a:path w="4793" h="11853" extrusionOk="0">
                  <a:moveTo>
                    <a:pt x="152" y="274"/>
                  </a:moveTo>
                  <a:lnTo>
                    <a:pt x="4642" y="3095"/>
                  </a:lnTo>
                  <a:lnTo>
                    <a:pt x="4642" y="11598"/>
                  </a:lnTo>
                  <a:lnTo>
                    <a:pt x="152" y="9160"/>
                  </a:lnTo>
                  <a:lnTo>
                    <a:pt x="152" y="274"/>
                  </a:lnTo>
                  <a:close/>
                  <a:moveTo>
                    <a:pt x="0" y="1"/>
                  </a:moveTo>
                  <a:lnTo>
                    <a:pt x="0" y="9250"/>
                  </a:lnTo>
                  <a:lnTo>
                    <a:pt x="4792" y="11853"/>
                  </a:lnTo>
                  <a:lnTo>
                    <a:pt x="4791" y="3012"/>
                  </a:lnTo>
                  <a:lnTo>
                    <a:pt x="116" y="7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35"/>
            <p:cNvSpPr/>
            <p:nvPr/>
          </p:nvSpPr>
          <p:spPr>
            <a:xfrm>
              <a:off x="6185325" y="2948575"/>
              <a:ext cx="3825" cy="222775"/>
            </a:xfrm>
            <a:custGeom>
              <a:avLst/>
              <a:gdLst/>
              <a:ahLst/>
              <a:cxnLst/>
              <a:rect l="l" t="t" r="r" b="b"/>
              <a:pathLst>
                <a:path w="153" h="8911" extrusionOk="0">
                  <a:moveTo>
                    <a:pt x="77" y="0"/>
                  </a:moveTo>
                  <a:cubicBezTo>
                    <a:pt x="40" y="0"/>
                    <a:pt x="4" y="24"/>
                    <a:pt x="1" y="72"/>
                  </a:cubicBezTo>
                  <a:lnTo>
                    <a:pt x="1" y="8835"/>
                  </a:lnTo>
                  <a:cubicBezTo>
                    <a:pt x="1" y="8876"/>
                    <a:pt x="35" y="8911"/>
                    <a:pt x="78" y="8911"/>
                  </a:cubicBezTo>
                  <a:cubicBezTo>
                    <a:pt x="119" y="8911"/>
                    <a:pt x="152" y="8876"/>
                    <a:pt x="153" y="8835"/>
                  </a:cubicBezTo>
                  <a:lnTo>
                    <a:pt x="153" y="72"/>
                  </a:lnTo>
                  <a:cubicBezTo>
                    <a:pt x="150" y="24"/>
                    <a:pt x="114"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35"/>
            <p:cNvSpPr/>
            <p:nvPr/>
          </p:nvSpPr>
          <p:spPr>
            <a:xfrm>
              <a:off x="6003325" y="2832325"/>
              <a:ext cx="3800" cy="236500"/>
            </a:xfrm>
            <a:custGeom>
              <a:avLst/>
              <a:gdLst/>
              <a:ahLst/>
              <a:cxnLst/>
              <a:rect l="l" t="t" r="r" b="b"/>
              <a:pathLst>
                <a:path w="152" h="9460" extrusionOk="0">
                  <a:moveTo>
                    <a:pt x="76" y="0"/>
                  </a:moveTo>
                  <a:cubicBezTo>
                    <a:pt x="38" y="0"/>
                    <a:pt x="1" y="25"/>
                    <a:pt x="1" y="76"/>
                  </a:cubicBezTo>
                  <a:lnTo>
                    <a:pt x="1" y="9384"/>
                  </a:lnTo>
                  <a:cubicBezTo>
                    <a:pt x="1" y="9426"/>
                    <a:pt x="34" y="9459"/>
                    <a:pt x="76" y="9459"/>
                  </a:cubicBezTo>
                  <a:cubicBezTo>
                    <a:pt x="118" y="9459"/>
                    <a:pt x="151" y="9426"/>
                    <a:pt x="151" y="9384"/>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35"/>
            <p:cNvSpPr/>
            <p:nvPr/>
          </p:nvSpPr>
          <p:spPr>
            <a:xfrm>
              <a:off x="5919500" y="3120400"/>
              <a:ext cx="108825" cy="296450"/>
            </a:xfrm>
            <a:custGeom>
              <a:avLst/>
              <a:gdLst/>
              <a:ahLst/>
              <a:cxnLst/>
              <a:rect l="l" t="t" r="r" b="b"/>
              <a:pathLst>
                <a:path w="4353" h="11858" extrusionOk="0">
                  <a:moveTo>
                    <a:pt x="110" y="0"/>
                  </a:moveTo>
                  <a:cubicBezTo>
                    <a:pt x="84" y="0"/>
                    <a:pt x="59" y="13"/>
                    <a:pt x="45" y="37"/>
                  </a:cubicBezTo>
                  <a:cubicBezTo>
                    <a:pt x="23" y="73"/>
                    <a:pt x="35" y="119"/>
                    <a:pt x="72" y="140"/>
                  </a:cubicBezTo>
                  <a:lnTo>
                    <a:pt x="4202" y="2567"/>
                  </a:lnTo>
                  <a:lnTo>
                    <a:pt x="4202" y="11625"/>
                  </a:lnTo>
                  <a:lnTo>
                    <a:pt x="140" y="9824"/>
                  </a:lnTo>
                  <a:cubicBezTo>
                    <a:pt x="129" y="9819"/>
                    <a:pt x="119" y="9817"/>
                    <a:pt x="109" y="9817"/>
                  </a:cubicBezTo>
                  <a:cubicBezTo>
                    <a:pt x="37" y="9817"/>
                    <a:pt x="1" y="9925"/>
                    <a:pt x="78" y="9963"/>
                  </a:cubicBezTo>
                  <a:lnTo>
                    <a:pt x="4247" y="11810"/>
                  </a:lnTo>
                  <a:lnTo>
                    <a:pt x="4353" y="11857"/>
                  </a:lnTo>
                  <a:lnTo>
                    <a:pt x="4353" y="2480"/>
                  </a:lnTo>
                  <a:lnTo>
                    <a:pt x="148" y="11"/>
                  </a:lnTo>
                  <a:cubicBezTo>
                    <a:pt x="136" y="4"/>
                    <a:pt x="123"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35"/>
            <p:cNvSpPr/>
            <p:nvPr/>
          </p:nvSpPr>
          <p:spPr>
            <a:xfrm>
              <a:off x="6089850" y="3211700"/>
              <a:ext cx="119825" cy="279275"/>
            </a:xfrm>
            <a:custGeom>
              <a:avLst/>
              <a:gdLst/>
              <a:ahLst/>
              <a:cxnLst/>
              <a:rect l="l" t="t" r="r" b="b"/>
              <a:pathLst>
                <a:path w="4793" h="11171" extrusionOk="0">
                  <a:moveTo>
                    <a:pt x="152" y="242"/>
                  </a:moveTo>
                  <a:lnTo>
                    <a:pt x="4640" y="2435"/>
                  </a:lnTo>
                  <a:lnTo>
                    <a:pt x="4640" y="10947"/>
                  </a:lnTo>
                  <a:lnTo>
                    <a:pt x="151" y="9138"/>
                  </a:lnTo>
                  <a:lnTo>
                    <a:pt x="152" y="242"/>
                  </a:lnTo>
                  <a:close/>
                  <a:moveTo>
                    <a:pt x="0" y="0"/>
                  </a:moveTo>
                  <a:lnTo>
                    <a:pt x="0" y="9240"/>
                  </a:lnTo>
                  <a:lnTo>
                    <a:pt x="4792" y="11170"/>
                  </a:lnTo>
                  <a:lnTo>
                    <a:pt x="4791" y="2340"/>
                  </a:lnTo>
                  <a:lnTo>
                    <a:pt x="108" y="5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35"/>
            <p:cNvSpPr/>
            <p:nvPr/>
          </p:nvSpPr>
          <p:spPr>
            <a:xfrm>
              <a:off x="6185325" y="3259625"/>
              <a:ext cx="3825" cy="222850"/>
            </a:xfrm>
            <a:custGeom>
              <a:avLst/>
              <a:gdLst/>
              <a:ahLst/>
              <a:cxnLst/>
              <a:rect l="l" t="t" r="r" b="b"/>
              <a:pathLst>
                <a:path w="153" h="8914" extrusionOk="0">
                  <a:moveTo>
                    <a:pt x="77" y="0"/>
                  </a:moveTo>
                  <a:cubicBezTo>
                    <a:pt x="39" y="0"/>
                    <a:pt x="1" y="25"/>
                    <a:pt x="1" y="76"/>
                  </a:cubicBezTo>
                  <a:lnTo>
                    <a:pt x="1" y="8838"/>
                  </a:lnTo>
                  <a:cubicBezTo>
                    <a:pt x="1" y="8879"/>
                    <a:pt x="35" y="8914"/>
                    <a:pt x="78" y="8914"/>
                  </a:cubicBezTo>
                  <a:cubicBezTo>
                    <a:pt x="119" y="8914"/>
                    <a:pt x="153" y="8879"/>
                    <a:pt x="153" y="8838"/>
                  </a:cubicBezTo>
                  <a:lnTo>
                    <a:pt x="153" y="76"/>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35"/>
            <p:cNvSpPr/>
            <p:nvPr/>
          </p:nvSpPr>
          <p:spPr>
            <a:xfrm>
              <a:off x="6003300" y="3169275"/>
              <a:ext cx="3825" cy="236500"/>
            </a:xfrm>
            <a:custGeom>
              <a:avLst/>
              <a:gdLst/>
              <a:ahLst/>
              <a:cxnLst/>
              <a:rect l="l" t="t" r="r" b="b"/>
              <a:pathLst>
                <a:path w="153" h="9460" extrusionOk="0">
                  <a:moveTo>
                    <a:pt x="76" y="1"/>
                  </a:moveTo>
                  <a:cubicBezTo>
                    <a:pt x="38" y="1"/>
                    <a:pt x="0" y="26"/>
                    <a:pt x="0" y="76"/>
                  </a:cubicBezTo>
                  <a:lnTo>
                    <a:pt x="0" y="9384"/>
                  </a:lnTo>
                  <a:cubicBezTo>
                    <a:pt x="0" y="9427"/>
                    <a:pt x="35" y="9460"/>
                    <a:pt x="77" y="9460"/>
                  </a:cubicBezTo>
                  <a:cubicBezTo>
                    <a:pt x="118" y="9460"/>
                    <a:pt x="152" y="9427"/>
                    <a:pt x="152" y="9384"/>
                  </a:cubicBezTo>
                  <a:lnTo>
                    <a:pt x="152" y="76"/>
                  </a:lnTo>
                  <a:cubicBezTo>
                    <a:pt x="152"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35"/>
            <p:cNvSpPr/>
            <p:nvPr/>
          </p:nvSpPr>
          <p:spPr>
            <a:xfrm>
              <a:off x="5920050" y="3500900"/>
              <a:ext cx="108300" cy="277275"/>
            </a:xfrm>
            <a:custGeom>
              <a:avLst/>
              <a:gdLst/>
              <a:ahLst/>
              <a:cxnLst/>
              <a:rect l="l" t="t" r="r" b="b"/>
              <a:pathLst>
                <a:path w="4332" h="11091" extrusionOk="0">
                  <a:moveTo>
                    <a:pt x="87" y="1"/>
                  </a:moveTo>
                  <a:cubicBezTo>
                    <a:pt x="57" y="1"/>
                    <a:pt x="29" y="19"/>
                    <a:pt x="17" y="49"/>
                  </a:cubicBezTo>
                  <a:cubicBezTo>
                    <a:pt x="1" y="87"/>
                    <a:pt x="19" y="131"/>
                    <a:pt x="59" y="148"/>
                  </a:cubicBezTo>
                  <a:lnTo>
                    <a:pt x="4180" y="1827"/>
                  </a:lnTo>
                  <a:lnTo>
                    <a:pt x="4180" y="10895"/>
                  </a:lnTo>
                  <a:lnTo>
                    <a:pt x="108" y="9821"/>
                  </a:lnTo>
                  <a:cubicBezTo>
                    <a:pt x="102" y="9820"/>
                    <a:pt x="97" y="9820"/>
                    <a:pt x="92" y="9820"/>
                  </a:cubicBezTo>
                  <a:cubicBezTo>
                    <a:pt x="54" y="9820"/>
                    <a:pt x="23" y="9840"/>
                    <a:pt x="14" y="9875"/>
                  </a:cubicBezTo>
                  <a:cubicBezTo>
                    <a:pt x="3" y="9916"/>
                    <a:pt x="28" y="9957"/>
                    <a:pt x="68" y="9968"/>
                  </a:cubicBezTo>
                  <a:lnTo>
                    <a:pt x="4235" y="11067"/>
                  </a:lnTo>
                  <a:lnTo>
                    <a:pt x="4331" y="11091"/>
                  </a:lnTo>
                  <a:lnTo>
                    <a:pt x="4332" y="1727"/>
                  </a:lnTo>
                  <a:lnTo>
                    <a:pt x="116" y="7"/>
                  </a:lnTo>
                  <a:cubicBezTo>
                    <a:pt x="106" y="3"/>
                    <a:pt x="97"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35"/>
            <p:cNvSpPr/>
            <p:nvPr/>
          </p:nvSpPr>
          <p:spPr>
            <a:xfrm>
              <a:off x="6089800" y="3562500"/>
              <a:ext cx="119850" cy="258400"/>
            </a:xfrm>
            <a:custGeom>
              <a:avLst/>
              <a:gdLst/>
              <a:ahLst/>
              <a:cxnLst/>
              <a:rect l="l" t="t" r="r" b="b"/>
              <a:pathLst>
                <a:path w="4794" h="10336" extrusionOk="0">
                  <a:moveTo>
                    <a:pt x="153" y="206"/>
                  </a:moveTo>
                  <a:lnTo>
                    <a:pt x="4642" y="1624"/>
                  </a:lnTo>
                  <a:lnTo>
                    <a:pt x="4642" y="10145"/>
                  </a:lnTo>
                  <a:lnTo>
                    <a:pt x="153" y="9109"/>
                  </a:lnTo>
                  <a:lnTo>
                    <a:pt x="153" y="206"/>
                  </a:lnTo>
                  <a:close/>
                  <a:moveTo>
                    <a:pt x="1" y="0"/>
                  </a:moveTo>
                  <a:lnTo>
                    <a:pt x="1" y="9229"/>
                  </a:lnTo>
                  <a:lnTo>
                    <a:pt x="4701" y="10314"/>
                  </a:lnTo>
                  <a:lnTo>
                    <a:pt x="4793" y="10335"/>
                  </a:lnTo>
                  <a:lnTo>
                    <a:pt x="4793" y="15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35"/>
            <p:cNvSpPr/>
            <p:nvPr/>
          </p:nvSpPr>
          <p:spPr>
            <a:xfrm>
              <a:off x="6185325" y="3593450"/>
              <a:ext cx="3825" cy="222850"/>
            </a:xfrm>
            <a:custGeom>
              <a:avLst/>
              <a:gdLst/>
              <a:ahLst/>
              <a:cxnLst/>
              <a:rect l="l" t="t" r="r" b="b"/>
              <a:pathLst>
                <a:path w="153" h="8914" extrusionOk="0">
                  <a:moveTo>
                    <a:pt x="77" y="0"/>
                  </a:moveTo>
                  <a:cubicBezTo>
                    <a:pt x="39" y="0"/>
                    <a:pt x="1" y="25"/>
                    <a:pt x="1" y="75"/>
                  </a:cubicBezTo>
                  <a:lnTo>
                    <a:pt x="1" y="8838"/>
                  </a:lnTo>
                  <a:cubicBezTo>
                    <a:pt x="1" y="8879"/>
                    <a:pt x="35" y="8914"/>
                    <a:pt x="78" y="8914"/>
                  </a:cubicBezTo>
                  <a:cubicBezTo>
                    <a:pt x="119" y="8914"/>
                    <a:pt x="153" y="8879"/>
                    <a:pt x="153" y="8838"/>
                  </a:cubicBezTo>
                  <a:lnTo>
                    <a:pt x="153" y="75"/>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35"/>
            <p:cNvSpPr/>
            <p:nvPr/>
          </p:nvSpPr>
          <p:spPr>
            <a:xfrm>
              <a:off x="6003275" y="3534950"/>
              <a:ext cx="3800" cy="236425"/>
            </a:xfrm>
            <a:custGeom>
              <a:avLst/>
              <a:gdLst/>
              <a:ahLst/>
              <a:cxnLst/>
              <a:rect l="l" t="t" r="r" b="b"/>
              <a:pathLst>
                <a:path w="152" h="9457" extrusionOk="0">
                  <a:moveTo>
                    <a:pt x="76" y="1"/>
                  </a:moveTo>
                  <a:cubicBezTo>
                    <a:pt x="39" y="1"/>
                    <a:pt x="3" y="25"/>
                    <a:pt x="0" y="73"/>
                  </a:cubicBezTo>
                  <a:lnTo>
                    <a:pt x="0" y="9381"/>
                  </a:lnTo>
                  <a:cubicBezTo>
                    <a:pt x="0" y="9424"/>
                    <a:pt x="34" y="9457"/>
                    <a:pt x="77" y="9457"/>
                  </a:cubicBezTo>
                  <a:cubicBezTo>
                    <a:pt x="118" y="9457"/>
                    <a:pt x="152" y="9424"/>
                    <a:pt x="152" y="9381"/>
                  </a:cubicBezTo>
                  <a:lnTo>
                    <a:pt x="152"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35"/>
            <p:cNvSpPr/>
            <p:nvPr/>
          </p:nvSpPr>
          <p:spPr>
            <a:xfrm>
              <a:off x="5920050" y="3845300"/>
              <a:ext cx="108250" cy="270250"/>
            </a:xfrm>
            <a:custGeom>
              <a:avLst/>
              <a:gdLst/>
              <a:ahLst/>
              <a:cxnLst/>
              <a:rect l="l" t="t" r="r" b="b"/>
              <a:pathLst>
                <a:path w="4330" h="10810" extrusionOk="0">
                  <a:moveTo>
                    <a:pt x="85" y="0"/>
                  </a:moveTo>
                  <a:cubicBezTo>
                    <a:pt x="54" y="0"/>
                    <a:pt x="24" y="20"/>
                    <a:pt x="14" y="52"/>
                  </a:cubicBezTo>
                  <a:cubicBezTo>
                    <a:pt x="1" y="91"/>
                    <a:pt x="22" y="134"/>
                    <a:pt x="60" y="148"/>
                  </a:cubicBezTo>
                  <a:lnTo>
                    <a:pt x="4179" y="1553"/>
                  </a:lnTo>
                  <a:lnTo>
                    <a:pt x="4179" y="10624"/>
                  </a:lnTo>
                  <a:lnTo>
                    <a:pt x="101" y="9821"/>
                  </a:lnTo>
                  <a:cubicBezTo>
                    <a:pt x="96" y="9819"/>
                    <a:pt x="90" y="9819"/>
                    <a:pt x="85" y="9819"/>
                  </a:cubicBezTo>
                  <a:cubicBezTo>
                    <a:pt x="50" y="9819"/>
                    <a:pt x="18" y="9844"/>
                    <a:pt x="13" y="9880"/>
                  </a:cubicBezTo>
                  <a:cubicBezTo>
                    <a:pt x="3" y="9920"/>
                    <a:pt x="31" y="9961"/>
                    <a:pt x="72" y="9967"/>
                  </a:cubicBezTo>
                  <a:lnTo>
                    <a:pt x="4239" y="10791"/>
                  </a:lnTo>
                  <a:lnTo>
                    <a:pt x="4329" y="10809"/>
                  </a:lnTo>
                  <a:lnTo>
                    <a:pt x="4329" y="144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35"/>
            <p:cNvSpPr/>
            <p:nvPr/>
          </p:nvSpPr>
          <p:spPr>
            <a:xfrm>
              <a:off x="6089800" y="3895825"/>
              <a:ext cx="119850" cy="250600"/>
            </a:xfrm>
            <a:custGeom>
              <a:avLst/>
              <a:gdLst/>
              <a:ahLst/>
              <a:cxnLst/>
              <a:rect l="l" t="t" r="r" b="b"/>
              <a:pathLst>
                <a:path w="4794" h="10024" extrusionOk="0">
                  <a:moveTo>
                    <a:pt x="153" y="194"/>
                  </a:moveTo>
                  <a:lnTo>
                    <a:pt x="4641" y="1321"/>
                  </a:lnTo>
                  <a:lnTo>
                    <a:pt x="4641" y="9845"/>
                  </a:lnTo>
                  <a:lnTo>
                    <a:pt x="151" y="9100"/>
                  </a:lnTo>
                  <a:lnTo>
                    <a:pt x="153" y="194"/>
                  </a:lnTo>
                  <a:close/>
                  <a:moveTo>
                    <a:pt x="1" y="0"/>
                  </a:moveTo>
                  <a:lnTo>
                    <a:pt x="1" y="9228"/>
                  </a:lnTo>
                  <a:lnTo>
                    <a:pt x="4793" y="10023"/>
                  </a:lnTo>
                  <a:lnTo>
                    <a:pt x="4792" y="1204"/>
                  </a:lnTo>
                  <a:lnTo>
                    <a:pt x="95"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35"/>
            <p:cNvSpPr/>
            <p:nvPr/>
          </p:nvSpPr>
          <p:spPr>
            <a:xfrm>
              <a:off x="6185300" y="3920425"/>
              <a:ext cx="3825" cy="222850"/>
            </a:xfrm>
            <a:custGeom>
              <a:avLst/>
              <a:gdLst/>
              <a:ahLst/>
              <a:cxnLst/>
              <a:rect l="l" t="t" r="r" b="b"/>
              <a:pathLst>
                <a:path w="153" h="8914" extrusionOk="0">
                  <a:moveTo>
                    <a:pt x="77" y="1"/>
                  </a:moveTo>
                  <a:cubicBezTo>
                    <a:pt x="39" y="1"/>
                    <a:pt x="1" y="26"/>
                    <a:pt x="1" y="76"/>
                  </a:cubicBezTo>
                  <a:lnTo>
                    <a:pt x="1" y="8839"/>
                  </a:lnTo>
                  <a:cubicBezTo>
                    <a:pt x="1" y="8881"/>
                    <a:pt x="35" y="8914"/>
                    <a:pt x="77" y="8914"/>
                  </a:cubicBezTo>
                  <a:cubicBezTo>
                    <a:pt x="118" y="8914"/>
                    <a:pt x="153" y="8881"/>
                    <a:pt x="153" y="8839"/>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35"/>
            <p:cNvSpPr/>
            <p:nvPr/>
          </p:nvSpPr>
          <p:spPr>
            <a:xfrm>
              <a:off x="6003200" y="3873650"/>
              <a:ext cx="3925" cy="236600"/>
            </a:xfrm>
            <a:custGeom>
              <a:avLst/>
              <a:gdLst/>
              <a:ahLst/>
              <a:cxnLst/>
              <a:rect l="l" t="t" r="r" b="b"/>
              <a:pathLst>
                <a:path w="157" h="9464" extrusionOk="0">
                  <a:moveTo>
                    <a:pt x="78" y="1"/>
                  </a:moveTo>
                  <a:cubicBezTo>
                    <a:pt x="39" y="1"/>
                    <a:pt x="0" y="27"/>
                    <a:pt x="3" y="80"/>
                  </a:cubicBezTo>
                  <a:lnTo>
                    <a:pt x="3" y="9388"/>
                  </a:lnTo>
                  <a:cubicBezTo>
                    <a:pt x="3" y="9431"/>
                    <a:pt x="36" y="9464"/>
                    <a:pt x="78" y="9464"/>
                  </a:cubicBezTo>
                  <a:cubicBezTo>
                    <a:pt x="121" y="9464"/>
                    <a:pt x="154" y="9431"/>
                    <a:pt x="154" y="9388"/>
                  </a:cubicBezTo>
                  <a:lnTo>
                    <a:pt x="154"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35"/>
            <p:cNvSpPr/>
            <p:nvPr/>
          </p:nvSpPr>
          <p:spPr>
            <a:xfrm>
              <a:off x="4677850" y="2079325"/>
              <a:ext cx="172300" cy="421650"/>
            </a:xfrm>
            <a:custGeom>
              <a:avLst/>
              <a:gdLst/>
              <a:ahLst/>
              <a:cxnLst/>
              <a:rect l="l" t="t" r="r" b="b"/>
              <a:pathLst>
                <a:path w="6892" h="16866" extrusionOk="0">
                  <a:moveTo>
                    <a:pt x="111" y="0"/>
                  </a:moveTo>
                  <a:cubicBezTo>
                    <a:pt x="45" y="0"/>
                    <a:pt x="1" y="98"/>
                    <a:pt x="75" y="142"/>
                  </a:cubicBezTo>
                  <a:lnTo>
                    <a:pt x="6697" y="4323"/>
                  </a:lnTo>
                  <a:lnTo>
                    <a:pt x="6742" y="16615"/>
                  </a:lnTo>
                  <a:lnTo>
                    <a:pt x="196" y="13188"/>
                  </a:lnTo>
                  <a:cubicBezTo>
                    <a:pt x="184" y="13182"/>
                    <a:pt x="172" y="13179"/>
                    <a:pt x="161" y="13179"/>
                  </a:cubicBezTo>
                  <a:cubicBezTo>
                    <a:pt x="93" y="13179"/>
                    <a:pt x="53" y="13279"/>
                    <a:pt x="126" y="13321"/>
                  </a:cubicBezTo>
                  <a:lnTo>
                    <a:pt x="6891" y="16865"/>
                  </a:lnTo>
                  <a:lnTo>
                    <a:pt x="6891" y="16865"/>
                  </a:lnTo>
                  <a:lnTo>
                    <a:pt x="6848" y="4283"/>
                  </a:lnTo>
                  <a:lnTo>
                    <a:pt x="6848" y="4242"/>
                  </a:lnTo>
                  <a:lnTo>
                    <a:pt x="155" y="15"/>
                  </a:lnTo>
                  <a:cubicBezTo>
                    <a:pt x="140" y="5"/>
                    <a:pt x="125"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35"/>
            <p:cNvSpPr/>
            <p:nvPr/>
          </p:nvSpPr>
          <p:spPr>
            <a:xfrm>
              <a:off x="4884350" y="2204750"/>
              <a:ext cx="177175" cy="395775"/>
            </a:xfrm>
            <a:custGeom>
              <a:avLst/>
              <a:gdLst/>
              <a:ahLst/>
              <a:cxnLst/>
              <a:rect l="l" t="t" r="r" b="b"/>
              <a:pathLst>
                <a:path w="7087" h="15831" extrusionOk="0">
                  <a:moveTo>
                    <a:pt x="151" y="266"/>
                  </a:moveTo>
                  <a:lnTo>
                    <a:pt x="6895" y="4296"/>
                  </a:lnTo>
                  <a:lnTo>
                    <a:pt x="6934" y="15593"/>
                  </a:lnTo>
                  <a:lnTo>
                    <a:pt x="6934" y="15593"/>
                  </a:lnTo>
                  <a:lnTo>
                    <a:pt x="194" y="12440"/>
                  </a:lnTo>
                  <a:lnTo>
                    <a:pt x="151" y="266"/>
                  </a:lnTo>
                  <a:close/>
                  <a:moveTo>
                    <a:pt x="0" y="0"/>
                  </a:moveTo>
                  <a:lnTo>
                    <a:pt x="44" y="12489"/>
                  </a:lnTo>
                  <a:lnTo>
                    <a:pt x="44" y="12536"/>
                  </a:lnTo>
                  <a:lnTo>
                    <a:pt x="7086" y="15830"/>
                  </a:lnTo>
                  <a:lnTo>
                    <a:pt x="7045" y="4252"/>
                  </a:lnTo>
                  <a:lnTo>
                    <a:pt x="7045" y="4210"/>
                  </a:lnTo>
                  <a:lnTo>
                    <a:pt x="114" y="6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35"/>
            <p:cNvSpPr/>
            <p:nvPr/>
          </p:nvSpPr>
          <p:spPr>
            <a:xfrm>
              <a:off x="5029800" y="2293300"/>
              <a:ext cx="4850" cy="293575"/>
            </a:xfrm>
            <a:custGeom>
              <a:avLst/>
              <a:gdLst/>
              <a:ahLst/>
              <a:cxnLst/>
              <a:rect l="l" t="t" r="r" b="b"/>
              <a:pathLst>
                <a:path w="194" h="11743" extrusionOk="0">
                  <a:moveTo>
                    <a:pt x="78" y="1"/>
                  </a:moveTo>
                  <a:cubicBezTo>
                    <a:pt x="35" y="1"/>
                    <a:pt x="1" y="35"/>
                    <a:pt x="1" y="76"/>
                  </a:cubicBezTo>
                  <a:lnTo>
                    <a:pt x="42" y="11667"/>
                  </a:lnTo>
                  <a:cubicBezTo>
                    <a:pt x="42" y="11710"/>
                    <a:pt x="76" y="11743"/>
                    <a:pt x="119" y="11743"/>
                  </a:cubicBezTo>
                  <a:cubicBezTo>
                    <a:pt x="160" y="11743"/>
                    <a:pt x="194" y="11708"/>
                    <a:pt x="194" y="11667"/>
                  </a:cubicBezTo>
                  <a:lnTo>
                    <a:pt x="153" y="76"/>
                  </a:lnTo>
                  <a:cubicBezTo>
                    <a:pt x="152" y="35"/>
                    <a:pt x="119"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35"/>
            <p:cNvSpPr/>
            <p:nvPr/>
          </p:nvSpPr>
          <p:spPr>
            <a:xfrm>
              <a:off x="4813225" y="2164500"/>
              <a:ext cx="5475" cy="318925"/>
            </a:xfrm>
            <a:custGeom>
              <a:avLst/>
              <a:gdLst/>
              <a:ahLst/>
              <a:cxnLst/>
              <a:rect l="l" t="t" r="r" b="b"/>
              <a:pathLst>
                <a:path w="219" h="12757" extrusionOk="0">
                  <a:moveTo>
                    <a:pt x="76" y="1"/>
                  </a:moveTo>
                  <a:cubicBezTo>
                    <a:pt x="35" y="1"/>
                    <a:pt x="0" y="34"/>
                    <a:pt x="2" y="76"/>
                  </a:cubicBezTo>
                  <a:lnTo>
                    <a:pt x="68" y="12681"/>
                  </a:lnTo>
                  <a:cubicBezTo>
                    <a:pt x="68" y="12723"/>
                    <a:pt x="101" y="12756"/>
                    <a:pt x="143" y="12756"/>
                  </a:cubicBezTo>
                  <a:cubicBezTo>
                    <a:pt x="184" y="12756"/>
                    <a:pt x="218" y="12722"/>
                    <a:pt x="218" y="12681"/>
                  </a:cubicBezTo>
                  <a:lnTo>
                    <a:pt x="152"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35"/>
            <p:cNvSpPr/>
            <p:nvPr/>
          </p:nvSpPr>
          <p:spPr>
            <a:xfrm>
              <a:off x="4680225" y="2556925"/>
              <a:ext cx="171575" cy="401525"/>
            </a:xfrm>
            <a:custGeom>
              <a:avLst/>
              <a:gdLst/>
              <a:ahLst/>
              <a:cxnLst/>
              <a:rect l="l" t="t" r="r" b="b"/>
              <a:pathLst>
                <a:path w="6863" h="16061" extrusionOk="0">
                  <a:moveTo>
                    <a:pt x="87" y="1"/>
                  </a:moveTo>
                  <a:cubicBezTo>
                    <a:pt x="60" y="1"/>
                    <a:pt x="33" y="15"/>
                    <a:pt x="19" y="42"/>
                  </a:cubicBezTo>
                  <a:cubicBezTo>
                    <a:pt x="1" y="79"/>
                    <a:pt x="15" y="124"/>
                    <a:pt x="52" y="143"/>
                  </a:cubicBezTo>
                  <a:lnTo>
                    <a:pt x="6667" y="3538"/>
                  </a:lnTo>
                  <a:lnTo>
                    <a:pt x="6712" y="15836"/>
                  </a:lnTo>
                  <a:lnTo>
                    <a:pt x="163" y="13182"/>
                  </a:lnTo>
                  <a:cubicBezTo>
                    <a:pt x="152" y="13177"/>
                    <a:pt x="142" y="13175"/>
                    <a:pt x="132" y="13175"/>
                  </a:cubicBezTo>
                  <a:cubicBezTo>
                    <a:pt x="58" y="13175"/>
                    <a:pt x="24" y="13288"/>
                    <a:pt x="105" y="13322"/>
                  </a:cubicBezTo>
                  <a:lnTo>
                    <a:pt x="6862" y="16061"/>
                  </a:lnTo>
                  <a:lnTo>
                    <a:pt x="6862" y="16061"/>
                  </a:lnTo>
                  <a:lnTo>
                    <a:pt x="6817" y="3491"/>
                  </a:lnTo>
                  <a:lnTo>
                    <a:pt x="6817" y="3445"/>
                  </a:lnTo>
                  <a:lnTo>
                    <a:pt x="121" y="9"/>
                  </a:lnTo>
                  <a:cubicBezTo>
                    <a:pt x="110" y="3"/>
                    <a:pt x="99"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35"/>
            <p:cNvSpPr/>
            <p:nvPr/>
          </p:nvSpPr>
          <p:spPr>
            <a:xfrm>
              <a:off x="4885925" y="2658300"/>
              <a:ext cx="177150" cy="375350"/>
            </a:xfrm>
            <a:custGeom>
              <a:avLst/>
              <a:gdLst/>
              <a:ahLst/>
              <a:cxnLst/>
              <a:rect l="l" t="t" r="r" b="b"/>
              <a:pathLst>
                <a:path w="7086" h="15014" extrusionOk="0">
                  <a:moveTo>
                    <a:pt x="151" y="241"/>
                  </a:moveTo>
                  <a:lnTo>
                    <a:pt x="6894" y="3494"/>
                  </a:lnTo>
                  <a:lnTo>
                    <a:pt x="6933" y="14799"/>
                  </a:lnTo>
                  <a:lnTo>
                    <a:pt x="6933" y="14799"/>
                  </a:lnTo>
                  <a:lnTo>
                    <a:pt x="195" y="12423"/>
                  </a:lnTo>
                  <a:lnTo>
                    <a:pt x="151" y="241"/>
                  </a:lnTo>
                  <a:close/>
                  <a:moveTo>
                    <a:pt x="0" y="1"/>
                  </a:moveTo>
                  <a:lnTo>
                    <a:pt x="45" y="12476"/>
                  </a:lnTo>
                  <a:lnTo>
                    <a:pt x="45" y="12529"/>
                  </a:lnTo>
                  <a:lnTo>
                    <a:pt x="7085" y="15013"/>
                  </a:lnTo>
                  <a:lnTo>
                    <a:pt x="7044" y="3445"/>
                  </a:lnTo>
                  <a:lnTo>
                    <a:pt x="7044" y="3399"/>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35"/>
            <p:cNvSpPr/>
            <p:nvPr/>
          </p:nvSpPr>
          <p:spPr>
            <a:xfrm>
              <a:off x="5031375" y="2729750"/>
              <a:ext cx="4825" cy="293625"/>
            </a:xfrm>
            <a:custGeom>
              <a:avLst/>
              <a:gdLst/>
              <a:ahLst/>
              <a:cxnLst/>
              <a:rect l="l" t="t" r="r" b="b"/>
              <a:pathLst>
                <a:path w="193" h="11745" extrusionOk="0">
                  <a:moveTo>
                    <a:pt x="77" y="1"/>
                  </a:moveTo>
                  <a:cubicBezTo>
                    <a:pt x="34" y="1"/>
                    <a:pt x="0" y="35"/>
                    <a:pt x="0" y="77"/>
                  </a:cubicBezTo>
                  <a:lnTo>
                    <a:pt x="41" y="11669"/>
                  </a:lnTo>
                  <a:cubicBezTo>
                    <a:pt x="42" y="11710"/>
                    <a:pt x="75" y="11744"/>
                    <a:pt x="118" y="11744"/>
                  </a:cubicBezTo>
                  <a:cubicBezTo>
                    <a:pt x="159" y="11744"/>
                    <a:pt x="193" y="11710"/>
                    <a:pt x="193" y="11668"/>
                  </a:cubicBezTo>
                  <a:lnTo>
                    <a:pt x="152" y="76"/>
                  </a:lnTo>
                  <a:cubicBezTo>
                    <a:pt x="152" y="35"/>
                    <a:pt x="118"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35"/>
            <p:cNvSpPr/>
            <p:nvPr/>
          </p:nvSpPr>
          <p:spPr>
            <a:xfrm>
              <a:off x="4814875" y="2626075"/>
              <a:ext cx="5475" cy="318850"/>
            </a:xfrm>
            <a:custGeom>
              <a:avLst/>
              <a:gdLst/>
              <a:ahLst/>
              <a:cxnLst/>
              <a:rect l="l" t="t" r="r" b="b"/>
              <a:pathLst>
                <a:path w="219" h="12754" extrusionOk="0">
                  <a:moveTo>
                    <a:pt x="76" y="0"/>
                  </a:moveTo>
                  <a:cubicBezTo>
                    <a:pt x="35" y="0"/>
                    <a:pt x="0" y="34"/>
                    <a:pt x="2" y="75"/>
                  </a:cubicBezTo>
                  <a:lnTo>
                    <a:pt x="68" y="12679"/>
                  </a:lnTo>
                  <a:cubicBezTo>
                    <a:pt x="68" y="12720"/>
                    <a:pt x="101" y="12753"/>
                    <a:pt x="143" y="12753"/>
                  </a:cubicBezTo>
                  <a:cubicBezTo>
                    <a:pt x="184" y="12753"/>
                    <a:pt x="218" y="12720"/>
                    <a:pt x="218" y="12678"/>
                  </a:cubicBezTo>
                  <a:lnTo>
                    <a:pt x="152" y="75"/>
                  </a:lnTo>
                  <a:cubicBezTo>
                    <a:pt x="151" y="33"/>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35"/>
            <p:cNvSpPr/>
            <p:nvPr/>
          </p:nvSpPr>
          <p:spPr>
            <a:xfrm>
              <a:off x="4681525" y="3086950"/>
              <a:ext cx="172075" cy="376825"/>
            </a:xfrm>
            <a:custGeom>
              <a:avLst/>
              <a:gdLst/>
              <a:ahLst/>
              <a:cxnLst/>
              <a:rect l="l" t="t" r="r" b="b"/>
              <a:pathLst>
                <a:path w="6883" h="15073" extrusionOk="0">
                  <a:moveTo>
                    <a:pt x="108" y="1"/>
                  </a:moveTo>
                  <a:cubicBezTo>
                    <a:pt x="32" y="1"/>
                    <a:pt x="0" y="117"/>
                    <a:pt x="85" y="148"/>
                  </a:cubicBezTo>
                  <a:lnTo>
                    <a:pt x="6687" y="2571"/>
                  </a:lnTo>
                  <a:lnTo>
                    <a:pt x="6731" y="14879"/>
                  </a:lnTo>
                  <a:lnTo>
                    <a:pt x="176" y="13181"/>
                  </a:lnTo>
                  <a:cubicBezTo>
                    <a:pt x="168" y="13179"/>
                    <a:pt x="161" y="13178"/>
                    <a:pt x="154" y="13178"/>
                  </a:cubicBezTo>
                  <a:cubicBezTo>
                    <a:pt x="74" y="13178"/>
                    <a:pt x="49" y="13303"/>
                    <a:pt x="139" y="13326"/>
                  </a:cubicBezTo>
                  <a:lnTo>
                    <a:pt x="6883" y="15073"/>
                  </a:lnTo>
                  <a:lnTo>
                    <a:pt x="6837" y="2518"/>
                  </a:lnTo>
                  <a:lnTo>
                    <a:pt x="6837" y="2465"/>
                  </a:lnTo>
                  <a:lnTo>
                    <a:pt x="137" y="6"/>
                  </a:lnTo>
                  <a:cubicBezTo>
                    <a:pt x="126"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35"/>
            <p:cNvSpPr/>
            <p:nvPr/>
          </p:nvSpPr>
          <p:spPr>
            <a:xfrm>
              <a:off x="4887750" y="3158750"/>
              <a:ext cx="177000" cy="350100"/>
            </a:xfrm>
            <a:custGeom>
              <a:avLst/>
              <a:gdLst/>
              <a:ahLst/>
              <a:cxnLst/>
              <a:rect l="l" t="t" r="r" b="b"/>
              <a:pathLst>
                <a:path w="7080" h="14004" extrusionOk="0">
                  <a:moveTo>
                    <a:pt x="151" y="211"/>
                  </a:moveTo>
                  <a:lnTo>
                    <a:pt x="6888" y="2507"/>
                  </a:lnTo>
                  <a:lnTo>
                    <a:pt x="6929" y="13818"/>
                  </a:lnTo>
                  <a:lnTo>
                    <a:pt x="194" y="12400"/>
                  </a:lnTo>
                  <a:lnTo>
                    <a:pt x="151" y="211"/>
                  </a:lnTo>
                  <a:close/>
                  <a:moveTo>
                    <a:pt x="0" y="0"/>
                  </a:moveTo>
                  <a:lnTo>
                    <a:pt x="44" y="12461"/>
                  </a:lnTo>
                  <a:lnTo>
                    <a:pt x="44" y="12522"/>
                  </a:lnTo>
                  <a:lnTo>
                    <a:pt x="7080" y="14003"/>
                  </a:lnTo>
                  <a:lnTo>
                    <a:pt x="7039" y="2451"/>
                  </a:lnTo>
                  <a:lnTo>
                    <a:pt x="7039" y="239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35"/>
            <p:cNvSpPr/>
            <p:nvPr/>
          </p:nvSpPr>
          <p:spPr>
            <a:xfrm>
              <a:off x="5033075" y="3209125"/>
              <a:ext cx="4850" cy="293600"/>
            </a:xfrm>
            <a:custGeom>
              <a:avLst/>
              <a:gdLst/>
              <a:ahLst/>
              <a:cxnLst/>
              <a:rect l="l" t="t" r="r" b="b"/>
              <a:pathLst>
                <a:path w="194" h="11744" extrusionOk="0">
                  <a:moveTo>
                    <a:pt x="76" y="0"/>
                  </a:moveTo>
                  <a:cubicBezTo>
                    <a:pt x="34" y="0"/>
                    <a:pt x="1" y="34"/>
                    <a:pt x="1" y="77"/>
                  </a:cubicBezTo>
                  <a:lnTo>
                    <a:pt x="42" y="11668"/>
                  </a:lnTo>
                  <a:cubicBezTo>
                    <a:pt x="43" y="11709"/>
                    <a:pt x="76" y="11742"/>
                    <a:pt x="118" y="11744"/>
                  </a:cubicBezTo>
                  <a:cubicBezTo>
                    <a:pt x="159" y="11744"/>
                    <a:pt x="194" y="11709"/>
                    <a:pt x="194" y="11667"/>
                  </a:cubicBezTo>
                  <a:lnTo>
                    <a:pt x="151" y="75"/>
                  </a:lnTo>
                  <a:cubicBezTo>
                    <a:pt x="151" y="34"/>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35"/>
            <p:cNvSpPr/>
            <p:nvPr/>
          </p:nvSpPr>
          <p:spPr>
            <a:xfrm>
              <a:off x="4816700" y="3136400"/>
              <a:ext cx="5475" cy="318800"/>
            </a:xfrm>
            <a:custGeom>
              <a:avLst/>
              <a:gdLst/>
              <a:ahLst/>
              <a:cxnLst/>
              <a:rect l="l" t="t" r="r" b="b"/>
              <a:pathLst>
                <a:path w="219" h="12752" extrusionOk="0">
                  <a:moveTo>
                    <a:pt x="75" y="1"/>
                  </a:moveTo>
                  <a:cubicBezTo>
                    <a:pt x="34" y="1"/>
                    <a:pt x="0" y="35"/>
                    <a:pt x="0" y="76"/>
                  </a:cubicBezTo>
                  <a:lnTo>
                    <a:pt x="66" y="12676"/>
                  </a:lnTo>
                  <a:cubicBezTo>
                    <a:pt x="67" y="12718"/>
                    <a:pt x="101" y="12751"/>
                    <a:pt x="143" y="12751"/>
                  </a:cubicBezTo>
                  <a:cubicBezTo>
                    <a:pt x="185" y="12751"/>
                    <a:pt x="218" y="12717"/>
                    <a:pt x="218" y="12676"/>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35"/>
            <p:cNvSpPr/>
            <p:nvPr/>
          </p:nvSpPr>
          <p:spPr>
            <a:xfrm>
              <a:off x="4683225" y="3557700"/>
              <a:ext cx="172050" cy="364075"/>
            </a:xfrm>
            <a:custGeom>
              <a:avLst/>
              <a:gdLst/>
              <a:ahLst/>
              <a:cxnLst/>
              <a:rect l="l" t="t" r="r" b="b"/>
              <a:pathLst>
                <a:path w="6882" h="14563" extrusionOk="0">
                  <a:moveTo>
                    <a:pt x="107" y="1"/>
                  </a:moveTo>
                  <a:cubicBezTo>
                    <a:pt x="28" y="1"/>
                    <a:pt x="0" y="124"/>
                    <a:pt x="88" y="150"/>
                  </a:cubicBezTo>
                  <a:lnTo>
                    <a:pt x="6685" y="2071"/>
                  </a:lnTo>
                  <a:lnTo>
                    <a:pt x="6729" y="14380"/>
                  </a:lnTo>
                  <a:lnTo>
                    <a:pt x="172" y="13179"/>
                  </a:lnTo>
                  <a:cubicBezTo>
                    <a:pt x="165" y="13177"/>
                    <a:pt x="158" y="13177"/>
                    <a:pt x="152" y="13177"/>
                  </a:cubicBezTo>
                  <a:cubicBezTo>
                    <a:pt x="67" y="13177"/>
                    <a:pt x="48" y="13312"/>
                    <a:pt x="144" y="13328"/>
                  </a:cubicBezTo>
                  <a:lnTo>
                    <a:pt x="6881" y="14562"/>
                  </a:lnTo>
                  <a:lnTo>
                    <a:pt x="6835" y="2014"/>
                  </a:lnTo>
                  <a:lnTo>
                    <a:pt x="6835" y="1957"/>
                  </a:lnTo>
                  <a:lnTo>
                    <a:pt x="131" y="5"/>
                  </a:lnTo>
                  <a:cubicBezTo>
                    <a:pt x="122" y="2"/>
                    <a:pt x="114" y="1"/>
                    <a:pt x="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35"/>
            <p:cNvSpPr/>
            <p:nvPr/>
          </p:nvSpPr>
          <p:spPr>
            <a:xfrm>
              <a:off x="4889350" y="3614150"/>
              <a:ext cx="176975" cy="337025"/>
            </a:xfrm>
            <a:custGeom>
              <a:avLst/>
              <a:gdLst/>
              <a:ahLst/>
              <a:cxnLst/>
              <a:rect l="l" t="t" r="r" b="b"/>
              <a:pathLst>
                <a:path w="7079" h="13481" extrusionOk="0">
                  <a:moveTo>
                    <a:pt x="152" y="197"/>
                  </a:moveTo>
                  <a:lnTo>
                    <a:pt x="6887" y="1993"/>
                  </a:lnTo>
                  <a:lnTo>
                    <a:pt x="6928" y="13309"/>
                  </a:lnTo>
                  <a:lnTo>
                    <a:pt x="195" y="12388"/>
                  </a:lnTo>
                  <a:lnTo>
                    <a:pt x="152" y="197"/>
                  </a:lnTo>
                  <a:close/>
                  <a:moveTo>
                    <a:pt x="1" y="1"/>
                  </a:moveTo>
                  <a:lnTo>
                    <a:pt x="45" y="12454"/>
                  </a:lnTo>
                  <a:lnTo>
                    <a:pt x="45" y="12520"/>
                  </a:lnTo>
                  <a:lnTo>
                    <a:pt x="6993" y="13468"/>
                  </a:lnTo>
                  <a:lnTo>
                    <a:pt x="7079" y="13480"/>
                  </a:lnTo>
                  <a:lnTo>
                    <a:pt x="7038" y="1935"/>
                  </a:lnTo>
                  <a:lnTo>
                    <a:pt x="7038" y="1877"/>
                  </a:lnTo>
                  <a:lnTo>
                    <a:pt x="96" y="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35"/>
            <p:cNvSpPr/>
            <p:nvPr/>
          </p:nvSpPr>
          <p:spPr>
            <a:xfrm>
              <a:off x="5034675" y="3653550"/>
              <a:ext cx="4850" cy="293625"/>
            </a:xfrm>
            <a:custGeom>
              <a:avLst/>
              <a:gdLst/>
              <a:ahLst/>
              <a:cxnLst/>
              <a:rect l="l" t="t" r="r" b="b"/>
              <a:pathLst>
                <a:path w="194" h="11745" extrusionOk="0">
                  <a:moveTo>
                    <a:pt x="76" y="1"/>
                  </a:moveTo>
                  <a:cubicBezTo>
                    <a:pt x="35" y="1"/>
                    <a:pt x="0" y="35"/>
                    <a:pt x="0" y="76"/>
                  </a:cubicBezTo>
                  <a:lnTo>
                    <a:pt x="42" y="11668"/>
                  </a:lnTo>
                  <a:cubicBezTo>
                    <a:pt x="42" y="11710"/>
                    <a:pt x="76" y="11743"/>
                    <a:pt x="118" y="11744"/>
                  </a:cubicBezTo>
                  <a:cubicBezTo>
                    <a:pt x="159" y="11743"/>
                    <a:pt x="193" y="11710"/>
                    <a:pt x="193" y="11668"/>
                  </a:cubicBezTo>
                  <a:lnTo>
                    <a:pt x="152" y="76"/>
                  </a:lnTo>
                  <a:cubicBezTo>
                    <a:pt x="151" y="35"/>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35"/>
            <p:cNvSpPr/>
            <p:nvPr/>
          </p:nvSpPr>
          <p:spPr>
            <a:xfrm>
              <a:off x="4818350" y="3596950"/>
              <a:ext cx="5475" cy="318775"/>
            </a:xfrm>
            <a:custGeom>
              <a:avLst/>
              <a:gdLst/>
              <a:ahLst/>
              <a:cxnLst/>
              <a:rect l="l" t="t" r="r" b="b"/>
              <a:pathLst>
                <a:path w="219" h="12751" extrusionOk="0">
                  <a:moveTo>
                    <a:pt x="75" y="0"/>
                  </a:moveTo>
                  <a:cubicBezTo>
                    <a:pt x="35" y="2"/>
                    <a:pt x="1" y="35"/>
                    <a:pt x="0" y="77"/>
                  </a:cubicBezTo>
                  <a:lnTo>
                    <a:pt x="66" y="12675"/>
                  </a:lnTo>
                  <a:cubicBezTo>
                    <a:pt x="68" y="12716"/>
                    <a:pt x="101" y="12751"/>
                    <a:pt x="143" y="12751"/>
                  </a:cubicBezTo>
                  <a:cubicBezTo>
                    <a:pt x="184" y="12749"/>
                    <a:pt x="218" y="12715"/>
                    <a:pt x="218" y="12674"/>
                  </a:cubicBezTo>
                  <a:lnTo>
                    <a:pt x="152" y="76"/>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35"/>
            <p:cNvSpPr/>
            <p:nvPr/>
          </p:nvSpPr>
          <p:spPr>
            <a:xfrm>
              <a:off x="4333325" y="3490675"/>
              <a:ext cx="208500" cy="390900"/>
            </a:xfrm>
            <a:custGeom>
              <a:avLst/>
              <a:gdLst/>
              <a:ahLst/>
              <a:cxnLst/>
              <a:rect l="l" t="t" r="r" b="b"/>
              <a:pathLst>
                <a:path w="8340" h="15636" extrusionOk="0">
                  <a:moveTo>
                    <a:pt x="451" y="190"/>
                  </a:moveTo>
                  <a:lnTo>
                    <a:pt x="8075" y="1907"/>
                  </a:lnTo>
                  <a:lnTo>
                    <a:pt x="8186" y="15461"/>
                  </a:lnTo>
                  <a:lnTo>
                    <a:pt x="155" y="14337"/>
                  </a:lnTo>
                  <a:lnTo>
                    <a:pt x="451" y="190"/>
                  </a:lnTo>
                  <a:close/>
                  <a:moveTo>
                    <a:pt x="305" y="1"/>
                  </a:moveTo>
                  <a:lnTo>
                    <a:pt x="2" y="14400"/>
                  </a:lnTo>
                  <a:lnTo>
                    <a:pt x="1" y="14467"/>
                  </a:lnTo>
                  <a:lnTo>
                    <a:pt x="8252" y="15623"/>
                  </a:lnTo>
                  <a:lnTo>
                    <a:pt x="8339" y="15635"/>
                  </a:lnTo>
                  <a:lnTo>
                    <a:pt x="8226" y="1846"/>
                  </a:lnTo>
                  <a:lnTo>
                    <a:pt x="8226" y="1787"/>
                  </a:lnTo>
                  <a:lnTo>
                    <a:pt x="395" y="20"/>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35"/>
            <p:cNvSpPr/>
            <p:nvPr/>
          </p:nvSpPr>
          <p:spPr>
            <a:xfrm>
              <a:off x="4075825" y="3426425"/>
              <a:ext cx="221700" cy="421725"/>
            </a:xfrm>
            <a:custGeom>
              <a:avLst/>
              <a:gdLst/>
              <a:ahLst/>
              <a:cxnLst/>
              <a:rect l="l" t="t" r="r" b="b"/>
              <a:pathLst>
                <a:path w="8868" h="16869" extrusionOk="0">
                  <a:moveTo>
                    <a:pt x="82" y="1"/>
                  </a:moveTo>
                  <a:cubicBezTo>
                    <a:pt x="49" y="1"/>
                    <a:pt x="17" y="24"/>
                    <a:pt x="9" y="59"/>
                  </a:cubicBezTo>
                  <a:cubicBezTo>
                    <a:pt x="0" y="99"/>
                    <a:pt x="24" y="139"/>
                    <a:pt x="65" y="150"/>
                  </a:cubicBezTo>
                  <a:lnTo>
                    <a:pt x="8596" y="2246"/>
                  </a:lnTo>
                  <a:lnTo>
                    <a:pt x="8715" y="16698"/>
                  </a:lnTo>
                  <a:lnTo>
                    <a:pt x="219" y="15670"/>
                  </a:lnTo>
                  <a:cubicBezTo>
                    <a:pt x="217" y="15670"/>
                    <a:pt x="214" y="15669"/>
                    <a:pt x="212" y="15669"/>
                  </a:cubicBezTo>
                  <a:cubicBezTo>
                    <a:pt x="174" y="15669"/>
                    <a:pt x="141" y="15697"/>
                    <a:pt x="136" y="15736"/>
                  </a:cubicBezTo>
                  <a:cubicBezTo>
                    <a:pt x="131" y="15777"/>
                    <a:pt x="160" y="15814"/>
                    <a:pt x="202" y="15819"/>
                  </a:cubicBezTo>
                  <a:lnTo>
                    <a:pt x="8783" y="16859"/>
                  </a:lnTo>
                  <a:lnTo>
                    <a:pt x="8867" y="16868"/>
                  </a:lnTo>
                  <a:lnTo>
                    <a:pt x="8748" y="2185"/>
                  </a:lnTo>
                  <a:lnTo>
                    <a:pt x="8748" y="2127"/>
                  </a:lnTo>
                  <a:lnTo>
                    <a:pt x="101" y="3"/>
                  </a:lnTo>
                  <a:cubicBezTo>
                    <a:pt x="94" y="2"/>
                    <a:pt x="88"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35"/>
            <p:cNvSpPr/>
            <p:nvPr/>
          </p:nvSpPr>
          <p:spPr>
            <a:xfrm>
              <a:off x="4511400" y="3529725"/>
              <a:ext cx="6600" cy="346175"/>
            </a:xfrm>
            <a:custGeom>
              <a:avLst/>
              <a:gdLst/>
              <a:ahLst/>
              <a:cxnLst/>
              <a:rect l="l" t="t" r="r" b="b"/>
              <a:pathLst>
                <a:path w="264" h="13847" extrusionOk="0">
                  <a:moveTo>
                    <a:pt x="76" y="0"/>
                  </a:moveTo>
                  <a:cubicBezTo>
                    <a:pt x="34" y="2"/>
                    <a:pt x="1" y="35"/>
                    <a:pt x="1" y="77"/>
                  </a:cubicBezTo>
                  <a:lnTo>
                    <a:pt x="113" y="13771"/>
                  </a:lnTo>
                  <a:cubicBezTo>
                    <a:pt x="113" y="13812"/>
                    <a:pt x="148" y="13846"/>
                    <a:pt x="188" y="13846"/>
                  </a:cubicBezTo>
                  <a:cubicBezTo>
                    <a:pt x="231" y="13845"/>
                    <a:pt x="264" y="13810"/>
                    <a:pt x="264" y="13769"/>
                  </a:cubicBezTo>
                  <a:lnTo>
                    <a:pt x="151" y="76"/>
                  </a:lnTo>
                  <a:cubicBezTo>
                    <a:pt x="151" y="33"/>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35"/>
            <p:cNvSpPr/>
            <p:nvPr/>
          </p:nvSpPr>
          <p:spPr>
            <a:xfrm>
              <a:off x="4263925" y="3472775"/>
              <a:ext cx="6825" cy="370675"/>
            </a:xfrm>
            <a:custGeom>
              <a:avLst/>
              <a:gdLst/>
              <a:ahLst/>
              <a:cxnLst/>
              <a:rect l="l" t="t" r="r" b="b"/>
              <a:pathLst>
                <a:path w="273" h="14827" extrusionOk="0">
                  <a:moveTo>
                    <a:pt x="76" y="1"/>
                  </a:moveTo>
                  <a:cubicBezTo>
                    <a:pt x="35" y="1"/>
                    <a:pt x="1" y="35"/>
                    <a:pt x="2" y="76"/>
                  </a:cubicBezTo>
                  <a:lnTo>
                    <a:pt x="122" y="14751"/>
                  </a:lnTo>
                  <a:cubicBezTo>
                    <a:pt x="122" y="14794"/>
                    <a:pt x="155" y="14827"/>
                    <a:pt x="198" y="14827"/>
                  </a:cubicBezTo>
                  <a:cubicBezTo>
                    <a:pt x="239" y="14827"/>
                    <a:pt x="273" y="14792"/>
                    <a:pt x="273" y="14750"/>
                  </a:cubicBezTo>
                  <a:lnTo>
                    <a:pt x="151"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35"/>
            <p:cNvSpPr/>
            <p:nvPr/>
          </p:nvSpPr>
          <p:spPr>
            <a:xfrm>
              <a:off x="3666025" y="1462975"/>
              <a:ext cx="249800" cy="545675"/>
            </a:xfrm>
            <a:custGeom>
              <a:avLst/>
              <a:gdLst/>
              <a:ahLst/>
              <a:cxnLst/>
              <a:rect l="l" t="t" r="r" b="b"/>
              <a:pathLst>
                <a:path w="9992" h="21827" extrusionOk="0">
                  <a:moveTo>
                    <a:pt x="151" y="269"/>
                  </a:moveTo>
                  <a:lnTo>
                    <a:pt x="9807" y="6092"/>
                  </a:lnTo>
                  <a:lnTo>
                    <a:pt x="9840" y="21578"/>
                  </a:lnTo>
                  <a:lnTo>
                    <a:pt x="187" y="16589"/>
                  </a:lnTo>
                  <a:lnTo>
                    <a:pt x="151" y="269"/>
                  </a:lnTo>
                  <a:close/>
                  <a:moveTo>
                    <a:pt x="0" y="0"/>
                  </a:moveTo>
                  <a:lnTo>
                    <a:pt x="36" y="16635"/>
                  </a:lnTo>
                  <a:lnTo>
                    <a:pt x="36" y="16680"/>
                  </a:lnTo>
                  <a:lnTo>
                    <a:pt x="9992" y="21827"/>
                  </a:lnTo>
                  <a:lnTo>
                    <a:pt x="9959" y="6048"/>
                  </a:lnTo>
                  <a:lnTo>
                    <a:pt x="9959" y="6006"/>
                  </a:lnTo>
                  <a:lnTo>
                    <a:pt x="115" y="7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35"/>
            <p:cNvSpPr/>
            <p:nvPr/>
          </p:nvSpPr>
          <p:spPr>
            <a:xfrm>
              <a:off x="3290375" y="1216825"/>
              <a:ext cx="304675" cy="623850"/>
            </a:xfrm>
            <a:custGeom>
              <a:avLst/>
              <a:gdLst/>
              <a:ahLst/>
              <a:cxnLst/>
              <a:rect l="l" t="t" r="r" b="b"/>
              <a:pathLst>
                <a:path w="12187" h="24954" extrusionOk="0">
                  <a:moveTo>
                    <a:pt x="151" y="280"/>
                  </a:moveTo>
                  <a:lnTo>
                    <a:pt x="12001" y="8063"/>
                  </a:lnTo>
                  <a:lnTo>
                    <a:pt x="12035" y="24698"/>
                  </a:lnTo>
                  <a:lnTo>
                    <a:pt x="190" y="18086"/>
                  </a:lnTo>
                  <a:lnTo>
                    <a:pt x="151" y="280"/>
                  </a:lnTo>
                  <a:close/>
                  <a:moveTo>
                    <a:pt x="1" y="0"/>
                  </a:moveTo>
                  <a:lnTo>
                    <a:pt x="39" y="18131"/>
                  </a:lnTo>
                  <a:lnTo>
                    <a:pt x="39" y="18174"/>
                  </a:lnTo>
                  <a:lnTo>
                    <a:pt x="12187" y="24954"/>
                  </a:lnTo>
                  <a:lnTo>
                    <a:pt x="12187" y="24954"/>
                  </a:lnTo>
                  <a:lnTo>
                    <a:pt x="12151" y="8022"/>
                  </a:lnTo>
                  <a:lnTo>
                    <a:pt x="12151" y="7982"/>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35"/>
            <p:cNvSpPr/>
            <p:nvPr/>
          </p:nvSpPr>
          <p:spPr>
            <a:xfrm>
              <a:off x="3881525" y="1594675"/>
              <a:ext cx="4650" cy="400525"/>
            </a:xfrm>
            <a:custGeom>
              <a:avLst/>
              <a:gdLst/>
              <a:ahLst/>
              <a:cxnLst/>
              <a:rect l="l" t="t" r="r" b="b"/>
              <a:pathLst>
                <a:path w="186" h="16021" extrusionOk="0">
                  <a:moveTo>
                    <a:pt x="79" y="0"/>
                  </a:moveTo>
                  <a:cubicBezTo>
                    <a:pt x="79" y="0"/>
                    <a:pt x="78" y="0"/>
                    <a:pt x="77" y="0"/>
                  </a:cubicBezTo>
                  <a:cubicBezTo>
                    <a:pt x="35" y="0"/>
                    <a:pt x="2" y="33"/>
                    <a:pt x="0" y="76"/>
                  </a:cubicBezTo>
                  <a:lnTo>
                    <a:pt x="33" y="15946"/>
                  </a:lnTo>
                  <a:cubicBezTo>
                    <a:pt x="35" y="15986"/>
                    <a:pt x="67" y="16020"/>
                    <a:pt x="108" y="16020"/>
                  </a:cubicBezTo>
                  <a:cubicBezTo>
                    <a:pt x="108" y="16020"/>
                    <a:pt x="109" y="16020"/>
                    <a:pt x="110" y="16020"/>
                  </a:cubicBezTo>
                  <a:lnTo>
                    <a:pt x="110" y="16021"/>
                  </a:lnTo>
                  <a:cubicBezTo>
                    <a:pt x="151" y="16021"/>
                    <a:pt x="185" y="15988"/>
                    <a:pt x="185" y="15946"/>
                  </a:cubicBezTo>
                  <a:lnTo>
                    <a:pt x="152" y="76"/>
                  </a:lnTo>
                  <a:cubicBezTo>
                    <a:pt x="152" y="34"/>
                    <a:pt x="119" y="0"/>
                    <a:pt x="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35"/>
            <p:cNvSpPr/>
            <p:nvPr/>
          </p:nvSpPr>
          <p:spPr>
            <a:xfrm>
              <a:off x="3564175" y="1398625"/>
              <a:ext cx="4725" cy="424350"/>
            </a:xfrm>
            <a:custGeom>
              <a:avLst/>
              <a:gdLst/>
              <a:ahLst/>
              <a:cxnLst/>
              <a:rect l="l" t="t" r="r" b="b"/>
              <a:pathLst>
                <a:path w="189" h="16974" extrusionOk="0">
                  <a:moveTo>
                    <a:pt x="79" y="1"/>
                  </a:moveTo>
                  <a:cubicBezTo>
                    <a:pt x="78" y="1"/>
                    <a:pt x="77" y="1"/>
                    <a:pt x="76" y="1"/>
                  </a:cubicBezTo>
                  <a:cubicBezTo>
                    <a:pt x="75" y="1"/>
                    <a:pt x="75" y="1"/>
                    <a:pt x="74" y="1"/>
                  </a:cubicBezTo>
                  <a:cubicBezTo>
                    <a:pt x="34" y="1"/>
                    <a:pt x="1" y="34"/>
                    <a:pt x="2" y="76"/>
                  </a:cubicBezTo>
                  <a:lnTo>
                    <a:pt x="38" y="16898"/>
                  </a:lnTo>
                  <a:cubicBezTo>
                    <a:pt x="38" y="16939"/>
                    <a:pt x="71" y="16974"/>
                    <a:pt x="113" y="16974"/>
                  </a:cubicBezTo>
                  <a:cubicBezTo>
                    <a:pt x="154" y="16974"/>
                    <a:pt x="188" y="16939"/>
                    <a:pt x="187" y="16898"/>
                  </a:cubicBezTo>
                  <a:lnTo>
                    <a:pt x="152" y="75"/>
                  </a:lnTo>
                  <a:cubicBezTo>
                    <a:pt x="152" y="34"/>
                    <a:pt x="120"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35"/>
            <p:cNvSpPr/>
            <p:nvPr/>
          </p:nvSpPr>
          <p:spPr>
            <a:xfrm>
              <a:off x="3667275" y="2066575"/>
              <a:ext cx="249775" cy="516375"/>
            </a:xfrm>
            <a:custGeom>
              <a:avLst/>
              <a:gdLst/>
              <a:ahLst/>
              <a:cxnLst/>
              <a:rect l="l" t="t" r="r" b="b"/>
              <a:pathLst>
                <a:path w="9991" h="20655" extrusionOk="0">
                  <a:moveTo>
                    <a:pt x="153" y="242"/>
                  </a:moveTo>
                  <a:lnTo>
                    <a:pt x="9806" y="4937"/>
                  </a:lnTo>
                  <a:lnTo>
                    <a:pt x="9839" y="20431"/>
                  </a:lnTo>
                  <a:lnTo>
                    <a:pt x="188" y="16570"/>
                  </a:lnTo>
                  <a:lnTo>
                    <a:pt x="153" y="242"/>
                  </a:lnTo>
                  <a:close/>
                  <a:moveTo>
                    <a:pt x="1" y="0"/>
                  </a:moveTo>
                  <a:lnTo>
                    <a:pt x="36" y="16622"/>
                  </a:lnTo>
                  <a:lnTo>
                    <a:pt x="36" y="16672"/>
                  </a:lnTo>
                  <a:lnTo>
                    <a:pt x="9886" y="20612"/>
                  </a:lnTo>
                  <a:lnTo>
                    <a:pt x="9991" y="20655"/>
                  </a:lnTo>
                  <a:lnTo>
                    <a:pt x="9958" y="4889"/>
                  </a:lnTo>
                  <a:lnTo>
                    <a:pt x="9958" y="4841"/>
                  </a:lnTo>
                  <a:lnTo>
                    <a:pt x="109" y="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35"/>
            <p:cNvSpPr/>
            <p:nvPr/>
          </p:nvSpPr>
          <p:spPr>
            <a:xfrm>
              <a:off x="3291725" y="1865875"/>
              <a:ext cx="304625" cy="586775"/>
            </a:xfrm>
            <a:custGeom>
              <a:avLst/>
              <a:gdLst/>
              <a:ahLst/>
              <a:cxnLst/>
              <a:rect l="l" t="t" r="r" b="b"/>
              <a:pathLst>
                <a:path w="12185" h="23471" extrusionOk="0">
                  <a:moveTo>
                    <a:pt x="153" y="252"/>
                  </a:moveTo>
                  <a:lnTo>
                    <a:pt x="11998" y="6596"/>
                  </a:lnTo>
                  <a:lnTo>
                    <a:pt x="12034" y="23239"/>
                  </a:lnTo>
                  <a:lnTo>
                    <a:pt x="12034" y="23239"/>
                  </a:lnTo>
                  <a:lnTo>
                    <a:pt x="190" y="18067"/>
                  </a:lnTo>
                  <a:lnTo>
                    <a:pt x="153" y="252"/>
                  </a:lnTo>
                  <a:close/>
                  <a:moveTo>
                    <a:pt x="1" y="0"/>
                  </a:moveTo>
                  <a:lnTo>
                    <a:pt x="39" y="18116"/>
                  </a:lnTo>
                  <a:lnTo>
                    <a:pt x="39" y="18166"/>
                  </a:lnTo>
                  <a:lnTo>
                    <a:pt x="12184" y="23470"/>
                  </a:lnTo>
                  <a:lnTo>
                    <a:pt x="12184" y="23470"/>
                  </a:lnTo>
                  <a:lnTo>
                    <a:pt x="12149" y="6550"/>
                  </a:lnTo>
                  <a:lnTo>
                    <a:pt x="12149" y="650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35"/>
            <p:cNvSpPr/>
            <p:nvPr/>
          </p:nvSpPr>
          <p:spPr>
            <a:xfrm>
              <a:off x="3882750" y="2172700"/>
              <a:ext cx="4650" cy="400550"/>
            </a:xfrm>
            <a:custGeom>
              <a:avLst/>
              <a:gdLst/>
              <a:ahLst/>
              <a:cxnLst/>
              <a:rect l="l" t="t" r="r" b="b"/>
              <a:pathLst>
                <a:path w="186" h="16022" extrusionOk="0">
                  <a:moveTo>
                    <a:pt x="76" y="1"/>
                  </a:moveTo>
                  <a:cubicBezTo>
                    <a:pt x="35" y="1"/>
                    <a:pt x="0" y="34"/>
                    <a:pt x="0" y="76"/>
                  </a:cubicBezTo>
                  <a:lnTo>
                    <a:pt x="33" y="15946"/>
                  </a:lnTo>
                  <a:cubicBezTo>
                    <a:pt x="33" y="15988"/>
                    <a:pt x="68" y="16021"/>
                    <a:pt x="109" y="16021"/>
                  </a:cubicBezTo>
                  <a:cubicBezTo>
                    <a:pt x="151" y="16021"/>
                    <a:pt x="184" y="15988"/>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35"/>
            <p:cNvSpPr/>
            <p:nvPr/>
          </p:nvSpPr>
          <p:spPr>
            <a:xfrm>
              <a:off x="3565500" y="2014025"/>
              <a:ext cx="4700" cy="424350"/>
            </a:xfrm>
            <a:custGeom>
              <a:avLst/>
              <a:gdLst/>
              <a:ahLst/>
              <a:cxnLst/>
              <a:rect l="l" t="t" r="r" b="b"/>
              <a:pathLst>
                <a:path w="188" h="16974" extrusionOk="0">
                  <a:moveTo>
                    <a:pt x="78" y="0"/>
                  </a:moveTo>
                  <a:cubicBezTo>
                    <a:pt x="78" y="0"/>
                    <a:pt x="77" y="0"/>
                    <a:pt x="76" y="0"/>
                  </a:cubicBezTo>
                  <a:cubicBezTo>
                    <a:pt x="75" y="0"/>
                    <a:pt x="74" y="0"/>
                    <a:pt x="74" y="0"/>
                  </a:cubicBezTo>
                  <a:cubicBezTo>
                    <a:pt x="33" y="0"/>
                    <a:pt x="1" y="34"/>
                    <a:pt x="1" y="75"/>
                  </a:cubicBezTo>
                  <a:lnTo>
                    <a:pt x="36" y="16898"/>
                  </a:lnTo>
                  <a:cubicBezTo>
                    <a:pt x="36" y="16940"/>
                    <a:pt x="71" y="16973"/>
                    <a:pt x="112" y="16973"/>
                  </a:cubicBezTo>
                  <a:cubicBezTo>
                    <a:pt x="154" y="16973"/>
                    <a:pt x="187" y="16939"/>
                    <a:pt x="187" y="16898"/>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35"/>
            <p:cNvSpPr/>
            <p:nvPr/>
          </p:nvSpPr>
          <p:spPr>
            <a:xfrm>
              <a:off x="3668775" y="2754950"/>
              <a:ext cx="249675" cy="480125"/>
            </a:xfrm>
            <a:custGeom>
              <a:avLst/>
              <a:gdLst/>
              <a:ahLst/>
              <a:cxnLst/>
              <a:rect l="l" t="t" r="r" b="b"/>
              <a:pathLst>
                <a:path w="9987" h="19205" extrusionOk="0">
                  <a:moveTo>
                    <a:pt x="151" y="212"/>
                  </a:moveTo>
                  <a:lnTo>
                    <a:pt x="9801" y="3507"/>
                  </a:lnTo>
                  <a:lnTo>
                    <a:pt x="9834" y="19010"/>
                  </a:lnTo>
                  <a:lnTo>
                    <a:pt x="185" y="16548"/>
                  </a:lnTo>
                  <a:lnTo>
                    <a:pt x="151" y="212"/>
                  </a:lnTo>
                  <a:close/>
                  <a:moveTo>
                    <a:pt x="0" y="1"/>
                  </a:moveTo>
                  <a:lnTo>
                    <a:pt x="34" y="16608"/>
                  </a:lnTo>
                  <a:lnTo>
                    <a:pt x="34" y="16666"/>
                  </a:lnTo>
                  <a:lnTo>
                    <a:pt x="9891" y="19180"/>
                  </a:lnTo>
                  <a:lnTo>
                    <a:pt x="9986" y="19204"/>
                  </a:lnTo>
                  <a:lnTo>
                    <a:pt x="9986" y="19204"/>
                  </a:lnTo>
                  <a:lnTo>
                    <a:pt x="9952" y="3453"/>
                  </a:lnTo>
                  <a:lnTo>
                    <a:pt x="9952" y="3399"/>
                  </a:lnTo>
                  <a:lnTo>
                    <a:pt x="100" y="35"/>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35"/>
            <p:cNvSpPr/>
            <p:nvPr/>
          </p:nvSpPr>
          <p:spPr>
            <a:xfrm>
              <a:off x="3293325" y="2610750"/>
              <a:ext cx="304500" cy="540725"/>
            </a:xfrm>
            <a:custGeom>
              <a:avLst/>
              <a:gdLst/>
              <a:ahLst/>
              <a:cxnLst/>
              <a:rect l="l" t="t" r="r" b="b"/>
              <a:pathLst>
                <a:path w="12180" h="21629" extrusionOk="0">
                  <a:moveTo>
                    <a:pt x="151" y="221"/>
                  </a:moveTo>
                  <a:lnTo>
                    <a:pt x="11994" y="4775"/>
                  </a:lnTo>
                  <a:lnTo>
                    <a:pt x="12029" y="21427"/>
                  </a:lnTo>
                  <a:lnTo>
                    <a:pt x="189" y="18045"/>
                  </a:lnTo>
                  <a:lnTo>
                    <a:pt x="151" y="221"/>
                  </a:lnTo>
                  <a:close/>
                  <a:moveTo>
                    <a:pt x="0" y="0"/>
                  </a:moveTo>
                  <a:lnTo>
                    <a:pt x="39" y="18102"/>
                  </a:lnTo>
                  <a:lnTo>
                    <a:pt x="39" y="18158"/>
                  </a:lnTo>
                  <a:lnTo>
                    <a:pt x="12083" y="21600"/>
                  </a:lnTo>
                  <a:lnTo>
                    <a:pt x="12180" y="21628"/>
                  </a:lnTo>
                  <a:lnTo>
                    <a:pt x="12144" y="4724"/>
                  </a:lnTo>
                  <a:lnTo>
                    <a:pt x="12144" y="4672"/>
                  </a:lnTo>
                  <a:lnTo>
                    <a:pt x="103" y="4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35"/>
            <p:cNvSpPr/>
            <p:nvPr/>
          </p:nvSpPr>
          <p:spPr>
            <a:xfrm>
              <a:off x="3884125" y="2829450"/>
              <a:ext cx="4650" cy="400525"/>
            </a:xfrm>
            <a:custGeom>
              <a:avLst/>
              <a:gdLst/>
              <a:ahLst/>
              <a:cxnLst/>
              <a:rect l="l" t="t" r="r" b="b"/>
              <a:pathLst>
                <a:path w="186" h="16021" extrusionOk="0">
                  <a:moveTo>
                    <a:pt x="78" y="0"/>
                  </a:moveTo>
                  <a:cubicBezTo>
                    <a:pt x="78" y="0"/>
                    <a:pt x="77" y="0"/>
                    <a:pt x="76" y="0"/>
                  </a:cubicBezTo>
                  <a:cubicBezTo>
                    <a:pt x="34" y="0"/>
                    <a:pt x="1" y="33"/>
                    <a:pt x="1" y="76"/>
                  </a:cubicBezTo>
                  <a:lnTo>
                    <a:pt x="35" y="15945"/>
                  </a:lnTo>
                  <a:cubicBezTo>
                    <a:pt x="35" y="15986"/>
                    <a:pt x="68" y="16021"/>
                    <a:pt x="110" y="16021"/>
                  </a:cubicBezTo>
                  <a:cubicBezTo>
                    <a:pt x="151" y="16021"/>
                    <a:pt x="186" y="15986"/>
                    <a:pt x="186" y="15944"/>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35"/>
            <p:cNvSpPr/>
            <p:nvPr/>
          </p:nvSpPr>
          <p:spPr>
            <a:xfrm>
              <a:off x="3567000" y="2717100"/>
              <a:ext cx="4700" cy="424400"/>
            </a:xfrm>
            <a:custGeom>
              <a:avLst/>
              <a:gdLst/>
              <a:ahLst/>
              <a:cxnLst/>
              <a:rect l="l" t="t" r="r" b="b"/>
              <a:pathLst>
                <a:path w="188" h="16976" extrusionOk="0">
                  <a:moveTo>
                    <a:pt x="75" y="1"/>
                  </a:moveTo>
                  <a:cubicBezTo>
                    <a:pt x="35" y="1"/>
                    <a:pt x="0" y="34"/>
                    <a:pt x="0" y="76"/>
                  </a:cubicBezTo>
                  <a:lnTo>
                    <a:pt x="36" y="16900"/>
                  </a:lnTo>
                  <a:cubicBezTo>
                    <a:pt x="36" y="16941"/>
                    <a:pt x="70" y="16974"/>
                    <a:pt x="111" y="16974"/>
                  </a:cubicBezTo>
                  <a:lnTo>
                    <a:pt x="112" y="16975"/>
                  </a:lnTo>
                  <a:cubicBezTo>
                    <a:pt x="153" y="16975"/>
                    <a:pt x="188" y="16941"/>
                    <a:pt x="186" y="16900"/>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35"/>
            <p:cNvSpPr/>
            <p:nvPr/>
          </p:nvSpPr>
          <p:spPr>
            <a:xfrm>
              <a:off x="3669975" y="3343400"/>
              <a:ext cx="249650" cy="453875"/>
            </a:xfrm>
            <a:custGeom>
              <a:avLst/>
              <a:gdLst/>
              <a:ahLst/>
              <a:cxnLst/>
              <a:rect l="l" t="t" r="r" b="b"/>
              <a:pathLst>
                <a:path w="9986" h="18155" extrusionOk="0">
                  <a:moveTo>
                    <a:pt x="152" y="192"/>
                  </a:moveTo>
                  <a:lnTo>
                    <a:pt x="9801" y="2472"/>
                  </a:lnTo>
                  <a:lnTo>
                    <a:pt x="9834" y="17979"/>
                  </a:lnTo>
                  <a:lnTo>
                    <a:pt x="187" y="16531"/>
                  </a:lnTo>
                  <a:lnTo>
                    <a:pt x="152" y="192"/>
                  </a:lnTo>
                  <a:close/>
                  <a:moveTo>
                    <a:pt x="1" y="0"/>
                  </a:moveTo>
                  <a:lnTo>
                    <a:pt x="37" y="16597"/>
                  </a:lnTo>
                  <a:lnTo>
                    <a:pt x="37" y="16661"/>
                  </a:lnTo>
                  <a:lnTo>
                    <a:pt x="9899" y="18141"/>
                  </a:lnTo>
                  <a:lnTo>
                    <a:pt x="9986" y="18154"/>
                  </a:lnTo>
                  <a:lnTo>
                    <a:pt x="9953" y="2413"/>
                  </a:lnTo>
                  <a:lnTo>
                    <a:pt x="9953" y="23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35"/>
            <p:cNvSpPr/>
            <p:nvPr/>
          </p:nvSpPr>
          <p:spPr>
            <a:xfrm>
              <a:off x="3294650" y="3240000"/>
              <a:ext cx="304450" cy="507450"/>
            </a:xfrm>
            <a:custGeom>
              <a:avLst/>
              <a:gdLst/>
              <a:ahLst/>
              <a:cxnLst/>
              <a:rect l="l" t="t" r="r" b="b"/>
              <a:pathLst>
                <a:path w="12178" h="20298" extrusionOk="0">
                  <a:moveTo>
                    <a:pt x="152" y="199"/>
                  </a:moveTo>
                  <a:lnTo>
                    <a:pt x="11991" y="3461"/>
                  </a:lnTo>
                  <a:lnTo>
                    <a:pt x="12027" y="20118"/>
                  </a:lnTo>
                  <a:lnTo>
                    <a:pt x="12027" y="20118"/>
                  </a:lnTo>
                  <a:lnTo>
                    <a:pt x="189" y="18027"/>
                  </a:lnTo>
                  <a:lnTo>
                    <a:pt x="152" y="199"/>
                  </a:lnTo>
                  <a:close/>
                  <a:moveTo>
                    <a:pt x="0" y="0"/>
                  </a:moveTo>
                  <a:lnTo>
                    <a:pt x="39" y="18089"/>
                  </a:lnTo>
                  <a:lnTo>
                    <a:pt x="39" y="18152"/>
                  </a:lnTo>
                  <a:lnTo>
                    <a:pt x="12177" y="20298"/>
                  </a:lnTo>
                  <a:lnTo>
                    <a:pt x="12141" y="3404"/>
                  </a:lnTo>
                  <a:lnTo>
                    <a:pt x="12141" y="334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35"/>
            <p:cNvSpPr/>
            <p:nvPr/>
          </p:nvSpPr>
          <p:spPr>
            <a:xfrm>
              <a:off x="3885325" y="3394950"/>
              <a:ext cx="4650" cy="400550"/>
            </a:xfrm>
            <a:custGeom>
              <a:avLst/>
              <a:gdLst/>
              <a:ahLst/>
              <a:cxnLst/>
              <a:rect l="l" t="t" r="r" b="b"/>
              <a:pathLst>
                <a:path w="186" h="16022" extrusionOk="0">
                  <a:moveTo>
                    <a:pt x="76" y="1"/>
                  </a:moveTo>
                  <a:cubicBezTo>
                    <a:pt x="35" y="1"/>
                    <a:pt x="0" y="34"/>
                    <a:pt x="0" y="76"/>
                  </a:cubicBezTo>
                  <a:lnTo>
                    <a:pt x="35" y="15946"/>
                  </a:lnTo>
                  <a:cubicBezTo>
                    <a:pt x="35" y="15987"/>
                    <a:pt x="68" y="16021"/>
                    <a:pt x="110" y="16021"/>
                  </a:cubicBezTo>
                  <a:cubicBezTo>
                    <a:pt x="152" y="16021"/>
                    <a:pt x="185" y="15987"/>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35"/>
            <p:cNvSpPr/>
            <p:nvPr/>
          </p:nvSpPr>
          <p:spPr>
            <a:xfrm>
              <a:off x="3568250" y="3316175"/>
              <a:ext cx="4725" cy="424350"/>
            </a:xfrm>
            <a:custGeom>
              <a:avLst/>
              <a:gdLst/>
              <a:ahLst/>
              <a:cxnLst/>
              <a:rect l="l" t="t" r="r" b="b"/>
              <a:pathLst>
                <a:path w="189" h="16974" extrusionOk="0">
                  <a:moveTo>
                    <a:pt x="78" y="0"/>
                  </a:moveTo>
                  <a:cubicBezTo>
                    <a:pt x="77" y="0"/>
                    <a:pt x="76" y="0"/>
                    <a:pt x="76" y="0"/>
                  </a:cubicBezTo>
                  <a:cubicBezTo>
                    <a:pt x="75" y="0"/>
                    <a:pt x="74" y="0"/>
                    <a:pt x="73" y="0"/>
                  </a:cubicBezTo>
                  <a:cubicBezTo>
                    <a:pt x="33" y="0"/>
                    <a:pt x="0" y="34"/>
                    <a:pt x="2" y="76"/>
                  </a:cubicBezTo>
                  <a:lnTo>
                    <a:pt x="37" y="16898"/>
                  </a:lnTo>
                  <a:cubicBezTo>
                    <a:pt x="37" y="16939"/>
                    <a:pt x="70" y="16974"/>
                    <a:pt x="113" y="16974"/>
                  </a:cubicBezTo>
                  <a:cubicBezTo>
                    <a:pt x="154" y="16974"/>
                    <a:pt x="188" y="16939"/>
                    <a:pt x="188" y="16898"/>
                  </a:cubicBezTo>
                  <a:lnTo>
                    <a:pt x="152" y="74"/>
                  </a:lnTo>
                  <a:cubicBezTo>
                    <a:pt x="151" y="34"/>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35"/>
            <p:cNvSpPr/>
            <p:nvPr/>
          </p:nvSpPr>
          <p:spPr>
            <a:xfrm>
              <a:off x="732475" y="238125"/>
              <a:ext cx="2556750" cy="1931825"/>
            </a:xfrm>
            <a:custGeom>
              <a:avLst/>
              <a:gdLst/>
              <a:ahLst/>
              <a:cxnLst/>
              <a:rect l="l" t="t" r="r" b="b"/>
              <a:pathLst>
                <a:path w="102270" h="77273" extrusionOk="0">
                  <a:moveTo>
                    <a:pt x="102269" y="0"/>
                  </a:moveTo>
                  <a:lnTo>
                    <a:pt x="89418" y="9571"/>
                  </a:lnTo>
                  <a:lnTo>
                    <a:pt x="76611" y="19198"/>
                  </a:lnTo>
                  <a:lnTo>
                    <a:pt x="50998" y="38456"/>
                  </a:lnTo>
                  <a:lnTo>
                    <a:pt x="25477" y="57835"/>
                  </a:lnTo>
                  <a:lnTo>
                    <a:pt x="12717" y="67525"/>
                  </a:lnTo>
                  <a:lnTo>
                    <a:pt x="1" y="77273"/>
                  </a:lnTo>
                  <a:lnTo>
                    <a:pt x="12850" y="67701"/>
                  </a:lnTo>
                  <a:lnTo>
                    <a:pt x="25658" y="58074"/>
                  </a:lnTo>
                  <a:lnTo>
                    <a:pt x="51271" y="38817"/>
                  </a:lnTo>
                  <a:lnTo>
                    <a:pt x="76792" y="19439"/>
                  </a:lnTo>
                  <a:lnTo>
                    <a:pt x="89552" y="9747"/>
                  </a:lnTo>
                  <a:lnTo>
                    <a:pt x="1022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35"/>
            <p:cNvSpPr/>
            <p:nvPr/>
          </p:nvSpPr>
          <p:spPr>
            <a:xfrm>
              <a:off x="2469575" y="286600"/>
              <a:ext cx="4256375" cy="2835700"/>
            </a:xfrm>
            <a:custGeom>
              <a:avLst/>
              <a:gdLst/>
              <a:ahLst/>
              <a:cxnLst/>
              <a:rect l="l" t="t" r="r" b="b"/>
              <a:pathLst>
                <a:path w="170255" h="113428" extrusionOk="0">
                  <a:moveTo>
                    <a:pt x="0" y="1"/>
                  </a:moveTo>
                  <a:lnTo>
                    <a:pt x="21221" y="14270"/>
                  </a:lnTo>
                  <a:lnTo>
                    <a:pt x="42481" y="28482"/>
                  </a:lnTo>
                  <a:lnTo>
                    <a:pt x="85002" y="56902"/>
                  </a:lnTo>
                  <a:lnTo>
                    <a:pt x="127608" y="85196"/>
                  </a:lnTo>
                  <a:lnTo>
                    <a:pt x="148911" y="99341"/>
                  </a:lnTo>
                  <a:lnTo>
                    <a:pt x="170255" y="113427"/>
                  </a:lnTo>
                  <a:lnTo>
                    <a:pt x="149034" y="99158"/>
                  </a:lnTo>
                  <a:lnTo>
                    <a:pt x="127775" y="84946"/>
                  </a:lnTo>
                  <a:lnTo>
                    <a:pt x="85253" y="56526"/>
                  </a:lnTo>
                  <a:lnTo>
                    <a:pt x="42647" y="28232"/>
                  </a:lnTo>
                  <a:lnTo>
                    <a:pt x="21343" y="1408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35"/>
            <p:cNvSpPr/>
            <p:nvPr/>
          </p:nvSpPr>
          <p:spPr>
            <a:xfrm>
              <a:off x="912750" y="3275075"/>
              <a:ext cx="5605800" cy="842375"/>
            </a:xfrm>
            <a:custGeom>
              <a:avLst/>
              <a:gdLst/>
              <a:ahLst/>
              <a:cxnLst/>
              <a:rect l="l" t="t" r="r" b="b"/>
              <a:pathLst>
                <a:path w="224232" h="33695" extrusionOk="0">
                  <a:moveTo>
                    <a:pt x="224232" y="1"/>
                  </a:moveTo>
                  <a:lnTo>
                    <a:pt x="196186" y="4103"/>
                  </a:lnTo>
                  <a:lnTo>
                    <a:pt x="168151" y="8276"/>
                  </a:lnTo>
                  <a:lnTo>
                    <a:pt x="112083" y="16625"/>
                  </a:lnTo>
                  <a:lnTo>
                    <a:pt x="56036" y="25124"/>
                  </a:lnTo>
                  <a:lnTo>
                    <a:pt x="28013" y="29374"/>
                  </a:lnTo>
                  <a:lnTo>
                    <a:pt x="0" y="33695"/>
                  </a:lnTo>
                  <a:lnTo>
                    <a:pt x="28046" y="29592"/>
                  </a:lnTo>
                  <a:lnTo>
                    <a:pt x="56081" y="25419"/>
                  </a:lnTo>
                  <a:lnTo>
                    <a:pt x="112149" y="17072"/>
                  </a:lnTo>
                  <a:lnTo>
                    <a:pt x="168196" y="8573"/>
                  </a:lnTo>
                  <a:lnTo>
                    <a:pt x="196219" y="4323"/>
                  </a:lnTo>
                  <a:lnTo>
                    <a:pt x="2242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35"/>
            <p:cNvSpPr/>
            <p:nvPr/>
          </p:nvSpPr>
          <p:spPr>
            <a:xfrm>
              <a:off x="2399975" y="4964925"/>
              <a:ext cx="4599750" cy="505100"/>
            </a:xfrm>
            <a:custGeom>
              <a:avLst/>
              <a:gdLst/>
              <a:ahLst/>
              <a:cxnLst/>
              <a:rect l="l" t="t" r="r" b="b"/>
              <a:pathLst>
                <a:path w="183990" h="20204" extrusionOk="0">
                  <a:moveTo>
                    <a:pt x="183750" y="1"/>
                  </a:moveTo>
                  <a:cubicBezTo>
                    <a:pt x="183742" y="1"/>
                    <a:pt x="183734" y="1"/>
                    <a:pt x="183725" y="2"/>
                  </a:cubicBezTo>
                  <a:lnTo>
                    <a:pt x="0" y="20203"/>
                  </a:lnTo>
                  <a:lnTo>
                    <a:pt x="183774" y="451"/>
                  </a:lnTo>
                  <a:lnTo>
                    <a:pt x="183776" y="451"/>
                  </a:lnTo>
                  <a:cubicBezTo>
                    <a:pt x="183900" y="438"/>
                    <a:pt x="183990" y="326"/>
                    <a:pt x="183975" y="202"/>
                  </a:cubicBezTo>
                  <a:cubicBezTo>
                    <a:pt x="183963" y="86"/>
                    <a:pt x="183864" y="1"/>
                    <a:pt x="1837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35"/>
            <p:cNvSpPr/>
            <p:nvPr/>
          </p:nvSpPr>
          <p:spPr>
            <a:xfrm>
              <a:off x="619950" y="5078100"/>
              <a:ext cx="3263475" cy="398600"/>
            </a:xfrm>
            <a:custGeom>
              <a:avLst/>
              <a:gdLst/>
              <a:ahLst/>
              <a:cxnLst/>
              <a:rect l="l" t="t" r="r" b="b"/>
              <a:pathLst>
                <a:path w="130539" h="15944" extrusionOk="0">
                  <a:moveTo>
                    <a:pt x="239" y="1"/>
                  </a:moveTo>
                  <a:cubicBezTo>
                    <a:pt x="125" y="1"/>
                    <a:pt x="27" y="86"/>
                    <a:pt x="14" y="200"/>
                  </a:cubicBezTo>
                  <a:cubicBezTo>
                    <a:pt x="0" y="322"/>
                    <a:pt x="85" y="434"/>
                    <a:pt x="207" y="451"/>
                  </a:cubicBezTo>
                  <a:lnTo>
                    <a:pt x="130539" y="15943"/>
                  </a:lnTo>
                  <a:lnTo>
                    <a:pt x="261" y="2"/>
                  </a:lnTo>
                  <a:cubicBezTo>
                    <a:pt x="253" y="1"/>
                    <a:pt x="246"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35"/>
            <p:cNvSpPr/>
            <p:nvPr/>
          </p:nvSpPr>
          <p:spPr>
            <a:xfrm>
              <a:off x="6367575" y="671825"/>
              <a:ext cx="11525" cy="3569325"/>
            </a:xfrm>
            <a:custGeom>
              <a:avLst/>
              <a:gdLst/>
              <a:ahLst/>
              <a:cxnLst/>
              <a:rect l="l" t="t" r="r" b="b"/>
              <a:pathLst>
                <a:path w="461" h="142773" extrusionOk="0">
                  <a:moveTo>
                    <a:pt x="230" y="0"/>
                  </a:moveTo>
                  <a:lnTo>
                    <a:pt x="4" y="142540"/>
                  </a:lnTo>
                  <a:cubicBezTo>
                    <a:pt x="0" y="142667"/>
                    <a:pt x="103" y="142773"/>
                    <a:pt x="230" y="142773"/>
                  </a:cubicBezTo>
                  <a:cubicBezTo>
                    <a:pt x="358" y="142773"/>
                    <a:pt x="460" y="142667"/>
                    <a:pt x="458" y="142540"/>
                  </a:cubicBezTo>
                  <a:lnTo>
                    <a:pt x="2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35"/>
            <p:cNvSpPr/>
            <p:nvPr/>
          </p:nvSpPr>
          <p:spPr>
            <a:xfrm>
              <a:off x="938975" y="924525"/>
              <a:ext cx="15075" cy="4355700"/>
            </a:xfrm>
            <a:custGeom>
              <a:avLst/>
              <a:gdLst/>
              <a:ahLst/>
              <a:cxnLst/>
              <a:rect l="l" t="t" r="r" b="b"/>
              <a:pathLst>
                <a:path w="603" h="174228" extrusionOk="0">
                  <a:moveTo>
                    <a:pt x="302" y="0"/>
                  </a:moveTo>
                  <a:lnTo>
                    <a:pt x="155" y="21779"/>
                  </a:lnTo>
                  <a:lnTo>
                    <a:pt x="102" y="43558"/>
                  </a:lnTo>
                  <a:lnTo>
                    <a:pt x="0" y="87114"/>
                  </a:lnTo>
                  <a:lnTo>
                    <a:pt x="101" y="130671"/>
                  </a:lnTo>
                  <a:lnTo>
                    <a:pt x="154" y="152450"/>
                  </a:lnTo>
                  <a:lnTo>
                    <a:pt x="302" y="174227"/>
                  </a:lnTo>
                  <a:lnTo>
                    <a:pt x="450" y="152450"/>
                  </a:lnTo>
                  <a:lnTo>
                    <a:pt x="502" y="130671"/>
                  </a:lnTo>
                  <a:lnTo>
                    <a:pt x="603" y="87114"/>
                  </a:lnTo>
                  <a:lnTo>
                    <a:pt x="502" y="43558"/>
                  </a:lnTo>
                  <a:lnTo>
                    <a:pt x="448" y="21779"/>
                  </a:lnTo>
                  <a:lnTo>
                    <a:pt x="3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6" name="Google Shape;9736;p35"/>
          <p:cNvSpPr txBox="1">
            <a:spLocks noGrp="1"/>
          </p:cNvSpPr>
          <p:nvPr>
            <p:ph type="ctrTitle"/>
          </p:nvPr>
        </p:nvSpPr>
        <p:spPr>
          <a:xfrm>
            <a:off x="4231918" y="1857039"/>
            <a:ext cx="4479596" cy="2093156"/>
          </a:xfrm>
          <a:prstGeom prst="rect">
            <a:avLst/>
          </a:prstGeom>
        </p:spPr>
        <p:txBody>
          <a:bodyPr spcFirstLastPara="1" wrap="square" lIns="91425" tIns="91425" rIns="91425" bIns="91425" anchor="ctr" anchorCtr="0">
            <a:noAutofit/>
          </a:bodyPr>
          <a:lstStyle/>
          <a:p>
            <a:pPr lvl="0"/>
            <a:r>
              <a:rPr lang="en-US" sz="3200" dirty="0"/>
              <a:t>Three-Dimensional Analysis</a:t>
            </a:r>
            <a:endParaRPr sz="3000" dirty="0"/>
          </a:p>
        </p:txBody>
      </p:sp>
      <p:sp>
        <p:nvSpPr>
          <p:cNvPr id="9737" name="Google Shape;9737;p35"/>
          <p:cNvSpPr txBox="1">
            <a:spLocks noGrp="1"/>
          </p:cNvSpPr>
          <p:nvPr>
            <p:ph type="subTitle" idx="1"/>
          </p:nvPr>
        </p:nvSpPr>
        <p:spPr>
          <a:xfrm>
            <a:off x="5205275" y="3482450"/>
            <a:ext cx="257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dirty="0"/>
          </a:p>
        </p:txBody>
      </p:sp>
      <p:sp>
        <p:nvSpPr>
          <p:cNvPr id="9738" name="Google Shape;9738;p35"/>
          <p:cNvSpPr txBox="1">
            <a:spLocks noGrp="1"/>
          </p:cNvSpPr>
          <p:nvPr>
            <p:ph type="title" idx="2"/>
          </p:nvPr>
        </p:nvSpPr>
        <p:spPr>
          <a:xfrm>
            <a:off x="4176585" y="963827"/>
            <a:ext cx="4238367" cy="96382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Chapter 3</a:t>
            </a:r>
            <a:endParaRPr dirty="0"/>
          </a:p>
        </p:txBody>
      </p:sp>
      <p:sp>
        <p:nvSpPr>
          <p:cNvPr id="9739" name="Google Shape;9739;p35"/>
          <p:cNvSpPr/>
          <p:nvPr/>
        </p:nvSpPr>
        <p:spPr>
          <a:xfrm>
            <a:off x="7481750" y="-47523"/>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35"/>
          <p:cNvSpPr/>
          <p:nvPr/>
        </p:nvSpPr>
        <p:spPr>
          <a:xfrm>
            <a:off x="8584847" y="2603679"/>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9741;p35"/>
          <p:cNvGrpSpPr/>
          <p:nvPr/>
        </p:nvGrpSpPr>
        <p:grpSpPr>
          <a:xfrm>
            <a:off x="8548374" y="259930"/>
            <a:ext cx="349968" cy="2052568"/>
            <a:chOff x="1037125" y="2236325"/>
            <a:chExt cx="149100" cy="874475"/>
          </a:xfrm>
        </p:grpSpPr>
        <p:sp>
          <p:nvSpPr>
            <p:cNvPr id="9742" name="Google Shape;9742;p35"/>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35"/>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35"/>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35"/>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35"/>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35"/>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35"/>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35"/>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35"/>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35"/>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35"/>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35"/>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35"/>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35"/>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35"/>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35"/>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35"/>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35"/>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35"/>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35"/>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35"/>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35"/>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35"/>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35"/>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35"/>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35"/>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35"/>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35"/>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35"/>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35"/>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35"/>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35"/>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35"/>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35"/>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35"/>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35"/>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202"/>
        <p:cNvGrpSpPr/>
        <p:nvPr/>
      </p:nvGrpSpPr>
      <p:grpSpPr>
        <a:xfrm>
          <a:off x="0" y="0"/>
          <a:ext cx="0" cy="0"/>
          <a:chOff x="0" y="0"/>
          <a:chExt cx="0" cy="0"/>
        </a:xfrm>
      </p:grpSpPr>
      <p:sp>
        <p:nvSpPr>
          <p:cNvPr id="9203" name="Google Shape;9203;p33"/>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Structural Modeling of The Project</a:t>
            </a:r>
            <a:endParaRPr dirty="0"/>
          </a:p>
        </p:txBody>
      </p:sp>
      <p:grpSp>
        <p:nvGrpSpPr>
          <p:cNvPr id="9205" name="Google Shape;9205;p33"/>
          <p:cNvGrpSpPr/>
          <p:nvPr/>
        </p:nvGrpSpPr>
        <p:grpSpPr>
          <a:xfrm>
            <a:off x="6614864" y="663372"/>
            <a:ext cx="957313" cy="21378"/>
            <a:chOff x="2940000" y="3484425"/>
            <a:chExt cx="563125" cy="12575"/>
          </a:xfrm>
        </p:grpSpPr>
        <p:sp>
          <p:nvSpPr>
            <p:cNvPr id="9207" name="Google Shape;9207;p3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3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3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3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3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3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3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3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C:\Users\ata_y\Desktop\aboud\GP\trash\etabs.jpg"/>
          <p:cNvPicPr>
            <a:picLocks noChangeAspect="1" noChangeArrowheads="1"/>
          </p:cNvPicPr>
          <p:nvPr/>
        </p:nvPicPr>
        <p:blipFill>
          <a:blip r:embed="rId3"/>
          <a:srcRect/>
          <a:stretch>
            <a:fillRect/>
          </a:stretch>
        </p:blipFill>
        <p:spPr bwMode="auto">
          <a:xfrm>
            <a:off x="4087143" y="1212626"/>
            <a:ext cx="1121076" cy="695067"/>
          </a:xfrm>
          <a:prstGeom prst="rect">
            <a:avLst/>
          </a:prstGeom>
          <a:noFill/>
        </p:spPr>
      </p:pic>
      <p:grpSp>
        <p:nvGrpSpPr>
          <p:cNvPr id="37" name="Google Shape;22118;p63"/>
          <p:cNvGrpSpPr/>
          <p:nvPr/>
        </p:nvGrpSpPr>
        <p:grpSpPr>
          <a:xfrm>
            <a:off x="1895801" y="1843037"/>
            <a:ext cx="3020041" cy="1689047"/>
            <a:chOff x="3530532" y="1596000"/>
            <a:chExt cx="909874" cy="508874"/>
          </a:xfrm>
        </p:grpSpPr>
        <p:grpSp>
          <p:nvGrpSpPr>
            <p:cNvPr id="38" name="Google Shape;22119;p63"/>
            <p:cNvGrpSpPr/>
            <p:nvPr/>
          </p:nvGrpSpPr>
          <p:grpSpPr>
            <a:xfrm>
              <a:off x="3720318" y="1857562"/>
              <a:ext cx="528025" cy="0"/>
              <a:chOff x="3720318" y="1857562"/>
              <a:chExt cx="528025" cy="0"/>
            </a:xfrm>
          </p:grpSpPr>
          <p:cxnSp>
            <p:nvCxnSpPr>
              <p:cNvPr id="56" name="Google Shape;22122;p6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57" name="Google Shape;22123;p6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grpSp>
        <p:cxnSp>
          <p:nvCxnSpPr>
            <p:cNvPr id="53" name="Google Shape;22126;p6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40" name="Google Shape;22128;p6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2129;p6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 name="Google Shape;22131;p6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cxnSp>
          <p:nvCxnSpPr>
            <p:cNvPr id="49" name="Google Shape;22134;p6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44" name="Google Shape;22136;p6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7" name="Picture 3" descr="C:\Users\ata_y\Desktop\aboud\GP\trash\revit.png"/>
          <p:cNvPicPr>
            <a:picLocks noChangeAspect="1" noChangeArrowheads="1"/>
          </p:cNvPicPr>
          <p:nvPr/>
        </p:nvPicPr>
        <p:blipFill>
          <a:blip r:embed="rId4"/>
          <a:srcRect/>
          <a:stretch>
            <a:fillRect/>
          </a:stretch>
        </p:blipFill>
        <p:spPr bwMode="auto">
          <a:xfrm>
            <a:off x="2072719" y="1478201"/>
            <a:ext cx="580361" cy="472921"/>
          </a:xfrm>
          <a:prstGeom prst="rect">
            <a:avLst/>
          </a:prstGeom>
          <a:noFill/>
        </p:spPr>
      </p:pic>
      <p:pic>
        <p:nvPicPr>
          <p:cNvPr id="1029" name="Picture 5" descr="C:\Users\ata_y\Desktop\aboud\GP\trash\download.jfif"/>
          <p:cNvPicPr>
            <a:picLocks noChangeAspect="1" noChangeArrowheads="1"/>
          </p:cNvPicPr>
          <p:nvPr/>
        </p:nvPicPr>
        <p:blipFill>
          <a:blip r:embed="rId5"/>
          <a:srcRect/>
          <a:stretch>
            <a:fillRect/>
          </a:stretch>
        </p:blipFill>
        <p:spPr bwMode="auto">
          <a:xfrm>
            <a:off x="3081255" y="3653089"/>
            <a:ext cx="685561" cy="571300"/>
          </a:xfrm>
          <a:prstGeom prst="rect">
            <a:avLst/>
          </a:prstGeom>
          <a:noFill/>
        </p:spPr>
      </p:pic>
      <p:grpSp>
        <p:nvGrpSpPr>
          <p:cNvPr id="63" name="Google Shape;9205;p33"/>
          <p:cNvGrpSpPr/>
          <p:nvPr/>
        </p:nvGrpSpPr>
        <p:grpSpPr>
          <a:xfrm>
            <a:off x="1604421" y="639926"/>
            <a:ext cx="957313" cy="21378"/>
            <a:chOff x="2940000" y="3484425"/>
            <a:chExt cx="563125" cy="12575"/>
          </a:xfrm>
        </p:grpSpPr>
        <p:sp>
          <p:nvSpPr>
            <p:cNvPr id="64" name="Google Shape;9207;p3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208;p3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209;p3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213;p3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214;p3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215;p3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216;p3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217;p3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5" name="Google Shape;22122;p63">
            <a:extLst>
              <a:ext uri="{FF2B5EF4-FFF2-40B4-BE49-F238E27FC236}">
                <a16:creationId xmlns:a16="http://schemas.microsoft.com/office/drawing/2014/main" id="{350B90E7-65D4-4E6C-BFFC-D0697F3F25EC}"/>
              </a:ext>
            </a:extLst>
          </p:cNvPr>
          <p:cNvCxnSpPr/>
          <p:nvPr/>
        </p:nvCxnSpPr>
        <p:spPr>
          <a:xfrm>
            <a:off x="4915842" y="2711210"/>
            <a:ext cx="575547" cy="0"/>
          </a:xfrm>
          <a:prstGeom prst="straightConnector1">
            <a:avLst/>
          </a:prstGeom>
          <a:noFill/>
          <a:ln w="9525" cap="flat" cmpd="sng">
            <a:solidFill>
              <a:srgbClr val="A5B7C6"/>
            </a:solidFill>
            <a:prstDash val="solid"/>
            <a:round/>
            <a:headEnd type="none" w="med" len="med"/>
            <a:tailEnd type="none" w="med" len="med"/>
          </a:ln>
        </p:spPr>
      </p:cxnSp>
      <p:sp>
        <p:nvSpPr>
          <p:cNvPr id="36" name="Google Shape;22136;p63">
            <a:extLst>
              <a:ext uri="{FF2B5EF4-FFF2-40B4-BE49-F238E27FC236}">
                <a16:creationId xmlns:a16="http://schemas.microsoft.com/office/drawing/2014/main" id="{355E2C46-5118-44D6-B757-F161A4BEC19E}"/>
              </a:ext>
            </a:extLst>
          </p:cNvPr>
          <p:cNvSpPr/>
          <p:nvPr/>
        </p:nvSpPr>
        <p:spPr>
          <a:xfrm>
            <a:off x="5490848" y="2399538"/>
            <a:ext cx="623343" cy="623343"/>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 name="Google Shape;22134;p63">
            <a:extLst>
              <a:ext uri="{FF2B5EF4-FFF2-40B4-BE49-F238E27FC236}">
                <a16:creationId xmlns:a16="http://schemas.microsoft.com/office/drawing/2014/main" id="{4BFFF8B5-9E90-4CBE-9A3F-1FAE75991226}"/>
              </a:ext>
            </a:extLst>
          </p:cNvPr>
          <p:cNvCxnSpPr/>
          <p:nvPr/>
        </p:nvCxnSpPr>
        <p:spPr>
          <a:xfrm rot="10800000">
            <a:off x="5813461" y="3022881"/>
            <a:ext cx="0" cy="574551"/>
          </a:xfrm>
          <a:prstGeom prst="straightConnector1">
            <a:avLst/>
          </a:prstGeom>
          <a:noFill/>
          <a:ln w="9525" cap="flat" cmpd="sng">
            <a:solidFill>
              <a:srgbClr val="A5B7C6"/>
            </a:solidFill>
            <a:prstDash val="solid"/>
            <a:round/>
            <a:headEnd type="none" w="med" len="med"/>
            <a:tailEnd type="none" w="med" len="med"/>
          </a:ln>
        </p:spPr>
      </p:cxnSp>
      <p:pic>
        <p:nvPicPr>
          <p:cNvPr id="3" name="Picture 2">
            <a:extLst>
              <a:ext uri="{FF2B5EF4-FFF2-40B4-BE49-F238E27FC236}">
                <a16:creationId xmlns:a16="http://schemas.microsoft.com/office/drawing/2014/main" id="{4FCF985F-2FEF-41A7-AB04-AF8FF3ABFF6F}"/>
              </a:ext>
            </a:extLst>
          </p:cNvPr>
          <p:cNvPicPr>
            <a:picLocks noChangeAspect="1"/>
          </p:cNvPicPr>
          <p:nvPr/>
        </p:nvPicPr>
        <p:blipFill>
          <a:blip r:embed="rId6"/>
          <a:stretch>
            <a:fillRect/>
          </a:stretch>
        </p:blipFill>
        <p:spPr>
          <a:xfrm>
            <a:off x="5413764" y="3653089"/>
            <a:ext cx="758041" cy="204088"/>
          </a:xfrm>
          <a:prstGeom prst="rect">
            <a:avLst/>
          </a:prstGeom>
        </p:spPr>
      </p:pic>
      <p:cxnSp>
        <p:nvCxnSpPr>
          <p:cNvPr id="42" name="Google Shape;22122;p63">
            <a:extLst>
              <a:ext uri="{FF2B5EF4-FFF2-40B4-BE49-F238E27FC236}">
                <a16:creationId xmlns:a16="http://schemas.microsoft.com/office/drawing/2014/main" id="{AD2EE0D4-6649-472A-8857-C51766E934A0}"/>
              </a:ext>
            </a:extLst>
          </p:cNvPr>
          <p:cNvCxnSpPr/>
          <p:nvPr/>
        </p:nvCxnSpPr>
        <p:spPr>
          <a:xfrm>
            <a:off x="6114191" y="2711210"/>
            <a:ext cx="575547" cy="0"/>
          </a:xfrm>
          <a:prstGeom prst="straightConnector1">
            <a:avLst/>
          </a:prstGeom>
          <a:noFill/>
          <a:ln w="9525" cap="flat" cmpd="sng">
            <a:solidFill>
              <a:srgbClr val="A5B7C6"/>
            </a:solidFill>
            <a:prstDash val="solid"/>
            <a:round/>
            <a:headEnd type="none" w="med" len="med"/>
            <a:tailEnd type="none" w="med" len="med"/>
          </a:ln>
        </p:spPr>
      </p:cxnSp>
      <p:sp>
        <p:nvSpPr>
          <p:cNvPr id="43" name="Google Shape;22136;p63">
            <a:extLst>
              <a:ext uri="{FF2B5EF4-FFF2-40B4-BE49-F238E27FC236}">
                <a16:creationId xmlns:a16="http://schemas.microsoft.com/office/drawing/2014/main" id="{F124F91B-DE8B-43A4-8466-F2ED92A827F7}"/>
              </a:ext>
            </a:extLst>
          </p:cNvPr>
          <p:cNvSpPr/>
          <p:nvPr/>
        </p:nvSpPr>
        <p:spPr>
          <a:xfrm>
            <a:off x="6682444" y="2399538"/>
            <a:ext cx="623343" cy="623343"/>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 name="Google Shape;22134;p63">
            <a:extLst>
              <a:ext uri="{FF2B5EF4-FFF2-40B4-BE49-F238E27FC236}">
                <a16:creationId xmlns:a16="http://schemas.microsoft.com/office/drawing/2014/main" id="{ADF50E8F-1089-4B87-8200-A0EBC1BE198E}"/>
              </a:ext>
            </a:extLst>
          </p:cNvPr>
          <p:cNvCxnSpPr/>
          <p:nvPr/>
        </p:nvCxnSpPr>
        <p:spPr>
          <a:xfrm rot="10800000">
            <a:off x="6994115" y="1824987"/>
            <a:ext cx="0" cy="574551"/>
          </a:xfrm>
          <a:prstGeom prst="straightConnector1">
            <a:avLst/>
          </a:prstGeom>
          <a:noFill/>
          <a:ln w="9525" cap="flat" cmpd="sng">
            <a:solidFill>
              <a:srgbClr val="A5B7C6"/>
            </a:solidFill>
            <a:prstDash val="solid"/>
            <a:round/>
            <a:headEnd type="none" w="med" len="med"/>
            <a:tailEnd type="none" w="med" len="med"/>
          </a:ln>
        </p:spPr>
      </p:cxnSp>
      <p:pic>
        <p:nvPicPr>
          <p:cNvPr id="46" name="Picture 5" descr="C:\Users\ata_y\Desktop\aboud\GP\trash\download.jfif">
            <a:extLst>
              <a:ext uri="{FF2B5EF4-FFF2-40B4-BE49-F238E27FC236}">
                <a16:creationId xmlns:a16="http://schemas.microsoft.com/office/drawing/2014/main" id="{B5D4569F-1FCD-4D26-8DEC-550F549C6DD3}"/>
              </a:ext>
            </a:extLst>
          </p:cNvPr>
          <p:cNvPicPr>
            <a:picLocks noChangeAspect="1" noChangeArrowheads="1"/>
          </p:cNvPicPr>
          <p:nvPr/>
        </p:nvPicPr>
        <p:blipFill>
          <a:blip r:embed="rId5"/>
          <a:srcRect/>
          <a:stretch>
            <a:fillRect/>
          </a:stretch>
        </p:blipFill>
        <p:spPr bwMode="auto">
          <a:xfrm>
            <a:off x="6651334" y="1274509"/>
            <a:ext cx="685561" cy="571300"/>
          </a:xfrm>
          <a:prstGeom prst="rect">
            <a:avLst/>
          </a:prstGeom>
          <a:noFill/>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261"/>
        <p:cNvGrpSpPr/>
        <p:nvPr/>
      </p:nvGrpSpPr>
      <p:grpSpPr>
        <a:xfrm>
          <a:off x="0" y="0"/>
          <a:ext cx="0" cy="0"/>
          <a:chOff x="0" y="0"/>
          <a:chExt cx="0" cy="0"/>
        </a:xfrm>
      </p:grpSpPr>
      <p:sp>
        <p:nvSpPr>
          <p:cNvPr id="11262" name="Google Shape;11262;p44"/>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ETABS Model</a:t>
            </a:r>
            <a:endParaRPr dirty="0"/>
          </a:p>
        </p:txBody>
      </p:sp>
      <p:grpSp>
        <p:nvGrpSpPr>
          <p:cNvPr id="11263" name="Google Shape;11263;p44"/>
          <p:cNvGrpSpPr/>
          <p:nvPr/>
        </p:nvGrpSpPr>
        <p:grpSpPr>
          <a:xfrm>
            <a:off x="5453329" y="675728"/>
            <a:ext cx="1490178" cy="21378"/>
            <a:chOff x="2940000" y="3484425"/>
            <a:chExt cx="876575" cy="12575"/>
          </a:xfrm>
        </p:grpSpPr>
        <p:sp>
          <p:nvSpPr>
            <p:cNvPr id="11264" name="Google Shape;11264;p44"/>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44"/>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44"/>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44"/>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44"/>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44"/>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44"/>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44"/>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44"/>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44"/>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44"/>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44"/>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44"/>
          <p:cNvGrpSpPr/>
          <p:nvPr/>
        </p:nvGrpSpPr>
        <p:grpSpPr>
          <a:xfrm>
            <a:off x="2200504" y="675728"/>
            <a:ext cx="1490178" cy="21378"/>
            <a:chOff x="2940000" y="3484425"/>
            <a:chExt cx="876575" cy="12575"/>
          </a:xfrm>
        </p:grpSpPr>
        <p:sp>
          <p:nvSpPr>
            <p:cNvPr id="11277" name="Google Shape;11277;p44"/>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44"/>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44"/>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44"/>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44"/>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44"/>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44"/>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44"/>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44"/>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44"/>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44"/>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44"/>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2" name="Google Shape;12862;p44"/>
          <p:cNvSpPr/>
          <p:nvPr/>
        </p:nvSpPr>
        <p:spPr>
          <a:xfrm>
            <a:off x="7192873" y="481748"/>
            <a:ext cx="409500" cy="409500"/>
          </a:xfrm>
          <a:prstGeom prst="ellipse">
            <a:avLst/>
          </a:prstGeom>
          <a:solidFill>
            <a:srgbClr val="E5AC77">
              <a:alpha val="38840"/>
            </a:srgbClr>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44"/>
          <p:cNvSpPr/>
          <p:nvPr/>
        </p:nvSpPr>
        <p:spPr>
          <a:xfrm>
            <a:off x="1634862" y="481233"/>
            <a:ext cx="409500" cy="409500"/>
          </a:xfrm>
          <a:prstGeom prst="ellipse">
            <a:avLst/>
          </a:prstGeom>
          <a:solidFill>
            <a:srgbClr val="E5AC77">
              <a:alpha val="38840"/>
            </a:srgbClr>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0463;p42"/>
          <p:cNvSpPr/>
          <p:nvPr/>
        </p:nvSpPr>
        <p:spPr>
          <a:xfrm>
            <a:off x="-264375" y="3962128"/>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0464;p42"/>
          <p:cNvSpPr/>
          <p:nvPr/>
        </p:nvSpPr>
        <p:spPr>
          <a:xfrm>
            <a:off x="0" y="3944813"/>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9" name="Google Shape;10465;p42"/>
          <p:cNvGrpSpPr/>
          <p:nvPr/>
        </p:nvGrpSpPr>
        <p:grpSpPr>
          <a:xfrm>
            <a:off x="62839" y="4302243"/>
            <a:ext cx="1236640" cy="1210852"/>
            <a:chOff x="236475" y="527300"/>
            <a:chExt cx="1124525" cy="1101075"/>
          </a:xfrm>
        </p:grpSpPr>
        <p:sp>
          <p:nvSpPr>
            <p:cNvPr id="1620"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69" name="Picture 768"/>
          <p:cNvPicPr/>
          <p:nvPr/>
        </p:nvPicPr>
        <p:blipFill>
          <a:blip r:embed="rId3" cstate="print"/>
          <a:srcRect/>
          <a:stretch>
            <a:fillRect/>
          </a:stretch>
        </p:blipFill>
        <p:spPr bwMode="auto">
          <a:xfrm>
            <a:off x="1769307" y="1211494"/>
            <a:ext cx="5731510" cy="3256540"/>
          </a:xfrm>
          <a:prstGeom prst="rect">
            <a:avLst/>
          </a:prstGeom>
          <a:noFill/>
          <a:ln w="9525">
            <a:solidFill>
              <a:schemeClr val="tx1"/>
            </a:solidFill>
            <a:miter lim="800000"/>
            <a:headEnd/>
            <a:tailEnd/>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873"/>
        <p:cNvGrpSpPr/>
        <p:nvPr/>
      </p:nvGrpSpPr>
      <p:grpSpPr>
        <a:xfrm>
          <a:off x="0" y="0"/>
          <a:ext cx="0" cy="0"/>
          <a:chOff x="0" y="0"/>
          <a:chExt cx="0" cy="0"/>
        </a:xfrm>
      </p:grpSpPr>
      <p:pic>
        <p:nvPicPr>
          <p:cNvPr id="28" name="Picture 27"/>
          <p:cNvPicPr/>
          <p:nvPr/>
        </p:nvPicPr>
        <p:blipFill>
          <a:blip r:embed="rId3" cstate="print"/>
          <a:srcRect/>
          <a:stretch>
            <a:fillRect/>
          </a:stretch>
        </p:blipFill>
        <p:spPr bwMode="auto">
          <a:xfrm>
            <a:off x="4572000" y="699701"/>
            <a:ext cx="4305833" cy="3744098"/>
          </a:xfrm>
          <a:prstGeom prst="rect">
            <a:avLst/>
          </a:prstGeom>
          <a:noFill/>
          <a:ln w="9525">
            <a:solidFill>
              <a:schemeClr val="accent6"/>
            </a:solidFill>
            <a:miter lim="800000"/>
            <a:headEnd/>
            <a:tailEnd/>
          </a:ln>
        </p:spPr>
      </p:pic>
      <p:sp>
        <p:nvSpPr>
          <p:cNvPr id="4" name="Google Shape;12882;p46"/>
          <p:cNvSpPr txBox="1">
            <a:spLocks/>
          </p:cNvSpPr>
          <p:nvPr/>
        </p:nvSpPr>
        <p:spPr>
          <a:xfrm>
            <a:off x="1970448" y="0"/>
            <a:ext cx="5746800" cy="5727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1"/>
              </a:buClr>
              <a:buSzPts val="4800"/>
              <a:buFont typeface="Poppins SemiBold"/>
              <a:buNone/>
              <a:tabLst/>
              <a:defRPr/>
            </a:pPr>
            <a:r>
              <a:rPr kumimoji="0" lang="en-US" sz="2000" b="0" i="0" u="none" strike="noStrike" kern="0" cap="none" spc="0" normalizeH="0" baseline="0" noProof="0" dirty="0">
                <a:ln>
                  <a:noFill/>
                </a:ln>
                <a:solidFill>
                  <a:schemeClr val="accent6"/>
                </a:solidFill>
                <a:effectLst/>
                <a:uLnTx/>
                <a:uFillTx/>
                <a:latin typeface="Poppins SemiBold"/>
                <a:ea typeface="Poppins SemiBold"/>
                <a:cs typeface="Poppins SemiBold"/>
                <a:sym typeface="Poppins SemiBold"/>
              </a:rPr>
              <a:t>Sections Modifiers</a:t>
            </a:r>
          </a:p>
        </p:txBody>
      </p:sp>
      <p:grpSp>
        <p:nvGrpSpPr>
          <p:cNvPr id="5" name="Google Shape;12883;p46"/>
          <p:cNvGrpSpPr/>
          <p:nvPr/>
        </p:nvGrpSpPr>
        <p:grpSpPr>
          <a:xfrm>
            <a:off x="6126437" y="247892"/>
            <a:ext cx="1223788" cy="21378"/>
            <a:chOff x="3096700" y="3484425"/>
            <a:chExt cx="719875" cy="12575"/>
          </a:xfrm>
        </p:grpSpPr>
        <p:sp>
          <p:nvSpPr>
            <p:cNvPr id="6"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2894;p46"/>
          <p:cNvGrpSpPr/>
          <p:nvPr/>
        </p:nvGrpSpPr>
        <p:grpSpPr>
          <a:xfrm>
            <a:off x="2388678" y="247494"/>
            <a:ext cx="1223745" cy="21378"/>
            <a:chOff x="2940000" y="3484425"/>
            <a:chExt cx="719850" cy="12575"/>
          </a:xfrm>
        </p:grpSpPr>
        <p:sp>
          <p:nvSpPr>
            <p:cNvPr id="17"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9785;p36"/>
          <p:cNvSpPr txBox="1">
            <a:spLocks/>
          </p:cNvSpPr>
          <p:nvPr/>
        </p:nvSpPr>
        <p:spPr>
          <a:xfrm>
            <a:off x="3739862" y="337740"/>
            <a:ext cx="5746800" cy="5727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1400"/>
              <a:buFont typeface="Poppins Light"/>
              <a:buNone/>
              <a:tabLst/>
              <a:defRPr/>
            </a:pPr>
            <a:r>
              <a:rPr lang="en-US" dirty="0">
                <a:solidFill>
                  <a:schemeClr val="accent5">
                    <a:lumMod val="75000"/>
                  </a:schemeClr>
                </a:solidFill>
                <a:latin typeface="Poppins Light"/>
                <a:ea typeface="Poppins Light"/>
                <a:cs typeface="Poppins Light"/>
                <a:sym typeface="Poppins Light"/>
              </a:rPr>
              <a:t>Slab Modifiers</a:t>
            </a:r>
            <a:endParaRPr kumimoji="0" lang="en-US" sz="14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Poppins Light"/>
            </a:endParaRPr>
          </a:p>
        </p:txBody>
      </p:sp>
      <p:sp>
        <p:nvSpPr>
          <p:cNvPr id="31" name="TextBox 30">
            <a:extLst>
              <a:ext uri="{FF2B5EF4-FFF2-40B4-BE49-F238E27FC236}">
                <a16:creationId xmlns:a16="http://schemas.microsoft.com/office/drawing/2014/main" id="{C7F01E7E-9907-4DB8-9132-542942E809AF}"/>
              </a:ext>
            </a:extLst>
          </p:cNvPr>
          <p:cNvSpPr txBox="1"/>
          <p:nvPr/>
        </p:nvSpPr>
        <p:spPr>
          <a:xfrm>
            <a:off x="-451529" y="372807"/>
            <a:ext cx="5025188" cy="307777"/>
          </a:xfrm>
          <a:prstGeom prst="rect">
            <a:avLst/>
          </a:prstGeom>
          <a:noFill/>
        </p:spPr>
        <p:txBody>
          <a:bodyPr wrap="square">
            <a:spAutoFit/>
          </a:bodyPr>
          <a:lstStyle/>
          <a:p>
            <a:pPr lvl="0" algn="ctr">
              <a:buClr>
                <a:schemeClr val="accent2"/>
              </a:buClr>
              <a:buSzPts val="1400"/>
              <a:defRPr/>
            </a:pPr>
            <a:r>
              <a:rPr lang="en-US" b="1" dirty="0">
                <a:solidFill>
                  <a:schemeClr val="accent5">
                    <a:lumMod val="75000"/>
                  </a:schemeClr>
                </a:solidFill>
              </a:rPr>
              <a:t>Beams Modifiers</a:t>
            </a:r>
            <a:endParaRPr kumimoji="0" lang="en-US" sz="14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Poppins Light"/>
            </a:endParaRPr>
          </a:p>
        </p:txBody>
      </p:sp>
      <p:pic>
        <p:nvPicPr>
          <p:cNvPr id="32" name="Picture 31">
            <a:extLst>
              <a:ext uri="{FF2B5EF4-FFF2-40B4-BE49-F238E27FC236}">
                <a16:creationId xmlns:a16="http://schemas.microsoft.com/office/drawing/2014/main" id="{3230502E-F9FD-4AC0-8387-676CA57FF40B}"/>
              </a:ext>
            </a:extLst>
          </p:cNvPr>
          <p:cNvPicPr/>
          <p:nvPr/>
        </p:nvPicPr>
        <p:blipFill>
          <a:blip r:embed="rId4" cstate="print"/>
          <a:srcRect/>
          <a:stretch>
            <a:fillRect/>
          </a:stretch>
        </p:blipFill>
        <p:spPr bwMode="auto">
          <a:xfrm>
            <a:off x="99736" y="699701"/>
            <a:ext cx="4243500" cy="3744098"/>
          </a:xfrm>
          <a:prstGeom prst="rect">
            <a:avLst/>
          </a:prstGeom>
          <a:noFill/>
          <a:ln w="9525">
            <a:solidFill>
              <a:schemeClr val="accent6"/>
            </a:solidFill>
            <a:miter lim="800000"/>
            <a:headEnd/>
            <a:tailEnd/>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873"/>
        <p:cNvGrpSpPr/>
        <p:nvPr/>
      </p:nvGrpSpPr>
      <p:grpSpPr>
        <a:xfrm>
          <a:off x="0" y="0"/>
          <a:ext cx="0" cy="0"/>
          <a:chOff x="0" y="0"/>
          <a:chExt cx="0" cy="0"/>
        </a:xfrm>
      </p:grpSpPr>
      <p:sp>
        <p:nvSpPr>
          <p:cNvPr id="4" name="Google Shape;12882;p46"/>
          <p:cNvSpPr txBox="1">
            <a:spLocks/>
          </p:cNvSpPr>
          <p:nvPr/>
        </p:nvSpPr>
        <p:spPr>
          <a:xfrm>
            <a:off x="1970448" y="0"/>
            <a:ext cx="5746800" cy="5727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1"/>
              </a:buClr>
              <a:buSzPts val="4800"/>
              <a:buFont typeface="Poppins SemiBold"/>
              <a:buNone/>
              <a:tabLst/>
              <a:defRPr/>
            </a:pPr>
            <a:r>
              <a:rPr kumimoji="0" lang="en-US" sz="2000" b="0" i="0" u="none" strike="noStrike" kern="0" cap="none" spc="0" normalizeH="0" baseline="0" noProof="0" dirty="0">
                <a:ln>
                  <a:noFill/>
                </a:ln>
                <a:solidFill>
                  <a:schemeClr val="accent6"/>
                </a:solidFill>
                <a:effectLst/>
                <a:uLnTx/>
                <a:uFillTx/>
                <a:latin typeface="Poppins SemiBold"/>
                <a:ea typeface="Poppins SemiBold"/>
                <a:cs typeface="Poppins SemiBold"/>
                <a:sym typeface="Poppins SemiBold"/>
              </a:rPr>
              <a:t>Sections Modifiers</a:t>
            </a:r>
          </a:p>
        </p:txBody>
      </p:sp>
      <p:grpSp>
        <p:nvGrpSpPr>
          <p:cNvPr id="2" name="Google Shape;12883;p46"/>
          <p:cNvGrpSpPr/>
          <p:nvPr/>
        </p:nvGrpSpPr>
        <p:grpSpPr>
          <a:xfrm>
            <a:off x="6127492" y="237278"/>
            <a:ext cx="1223788" cy="21378"/>
            <a:chOff x="3096700" y="3484425"/>
            <a:chExt cx="719875" cy="12575"/>
          </a:xfrm>
        </p:grpSpPr>
        <p:sp>
          <p:nvSpPr>
            <p:cNvPr id="6"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2894;p46"/>
          <p:cNvGrpSpPr/>
          <p:nvPr/>
        </p:nvGrpSpPr>
        <p:grpSpPr>
          <a:xfrm>
            <a:off x="2356029" y="246439"/>
            <a:ext cx="1223745" cy="21378"/>
            <a:chOff x="2940000" y="3484425"/>
            <a:chExt cx="719850" cy="12575"/>
          </a:xfrm>
        </p:grpSpPr>
        <p:sp>
          <p:nvSpPr>
            <p:cNvPr id="17"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9785;p36"/>
          <p:cNvSpPr txBox="1">
            <a:spLocks/>
          </p:cNvSpPr>
          <p:nvPr/>
        </p:nvSpPr>
        <p:spPr>
          <a:xfrm>
            <a:off x="3811862" y="359290"/>
            <a:ext cx="5746800" cy="572700"/>
          </a:xfrm>
          <a:prstGeom prst="rect">
            <a:avLst/>
          </a:prstGeom>
          <a:noFill/>
          <a:ln>
            <a:noFill/>
          </a:ln>
        </p:spPr>
        <p:txBody>
          <a:bodyPr spcFirstLastPara="1" wrap="square" lIns="91425" tIns="91425" rIns="91425" bIns="91425" anchor="t" anchorCtr="0">
            <a:noAutofit/>
          </a:bodyPr>
          <a:lstStyle/>
          <a:p>
            <a:pPr lvl="0" algn="ctr">
              <a:buClr>
                <a:schemeClr val="accent2"/>
              </a:buClr>
              <a:buSzPts val="1400"/>
              <a:defRPr/>
            </a:pPr>
            <a:r>
              <a:rPr lang="en-US" dirty="0">
                <a:solidFill>
                  <a:schemeClr val="accent5">
                    <a:lumMod val="75000"/>
                  </a:schemeClr>
                </a:solidFill>
                <a:latin typeface="Poppins SemiBold"/>
                <a:ea typeface="Poppins SemiBold"/>
                <a:cs typeface="Poppins SemiBold"/>
                <a:sym typeface="Poppins SemiBold"/>
              </a:rPr>
              <a:t>Columns Modifiers</a:t>
            </a:r>
            <a:endParaRPr lang="en-US" dirty="0">
              <a:solidFill>
                <a:schemeClr val="accent5">
                  <a:lumMod val="75000"/>
                </a:schemeClr>
              </a:solidFill>
              <a:latin typeface="Poppins SemiBold"/>
              <a:ea typeface="Poppins SemiBold"/>
              <a:cs typeface="Poppins SemiBold"/>
              <a:sym typeface="Poppins Light"/>
            </a:endParaRPr>
          </a:p>
        </p:txBody>
      </p:sp>
      <p:pic>
        <p:nvPicPr>
          <p:cNvPr id="28" name="Picture 27"/>
          <p:cNvPicPr/>
          <p:nvPr/>
        </p:nvPicPr>
        <p:blipFill>
          <a:blip r:embed="rId3" cstate="print"/>
          <a:srcRect/>
          <a:stretch>
            <a:fillRect/>
          </a:stretch>
        </p:blipFill>
        <p:spPr bwMode="auto">
          <a:xfrm>
            <a:off x="4487763" y="673334"/>
            <a:ext cx="4611493" cy="3833639"/>
          </a:xfrm>
          <a:prstGeom prst="rect">
            <a:avLst/>
          </a:prstGeom>
          <a:noFill/>
          <a:ln w="9525">
            <a:solidFill>
              <a:schemeClr val="accent6"/>
            </a:solidFill>
            <a:miter lim="800000"/>
            <a:headEnd/>
            <a:tailEnd/>
          </a:ln>
        </p:spPr>
      </p:pic>
      <p:sp>
        <p:nvSpPr>
          <p:cNvPr id="30" name="Google Shape;9785;p36">
            <a:extLst>
              <a:ext uri="{FF2B5EF4-FFF2-40B4-BE49-F238E27FC236}">
                <a16:creationId xmlns:a16="http://schemas.microsoft.com/office/drawing/2014/main" id="{0B91CB92-B705-4CD2-9DFD-400B01779370}"/>
              </a:ext>
            </a:extLst>
          </p:cNvPr>
          <p:cNvSpPr txBox="1">
            <a:spLocks/>
          </p:cNvSpPr>
          <p:nvPr/>
        </p:nvSpPr>
        <p:spPr>
          <a:xfrm>
            <a:off x="-355295" y="345096"/>
            <a:ext cx="5037649" cy="487668"/>
          </a:xfrm>
          <a:prstGeom prst="rect">
            <a:avLst/>
          </a:prstGeom>
          <a:noFill/>
          <a:ln>
            <a:noFill/>
          </a:ln>
        </p:spPr>
        <p:txBody>
          <a:bodyPr spcFirstLastPara="1" wrap="square" lIns="91425" tIns="91425" rIns="91425" bIns="91425" anchor="t" anchorCtr="0">
            <a:noAutofit/>
          </a:bodyPr>
          <a:lstStyle/>
          <a:p>
            <a:pPr lvl="0" algn="ctr">
              <a:buClr>
                <a:schemeClr val="accent2"/>
              </a:buClr>
              <a:buSzPts val="1400"/>
              <a:defRPr/>
            </a:pPr>
            <a:r>
              <a:rPr lang="en-US" b="1" dirty="0">
                <a:solidFill>
                  <a:schemeClr val="accent5">
                    <a:lumMod val="75000"/>
                  </a:schemeClr>
                </a:solidFill>
              </a:rPr>
              <a:t>Walls Modifiers</a:t>
            </a:r>
            <a:endParaRPr kumimoji="0" lang="en-US" sz="1400" b="0" i="0" u="none" strike="noStrike" kern="0" cap="none" spc="0" normalizeH="0" baseline="0" noProof="0" dirty="0">
              <a:ln>
                <a:noFill/>
              </a:ln>
              <a:solidFill>
                <a:schemeClr val="accent5">
                  <a:lumMod val="75000"/>
                </a:schemeClr>
              </a:solidFill>
              <a:effectLst/>
              <a:uLnTx/>
              <a:uFillTx/>
              <a:latin typeface="Poppins Light"/>
              <a:ea typeface="Poppins Light"/>
              <a:cs typeface="Poppins Light"/>
              <a:sym typeface="Poppins Light"/>
            </a:endParaRPr>
          </a:p>
        </p:txBody>
      </p:sp>
      <p:pic>
        <p:nvPicPr>
          <p:cNvPr id="31" name="Picture 30">
            <a:extLst>
              <a:ext uri="{FF2B5EF4-FFF2-40B4-BE49-F238E27FC236}">
                <a16:creationId xmlns:a16="http://schemas.microsoft.com/office/drawing/2014/main" id="{366C711F-F4EF-4172-AF13-4E87B7F6C347}"/>
              </a:ext>
            </a:extLst>
          </p:cNvPr>
          <p:cNvPicPr/>
          <p:nvPr/>
        </p:nvPicPr>
        <p:blipFill>
          <a:blip r:embed="rId4" cstate="print"/>
          <a:srcRect/>
          <a:stretch>
            <a:fillRect/>
          </a:stretch>
        </p:blipFill>
        <p:spPr bwMode="auto">
          <a:xfrm>
            <a:off x="-37564" y="673333"/>
            <a:ext cx="4427093" cy="3833639"/>
          </a:xfrm>
          <a:prstGeom prst="rect">
            <a:avLst/>
          </a:prstGeom>
          <a:noFill/>
          <a:ln w="9525">
            <a:solidFill>
              <a:schemeClr val="accent6"/>
            </a:solidFill>
            <a:miter lim="800000"/>
            <a:headEnd/>
            <a:tailEnd/>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873"/>
        <p:cNvGrpSpPr/>
        <p:nvPr/>
      </p:nvGrpSpPr>
      <p:grpSpPr>
        <a:xfrm>
          <a:off x="0" y="0"/>
          <a:ext cx="0" cy="0"/>
          <a:chOff x="0" y="0"/>
          <a:chExt cx="0" cy="0"/>
        </a:xfrm>
      </p:grpSpPr>
      <p:sp>
        <p:nvSpPr>
          <p:cNvPr id="4" name="Google Shape;12882;p46"/>
          <p:cNvSpPr txBox="1">
            <a:spLocks/>
          </p:cNvSpPr>
          <p:nvPr/>
        </p:nvSpPr>
        <p:spPr>
          <a:xfrm>
            <a:off x="1958091" y="0"/>
            <a:ext cx="5746800" cy="572700"/>
          </a:xfrm>
          <a:prstGeom prst="rect">
            <a:avLst/>
          </a:prstGeom>
          <a:noFill/>
          <a:ln>
            <a:noFill/>
          </a:ln>
        </p:spPr>
        <p:txBody>
          <a:bodyPr spcFirstLastPara="1" wrap="square" lIns="91425" tIns="91425" rIns="91425" bIns="91425" anchor="t" anchorCtr="0">
            <a:noAutofit/>
          </a:bodyPr>
          <a:lstStyle/>
          <a:p>
            <a:pPr lvl="0" algn="ctr">
              <a:buClr>
                <a:schemeClr val="accent1"/>
              </a:buClr>
              <a:buSzPts val="4800"/>
              <a:defRPr/>
            </a:pPr>
            <a:r>
              <a:rPr lang="en-US" sz="1800" dirty="0">
                <a:solidFill>
                  <a:schemeClr val="accent6"/>
                </a:solidFill>
                <a:latin typeface="Poppins SemiBold"/>
                <a:ea typeface="Poppins SemiBold"/>
                <a:cs typeface="Poppins SemiBold"/>
                <a:sym typeface="Poppins SemiBold"/>
              </a:rPr>
              <a:t>Functions</a:t>
            </a:r>
          </a:p>
        </p:txBody>
      </p:sp>
      <p:grpSp>
        <p:nvGrpSpPr>
          <p:cNvPr id="2" name="Google Shape;12883;p46"/>
          <p:cNvGrpSpPr/>
          <p:nvPr/>
        </p:nvGrpSpPr>
        <p:grpSpPr>
          <a:xfrm>
            <a:off x="5472292" y="215678"/>
            <a:ext cx="1223788" cy="21378"/>
            <a:chOff x="3096700" y="3484425"/>
            <a:chExt cx="719875" cy="12575"/>
          </a:xfrm>
        </p:grpSpPr>
        <p:sp>
          <p:nvSpPr>
            <p:cNvPr id="6"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2894;p46"/>
          <p:cNvGrpSpPr/>
          <p:nvPr/>
        </p:nvGrpSpPr>
        <p:grpSpPr>
          <a:xfrm>
            <a:off x="2921478" y="233094"/>
            <a:ext cx="1223745" cy="21378"/>
            <a:chOff x="2940000" y="3484425"/>
            <a:chExt cx="719850" cy="12575"/>
          </a:xfrm>
        </p:grpSpPr>
        <p:sp>
          <p:nvSpPr>
            <p:cNvPr id="17"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9785;p36"/>
          <p:cNvSpPr txBox="1">
            <a:spLocks/>
          </p:cNvSpPr>
          <p:nvPr/>
        </p:nvSpPr>
        <p:spPr>
          <a:xfrm>
            <a:off x="1789217" y="288324"/>
            <a:ext cx="5746800" cy="572700"/>
          </a:xfrm>
          <a:prstGeom prst="rect">
            <a:avLst/>
          </a:prstGeom>
          <a:noFill/>
          <a:ln>
            <a:noFill/>
          </a:ln>
        </p:spPr>
        <p:txBody>
          <a:bodyPr spcFirstLastPara="1" wrap="square" lIns="91425" tIns="91425" rIns="91425" bIns="91425" anchor="t" anchorCtr="0">
            <a:noAutofit/>
          </a:bodyPr>
          <a:lstStyle/>
          <a:p>
            <a:pPr lvl="0" algn="ctr">
              <a:buClr>
                <a:schemeClr val="accent2"/>
              </a:buClr>
              <a:buSzPts val="1400"/>
              <a:defRPr/>
            </a:pPr>
            <a:r>
              <a:rPr lang="en-US" b="1" dirty="0">
                <a:solidFill>
                  <a:schemeClr val="accent5">
                    <a:lumMod val="75000"/>
                  </a:schemeClr>
                </a:solidFill>
                <a:ea typeface="Poppins Light"/>
              </a:rPr>
              <a:t>Response Spectrum Function </a:t>
            </a:r>
            <a:endParaRPr lang="en-US" b="1" dirty="0">
              <a:solidFill>
                <a:schemeClr val="accent5">
                  <a:lumMod val="75000"/>
                </a:schemeClr>
              </a:solidFill>
              <a:ea typeface="Poppins Light"/>
              <a:sym typeface="Poppins Light"/>
            </a:endParaRPr>
          </a:p>
        </p:txBody>
      </p:sp>
      <p:sp>
        <p:nvSpPr>
          <p:cNvPr id="29" name="Title 28"/>
          <p:cNvSpPr>
            <a:spLocks noGrp="1"/>
          </p:cNvSpPr>
          <p:nvPr>
            <p:ph type="title"/>
          </p:nvPr>
        </p:nvSpPr>
        <p:spPr>
          <a:xfrm>
            <a:off x="0" y="991629"/>
            <a:ext cx="4226010" cy="4151871"/>
          </a:xfrm>
        </p:spPr>
        <p:txBody>
          <a:bodyPr/>
          <a:lstStyle/>
          <a:p>
            <a:pPr algn="ctr"/>
            <a:r>
              <a:rPr lang="en-US" sz="2000" dirty="0"/>
              <a:t> </a:t>
            </a:r>
            <a:br>
              <a:rPr lang="en-US" sz="2000" dirty="0"/>
            </a:br>
            <a:r>
              <a:rPr lang="en-US" sz="1800" dirty="0"/>
              <a:t>Response spectrum analysis method is used to find the maximum/peak response of the structure to a certain dynamic loading.</a:t>
            </a:r>
            <a:br>
              <a:rPr lang="en-US" sz="1800" dirty="0"/>
            </a:br>
            <a:br>
              <a:rPr lang="en-US" sz="1800" dirty="0"/>
            </a:br>
            <a:br>
              <a:rPr lang="en-US" sz="2000" dirty="0"/>
            </a:br>
            <a:br>
              <a:rPr lang="en-US" sz="2000" dirty="0"/>
            </a:br>
            <a:br>
              <a:rPr lang="en-US" sz="2000" dirty="0"/>
            </a:br>
            <a:br>
              <a:rPr lang="en-US" sz="2000" dirty="0"/>
            </a:br>
            <a:endParaRPr lang="en-US" sz="2000" dirty="0"/>
          </a:p>
        </p:txBody>
      </p:sp>
      <p:pic>
        <p:nvPicPr>
          <p:cNvPr id="28" name="Picture 27" descr="response spectrom.png"/>
          <p:cNvPicPr/>
          <p:nvPr/>
        </p:nvPicPr>
        <p:blipFill>
          <a:blip r:embed="rId3" cstate="print"/>
          <a:stretch>
            <a:fillRect/>
          </a:stretch>
        </p:blipFill>
        <p:spPr>
          <a:xfrm>
            <a:off x="4066385" y="712485"/>
            <a:ext cx="5992014" cy="3551659"/>
          </a:xfrm>
          <a:prstGeom prst="rect">
            <a:avLst/>
          </a:prstGeom>
          <a:ln>
            <a:solidFill>
              <a:schemeClr val="accent6"/>
            </a:solid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873"/>
        <p:cNvGrpSpPr/>
        <p:nvPr/>
      </p:nvGrpSpPr>
      <p:grpSpPr>
        <a:xfrm>
          <a:off x="0" y="0"/>
          <a:ext cx="0" cy="0"/>
          <a:chOff x="0" y="0"/>
          <a:chExt cx="0" cy="0"/>
        </a:xfrm>
      </p:grpSpPr>
      <p:sp>
        <p:nvSpPr>
          <p:cNvPr id="4" name="Google Shape;12882;p46"/>
          <p:cNvSpPr txBox="1">
            <a:spLocks/>
          </p:cNvSpPr>
          <p:nvPr/>
        </p:nvSpPr>
        <p:spPr>
          <a:xfrm>
            <a:off x="1958091" y="0"/>
            <a:ext cx="5746800" cy="572700"/>
          </a:xfrm>
          <a:prstGeom prst="rect">
            <a:avLst/>
          </a:prstGeom>
          <a:noFill/>
          <a:ln>
            <a:noFill/>
          </a:ln>
        </p:spPr>
        <p:txBody>
          <a:bodyPr spcFirstLastPara="1" wrap="square" lIns="91425" tIns="91425" rIns="91425" bIns="91425" anchor="t" anchorCtr="0">
            <a:noAutofit/>
          </a:bodyPr>
          <a:lstStyle/>
          <a:p>
            <a:pPr lvl="0" algn="ctr">
              <a:buClr>
                <a:schemeClr val="accent1"/>
              </a:buClr>
              <a:buSzPts val="4800"/>
              <a:defRPr/>
            </a:pPr>
            <a:r>
              <a:rPr lang="en-US" sz="1800" dirty="0">
                <a:solidFill>
                  <a:schemeClr val="accent6"/>
                </a:solidFill>
                <a:latin typeface="Poppins SemiBold"/>
                <a:ea typeface="Poppins SemiBold"/>
                <a:cs typeface="Poppins SemiBold"/>
                <a:sym typeface="Poppins SemiBold"/>
              </a:rPr>
              <a:t>Load Cases</a:t>
            </a:r>
          </a:p>
        </p:txBody>
      </p:sp>
      <p:grpSp>
        <p:nvGrpSpPr>
          <p:cNvPr id="2" name="Google Shape;12883;p46"/>
          <p:cNvGrpSpPr/>
          <p:nvPr/>
        </p:nvGrpSpPr>
        <p:grpSpPr>
          <a:xfrm>
            <a:off x="5591464" y="245161"/>
            <a:ext cx="1223788" cy="21378"/>
            <a:chOff x="3096700" y="3484425"/>
            <a:chExt cx="719875" cy="12575"/>
          </a:xfrm>
        </p:grpSpPr>
        <p:sp>
          <p:nvSpPr>
            <p:cNvPr id="6"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2894;p46"/>
          <p:cNvGrpSpPr/>
          <p:nvPr/>
        </p:nvGrpSpPr>
        <p:grpSpPr>
          <a:xfrm>
            <a:off x="2826823" y="200880"/>
            <a:ext cx="1223745" cy="21378"/>
            <a:chOff x="2940000" y="3484425"/>
            <a:chExt cx="719850" cy="12575"/>
          </a:xfrm>
        </p:grpSpPr>
        <p:sp>
          <p:nvSpPr>
            <p:cNvPr id="17"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9785;p36"/>
          <p:cNvSpPr txBox="1">
            <a:spLocks/>
          </p:cNvSpPr>
          <p:nvPr/>
        </p:nvSpPr>
        <p:spPr>
          <a:xfrm>
            <a:off x="1780652" y="260889"/>
            <a:ext cx="5746800" cy="572700"/>
          </a:xfrm>
          <a:prstGeom prst="rect">
            <a:avLst/>
          </a:prstGeom>
          <a:noFill/>
          <a:ln>
            <a:noFill/>
          </a:ln>
        </p:spPr>
        <p:txBody>
          <a:bodyPr spcFirstLastPara="1" wrap="square" lIns="91425" tIns="91425" rIns="91425" bIns="91425" anchor="t" anchorCtr="0">
            <a:noAutofit/>
          </a:bodyPr>
          <a:lstStyle/>
          <a:p>
            <a:pPr lvl="0" algn="ctr">
              <a:buClr>
                <a:schemeClr val="accent2"/>
              </a:buClr>
              <a:buSzPts val="1400"/>
              <a:defRPr/>
            </a:pPr>
            <a:r>
              <a:rPr lang="en-US" b="1" dirty="0">
                <a:solidFill>
                  <a:schemeClr val="accent5">
                    <a:lumMod val="75000"/>
                  </a:schemeClr>
                </a:solidFill>
                <a:ea typeface="Poppins Light"/>
              </a:rPr>
              <a:t>Response Spectrum Case for </a:t>
            </a:r>
            <a:r>
              <a:rPr lang="en-US" b="1" dirty="0" err="1">
                <a:solidFill>
                  <a:schemeClr val="accent5">
                    <a:lumMod val="75000"/>
                  </a:schemeClr>
                </a:solidFill>
                <a:ea typeface="Poppins Light"/>
              </a:rPr>
              <a:t>EQ</a:t>
            </a:r>
            <a:r>
              <a:rPr lang="en-US" b="1" baseline="-25000" dirty="0" err="1">
                <a:solidFill>
                  <a:schemeClr val="accent5">
                    <a:lumMod val="75000"/>
                  </a:schemeClr>
                </a:solidFill>
                <a:ea typeface="Poppins Light"/>
              </a:rPr>
              <a:t>x</a:t>
            </a:r>
            <a:r>
              <a:rPr lang="en-US" b="1" dirty="0">
                <a:solidFill>
                  <a:schemeClr val="accent5">
                    <a:lumMod val="75000"/>
                  </a:schemeClr>
                </a:solidFill>
                <a:ea typeface="Poppins Light"/>
              </a:rPr>
              <a:t>/</a:t>
            </a:r>
            <a:r>
              <a:rPr lang="en-US" b="1" dirty="0" err="1">
                <a:solidFill>
                  <a:schemeClr val="accent5">
                    <a:lumMod val="75000"/>
                  </a:schemeClr>
                </a:solidFill>
                <a:ea typeface="Poppins Light"/>
              </a:rPr>
              <a:t>EQ</a:t>
            </a:r>
            <a:r>
              <a:rPr lang="en-US" b="1" baseline="-25000" dirty="0" err="1">
                <a:solidFill>
                  <a:schemeClr val="accent5">
                    <a:lumMod val="75000"/>
                  </a:schemeClr>
                </a:solidFill>
                <a:ea typeface="Poppins Light"/>
              </a:rPr>
              <a:t>y</a:t>
            </a:r>
            <a:r>
              <a:rPr lang="en-US" b="1" dirty="0">
                <a:solidFill>
                  <a:schemeClr val="accent5">
                    <a:lumMod val="75000"/>
                  </a:schemeClr>
                </a:solidFill>
                <a:ea typeface="Poppins Light"/>
              </a:rPr>
              <a:t> </a:t>
            </a:r>
            <a:endParaRPr lang="en-US" b="1" dirty="0">
              <a:solidFill>
                <a:schemeClr val="accent5">
                  <a:lumMod val="75000"/>
                </a:schemeClr>
              </a:solidFill>
              <a:ea typeface="Poppins Light"/>
              <a:sym typeface="Poppins Light"/>
            </a:endParaRPr>
          </a:p>
        </p:txBody>
      </p:sp>
      <mc:AlternateContent xmlns:mc="http://schemas.openxmlformats.org/markup-compatibility/2006" xmlns:a14="http://schemas.microsoft.com/office/drawing/2010/main">
        <mc:Choice Requires="a14">
          <p:sp>
            <p:nvSpPr>
              <p:cNvPr id="29" name="Title 28"/>
              <p:cNvSpPr>
                <a:spLocks noGrp="1"/>
              </p:cNvSpPr>
              <p:nvPr>
                <p:ph type="title"/>
              </p:nvPr>
            </p:nvSpPr>
            <p:spPr>
              <a:xfrm>
                <a:off x="0" y="991629"/>
                <a:ext cx="4226010" cy="4151871"/>
              </a:xfrm>
            </p:spPr>
            <p:txBody>
              <a:bodyPr/>
              <a:lstStyle/>
              <a:p>
                <a:pPr lvl="0"/>
                <a:r>
                  <a:rPr lang="en-US" sz="2000" dirty="0"/>
                  <a:t> </a:t>
                </a:r>
                <a:br>
                  <a:rPr lang="en-US" sz="2000" dirty="0"/>
                </a:br>
                <a:r>
                  <a:rPr lang="en-US" sz="1800" dirty="0"/>
                  <a:t>Scale factor = </a:t>
                </a:r>
                <a14:m>
                  <m:oMath xmlns:m="http://schemas.openxmlformats.org/officeDocument/2006/math">
                    <m:f>
                      <m:fPr>
                        <m:ctrlPr>
                          <a:rPr lang="en-US" sz="1800" i="1" dirty="0" smtClean="0">
                            <a:latin typeface="Cambria Math" panose="02040503050406030204" pitchFamily="18" charset="0"/>
                          </a:rPr>
                        </m:ctrlPr>
                      </m:fPr>
                      <m:num>
                        <m:d>
                          <m:dPr>
                            <m:ctrlPr>
                              <a:rPr lang="en-US" sz="1800" i="1" dirty="0" smtClean="0">
                                <a:latin typeface="Cambria Math" panose="02040503050406030204" pitchFamily="18" charset="0"/>
                              </a:rPr>
                            </m:ctrlPr>
                          </m:dPr>
                          <m:e>
                            <m:r>
                              <a:rPr lang="en-US" sz="1800" i="1" dirty="0" smtClean="0">
                                <a:latin typeface="Cambria Math" panose="02040503050406030204" pitchFamily="18" charset="0"/>
                              </a:rPr>
                              <m:t>𝐼</m:t>
                            </m:r>
                            <m:r>
                              <a:rPr lang="en-US" sz="1800" i="1" dirty="0" smtClean="0">
                                <a:latin typeface="Cambria Math" panose="02040503050406030204" pitchFamily="18" charset="0"/>
                              </a:rPr>
                              <m:t>∗</m:t>
                            </m:r>
                            <m:r>
                              <a:rPr lang="en-US" sz="1800" i="1" dirty="0" smtClean="0">
                                <a:latin typeface="Cambria Math" panose="02040503050406030204" pitchFamily="18" charset="0"/>
                              </a:rPr>
                              <m:t>𝑔</m:t>
                            </m:r>
                          </m:e>
                        </m:d>
                      </m:num>
                      <m:den>
                        <m:r>
                          <a:rPr lang="en-US" sz="1800" i="1" dirty="0" smtClean="0">
                            <a:latin typeface="Cambria Math" panose="02040503050406030204" pitchFamily="18" charset="0"/>
                          </a:rPr>
                          <m:t>𝑅</m:t>
                        </m:r>
                      </m:den>
                    </m:f>
                  </m:oMath>
                </a14:m>
                <a:r>
                  <a:rPr lang="en-US" sz="1800" dirty="0"/>
                  <a:t>= </a:t>
                </a:r>
                <a14:m>
                  <m:oMath xmlns:m="http://schemas.openxmlformats.org/officeDocument/2006/math">
                    <m:f>
                      <m:fPr>
                        <m:ctrlPr>
                          <a:rPr lang="en-US" sz="1800" i="1" dirty="0" smtClean="0">
                            <a:latin typeface="Cambria Math" panose="02040503050406030204" pitchFamily="18" charset="0"/>
                          </a:rPr>
                        </m:ctrlPr>
                      </m:fPr>
                      <m:num>
                        <m:r>
                          <a:rPr lang="en-US" sz="1800" i="1" dirty="0" smtClean="0">
                            <a:latin typeface="Cambria Math" panose="02040503050406030204" pitchFamily="18" charset="0"/>
                          </a:rPr>
                          <m:t>1</m:t>
                        </m:r>
                        <m:r>
                          <a:rPr lang="en-US" sz="1800" i="1" dirty="0" smtClean="0">
                            <a:latin typeface="Cambria Math" panose="02040503050406030204" pitchFamily="18" charset="0"/>
                          </a:rPr>
                          <m:t>∗</m:t>
                        </m:r>
                        <m:r>
                          <a:rPr lang="en-US" sz="1800" i="1" dirty="0" smtClean="0">
                            <a:latin typeface="Cambria Math" panose="02040503050406030204" pitchFamily="18" charset="0"/>
                          </a:rPr>
                          <m:t>9810</m:t>
                        </m:r>
                      </m:num>
                      <m:den>
                        <m:r>
                          <a:rPr lang="en-US" sz="1800" i="1" dirty="0" smtClean="0">
                            <a:latin typeface="Cambria Math" panose="02040503050406030204" pitchFamily="18" charset="0"/>
                          </a:rPr>
                          <m:t>5</m:t>
                        </m:r>
                      </m:den>
                    </m:f>
                  </m:oMath>
                </a14:m>
                <a:r>
                  <a:rPr lang="en-US" sz="1800" dirty="0"/>
                  <a:t>= 1962 .</a:t>
                </a:r>
                <a:br>
                  <a:rPr lang="en-US" sz="1800" dirty="0"/>
                </a:br>
                <a:r>
                  <a:rPr lang="en-US" sz="1800" dirty="0"/>
                  <a:t>This value may be changed after calculating the base shear check.</a:t>
                </a:r>
                <a:br>
                  <a:rPr lang="en-US" sz="1800" dirty="0"/>
                </a:br>
                <a:br>
                  <a:rPr lang="en-US" sz="1800" dirty="0"/>
                </a:br>
                <a:br>
                  <a:rPr lang="en-US" sz="1800" dirty="0"/>
                </a:br>
                <a:br>
                  <a:rPr lang="en-US" sz="2000" dirty="0"/>
                </a:br>
                <a:br>
                  <a:rPr lang="en-US" sz="2000" dirty="0"/>
                </a:br>
                <a:br>
                  <a:rPr lang="en-US" sz="2000" dirty="0"/>
                </a:br>
                <a:br>
                  <a:rPr lang="en-US" sz="2000" dirty="0"/>
                </a:br>
                <a:endParaRPr lang="en-US" sz="2000" dirty="0"/>
              </a:p>
            </p:txBody>
          </p:sp>
        </mc:Choice>
        <mc:Fallback xmlns="">
          <p:sp>
            <p:nvSpPr>
              <p:cNvPr id="29" name="Title 28"/>
              <p:cNvSpPr>
                <a:spLocks noGrp="1" noRot="1" noChangeAspect="1" noMove="1" noResize="1" noEditPoints="1" noAdjustHandles="1" noChangeArrowheads="1" noChangeShapeType="1" noTextEdit="1"/>
              </p:cNvSpPr>
              <p:nvPr>
                <p:ph type="title"/>
              </p:nvPr>
            </p:nvSpPr>
            <p:spPr>
              <a:xfrm>
                <a:off x="0" y="991629"/>
                <a:ext cx="4226010" cy="4151871"/>
              </a:xfrm>
              <a:blipFill>
                <a:blip r:embed="rId3"/>
                <a:stretch>
                  <a:fillRect l="-1299"/>
                </a:stretch>
              </a:blipFill>
            </p:spPr>
            <p:txBody>
              <a:bodyPr/>
              <a:lstStyle/>
              <a:p>
                <a:r>
                  <a:rPr lang="en-US">
                    <a:noFill/>
                  </a:rPr>
                  <a:t> </a:t>
                </a:r>
              </a:p>
            </p:txBody>
          </p:sp>
        </mc:Fallback>
      </mc:AlternateContent>
      <p:pic>
        <p:nvPicPr>
          <p:cNvPr id="30" name="Picture 29" descr="res case.png"/>
          <p:cNvPicPr/>
          <p:nvPr/>
        </p:nvPicPr>
        <p:blipFill>
          <a:blip r:embed="rId4" cstate="print"/>
          <a:stretch>
            <a:fillRect/>
          </a:stretch>
        </p:blipFill>
        <p:spPr>
          <a:xfrm>
            <a:off x="4136871" y="594575"/>
            <a:ext cx="4302794" cy="4128795"/>
          </a:xfrm>
          <a:prstGeom prst="rect">
            <a:avLst/>
          </a:prstGeom>
          <a:ln>
            <a:solidFill>
              <a:schemeClr val="accent6"/>
            </a:solid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873"/>
        <p:cNvGrpSpPr/>
        <p:nvPr/>
      </p:nvGrpSpPr>
      <p:grpSpPr>
        <a:xfrm>
          <a:off x="0" y="0"/>
          <a:ext cx="0" cy="0"/>
          <a:chOff x="0" y="0"/>
          <a:chExt cx="0" cy="0"/>
        </a:xfrm>
      </p:grpSpPr>
      <p:sp>
        <p:nvSpPr>
          <p:cNvPr id="4" name="Google Shape;12882;p46"/>
          <p:cNvSpPr txBox="1">
            <a:spLocks/>
          </p:cNvSpPr>
          <p:nvPr/>
        </p:nvSpPr>
        <p:spPr>
          <a:xfrm>
            <a:off x="1958091" y="0"/>
            <a:ext cx="5746800" cy="572700"/>
          </a:xfrm>
          <a:prstGeom prst="rect">
            <a:avLst/>
          </a:prstGeom>
          <a:noFill/>
          <a:ln>
            <a:noFill/>
          </a:ln>
        </p:spPr>
        <p:txBody>
          <a:bodyPr spcFirstLastPara="1" wrap="square" lIns="91425" tIns="91425" rIns="91425" bIns="91425" anchor="t" anchorCtr="0">
            <a:noAutofit/>
          </a:bodyPr>
          <a:lstStyle/>
          <a:p>
            <a:pPr lvl="0" algn="ctr">
              <a:buClr>
                <a:schemeClr val="accent1"/>
              </a:buClr>
              <a:buSzPts val="4800"/>
              <a:defRPr/>
            </a:pPr>
            <a:r>
              <a:rPr lang="en-US" sz="1800" dirty="0">
                <a:solidFill>
                  <a:schemeClr val="accent6"/>
                </a:solidFill>
                <a:latin typeface="Poppins SemiBold"/>
                <a:ea typeface="Poppins SemiBold"/>
                <a:cs typeface="Poppins SemiBold"/>
                <a:sym typeface="Poppins SemiBold"/>
              </a:rPr>
              <a:t>Masses</a:t>
            </a:r>
          </a:p>
        </p:txBody>
      </p:sp>
      <p:grpSp>
        <p:nvGrpSpPr>
          <p:cNvPr id="2" name="Google Shape;12883;p46"/>
          <p:cNvGrpSpPr/>
          <p:nvPr/>
        </p:nvGrpSpPr>
        <p:grpSpPr>
          <a:xfrm>
            <a:off x="5321092" y="237278"/>
            <a:ext cx="1223788" cy="21378"/>
            <a:chOff x="3096700" y="3484425"/>
            <a:chExt cx="719875" cy="12575"/>
          </a:xfrm>
        </p:grpSpPr>
        <p:sp>
          <p:nvSpPr>
            <p:cNvPr id="6"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2894;p46"/>
          <p:cNvGrpSpPr/>
          <p:nvPr/>
        </p:nvGrpSpPr>
        <p:grpSpPr>
          <a:xfrm>
            <a:off x="3036678" y="218694"/>
            <a:ext cx="1223745" cy="21378"/>
            <a:chOff x="2940000" y="3484425"/>
            <a:chExt cx="719850" cy="12575"/>
          </a:xfrm>
        </p:grpSpPr>
        <p:sp>
          <p:nvSpPr>
            <p:cNvPr id="17"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9785;p36"/>
          <p:cNvSpPr txBox="1">
            <a:spLocks/>
          </p:cNvSpPr>
          <p:nvPr/>
        </p:nvSpPr>
        <p:spPr>
          <a:xfrm>
            <a:off x="2571098" y="309600"/>
            <a:ext cx="4594068" cy="457824"/>
          </a:xfrm>
          <a:prstGeom prst="rect">
            <a:avLst/>
          </a:prstGeom>
          <a:noFill/>
          <a:ln>
            <a:noFill/>
          </a:ln>
        </p:spPr>
        <p:txBody>
          <a:bodyPr spcFirstLastPara="1" wrap="square" lIns="91425" tIns="91425" rIns="91425" bIns="91425" anchor="t" anchorCtr="0">
            <a:noAutofit/>
          </a:bodyPr>
          <a:lstStyle/>
          <a:p>
            <a:pPr lvl="0" algn="ctr">
              <a:buClr>
                <a:schemeClr val="accent2"/>
              </a:buClr>
              <a:buSzPts val="1400"/>
              <a:defRPr/>
            </a:pPr>
            <a:r>
              <a:rPr lang="en-US" b="1" dirty="0">
                <a:solidFill>
                  <a:schemeClr val="accent5">
                    <a:lumMod val="75000"/>
                  </a:schemeClr>
                </a:solidFill>
                <a:ea typeface="Poppins Light"/>
                <a:sym typeface="Poppins Light"/>
              </a:rPr>
              <a:t>Mass Source </a:t>
            </a:r>
          </a:p>
        </p:txBody>
      </p:sp>
      <p:sp>
        <p:nvSpPr>
          <p:cNvPr id="29" name="Title 28"/>
          <p:cNvSpPr>
            <a:spLocks noGrp="1"/>
          </p:cNvSpPr>
          <p:nvPr>
            <p:ph type="title"/>
          </p:nvPr>
        </p:nvSpPr>
        <p:spPr>
          <a:xfrm>
            <a:off x="0" y="1050325"/>
            <a:ext cx="3830595" cy="4884008"/>
          </a:xfrm>
        </p:spPr>
        <p:txBody>
          <a:bodyPr/>
          <a:lstStyle/>
          <a:p>
            <a:pPr algn="ctr"/>
            <a:r>
              <a:rPr lang="en-US" sz="2000" dirty="0"/>
              <a:t> </a:t>
            </a:r>
            <a:br>
              <a:rPr lang="en-US" sz="2000" dirty="0"/>
            </a:br>
            <a:r>
              <a:rPr lang="en-US" sz="1800" dirty="0"/>
              <a:t>The story weight taken when calculating the seismic actions should comprise the full permanent load (Dead + Superimposed) plus the variable load (Live) multiplied by a factor that mainly varies between 20% - 30% .</a:t>
            </a:r>
            <a:br>
              <a:rPr lang="en-US" sz="1800" dirty="0"/>
            </a:br>
            <a:br>
              <a:rPr lang="en-US" sz="1800" dirty="0"/>
            </a:br>
            <a:r>
              <a:rPr lang="en-US" sz="1800" dirty="0"/>
              <a:t>For this project 25% of the live load will be taken.</a:t>
            </a:r>
            <a:br>
              <a:rPr lang="en-US" sz="1800" dirty="0"/>
            </a:br>
            <a:br>
              <a:rPr lang="en-US" sz="1800" dirty="0"/>
            </a:br>
            <a:br>
              <a:rPr lang="en-US" sz="1800" dirty="0"/>
            </a:br>
            <a:br>
              <a:rPr lang="en-US" sz="1800" dirty="0"/>
            </a:br>
            <a:br>
              <a:rPr lang="en-US" sz="1800" dirty="0"/>
            </a:br>
            <a:br>
              <a:rPr lang="en-US" sz="2000" dirty="0"/>
            </a:br>
            <a:br>
              <a:rPr lang="en-US" sz="2000" dirty="0"/>
            </a:br>
            <a:br>
              <a:rPr lang="en-US" sz="2000" dirty="0"/>
            </a:br>
            <a:br>
              <a:rPr lang="en-US" sz="2000" dirty="0"/>
            </a:br>
            <a:endParaRPr lang="en-US" sz="2000" dirty="0"/>
          </a:p>
        </p:txBody>
      </p:sp>
      <p:pic>
        <p:nvPicPr>
          <p:cNvPr id="28" name="Picture 27" descr="mass.png"/>
          <p:cNvPicPr/>
          <p:nvPr/>
        </p:nvPicPr>
        <p:blipFill>
          <a:blip r:embed="rId3" cstate="print"/>
          <a:stretch>
            <a:fillRect/>
          </a:stretch>
        </p:blipFill>
        <p:spPr>
          <a:xfrm>
            <a:off x="3894402" y="1322173"/>
            <a:ext cx="6213269" cy="2227580"/>
          </a:xfrm>
          <a:prstGeom prst="rect">
            <a:avLst/>
          </a:prstGeom>
          <a:ln>
            <a:solidFill>
              <a:schemeClr val="accent6"/>
            </a:solid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452"/>
        <p:cNvGrpSpPr/>
        <p:nvPr/>
      </p:nvGrpSpPr>
      <p:grpSpPr>
        <a:xfrm>
          <a:off x="0" y="0"/>
          <a:ext cx="0" cy="0"/>
          <a:chOff x="0" y="0"/>
          <a:chExt cx="0" cy="0"/>
        </a:xfrm>
      </p:grpSpPr>
      <p:grpSp>
        <p:nvGrpSpPr>
          <p:cNvPr id="9453" name="Google Shape;9453;p35"/>
          <p:cNvGrpSpPr/>
          <p:nvPr/>
        </p:nvGrpSpPr>
        <p:grpSpPr>
          <a:xfrm>
            <a:off x="-2218175" y="-47537"/>
            <a:ext cx="6379775" cy="5238575"/>
            <a:chOff x="619950" y="238125"/>
            <a:chExt cx="6379775" cy="5238575"/>
          </a:xfrm>
        </p:grpSpPr>
        <p:sp>
          <p:nvSpPr>
            <p:cNvPr id="9454" name="Google Shape;9454;p35"/>
            <p:cNvSpPr/>
            <p:nvPr/>
          </p:nvSpPr>
          <p:spPr>
            <a:xfrm>
              <a:off x="3021425" y="918700"/>
              <a:ext cx="11525" cy="2891025"/>
            </a:xfrm>
            <a:custGeom>
              <a:avLst/>
              <a:gdLst/>
              <a:ahLst/>
              <a:cxnLst/>
              <a:rect l="l" t="t" r="r" b="b"/>
              <a:pathLst>
                <a:path w="461" h="115641" extrusionOk="0">
                  <a:moveTo>
                    <a:pt x="231" y="1"/>
                  </a:moveTo>
                  <a:cubicBezTo>
                    <a:pt x="104" y="1"/>
                    <a:pt x="1" y="106"/>
                    <a:pt x="5" y="233"/>
                  </a:cubicBezTo>
                  <a:lnTo>
                    <a:pt x="5" y="115415"/>
                  </a:lnTo>
                  <a:cubicBezTo>
                    <a:pt x="5" y="115539"/>
                    <a:pt x="107" y="115641"/>
                    <a:pt x="231" y="115641"/>
                  </a:cubicBezTo>
                  <a:cubicBezTo>
                    <a:pt x="356" y="115641"/>
                    <a:pt x="458" y="115539"/>
                    <a:pt x="457" y="115413"/>
                  </a:cubicBezTo>
                  <a:lnTo>
                    <a:pt x="457" y="233"/>
                  </a:lnTo>
                  <a:cubicBezTo>
                    <a:pt x="461" y="106"/>
                    <a:pt x="359"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35"/>
            <p:cNvSpPr/>
            <p:nvPr/>
          </p:nvSpPr>
          <p:spPr>
            <a:xfrm>
              <a:off x="3254225" y="940100"/>
              <a:ext cx="11475" cy="2870150"/>
            </a:xfrm>
            <a:custGeom>
              <a:avLst/>
              <a:gdLst/>
              <a:ahLst/>
              <a:cxnLst/>
              <a:rect l="l" t="t" r="r" b="b"/>
              <a:pathLst>
                <a:path w="459" h="114806" extrusionOk="0">
                  <a:moveTo>
                    <a:pt x="230" y="1"/>
                  </a:moveTo>
                  <a:cubicBezTo>
                    <a:pt x="102" y="1"/>
                    <a:pt x="0" y="107"/>
                    <a:pt x="3" y="233"/>
                  </a:cubicBezTo>
                  <a:lnTo>
                    <a:pt x="3" y="114580"/>
                  </a:lnTo>
                  <a:cubicBezTo>
                    <a:pt x="3" y="114704"/>
                    <a:pt x="104" y="114806"/>
                    <a:pt x="230" y="114806"/>
                  </a:cubicBezTo>
                  <a:cubicBezTo>
                    <a:pt x="354" y="114806"/>
                    <a:pt x="456" y="114704"/>
                    <a:pt x="456" y="114580"/>
                  </a:cubicBezTo>
                  <a:lnTo>
                    <a:pt x="456" y="233"/>
                  </a:lnTo>
                  <a:cubicBezTo>
                    <a:pt x="458" y="107"/>
                    <a:pt x="357" y="1"/>
                    <a:pt x="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35"/>
            <p:cNvSpPr/>
            <p:nvPr/>
          </p:nvSpPr>
          <p:spPr>
            <a:xfrm>
              <a:off x="1086800" y="3781300"/>
              <a:ext cx="5386275" cy="493325"/>
            </a:xfrm>
            <a:custGeom>
              <a:avLst/>
              <a:gdLst/>
              <a:ahLst/>
              <a:cxnLst/>
              <a:rect l="l" t="t" r="r" b="b"/>
              <a:pathLst>
                <a:path w="215451" h="19733" extrusionOk="0">
                  <a:moveTo>
                    <a:pt x="81852" y="459"/>
                  </a:moveTo>
                  <a:lnTo>
                    <a:pt x="214997" y="18876"/>
                  </a:lnTo>
                  <a:lnTo>
                    <a:pt x="214997" y="19217"/>
                  </a:lnTo>
                  <a:lnTo>
                    <a:pt x="81825" y="2165"/>
                  </a:lnTo>
                  <a:lnTo>
                    <a:pt x="81796" y="2161"/>
                  </a:lnTo>
                  <a:lnTo>
                    <a:pt x="452" y="13076"/>
                  </a:lnTo>
                  <a:lnTo>
                    <a:pt x="452" y="12563"/>
                  </a:lnTo>
                  <a:cubicBezTo>
                    <a:pt x="4866" y="11935"/>
                    <a:pt x="78203" y="1002"/>
                    <a:pt x="81852" y="459"/>
                  </a:cubicBezTo>
                  <a:close/>
                  <a:moveTo>
                    <a:pt x="81851" y="0"/>
                  </a:moveTo>
                  <a:lnTo>
                    <a:pt x="81818" y="6"/>
                  </a:lnTo>
                  <a:cubicBezTo>
                    <a:pt x="81009" y="126"/>
                    <a:pt x="926" y="12065"/>
                    <a:pt x="203" y="12142"/>
                  </a:cubicBezTo>
                  <a:lnTo>
                    <a:pt x="0" y="12161"/>
                  </a:lnTo>
                  <a:lnTo>
                    <a:pt x="0" y="13594"/>
                  </a:lnTo>
                  <a:lnTo>
                    <a:pt x="81798" y="2618"/>
                  </a:lnTo>
                  <a:lnTo>
                    <a:pt x="215195" y="19699"/>
                  </a:lnTo>
                  <a:lnTo>
                    <a:pt x="215450" y="19732"/>
                  </a:lnTo>
                  <a:lnTo>
                    <a:pt x="215450" y="18482"/>
                  </a:lnTo>
                  <a:lnTo>
                    <a:pt x="81882" y="6"/>
                  </a:lnTo>
                  <a:lnTo>
                    <a:pt x="818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35"/>
            <p:cNvSpPr/>
            <p:nvPr/>
          </p:nvSpPr>
          <p:spPr>
            <a:xfrm>
              <a:off x="1103575" y="3836250"/>
              <a:ext cx="5352725" cy="455050"/>
            </a:xfrm>
            <a:custGeom>
              <a:avLst/>
              <a:gdLst/>
              <a:ahLst/>
              <a:cxnLst/>
              <a:rect l="l" t="t" r="r" b="b"/>
              <a:pathLst>
                <a:path w="214109" h="18202" extrusionOk="0">
                  <a:moveTo>
                    <a:pt x="81127" y="383"/>
                  </a:moveTo>
                  <a:lnTo>
                    <a:pt x="213728" y="17365"/>
                  </a:lnTo>
                  <a:lnTo>
                    <a:pt x="213728" y="17773"/>
                  </a:lnTo>
                  <a:lnTo>
                    <a:pt x="81049" y="2149"/>
                  </a:lnTo>
                  <a:lnTo>
                    <a:pt x="379" y="11793"/>
                  </a:lnTo>
                  <a:lnTo>
                    <a:pt x="379" y="11212"/>
                  </a:lnTo>
                  <a:cubicBezTo>
                    <a:pt x="4441" y="10687"/>
                    <a:pt x="77594" y="858"/>
                    <a:pt x="81127" y="383"/>
                  </a:cubicBezTo>
                  <a:close/>
                  <a:moveTo>
                    <a:pt x="81125" y="1"/>
                  </a:moveTo>
                  <a:lnTo>
                    <a:pt x="81100" y="5"/>
                  </a:lnTo>
                  <a:cubicBezTo>
                    <a:pt x="80298" y="112"/>
                    <a:pt x="848" y="10788"/>
                    <a:pt x="171" y="10857"/>
                  </a:cubicBezTo>
                  <a:lnTo>
                    <a:pt x="0" y="10874"/>
                  </a:lnTo>
                  <a:lnTo>
                    <a:pt x="0" y="12223"/>
                  </a:lnTo>
                  <a:lnTo>
                    <a:pt x="81050" y="2529"/>
                  </a:lnTo>
                  <a:lnTo>
                    <a:pt x="213895" y="18176"/>
                  </a:lnTo>
                  <a:lnTo>
                    <a:pt x="214108" y="18202"/>
                  </a:lnTo>
                  <a:lnTo>
                    <a:pt x="214108" y="17031"/>
                  </a:lnTo>
                  <a:lnTo>
                    <a:pt x="81149" y="5"/>
                  </a:lnTo>
                  <a:lnTo>
                    <a:pt x="811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35"/>
            <p:cNvSpPr/>
            <p:nvPr/>
          </p:nvSpPr>
          <p:spPr>
            <a:xfrm>
              <a:off x="1136600" y="3890075"/>
              <a:ext cx="5286625" cy="416525"/>
            </a:xfrm>
            <a:custGeom>
              <a:avLst/>
              <a:gdLst/>
              <a:ahLst/>
              <a:cxnLst/>
              <a:rect l="l" t="t" r="r" b="b"/>
              <a:pathLst>
                <a:path w="211465" h="16661" extrusionOk="0">
                  <a:moveTo>
                    <a:pt x="79705" y="372"/>
                  </a:moveTo>
                  <a:lnTo>
                    <a:pt x="211089" y="15837"/>
                  </a:lnTo>
                  <a:lnTo>
                    <a:pt x="211089" y="16241"/>
                  </a:lnTo>
                  <a:lnTo>
                    <a:pt x="79654" y="2120"/>
                  </a:lnTo>
                  <a:lnTo>
                    <a:pt x="376" y="10444"/>
                  </a:lnTo>
                  <a:lnTo>
                    <a:pt x="376" y="9868"/>
                  </a:lnTo>
                  <a:cubicBezTo>
                    <a:pt x="4387" y="9399"/>
                    <a:pt x="76604" y="748"/>
                    <a:pt x="79705" y="372"/>
                  </a:cubicBezTo>
                  <a:close/>
                  <a:moveTo>
                    <a:pt x="79704" y="0"/>
                  </a:moveTo>
                  <a:cubicBezTo>
                    <a:pt x="78916" y="94"/>
                    <a:pt x="840" y="9446"/>
                    <a:pt x="170" y="9514"/>
                  </a:cubicBezTo>
                  <a:lnTo>
                    <a:pt x="1" y="9529"/>
                  </a:lnTo>
                  <a:lnTo>
                    <a:pt x="1" y="10861"/>
                  </a:lnTo>
                  <a:lnTo>
                    <a:pt x="79654" y="2492"/>
                  </a:lnTo>
                  <a:lnTo>
                    <a:pt x="211257" y="16638"/>
                  </a:lnTo>
                  <a:lnTo>
                    <a:pt x="211464" y="16660"/>
                  </a:lnTo>
                  <a:lnTo>
                    <a:pt x="211464" y="15506"/>
                  </a:lnTo>
                  <a:lnTo>
                    <a:pt x="797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35"/>
            <p:cNvSpPr/>
            <p:nvPr/>
          </p:nvSpPr>
          <p:spPr>
            <a:xfrm>
              <a:off x="1216075" y="3943075"/>
              <a:ext cx="5207150" cy="448650"/>
            </a:xfrm>
            <a:custGeom>
              <a:avLst/>
              <a:gdLst/>
              <a:ahLst/>
              <a:cxnLst/>
              <a:rect l="l" t="t" r="r" b="b"/>
              <a:pathLst>
                <a:path w="208286" h="17946" extrusionOk="0">
                  <a:moveTo>
                    <a:pt x="76475" y="372"/>
                  </a:moveTo>
                  <a:lnTo>
                    <a:pt x="207912" y="14499"/>
                  </a:lnTo>
                  <a:lnTo>
                    <a:pt x="207912" y="17530"/>
                  </a:lnTo>
                  <a:lnTo>
                    <a:pt x="76180" y="4117"/>
                  </a:lnTo>
                  <a:lnTo>
                    <a:pt x="374" y="12794"/>
                  </a:lnTo>
                  <a:lnTo>
                    <a:pt x="374" y="8367"/>
                  </a:lnTo>
                  <a:lnTo>
                    <a:pt x="76475" y="372"/>
                  </a:lnTo>
                  <a:close/>
                  <a:moveTo>
                    <a:pt x="76475" y="1"/>
                  </a:moveTo>
                  <a:lnTo>
                    <a:pt x="168" y="8011"/>
                  </a:lnTo>
                  <a:lnTo>
                    <a:pt x="1" y="8029"/>
                  </a:lnTo>
                  <a:lnTo>
                    <a:pt x="1" y="13214"/>
                  </a:lnTo>
                  <a:lnTo>
                    <a:pt x="76183" y="4491"/>
                  </a:lnTo>
                  <a:lnTo>
                    <a:pt x="208079" y="17925"/>
                  </a:lnTo>
                  <a:lnTo>
                    <a:pt x="208285" y="17945"/>
                  </a:lnTo>
                  <a:lnTo>
                    <a:pt x="208285" y="14162"/>
                  </a:lnTo>
                  <a:lnTo>
                    <a:pt x="764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35"/>
            <p:cNvSpPr/>
            <p:nvPr/>
          </p:nvSpPr>
          <p:spPr>
            <a:xfrm>
              <a:off x="1220400" y="4047675"/>
              <a:ext cx="5198425" cy="341875"/>
            </a:xfrm>
            <a:custGeom>
              <a:avLst/>
              <a:gdLst/>
              <a:ahLst/>
              <a:cxnLst/>
              <a:rect l="l" t="t" r="r" b="b"/>
              <a:pathLst>
                <a:path w="207937" h="13675" extrusionOk="0">
                  <a:moveTo>
                    <a:pt x="76016" y="239"/>
                  </a:moveTo>
                  <a:lnTo>
                    <a:pt x="172756" y="10093"/>
                  </a:lnTo>
                  <a:lnTo>
                    <a:pt x="76015" y="908"/>
                  </a:lnTo>
                  <a:lnTo>
                    <a:pt x="3577" y="8699"/>
                  </a:lnTo>
                  <a:lnTo>
                    <a:pt x="2130" y="8699"/>
                  </a:lnTo>
                  <a:lnTo>
                    <a:pt x="76016" y="239"/>
                  </a:lnTo>
                  <a:close/>
                  <a:moveTo>
                    <a:pt x="76015" y="0"/>
                  </a:moveTo>
                  <a:lnTo>
                    <a:pt x="1" y="8701"/>
                  </a:lnTo>
                  <a:lnTo>
                    <a:pt x="14" y="8941"/>
                  </a:lnTo>
                  <a:lnTo>
                    <a:pt x="3591" y="8940"/>
                  </a:lnTo>
                  <a:lnTo>
                    <a:pt x="76018" y="1147"/>
                  </a:lnTo>
                  <a:lnTo>
                    <a:pt x="207914" y="13674"/>
                  </a:lnTo>
                  <a:lnTo>
                    <a:pt x="207937" y="13434"/>
                  </a:lnTo>
                  <a:lnTo>
                    <a:pt x="760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35"/>
            <p:cNvSpPr/>
            <p:nvPr/>
          </p:nvSpPr>
          <p:spPr>
            <a:xfrm>
              <a:off x="2992125" y="4070325"/>
              <a:ext cx="270875" cy="1068600"/>
            </a:xfrm>
            <a:custGeom>
              <a:avLst/>
              <a:gdLst/>
              <a:ahLst/>
              <a:cxnLst/>
              <a:rect l="l" t="t" r="r" b="b"/>
              <a:pathLst>
                <a:path w="10835" h="42744" extrusionOk="0">
                  <a:moveTo>
                    <a:pt x="5147" y="241"/>
                  </a:moveTo>
                  <a:lnTo>
                    <a:pt x="10592" y="772"/>
                  </a:lnTo>
                  <a:lnTo>
                    <a:pt x="10592" y="2989"/>
                  </a:lnTo>
                  <a:lnTo>
                    <a:pt x="9662" y="2989"/>
                  </a:lnTo>
                  <a:lnTo>
                    <a:pt x="9662" y="42193"/>
                  </a:lnTo>
                  <a:lnTo>
                    <a:pt x="4891" y="42504"/>
                  </a:lnTo>
                  <a:lnTo>
                    <a:pt x="1123" y="42256"/>
                  </a:lnTo>
                  <a:lnTo>
                    <a:pt x="1123" y="2607"/>
                  </a:lnTo>
                  <a:lnTo>
                    <a:pt x="243" y="2607"/>
                  </a:lnTo>
                  <a:lnTo>
                    <a:pt x="243" y="771"/>
                  </a:lnTo>
                  <a:lnTo>
                    <a:pt x="5147" y="241"/>
                  </a:lnTo>
                  <a:close/>
                  <a:moveTo>
                    <a:pt x="5146" y="1"/>
                  </a:moveTo>
                  <a:lnTo>
                    <a:pt x="1" y="554"/>
                  </a:lnTo>
                  <a:lnTo>
                    <a:pt x="1" y="2849"/>
                  </a:lnTo>
                  <a:lnTo>
                    <a:pt x="882" y="2849"/>
                  </a:lnTo>
                  <a:lnTo>
                    <a:pt x="882" y="42482"/>
                  </a:lnTo>
                  <a:lnTo>
                    <a:pt x="4891" y="42744"/>
                  </a:lnTo>
                  <a:lnTo>
                    <a:pt x="9790" y="42426"/>
                  </a:lnTo>
                  <a:lnTo>
                    <a:pt x="9904" y="42419"/>
                  </a:lnTo>
                  <a:lnTo>
                    <a:pt x="9904" y="3231"/>
                  </a:lnTo>
                  <a:lnTo>
                    <a:pt x="10834" y="3231"/>
                  </a:lnTo>
                  <a:lnTo>
                    <a:pt x="10834" y="553"/>
                  </a:lnTo>
                  <a:lnTo>
                    <a:pt x="51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35"/>
            <p:cNvSpPr/>
            <p:nvPr/>
          </p:nvSpPr>
          <p:spPr>
            <a:xfrm>
              <a:off x="1248450" y="4180050"/>
              <a:ext cx="1991425" cy="163575"/>
            </a:xfrm>
            <a:custGeom>
              <a:avLst/>
              <a:gdLst/>
              <a:ahLst/>
              <a:cxnLst/>
              <a:rect l="l" t="t" r="r" b="b"/>
              <a:pathLst>
                <a:path w="79657" h="6543" extrusionOk="0">
                  <a:moveTo>
                    <a:pt x="74897" y="1"/>
                  </a:moveTo>
                  <a:lnTo>
                    <a:pt x="113" y="6301"/>
                  </a:lnTo>
                  <a:cubicBezTo>
                    <a:pt x="48" y="6306"/>
                    <a:pt x="0" y="6361"/>
                    <a:pt x="3" y="6426"/>
                  </a:cubicBezTo>
                  <a:cubicBezTo>
                    <a:pt x="6" y="6491"/>
                    <a:pt x="58" y="6541"/>
                    <a:pt x="123" y="6542"/>
                  </a:cubicBezTo>
                  <a:cubicBezTo>
                    <a:pt x="126" y="6542"/>
                    <a:pt x="130" y="6541"/>
                    <a:pt x="134" y="6541"/>
                  </a:cubicBezTo>
                  <a:lnTo>
                    <a:pt x="74897" y="243"/>
                  </a:lnTo>
                  <a:lnTo>
                    <a:pt x="79520" y="624"/>
                  </a:lnTo>
                  <a:cubicBezTo>
                    <a:pt x="79521" y="624"/>
                    <a:pt x="79522" y="624"/>
                    <a:pt x="79523" y="624"/>
                  </a:cubicBezTo>
                  <a:cubicBezTo>
                    <a:pt x="79593" y="624"/>
                    <a:pt x="79646" y="579"/>
                    <a:pt x="79651" y="513"/>
                  </a:cubicBezTo>
                  <a:cubicBezTo>
                    <a:pt x="79656" y="447"/>
                    <a:pt x="79607" y="389"/>
                    <a:pt x="79541" y="383"/>
                  </a:cubicBezTo>
                  <a:lnTo>
                    <a:pt x="74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35"/>
            <p:cNvSpPr/>
            <p:nvPr/>
          </p:nvSpPr>
          <p:spPr>
            <a:xfrm>
              <a:off x="1248450" y="4206025"/>
              <a:ext cx="1991425" cy="155075"/>
            </a:xfrm>
            <a:custGeom>
              <a:avLst/>
              <a:gdLst/>
              <a:ahLst/>
              <a:cxnLst/>
              <a:rect l="l" t="t" r="r" b="b"/>
              <a:pathLst>
                <a:path w="79657" h="6203" extrusionOk="0">
                  <a:moveTo>
                    <a:pt x="74897" y="0"/>
                  </a:moveTo>
                  <a:lnTo>
                    <a:pt x="113" y="5961"/>
                  </a:lnTo>
                  <a:cubicBezTo>
                    <a:pt x="49" y="5967"/>
                    <a:pt x="0" y="6021"/>
                    <a:pt x="3" y="6086"/>
                  </a:cubicBezTo>
                  <a:cubicBezTo>
                    <a:pt x="6" y="6151"/>
                    <a:pt x="58" y="6201"/>
                    <a:pt x="123" y="6202"/>
                  </a:cubicBezTo>
                  <a:cubicBezTo>
                    <a:pt x="126" y="6202"/>
                    <a:pt x="129" y="6201"/>
                    <a:pt x="132" y="6201"/>
                  </a:cubicBezTo>
                  <a:lnTo>
                    <a:pt x="74896" y="242"/>
                  </a:lnTo>
                  <a:lnTo>
                    <a:pt x="79520" y="624"/>
                  </a:lnTo>
                  <a:cubicBezTo>
                    <a:pt x="79523" y="624"/>
                    <a:pt x="79527" y="624"/>
                    <a:pt x="79530" y="624"/>
                  </a:cubicBezTo>
                  <a:cubicBezTo>
                    <a:pt x="79592" y="624"/>
                    <a:pt x="79646" y="577"/>
                    <a:pt x="79651" y="513"/>
                  </a:cubicBezTo>
                  <a:cubicBezTo>
                    <a:pt x="79656" y="447"/>
                    <a:pt x="79606" y="389"/>
                    <a:pt x="79540" y="384"/>
                  </a:cubicBezTo>
                  <a:lnTo>
                    <a:pt x="748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35"/>
            <p:cNvSpPr/>
            <p:nvPr/>
          </p:nvSpPr>
          <p:spPr>
            <a:xfrm>
              <a:off x="3014275" y="5037050"/>
              <a:ext cx="225350" cy="6050"/>
            </a:xfrm>
            <a:custGeom>
              <a:avLst/>
              <a:gdLst/>
              <a:ahLst/>
              <a:cxnLst/>
              <a:rect l="l" t="t" r="r" b="b"/>
              <a:pathLst>
                <a:path w="9014" h="242" extrusionOk="0">
                  <a:moveTo>
                    <a:pt x="117" y="0"/>
                  </a:moveTo>
                  <a:cubicBezTo>
                    <a:pt x="52" y="3"/>
                    <a:pt x="0" y="56"/>
                    <a:pt x="0" y="120"/>
                  </a:cubicBezTo>
                  <a:cubicBezTo>
                    <a:pt x="0" y="186"/>
                    <a:pt x="52" y="239"/>
                    <a:pt x="117" y="242"/>
                  </a:cubicBezTo>
                  <a:lnTo>
                    <a:pt x="8896" y="242"/>
                  </a:lnTo>
                  <a:cubicBezTo>
                    <a:pt x="8962" y="239"/>
                    <a:pt x="9014" y="186"/>
                    <a:pt x="9014" y="120"/>
                  </a:cubicBezTo>
                  <a:cubicBezTo>
                    <a:pt x="9014" y="56"/>
                    <a:pt x="8962" y="3"/>
                    <a:pt x="88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35"/>
            <p:cNvSpPr/>
            <p:nvPr/>
          </p:nvSpPr>
          <p:spPr>
            <a:xfrm>
              <a:off x="3118025" y="4205925"/>
              <a:ext cx="6175" cy="837175"/>
            </a:xfrm>
            <a:custGeom>
              <a:avLst/>
              <a:gdLst/>
              <a:ahLst/>
              <a:cxnLst/>
              <a:rect l="l" t="t" r="r" b="b"/>
              <a:pathLst>
                <a:path w="247" h="33487" extrusionOk="0">
                  <a:moveTo>
                    <a:pt x="123" y="0"/>
                  </a:moveTo>
                  <a:cubicBezTo>
                    <a:pt x="55" y="0"/>
                    <a:pt x="0" y="57"/>
                    <a:pt x="3" y="125"/>
                  </a:cubicBezTo>
                  <a:lnTo>
                    <a:pt x="3" y="33365"/>
                  </a:lnTo>
                  <a:cubicBezTo>
                    <a:pt x="2" y="33433"/>
                    <a:pt x="56" y="33487"/>
                    <a:pt x="123" y="33487"/>
                  </a:cubicBezTo>
                  <a:cubicBezTo>
                    <a:pt x="191" y="33487"/>
                    <a:pt x="243" y="33433"/>
                    <a:pt x="243" y="33365"/>
                  </a:cubicBezTo>
                  <a:lnTo>
                    <a:pt x="243" y="125"/>
                  </a:lnTo>
                  <a:cubicBezTo>
                    <a:pt x="246"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35"/>
            <p:cNvSpPr/>
            <p:nvPr/>
          </p:nvSpPr>
          <p:spPr>
            <a:xfrm>
              <a:off x="1241350" y="4265025"/>
              <a:ext cx="1778825" cy="851650"/>
            </a:xfrm>
            <a:custGeom>
              <a:avLst/>
              <a:gdLst/>
              <a:ahLst/>
              <a:cxnLst/>
              <a:rect l="l" t="t" r="r" b="b"/>
              <a:pathLst>
                <a:path w="71153" h="34066" extrusionOk="0">
                  <a:moveTo>
                    <a:pt x="123" y="0"/>
                  </a:moveTo>
                  <a:cubicBezTo>
                    <a:pt x="56" y="0"/>
                    <a:pt x="0" y="57"/>
                    <a:pt x="3" y="126"/>
                  </a:cubicBezTo>
                  <a:lnTo>
                    <a:pt x="3" y="31963"/>
                  </a:lnTo>
                  <a:lnTo>
                    <a:pt x="71030" y="34065"/>
                  </a:lnTo>
                  <a:lnTo>
                    <a:pt x="71034" y="34065"/>
                  </a:lnTo>
                  <a:cubicBezTo>
                    <a:pt x="71098" y="34064"/>
                    <a:pt x="71151" y="34011"/>
                    <a:pt x="71151" y="33947"/>
                  </a:cubicBezTo>
                  <a:cubicBezTo>
                    <a:pt x="71152" y="33882"/>
                    <a:pt x="71102" y="33828"/>
                    <a:pt x="71037" y="33824"/>
                  </a:cubicBezTo>
                  <a:lnTo>
                    <a:pt x="245" y="31728"/>
                  </a:ln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35"/>
            <p:cNvSpPr/>
            <p:nvPr/>
          </p:nvSpPr>
          <p:spPr>
            <a:xfrm>
              <a:off x="2502975" y="4116350"/>
              <a:ext cx="73975" cy="998775"/>
            </a:xfrm>
            <a:custGeom>
              <a:avLst/>
              <a:gdLst/>
              <a:ahLst/>
              <a:cxnLst/>
              <a:rect l="l" t="t" r="r" b="b"/>
              <a:pathLst>
                <a:path w="2959" h="39951" extrusionOk="0">
                  <a:moveTo>
                    <a:pt x="622" y="284"/>
                  </a:moveTo>
                  <a:lnTo>
                    <a:pt x="2717" y="733"/>
                  </a:lnTo>
                  <a:lnTo>
                    <a:pt x="2717" y="39276"/>
                  </a:lnTo>
                  <a:lnTo>
                    <a:pt x="1431" y="39635"/>
                  </a:lnTo>
                  <a:lnTo>
                    <a:pt x="1431" y="3266"/>
                  </a:lnTo>
                  <a:lnTo>
                    <a:pt x="1407" y="3233"/>
                  </a:lnTo>
                  <a:cubicBezTo>
                    <a:pt x="1395" y="3217"/>
                    <a:pt x="292" y="1719"/>
                    <a:pt x="622" y="284"/>
                  </a:cubicBezTo>
                  <a:close/>
                  <a:moveTo>
                    <a:pt x="449" y="0"/>
                  </a:moveTo>
                  <a:lnTo>
                    <a:pt x="418" y="108"/>
                  </a:lnTo>
                  <a:cubicBezTo>
                    <a:pt x="0" y="1588"/>
                    <a:pt x="1014" y="3097"/>
                    <a:pt x="1189" y="3344"/>
                  </a:cubicBezTo>
                  <a:lnTo>
                    <a:pt x="1189" y="39950"/>
                  </a:lnTo>
                  <a:lnTo>
                    <a:pt x="2959" y="39459"/>
                  </a:lnTo>
                  <a:lnTo>
                    <a:pt x="2959" y="536"/>
                  </a:lnTo>
                  <a:lnTo>
                    <a:pt x="4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35"/>
            <p:cNvSpPr/>
            <p:nvPr/>
          </p:nvSpPr>
          <p:spPr>
            <a:xfrm>
              <a:off x="2417050" y="4128100"/>
              <a:ext cx="121750" cy="986100"/>
            </a:xfrm>
            <a:custGeom>
              <a:avLst/>
              <a:gdLst/>
              <a:ahLst/>
              <a:cxnLst/>
              <a:rect l="l" t="t" r="r" b="b"/>
              <a:pathLst>
                <a:path w="4870" h="39444" extrusionOk="0">
                  <a:moveTo>
                    <a:pt x="536" y="0"/>
                  </a:moveTo>
                  <a:cubicBezTo>
                    <a:pt x="483" y="0"/>
                    <a:pt x="434" y="35"/>
                    <a:pt x="419" y="88"/>
                  </a:cubicBezTo>
                  <a:cubicBezTo>
                    <a:pt x="1" y="1567"/>
                    <a:pt x="1014" y="3076"/>
                    <a:pt x="1190" y="3325"/>
                  </a:cubicBezTo>
                  <a:lnTo>
                    <a:pt x="1190" y="39261"/>
                  </a:lnTo>
                  <a:lnTo>
                    <a:pt x="4741" y="39442"/>
                  </a:lnTo>
                  <a:lnTo>
                    <a:pt x="4748" y="39442"/>
                  </a:lnTo>
                  <a:lnTo>
                    <a:pt x="4747" y="39443"/>
                  </a:lnTo>
                  <a:cubicBezTo>
                    <a:pt x="4813" y="39443"/>
                    <a:pt x="4865" y="39390"/>
                    <a:pt x="4868" y="39326"/>
                  </a:cubicBezTo>
                  <a:cubicBezTo>
                    <a:pt x="4869" y="39260"/>
                    <a:pt x="4818" y="39206"/>
                    <a:pt x="4753" y="39202"/>
                  </a:cubicBezTo>
                  <a:lnTo>
                    <a:pt x="1431" y="39031"/>
                  </a:lnTo>
                  <a:lnTo>
                    <a:pt x="1431" y="3245"/>
                  </a:lnTo>
                  <a:lnTo>
                    <a:pt x="1408" y="3214"/>
                  </a:lnTo>
                  <a:cubicBezTo>
                    <a:pt x="1396" y="3198"/>
                    <a:pt x="236" y="1624"/>
                    <a:pt x="651" y="154"/>
                  </a:cubicBezTo>
                  <a:cubicBezTo>
                    <a:pt x="669" y="90"/>
                    <a:pt x="632" y="23"/>
                    <a:pt x="567" y="4"/>
                  </a:cubicBezTo>
                  <a:cubicBezTo>
                    <a:pt x="557" y="2"/>
                    <a:pt x="546" y="0"/>
                    <a:pt x="5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35"/>
            <p:cNvSpPr/>
            <p:nvPr/>
          </p:nvSpPr>
          <p:spPr>
            <a:xfrm>
              <a:off x="2005650" y="4168300"/>
              <a:ext cx="72425" cy="933150"/>
            </a:xfrm>
            <a:custGeom>
              <a:avLst/>
              <a:gdLst/>
              <a:ahLst/>
              <a:cxnLst/>
              <a:rect l="l" t="t" r="r" b="b"/>
              <a:pathLst>
                <a:path w="2897" h="37326" extrusionOk="0">
                  <a:moveTo>
                    <a:pt x="695" y="419"/>
                  </a:moveTo>
                  <a:lnTo>
                    <a:pt x="2538" y="812"/>
                  </a:lnTo>
                  <a:lnTo>
                    <a:pt x="2538" y="36559"/>
                  </a:lnTo>
                  <a:lnTo>
                    <a:pt x="1467" y="36856"/>
                  </a:lnTo>
                  <a:lnTo>
                    <a:pt x="1467" y="3153"/>
                  </a:lnTo>
                  <a:lnTo>
                    <a:pt x="1467" y="3092"/>
                  </a:lnTo>
                  <a:lnTo>
                    <a:pt x="1431" y="3046"/>
                  </a:lnTo>
                  <a:cubicBezTo>
                    <a:pt x="1420" y="3031"/>
                    <a:pt x="439" y="1705"/>
                    <a:pt x="695" y="419"/>
                  </a:cubicBezTo>
                  <a:close/>
                  <a:moveTo>
                    <a:pt x="436" y="0"/>
                  </a:moveTo>
                  <a:lnTo>
                    <a:pt x="390" y="160"/>
                  </a:lnTo>
                  <a:cubicBezTo>
                    <a:pt x="0" y="1533"/>
                    <a:pt x="910" y="2927"/>
                    <a:pt x="1110" y="3210"/>
                  </a:cubicBezTo>
                  <a:lnTo>
                    <a:pt x="1110" y="37325"/>
                  </a:lnTo>
                  <a:lnTo>
                    <a:pt x="2896" y="36832"/>
                  </a:lnTo>
                  <a:lnTo>
                    <a:pt x="2896" y="524"/>
                  </a:lnTo>
                  <a:lnTo>
                    <a:pt x="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35"/>
            <p:cNvSpPr/>
            <p:nvPr/>
          </p:nvSpPr>
          <p:spPr>
            <a:xfrm>
              <a:off x="1945625" y="4181550"/>
              <a:ext cx="96800" cy="918500"/>
            </a:xfrm>
            <a:custGeom>
              <a:avLst/>
              <a:gdLst/>
              <a:ahLst/>
              <a:cxnLst/>
              <a:rect l="l" t="t" r="r" b="b"/>
              <a:pathLst>
                <a:path w="3872" h="36740" extrusionOk="0">
                  <a:moveTo>
                    <a:pt x="560" y="0"/>
                  </a:moveTo>
                  <a:cubicBezTo>
                    <a:pt x="483" y="0"/>
                    <a:pt x="412" y="52"/>
                    <a:pt x="391" y="130"/>
                  </a:cubicBezTo>
                  <a:cubicBezTo>
                    <a:pt x="0" y="1504"/>
                    <a:pt x="912" y="2898"/>
                    <a:pt x="1110" y="3181"/>
                  </a:cubicBezTo>
                  <a:lnTo>
                    <a:pt x="1110" y="36653"/>
                  </a:lnTo>
                  <a:lnTo>
                    <a:pt x="3683" y="36740"/>
                  </a:lnTo>
                  <a:lnTo>
                    <a:pt x="3689" y="36740"/>
                  </a:lnTo>
                  <a:cubicBezTo>
                    <a:pt x="3690" y="36740"/>
                    <a:pt x="3691" y="36740"/>
                    <a:pt x="3692" y="36740"/>
                  </a:cubicBezTo>
                  <a:cubicBezTo>
                    <a:pt x="3788" y="36740"/>
                    <a:pt x="3869" y="36661"/>
                    <a:pt x="3870" y="36564"/>
                  </a:cubicBezTo>
                  <a:cubicBezTo>
                    <a:pt x="3872" y="36465"/>
                    <a:pt x="3794" y="36384"/>
                    <a:pt x="3695" y="36383"/>
                  </a:cubicBezTo>
                  <a:lnTo>
                    <a:pt x="1467" y="36306"/>
                  </a:lnTo>
                  <a:lnTo>
                    <a:pt x="1467" y="3122"/>
                  </a:lnTo>
                  <a:lnTo>
                    <a:pt x="1467" y="3063"/>
                  </a:lnTo>
                  <a:lnTo>
                    <a:pt x="1431" y="3015"/>
                  </a:lnTo>
                  <a:cubicBezTo>
                    <a:pt x="1421" y="3001"/>
                    <a:pt x="356" y="1561"/>
                    <a:pt x="735" y="228"/>
                  </a:cubicBezTo>
                  <a:cubicBezTo>
                    <a:pt x="761" y="134"/>
                    <a:pt x="707" y="35"/>
                    <a:pt x="612" y="8"/>
                  </a:cubicBezTo>
                  <a:cubicBezTo>
                    <a:pt x="595" y="3"/>
                    <a:pt x="577"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35"/>
            <p:cNvSpPr/>
            <p:nvPr/>
          </p:nvSpPr>
          <p:spPr>
            <a:xfrm>
              <a:off x="1589275" y="4219825"/>
              <a:ext cx="60400" cy="869600"/>
            </a:xfrm>
            <a:custGeom>
              <a:avLst/>
              <a:gdLst/>
              <a:ahLst/>
              <a:cxnLst/>
              <a:rect l="l" t="t" r="r" b="b"/>
              <a:pathLst>
                <a:path w="2416" h="34784" extrusionOk="0">
                  <a:moveTo>
                    <a:pt x="604" y="372"/>
                  </a:moveTo>
                  <a:lnTo>
                    <a:pt x="2091" y="626"/>
                  </a:lnTo>
                  <a:lnTo>
                    <a:pt x="2091" y="34045"/>
                  </a:lnTo>
                  <a:lnTo>
                    <a:pt x="1237" y="34331"/>
                  </a:lnTo>
                  <a:lnTo>
                    <a:pt x="1237" y="2841"/>
                  </a:lnTo>
                  <a:lnTo>
                    <a:pt x="1205" y="2798"/>
                  </a:lnTo>
                  <a:cubicBezTo>
                    <a:pt x="1197" y="2786"/>
                    <a:pt x="382" y="1660"/>
                    <a:pt x="604" y="372"/>
                  </a:cubicBezTo>
                  <a:close/>
                  <a:moveTo>
                    <a:pt x="353" y="1"/>
                  </a:moveTo>
                  <a:lnTo>
                    <a:pt x="319" y="150"/>
                  </a:lnTo>
                  <a:cubicBezTo>
                    <a:pt x="0" y="1506"/>
                    <a:pt x="746" y="2699"/>
                    <a:pt x="913" y="2946"/>
                  </a:cubicBezTo>
                  <a:lnTo>
                    <a:pt x="913" y="34783"/>
                  </a:lnTo>
                  <a:lnTo>
                    <a:pt x="2416" y="34277"/>
                  </a:lnTo>
                  <a:lnTo>
                    <a:pt x="2416" y="352"/>
                  </a:lnTo>
                  <a:lnTo>
                    <a:pt x="3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35"/>
            <p:cNvSpPr/>
            <p:nvPr/>
          </p:nvSpPr>
          <p:spPr>
            <a:xfrm>
              <a:off x="1539725" y="4227025"/>
              <a:ext cx="80525" cy="860775"/>
            </a:xfrm>
            <a:custGeom>
              <a:avLst/>
              <a:gdLst/>
              <a:ahLst/>
              <a:cxnLst/>
              <a:rect l="l" t="t" r="r" b="b"/>
              <a:pathLst>
                <a:path w="3221" h="34431" extrusionOk="0">
                  <a:moveTo>
                    <a:pt x="479" y="0"/>
                  </a:moveTo>
                  <a:cubicBezTo>
                    <a:pt x="406" y="0"/>
                    <a:pt x="339" y="50"/>
                    <a:pt x="321" y="125"/>
                  </a:cubicBezTo>
                  <a:cubicBezTo>
                    <a:pt x="0" y="1495"/>
                    <a:pt x="764" y="2892"/>
                    <a:pt x="916" y="3151"/>
                  </a:cubicBezTo>
                  <a:lnTo>
                    <a:pt x="916" y="34343"/>
                  </a:lnTo>
                  <a:lnTo>
                    <a:pt x="3051" y="34431"/>
                  </a:lnTo>
                  <a:lnTo>
                    <a:pt x="3056" y="34431"/>
                  </a:lnTo>
                  <a:cubicBezTo>
                    <a:pt x="3145" y="34431"/>
                    <a:pt x="3216" y="34361"/>
                    <a:pt x="3218" y="34272"/>
                  </a:cubicBezTo>
                  <a:cubicBezTo>
                    <a:pt x="3220" y="34185"/>
                    <a:pt x="3152" y="34111"/>
                    <a:pt x="3063" y="34107"/>
                  </a:cubicBezTo>
                  <a:lnTo>
                    <a:pt x="1240" y="34032"/>
                  </a:lnTo>
                  <a:lnTo>
                    <a:pt x="1240" y="3059"/>
                  </a:lnTo>
                  <a:lnTo>
                    <a:pt x="1216" y="3020"/>
                  </a:lnTo>
                  <a:cubicBezTo>
                    <a:pt x="1208" y="3005"/>
                    <a:pt x="320" y="1552"/>
                    <a:pt x="637" y="200"/>
                  </a:cubicBezTo>
                  <a:cubicBezTo>
                    <a:pt x="658" y="113"/>
                    <a:pt x="604" y="26"/>
                    <a:pt x="517" y="5"/>
                  </a:cubicBezTo>
                  <a:cubicBezTo>
                    <a:pt x="504" y="2"/>
                    <a:pt x="491" y="0"/>
                    <a:pt x="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35"/>
            <p:cNvSpPr/>
            <p:nvPr/>
          </p:nvSpPr>
          <p:spPr>
            <a:xfrm>
              <a:off x="1262925" y="4260150"/>
              <a:ext cx="53800" cy="815175"/>
            </a:xfrm>
            <a:custGeom>
              <a:avLst/>
              <a:gdLst/>
              <a:ahLst/>
              <a:cxnLst/>
              <a:rect l="l" t="t" r="r" b="b"/>
              <a:pathLst>
                <a:path w="2152" h="32607" extrusionOk="0">
                  <a:moveTo>
                    <a:pt x="440" y="169"/>
                  </a:moveTo>
                  <a:lnTo>
                    <a:pt x="2002" y="367"/>
                  </a:lnTo>
                  <a:lnTo>
                    <a:pt x="2002" y="32068"/>
                  </a:lnTo>
                  <a:lnTo>
                    <a:pt x="1024" y="32396"/>
                  </a:lnTo>
                  <a:lnTo>
                    <a:pt x="1024" y="2630"/>
                  </a:lnTo>
                  <a:lnTo>
                    <a:pt x="1010" y="2612"/>
                  </a:lnTo>
                  <a:cubicBezTo>
                    <a:pt x="1002" y="2600"/>
                    <a:pt x="172" y="1464"/>
                    <a:pt x="440" y="169"/>
                  </a:cubicBezTo>
                  <a:close/>
                  <a:moveTo>
                    <a:pt x="322" y="1"/>
                  </a:moveTo>
                  <a:lnTo>
                    <a:pt x="307" y="67"/>
                  </a:lnTo>
                  <a:cubicBezTo>
                    <a:pt x="0" y="1376"/>
                    <a:pt x="753" y="2509"/>
                    <a:pt x="873" y="2680"/>
                  </a:cubicBezTo>
                  <a:lnTo>
                    <a:pt x="873" y="32606"/>
                  </a:lnTo>
                  <a:lnTo>
                    <a:pt x="2151" y="32178"/>
                  </a:lnTo>
                  <a:lnTo>
                    <a:pt x="2151" y="232"/>
                  </a:lnTo>
                  <a:lnTo>
                    <a:pt x="3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35"/>
            <p:cNvSpPr/>
            <p:nvPr/>
          </p:nvSpPr>
          <p:spPr>
            <a:xfrm>
              <a:off x="1215425" y="4267700"/>
              <a:ext cx="71300" cy="806900"/>
            </a:xfrm>
            <a:custGeom>
              <a:avLst/>
              <a:gdLst/>
              <a:ahLst/>
              <a:cxnLst/>
              <a:rect l="l" t="t" r="r" b="b"/>
              <a:pathLst>
                <a:path w="2852" h="32276" extrusionOk="0">
                  <a:moveTo>
                    <a:pt x="309" y="0"/>
                  </a:moveTo>
                  <a:cubicBezTo>
                    <a:pt x="0" y="1320"/>
                    <a:pt x="772" y="2673"/>
                    <a:pt x="880" y="2854"/>
                  </a:cubicBezTo>
                  <a:lnTo>
                    <a:pt x="880" y="32193"/>
                  </a:lnTo>
                  <a:lnTo>
                    <a:pt x="2846" y="32275"/>
                  </a:lnTo>
                  <a:lnTo>
                    <a:pt x="2851" y="32123"/>
                  </a:lnTo>
                  <a:lnTo>
                    <a:pt x="1031" y="32048"/>
                  </a:lnTo>
                  <a:lnTo>
                    <a:pt x="1031" y="2811"/>
                  </a:lnTo>
                  <a:lnTo>
                    <a:pt x="1020" y="2792"/>
                  </a:lnTo>
                  <a:cubicBezTo>
                    <a:pt x="1011" y="2779"/>
                    <a:pt x="145" y="1362"/>
                    <a:pt x="456" y="35"/>
                  </a:cubicBezTo>
                  <a:lnTo>
                    <a:pt x="3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35"/>
            <p:cNvSpPr/>
            <p:nvPr/>
          </p:nvSpPr>
          <p:spPr>
            <a:xfrm>
              <a:off x="1239300" y="5014125"/>
              <a:ext cx="1334650" cy="21850"/>
            </a:xfrm>
            <a:custGeom>
              <a:avLst/>
              <a:gdLst/>
              <a:ahLst/>
              <a:cxnLst/>
              <a:rect l="l" t="t" r="r" b="b"/>
              <a:pathLst>
                <a:path w="53386" h="874" extrusionOk="0">
                  <a:moveTo>
                    <a:pt x="2" y="0"/>
                  </a:moveTo>
                  <a:lnTo>
                    <a:pt x="0" y="151"/>
                  </a:lnTo>
                  <a:lnTo>
                    <a:pt x="53384" y="874"/>
                  </a:lnTo>
                  <a:lnTo>
                    <a:pt x="53385" y="723"/>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35"/>
            <p:cNvSpPr/>
            <p:nvPr/>
          </p:nvSpPr>
          <p:spPr>
            <a:xfrm>
              <a:off x="3233525" y="4189625"/>
              <a:ext cx="2301600" cy="201900"/>
            </a:xfrm>
            <a:custGeom>
              <a:avLst/>
              <a:gdLst/>
              <a:ahLst/>
              <a:cxnLst/>
              <a:rect l="l" t="t" r="r" b="b"/>
              <a:pathLst>
                <a:path w="92064" h="8076" extrusionOk="0">
                  <a:moveTo>
                    <a:pt x="134" y="1"/>
                  </a:moveTo>
                  <a:cubicBezTo>
                    <a:pt x="62" y="1"/>
                    <a:pt x="13" y="46"/>
                    <a:pt x="6" y="111"/>
                  </a:cubicBezTo>
                  <a:cubicBezTo>
                    <a:pt x="1" y="177"/>
                    <a:pt x="50" y="235"/>
                    <a:pt x="117" y="241"/>
                  </a:cubicBezTo>
                  <a:lnTo>
                    <a:pt x="91931" y="8075"/>
                  </a:lnTo>
                  <a:lnTo>
                    <a:pt x="91941" y="8075"/>
                  </a:lnTo>
                  <a:cubicBezTo>
                    <a:pt x="92005" y="8075"/>
                    <a:pt x="92058" y="8024"/>
                    <a:pt x="92061" y="7959"/>
                  </a:cubicBezTo>
                  <a:cubicBezTo>
                    <a:pt x="92064" y="7896"/>
                    <a:pt x="92015" y="7840"/>
                    <a:pt x="91951" y="7834"/>
                  </a:cubicBezTo>
                  <a:lnTo>
                    <a:pt x="137" y="1"/>
                  </a:lnTo>
                  <a:cubicBezTo>
                    <a:pt x="136" y="1"/>
                    <a:pt x="135" y="1"/>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35"/>
            <p:cNvSpPr/>
            <p:nvPr/>
          </p:nvSpPr>
          <p:spPr>
            <a:xfrm>
              <a:off x="5917975" y="4418650"/>
              <a:ext cx="503625" cy="48525"/>
            </a:xfrm>
            <a:custGeom>
              <a:avLst/>
              <a:gdLst/>
              <a:ahLst/>
              <a:cxnLst/>
              <a:rect l="l" t="t" r="r" b="b"/>
              <a:pathLst>
                <a:path w="20145" h="1941" extrusionOk="0">
                  <a:moveTo>
                    <a:pt x="131" y="0"/>
                  </a:moveTo>
                  <a:cubicBezTo>
                    <a:pt x="68" y="0"/>
                    <a:pt x="14" y="47"/>
                    <a:pt x="6" y="111"/>
                  </a:cubicBezTo>
                  <a:cubicBezTo>
                    <a:pt x="1" y="177"/>
                    <a:pt x="49" y="236"/>
                    <a:pt x="117" y="242"/>
                  </a:cubicBezTo>
                  <a:lnTo>
                    <a:pt x="20013" y="1939"/>
                  </a:lnTo>
                  <a:lnTo>
                    <a:pt x="20022" y="1939"/>
                  </a:lnTo>
                  <a:lnTo>
                    <a:pt x="20022" y="1940"/>
                  </a:lnTo>
                  <a:cubicBezTo>
                    <a:pt x="20087" y="1939"/>
                    <a:pt x="20139" y="1889"/>
                    <a:pt x="20142" y="1824"/>
                  </a:cubicBezTo>
                  <a:cubicBezTo>
                    <a:pt x="20145" y="1759"/>
                    <a:pt x="20096" y="1704"/>
                    <a:pt x="20032" y="1698"/>
                  </a:cubicBezTo>
                  <a:lnTo>
                    <a:pt x="137" y="0"/>
                  </a:lnTo>
                  <a:cubicBezTo>
                    <a:pt x="135" y="0"/>
                    <a:pt x="133" y="0"/>
                    <a:pt x="1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35"/>
            <p:cNvSpPr/>
            <p:nvPr/>
          </p:nvSpPr>
          <p:spPr>
            <a:xfrm>
              <a:off x="3233525" y="4215600"/>
              <a:ext cx="2301675" cy="195775"/>
            </a:xfrm>
            <a:custGeom>
              <a:avLst/>
              <a:gdLst/>
              <a:ahLst/>
              <a:cxnLst/>
              <a:rect l="l" t="t" r="r" b="b"/>
              <a:pathLst>
                <a:path w="92067" h="7831" extrusionOk="0">
                  <a:moveTo>
                    <a:pt x="137" y="1"/>
                  </a:moveTo>
                  <a:cubicBezTo>
                    <a:pt x="63" y="3"/>
                    <a:pt x="13" y="44"/>
                    <a:pt x="6" y="110"/>
                  </a:cubicBezTo>
                  <a:cubicBezTo>
                    <a:pt x="1" y="176"/>
                    <a:pt x="51" y="236"/>
                    <a:pt x="117" y="241"/>
                  </a:cubicBezTo>
                  <a:lnTo>
                    <a:pt x="91934" y="7830"/>
                  </a:lnTo>
                  <a:lnTo>
                    <a:pt x="91945" y="7830"/>
                  </a:lnTo>
                  <a:cubicBezTo>
                    <a:pt x="92008" y="7830"/>
                    <a:pt x="92061" y="7779"/>
                    <a:pt x="92064" y="7714"/>
                  </a:cubicBezTo>
                  <a:cubicBezTo>
                    <a:pt x="92066" y="7651"/>
                    <a:pt x="92019" y="7595"/>
                    <a:pt x="91954" y="7590"/>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35"/>
            <p:cNvSpPr/>
            <p:nvPr/>
          </p:nvSpPr>
          <p:spPr>
            <a:xfrm>
              <a:off x="5917975" y="4437475"/>
              <a:ext cx="503625" cy="47175"/>
            </a:xfrm>
            <a:custGeom>
              <a:avLst/>
              <a:gdLst/>
              <a:ahLst/>
              <a:cxnLst/>
              <a:rect l="l" t="t" r="r" b="b"/>
              <a:pathLst>
                <a:path w="20145" h="1887" extrusionOk="0">
                  <a:moveTo>
                    <a:pt x="137" y="1"/>
                  </a:moveTo>
                  <a:cubicBezTo>
                    <a:pt x="59" y="1"/>
                    <a:pt x="11" y="44"/>
                    <a:pt x="6" y="110"/>
                  </a:cubicBezTo>
                  <a:cubicBezTo>
                    <a:pt x="1" y="178"/>
                    <a:pt x="49" y="236"/>
                    <a:pt x="117" y="241"/>
                  </a:cubicBezTo>
                  <a:lnTo>
                    <a:pt x="20013" y="1886"/>
                  </a:lnTo>
                  <a:lnTo>
                    <a:pt x="20022" y="1886"/>
                  </a:lnTo>
                  <a:cubicBezTo>
                    <a:pt x="20087" y="1886"/>
                    <a:pt x="20139" y="1834"/>
                    <a:pt x="20142" y="1770"/>
                  </a:cubicBezTo>
                  <a:cubicBezTo>
                    <a:pt x="20145" y="1706"/>
                    <a:pt x="20096" y="1651"/>
                    <a:pt x="20032" y="1646"/>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35"/>
            <p:cNvSpPr/>
            <p:nvPr/>
          </p:nvSpPr>
          <p:spPr>
            <a:xfrm>
              <a:off x="3235875" y="4383600"/>
              <a:ext cx="3185700" cy="733075"/>
            </a:xfrm>
            <a:custGeom>
              <a:avLst/>
              <a:gdLst/>
              <a:ahLst/>
              <a:cxnLst/>
              <a:rect l="l" t="t" r="r" b="b"/>
              <a:pathLst>
                <a:path w="127428" h="29323" extrusionOk="0">
                  <a:moveTo>
                    <a:pt x="127306" y="1"/>
                  </a:moveTo>
                  <a:cubicBezTo>
                    <a:pt x="127241" y="1"/>
                    <a:pt x="127188" y="52"/>
                    <a:pt x="127186" y="118"/>
                  </a:cubicBezTo>
                  <a:lnTo>
                    <a:pt x="127186" y="24584"/>
                  </a:lnTo>
                  <a:lnTo>
                    <a:pt x="117" y="29081"/>
                  </a:lnTo>
                  <a:cubicBezTo>
                    <a:pt x="51" y="29085"/>
                    <a:pt x="1" y="29139"/>
                    <a:pt x="2" y="29204"/>
                  </a:cubicBezTo>
                  <a:cubicBezTo>
                    <a:pt x="3" y="29270"/>
                    <a:pt x="56" y="29321"/>
                    <a:pt x="121" y="29322"/>
                  </a:cubicBezTo>
                  <a:lnTo>
                    <a:pt x="125" y="29322"/>
                  </a:lnTo>
                  <a:lnTo>
                    <a:pt x="127311" y="24821"/>
                  </a:lnTo>
                  <a:lnTo>
                    <a:pt x="127427" y="24817"/>
                  </a:lnTo>
                  <a:lnTo>
                    <a:pt x="127427" y="118"/>
                  </a:lnTo>
                  <a:cubicBezTo>
                    <a:pt x="127425" y="52"/>
                    <a:pt x="127372" y="1"/>
                    <a:pt x="127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35"/>
            <p:cNvSpPr/>
            <p:nvPr/>
          </p:nvSpPr>
          <p:spPr>
            <a:xfrm>
              <a:off x="3947750" y="4135950"/>
              <a:ext cx="77325" cy="973250"/>
            </a:xfrm>
            <a:custGeom>
              <a:avLst/>
              <a:gdLst/>
              <a:ahLst/>
              <a:cxnLst/>
              <a:rect l="l" t="t" r="r" b="b"/>
              <a:pathLst>
                <a:path w="3093" h="38930" extrusionOk="0">
                  <a:moveTo>
                    <a:pt x="2352" y="438"/>
                  </a:moveTo>
                  <a:lnTo>
                    <a:pt x="2352" y="438"/>
                  </a:lnTo>
                  <a:cubicBezTo>
                    <a:pt x="2629" y="1789"/>
                    <a:pt x="1578" y="3185"/>
                    <a:pt x="1568" y="3200"/>
                  </a:cubicBezTo>
                  <a:lnTo>
                    <a:pt x="1528" y="3249"/>
                  </a:lnTo>
                  <a:lnTo>
                    <a:pt x="1528" y="38434"/>
                  </a:lnTo>
                  <a:lnTo>
                    <a:pt x="380" y="38120"/>
                  </a:lnTo>
                  <a:lnTo>
                    <a:pt x="380" y="812"/>
                  </a:lnTo>
                  <a:lnTo>
                    <a:pt x="2352" y="438"/>
                  </a:lnTo>
                  <a:close/>
                  <a:moveTo>
                    <a:pt x="2627" y="1"/>
                  </a:moveTo>
                  <a:lnTo>
                    <a:pt x="1" y="498"/>
                  </a:lnTo>
                  <a:lnTo>
                    <a:pt x="1" y="38411"/>
                  </a:lnTo>
                  <a:lnTo>
                    <a:pt x="1907" y="38930"/>
                  </a:lnTo>
                  <a:lnTo>
                    <a:pt x="1907" y="38930"/>
                  </a:lnTo>
                  <a:lnTo>
                    <a:pt x="1906" y="3375"/>
                  </a:lnTo>
                  <a:cubicBezTo>
                    <a:pt x="2120" y="3076"/>
                    <a:pt x="3092" y="1610"/>
                    <a:pt x="2675" y="166"/>
                  </a:cubicBezTo>
                  <a:lnTo>
                    <a:pt x="26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35"/>
            <p:cNvSpPr/>
            <p:nvPr/>
          </p:nvSpPr>
          <p:spPr>
            <a:xfrm>
              <a:off x="3985825" y="4137325"/>
              <a:ext cx="124875" cy="970400"/>
            </a:xfrm>
            <a:custGeom>
              <a:avLst/>
              <a:gdLst/>
              <a:ahLst/>
              <a:cxnLst/>
              <a:rect l="l" t="t" r="r" b="b"/>
              <a:pathLst>
                <a:path w="4995" h="38816" extrusionOk="0">
                  <a:moveTo>
                    <a:pt x="4394" y="1"/>
                  </a:moveTo>
                  <a:cubicBezTo>
                    <a:pt x="4376" y="1"/>
                    <a:pt x="4359" y="3"/>
                    <a:pt x="4341" y="8"/>
                  </a:cubicBezTo>
                  <a:cubicBezTo>
                    <a:pt x="4245" y="36"/>
                    <a:pt x="4187" y="132"/>
                    <a:pt x="4208" y="230"/>
                  </a:cubicBezTo>
                  <a:cubicBezTo>
                    <a:pt x="4618" y="1644"/>
                    <a:pt x="3479" y="3583"/>
                    <a:pt x="3468" y="3602"/>
                  </a:cubicBezTo>
                  <a:lnTo>
                    <a:pt x="3440" y="3647"/>
                  </a:lnTo>
                  <a:lnTo>
                    <a:pt x="3440" y="38275"/>
                  </a:lnTo>
                  <a:lnTo>
                    <a:pt x="185" y="38437"/>
                  </a:lnTo>
                  <a:cubicBezTo>
                    <a:pt x="82" y="38441"/>
                    <a:pt x="1" y="38527"/>
                    <a:pt x="4" y="38632"/>
                  </a:cubicBezTo>
                  <a:cubicBezTo>
                    <a:pt x="6" y="38734"/>
                    <a:pt x="89" y="38815"/>
                    <a:pt x="193" y="38815"/>
                  </a:cubicBezTo>
                  <a:cubicBezTo>
                    <a:pt x="194" y="38815"/>
                    <a:pt x="194" y="38815"/>
                    <a:pt x="195" y="38815"/>
                  </a:cubicBezTo>
                  <a:lnTo>
                    <a:pt x="203" y="38815"/>
                  </a:lnTo>
                  <a:lnTo>
                    <a:pt x="3818" y="38636"/>
                  </a:lnTo>
                  <a:lnTo>
                    <a:pt x="3818" y="3750"/>
                  </a:lnTo>
                  <a:cubicBezTo>
                    <a:pt x="4002" y="3429"/>
                    <a:pt x="4994" y="1586"/>
                    <a:pt x="4571" y="126"/>
                  </a:cubicBezTo>
                  <a:cubicBezTo>
                    <a:pt x="4544" y="49"/>
                    <a:pt x="4471" y="1"/>
                    <a:pt x="4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35"/>
            <p:cNvSpPr/>
            <p:nvPr/>
          </p:nvSpPr>
          <p:spPr>
            <a:xfrm>
              <a:off x="4603300" y="4205150"/>
              <a:ext cx="71475" cy="877400"/>
            </a:xfrm>
            <a:custGeom>
              <a:avLst/>
              <a:gdLst/>
              <a:ahLst/>
              <a:cxnLst/>
              <a:rect l="l" t="t" r="r" b="b"/>
              <a:pathLst>
                <a:path w="2859" h="35096" extrusionOk="0">
                  <a:moveTo>
                    <a:pt x="2172" y="379"/>
                  </a:moveTo>
                  <a:cubicBezTo>
                    <a:pt x="2437" y="1592"/>
                    <a:pt x="1479" y="2765"/>
                    <a:pt x="1469" y="2777"/>
                  </a:cubicBezTo>
                  <a:lnTo>
                    <a:pt x="1429" y="2826"/>
                  </a:lnTo>
                  <a:lnTo>
                    <a:pt x="1429" y="34642"/>
                  </a:lnTo>
                  <a:lnTo>
                    <a:pt x="348" y="34358"/>
                  </a:lnTo>
                  <a:lnTo>
                    <a:pt x="348" y="576"/>
                  </a:lnTo>
                  <a:lnTo>
                    <a:pt x="2172" y="379"/>
                  </a:lnTo>
                  <a:close/>
                  <a:moveTo>
                    <a:pt x="2428" y="1"/>
                  </a:moveTo>
                  <a:lnTo>
                    <a:pt x="1" y="263"/>
                  </a:lnTo>
                  <a:lnTo>
                    <a:pt x="1" y="34626"/>
                  </a:lnTo>
                  <a:lnTo>
                    <a:pt x="1778" y="35096"/>
                  </a:lnTo>
                  <a:lnTo>
                    <a:pt x="1778" y="2949"/>
                  </a:lnTo>
                  <a:cubicBezTo>
                    <a:pt x="1984" y="2683"/>
                    <a:pt x="2859" y="1445"/>
                    <a:pt x="2470" y="140"/>
                  </a:cubicBezTo>
                  <a:lnTo>
                    <a:pt x="24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35"/>
            <p:cNvSpPr/>
            <p:nvPr/>
          </p:nvSpPr>
          <p:spPr>
            <a:xfrm>
              <a:off x="4638900" y="4209125"/>
              <a:ext cx="95925" cy="872150"/>
            </a:xfrm>
            <a:custGeom>
              <a:avLst/>
              <a:gdLst/>
              <a:ahLst/>
              <a:cxnLst/>
              <a:rect l="l" t="t" r="r" b="b"/>
              <a:pathLst>
                <a:path w="3837" h="34886" extrusionOk="0">
                  <a:moveTo>
                    <a:pt x="3280" y="1"/>
                  </a:moveTo>
                  <a:cubicBezTo>
                    <a:pt x="3263" y="1"/>
                    <a:pt x="3246" y="3"/>
                    <a:pt x="3229" y="8"/>
                  </a:cubicBezTo>
                  <a:cubicBezTo>
                    <a:pt x="3135" y="36"/>
                    <a:pt x="3082" y="137"/>
                    <a:pt x="3113" y="229"/>
                  </a:cubicBezTo>
                  <a:cubicBezTo>
                    <a:pt x="3490" y="1494"/>
                    <a:pt x="2452" y="2857"/>
                    <a:pt x="2441" y="2870"/>
                  </a:cubicBezTo>
                  <a:lnTo>
                    <a:pt x="2406" y="2918"/>
                  </a:lnTo>
                  <a:lnTo>
                    <a:pt x="2406" y="34464"/>
                  </a:lnTo>
                  <a:lnTo>
                    <a:pt x="174" y="34536"/>
                  </a:lnTo>
                  <a:cubicBezTo>
                    <a:pt x="78" y="34538"/>
                    <a:pt x="1" y="34617"/>
                    <a:pt x="2" y="34713"/>
                  </a:cubicBezTo>
                  <a:cubicBezTo>
                    <a:pt x="4" y="34809"/>
                    <a:pt x="82" y="34885"/>
                    <a:pt x="177" y="34885"/>
                  </a:cubicBezTo>
                  <a:cubicBezTo>
                    <a:pt x="178" y="34885"/>
                    <a:pt x="179" y="34885"/>
                    <a:pt x="179" y="34885"/>
                  </a:cubicBezTo>
                  <a:cubicBezTo>
                    <a:pt x="180" y="34885"/>
                    <a:pt x="182" y="34884"/>
                    <a:pt x="183" y="34884"/>
                  </a:cubicBezTo>
                  <a:cubicBezTo>
                    <a:pt x="184" y="34884"/>
                    <a:pt x="184" y="34885"/>
                    <a:pt x="185" y="34885"/>
                  </a:cubicBezTo>
                  <a:lnTo>
                    <a:pt x="2753" y="34802"/>
                  </a:lnTo>
                  <a:lnTo>
                    <a:pt x="2753" y="3036"/>
                  </a:lnTo>
                  <a:cubicBezTo>
                    <a:pt x="2951" y="2762"/>
                    <a:pt x="3837" y="1439"/>
                    <a:pt x="3447" y="130"/>
                  </a:cubicBezTo>
                  <a:cubicBezTo>
                    <a:pt x="3426" y="52"/>
                    <a:pt x="3356" y="1"/>
                    <a:pt x="3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35"/>
            <p:cNvSpPr/>
            <p:nvPr/>
          </p:nvSpPr>
          <p:spPr>
            <a:xfrm>
              <a:off x="5079525" y="4253575"/>
              <a:ext cx="60100" cy="813025"/>
            </a:xfrm>
            <a:custGeom>
              <a:avLst/>
              <a:gdLst/>
              <a:ahLst/>
              <a:cxnLst/>
              <a:rect l="l" t="t" r="r" b="b"/>
              <a:pathLst>
                <a:path w="2404" h="32521" extrusionOk="0">
                  <a:moveTo>
                    <a:pt x="1809" y="327"/>
                  </a:moveTo>
                  <a:lnTo>
                    <a:pt x="1809" y="327"/>
                  </a:lnTo>
                  <a:cubicBezTo>
                    <a:pt x="2037" y="1534"/>
                    <a:pt x="1229" y="2418"/>
                    <a:pt x="1221" y="2427"/>
                  </a:cubicBezTo>
                  <a:lnTo>
                    <a:pt x="1178" y="2473"/>
                  </a:lnTo>
                  <a:lnTo>
                    <a:pt x="1178" y="32086"/>
                  </a:lnTo>
                  <a:lnTo>
                    <a:pt x="318" y="31811"/>
                  </a:lnTo>
                  <a:lnTo>
                    <a:pt x="318" y="388"/>
                  </a:lnTo>
                  <a:lnTo>
                    <a:pt x="1809" y="327"/>
                  </a:lnTo>
                  <a:close/>
                  <a:moveTo>
                    <a:pt x="2059" y="1"/>
                  </a:moveTo>
                  <a:lnTo>
                    <a:pt x="1" y="84"/>
                  </a:lnTo>
                  <a:lnTo>
                    <a:pt x="1" y="32041"/>
                  </a:lnTo>
                  <a:lnTo>
                    <a:pt x="1496" y="32520"/>
                  </a:lnTo>
                  <a:lnTo>
                    <a:pt x="1495" y="2595"/>
                  </a:lnTo>
                  <a:cubicBezTo>
                    <a:pt x="1685" y="2370"/>
                    <a:pt x="2404" y="1409"/>
                    <a:pt x="2089" y="127"/>
                  </a:cubicBezTo>
                  <a:lnTo>
                    <a:pt x="205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35"/>
            <p:cNvSpPr/>
            <p:nvPr/>
          </p:nvSpPr>
          <p:spPr>
            <a:xfrm>
              <a:off x="5108950" y="4254525"/>
              <a:ext cx="80225" cy="810625"/>
            </a:xfrm>
            <a:custGeom>
              <a:avLst/>
              <a:gdLst/>
              <a:ahLst/>
              <a:cxnLst/>
              <a:rect l="l" t="t" r="r" b="b"/>
              <a:pathLst>
                <a:path w="3209" h="32425" extrusionOk="0">
                  <a:moveTo>
                    <a:pt x="2737" y="1"/>
                  </a:moveTo>
                  <a:cubicBezTo>
                    <a:pt x="2724" y="1"/>
                    <a:pt x="2712" y="2"/>
                    <a:pt x="2699" y="5"/>
                  </a:cubicBezTo>
                  <a:cubicBezTo>
                    <a:pt x="2613" y="26"/>
                    <a:pt x="2560" y="114"/>
                    <a:pt x="2584" y="199"/>
                  </a:cubicBezTo>
                  <a:cubicBezTo>
                    <a:pt x="2897" y="1477"/>
                    <a:pt x="2025" y="2566"/>
                    <a:pt x="2016" y="2576"/>
                  </a:cubicBezTo>
                  <a:lnTo>
                    <a:pt x="1980" y="2620"/>
                  </a:lnTo>
                  <a:lnTo>
                    <a:pt x="1980" y="32034"/>
                  </a:lnTo>
                  <a:lnTo>
                    <a:pt x="154" y="32107"/>
                  </a:lnTo>
                  <a:cubicBezTo>
                    <a:pt x="67" y="32111"/>
                    <a:pt x="1" y="32182"/>
                    <a:pt x="2" y="32268"/>
                  </a:cubicBezTo>
                  <a:cubicBezTo>
                    <a:pt x="3" y="32354"/>
                    <a:pt x="73" y="32423"/>
                    <a:pt x="159" y="32424"/>
                  </a:cubicBezTo>
                  <a:cubicBezTo>
                    <a:pt x="162" y="32424"/>
                    <a:pt x="165" y="32423"/>
                    <a:pt x="166" y="32423"/>
                  </a:cubicBezTo>
                  <a:lnTo>
                    <a:pt x="2297" y="32340"/>
                  </a:lnTo>
                  <a:lnTo>
                    <a:pt x="2297" y="2731"/>
                  </a:lnTo>
                  <a:cubicBezTo>
                    <a:pt x="2474" y="2496"/>
                    <a:pt x="3209" y="1416"/>
                    <a:pt x="2892" y="124"/>
                  </a:cubicBezTo>
                  <a:cubicBezTo>
                    <a:pt x="2875" y="50"/>
                    <a:pt x="2809" y="1"/>
                    <a:pt x="27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35"/>
            <p:cNvSpPr/>
            <p:nvPr/>
          </p:nvSpPr>
          <p:spPr>
            <a:xfrm>
              <a:off x="5921075" y="4969125"/>
              <a:ext cx="497525" cy="14600"/>
            </a:xfrm>
            <a:custGeom>
              <a:avLst/>
              <a:gdLst/>
              <a:ahLst/>
              <a:cxnLst/>
              <a:rect l="l" t="t" r="r" b="b"/>
              <a:pathLst>
                <a:path w="19901" h="584" extrusionOk="0">
                  <a:moveTo>
                    <a:pt x="19897" y="1"/>
                  </a:moveTo>
                  <a:lnTo>
                    <a:pt x="1" y="433"/>
                  </a:lnTo>
                  <a:lnTo>
                    <a:pt x="5" y="583"/>
                  </a:lnTo>
                  <a:lnTo>
                    <a:pt x="19900" y="151"/>
                  </a:lnTo>
                  <a:lnTo>
                    <a:pt x="198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35"/>
            <p:cNvSpPr/>
            <p:nvPr/>
          </p:nvSpPr>
          <p:spPr>
            <a:xfrm>
              <a:off x="3236650" y="4988350"/>
              <a:ext cx="2295525" cy="53625"/>
            </a:xfrm>
            <a:custGeom>
              <a:avLst/>
              <a:gdLst/>
              <a:ahLst/>
              <a:cxnLst/>
              <a:rect l="l" t="t" r="r" b="b"/>
              <a:pathLst>
                <a:path w="91821" h="2145" extrusionOk="0">
                  <a:moveTo>
                    <a:pt x="91817" y="1"/>
                  </a:moveTo>
                  <a:lnTo>
                    <a:pt x="0" y="1993"/>
                  </a:lnTo>
                  <a:lnTo>
                    <a:pt x="4" y="2145"/>
                  </a:lnTo>
                  <a:lnTo>
                    <a:pt x="91821" y="153"/>
                  </a:lnTo>
                  <a:lnTo>
                    <a:pt x="918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35"/>
            <p:cNvSpPr/>
            <p:nvPr/>
          </p:nvSpPr>
          <p:spPr>
            <a:xfrm>
              <a:off x="1147225" y="715000"/>
              <a:ext cx="5186375" cy="2192250"/>
            </a:xfrm>
            <a:custGeom>
              <a:avLst/>
              <a:gdLst/>
              <a:ahLst/>
              <a:cxnLst/>
              <a:rect l="l" t="t" r="r" b="b"/>
              <a:pathLst>
                <a:path w="207455" h="87690" extrusionOk="0">
                  <a:moveTo>
                    <a:pt x="78957" y="500"/>
                  </a:moveTo>
                  <a:lnTo>
                    <a:pt x="207003" y="85888"/>
                  </a:lnTo>
                  <a:lnTo>
                    <a:pt x="207003" y="87042"/>
                  </a:lnTo>
                  <a:lnTo>
                    <a:pt x="79069" y="2512"/>
                  </a:lnTo>
                  <a:cubicBezTo>
                    <a:pt x="79032" y="2488"/>
                    <a:pt x="78988" y="2475"/>
                    <a:pt x="78943" y="2475"/>
                  </a:cubicBezTo>
                  <a:cubicBezTo>
                    <a:pt x="78898" y="2475"/>
                    <a:pt x="78855" y="2488"/>
                    <a:pt x="78818" y="2513"/>
                  </a:cubicBezTo>
                  <a:lnTo>
                    <a:pt x="453" y="55478"/>
                  </a:lnTo>
                  <a:lnTo>
                    <a:pt x="453" y="54302"/>
                  </a:lnTo>
                  <a:lnTo>
                    <a:pt x="78957" y="500"/>
                  </a:lnTo>
                  <a:close/>
                  <a:moveTo>
                    <a:pt x="78955" y="0"/>
                  </a:moveTo>
                  <a:cubicBezTo>
                    <a:pt x="78910" y="0"/>
                    <a:pt x="78866" y="13"/>
                    <a:pt x="78827" y="40"/>
                  </a:cubicBezTo>
                  <a:lnTo>
                    <a:pt x="100" y="53996"/>
                  </a:lnTo>
                  <a:cubicBezTo>
                    <a:pt x="38" y="54038"/>
                    <a:pt x="1" y="54108"/>
                    <a:pt x="1" y="54183"/>
                  </a:cubicBezTo>
                  <a:lnTo>
                    <a:pt x="1" y="55905"/>
                  </a:lnTo>
                  <a:cubicBezTo>
                    <a:pt x="1" y="56038"/>
                    <a:pt x="110" y="56132"/>
                    <a:pt x="228" y="56132"/>
                  </a:cubicBezTo>
                  <a:cubicBezTo>
                    <a:pt x="270" y="56132"/>
                    <a:pt x="314" y="56120"/>
                    <a:pt x="354" y="56093"/>
                  </a:cubicBezTo>
                  <a:lnTo>
                    <a:pt x="78946" y="2975"/>
                  </a:lnTo>
                  <a:lnTo>
                    <a:pt x="207105" y="87653"/>
                  </a:lnTo>
                  <a:cubicBezTo>
                    <a:pt x="207142" y="87677"/>
                    <a:pt x="207185" y="87690"/>
                    <a:pt x="207229" y="87690"/>
                  </a:cubicBezTo>
                  <a:cubicBezTo>
                    <a:pt x="207266" y="87690"/>
                    <a:pt x="207303" y="87681"/>
                    <a:pt x="207336" y="87663"/>
                  </a:cubicBezTo>
                  <a:cubicBezTo>
                    <a:pt x="207410" y="87624"/>
                    <a:pt x="207455" y="87547"/>
                    <a:pt x="207455" y="87464"/>
                  </a:cubicBezTo>
                  <a:lnTo>
                    <a:pt x="207455" y="85766"/>
                  </a:lnTo>
                  <a:cubicBezTo>
                    <a:pt x="207455" y="85691"/>
                    <a:pt x="207418" y="85621"/>
                    <a:pt x="207354" y="85578"/>
                  </a:cubicBezTo>
                  <a:lnTo>
                    <a:pt x="79081" y="39"/>
                  </a:lnTo>
                  <a:cubicBezTo>
                    <a:pt x="79043" y="13"/>
                    <a:pt x="78999" y="0"/>
                    <a:pt x="78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35"/>
            <p:cNvSpPr/>
            <p:nvPr/>
          </p:nvSpPr>
          <p:spPr>
            <a:xfrm>
              <a:off x="1149750" y="859150"/>
              <a:ext cx="5181350" cy="2045475"/>
            </a:xfrm>
            <a:custGeom>
              <a:avLst/>
              <a:gdLst/>
              <a:ahLst/>
              <a:cxnLst/>
              <a:rect l="l" t="t" r="r" b="b"/>
              <a:pathLst>
                <a:path w="207254" h="81819" extrusionOk="0">
                  <a:moveTo>
                    <a:pt x="78854" y="0"/>
                  </a:moveTo>
                  <a:lnTo>
                    <a:pt x="2804" y="50019"/>
                  </a:lnTo>
                  <a:lnTo>
                    <a:pt x="126" y="50019"/>
                  </a:lnTo>
                  <a:cubicBezTo>
                    <a:pt x="124" y="50019"/>
                    <a:pt x="123" y="50019"/>
                    <a:pt x="121" y="50019"/>
                  </a:cubicBezTo>
                  <a:cubicBezTo>
                    <a:pt x="55" y="50019"/>
                    <a:pt x="0" y="50072"/>
                    <a:pt x="0" y="50139"/>
                  </a:cubicBezTo>
                  <a:cubicBezTo>
                    <a:pt x="0" y="50207"/>
                    <a:pt x="56" y="50261"/>
                    <a:pt x="123" y="50261"/>
                  </a:cubicBezTo>
                  <a:cubicBezTo>
                    <a:pt x="124" y="50261"/>
                    <a:pt x="125" y="50261"/>
                    <a:pt x="126" y="50261"/>
                  </a:cubicBezTo>
                  <a:lnTo>
                    <a:pt x="2877" y="50261"/>
                  </a:lnTo>
                  <a:lnTo>
                    <a:pt x="78856" y="288"/>
                  </a:lnTo>
                  <a:lnTo>
                    <a:pt x="204687" y="81798"/>
                  </a:lnTo>
                  <a:lnTo>
                    <a:pt x="204717" y="81818"/>
                  </a:lnTo>
                  <a:lnTo>
                    <a:pt x="207128" y="81818"/>
                  </a:lnTo>
                  <a:cubicBezTo>
                    <a:pt x="207129" y="81818"/>
                    <a:pt x="207131" y="81818"/>
                    <a:pt x="207133" y="81818"/>
                  </a:cubicBezTo>
                  <a:cubicBezTo>
                    <a:pt x="207199" y="81818"/>
                    <a:pt x="207253" y="81764"/>
                    <a:pt x="207253" y="81698"/>
                  </a:cubicBezTo>
                  <a:cubicBezTo>
                    <a:pt x="207253" y="81631"/>
                    <a:pt x="207199" y="81576"/>
                    <a:pt x="207133" y="81576"/>
                  </a:cubicBezTo>
                  <a:cubicBezTo>
                    <a:pt x="207131" y="81576"/>
                    <a:pt x="207129" y="81576"/>
                    <a:pt x="207128" y="81576"/>
                  </a:cubicBezTo>
                  <a:lnTo>
                    <a:pt x="204788" y="81576"/>
                  </a:lnTo>
                  <a:lnTo>
                    <a:pt x="78920" y="43"/>
                  </a:lnTo>
                  <a:lnTo>
                    <a:pt x="788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35"/>
            <p:cNvSpPr/>
            <p:nvPr/>
          </p:nvSpPr>
          <p:spPr>
            <a:xfrm>
              <a:off x="3115350" y="856925"/>
              <a:ext cx="11525" cy="2936275"/>
            </a:xfrm>
            <a:custGeom>
              <a:avLst/>
              <a:gdLst/>
              <a:ahLst/>
              <a:cxnLst/>
              <a:rect l="l" t="t" r="r" b="b"/>
              <a:pathLst>
                <a:path w="461" h="117451" extrusionOk="0">
                  <a:moveTo>
                    <a:pt x="230" y="1"/>
                  </a:moveTo>
                  <a:cubicBezTo>
                    <a:pt x="103" y="1"/>
                    <a:pt x="0" y="107"/>
                    <a:pt x="4" y="233"/>
                  </a:cubicBezTo>
                  <a:lnTo>
                    <a:pt x="4" y="117225"/>
                  </a:lnTo>
                  <a:cubicBezTo>
                    <a:pt x="4" y="117349"/>
                    <a:pt x="105" y="117451"/>
                    <a:pt x="230" y="117451"/>
                  </a:cubicBezTo>
                  <a:cubicBezTo>
                    <a:pt x="356" y="117451"/>
                    <a:pt x="458" y="117349"/>
                    <a:pt x="456" y="117224"/>
                  </a:cubicBezTo>
                  <a:lnTo>
                    <a:pt x="456" y="233"/>
                  </a:lnTo>
                  <a:cubicBezTo>
                    <a:pt x="460" y="107"/>
                    <a:pt x="357"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35"/>
            <p:cNvSpPr/>
            <p:nvPr/>
          </p:nvSpPr>
          <p:spPr>
            <a:xfrm>
              <a:off x="1217725" y="2109700"/>
              <a:ext cx="6075" cy="1966650"/>
            </a:xfrm>
            <a:custGeom>
              <a:avLst/>
              <a:gdLst/>
              <a:ahLst/>
              <a:cxnLst/>
              <a:rect l="l" t="t" r="r" b="b"/>
              <a:pathLst>
                <a:path w="243" h="78666" extrusionOk="0">
                  <a:moveTo>
                    <a:pt x="121" y="1"/>
                  </a:moveTo>
                  <a:cubicBezTo>
                    <a:pt x="56" y="1"/>
                    <a:pt x="3" y="52"/>
                    <a:pt x="1" y="117"/>
                  </a:cubicBezTo>
                  <a:lnTo>
                    <a:pt x="1" y="78546"/>
                  </a:lnTo>
                  <a:cubicBezTo>
                    <a:pt x="1" y="78612"/>
                    <a:pt x="55" y="78666"/>
                    <a:pt x="121" y="78666"/>
                  </a:cubicBezTo>
                  <a:cubicBezTo>
                    <a:pt x="122" y="78666"/>
                    <a:pt x="122" y="78666"/>
                    <a:pt x="123" y="78666"/>
                  </a:cubicBezTo>
                  <a:cubicBezTo>
                    <a:pt x="189" y="78666"/>
                    <a:pt x="242" y="78611"/>
                    <a:pt x="242" y="78546"/>
                  </a:cubicBezTo>
                  <a:lnTo>
                    <a:pt x="242" y="117"/>
                  </a:lnTo>
                  <a:cubicBezTo>
                    <a:pt x="240" y="52"/>
                    <a:pt x="187"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35"/>
            <p:cNvSpPr/>
            <p:nvPr/>
          </p:nvSpPr>
          <p:spPr>
            <a:xfrm>
              <a:off x="6265525" y="2898650"/>
              <a:ext cx="6075" cy="1325625"/>
            </a:xfrm>
            <a:custGeom>
              <a:avLst/>
              <a:gdLst/>
              <a:ahLst/>
              <a:cxnLst/>
              <a:rect l="l" t="t" r="r" b="b"/>
              <a:pathLst>
                <a:path w="243" h="53025" extrusionOk="0">
                  <a:moveTo>
                    <a:pt x="121" y="0"/>
                  </a:moveTo>
                  <a:cubicBezTo>
                    <a:pt x="56" y="0"/>
                    <a:pt x="2" y="52"/>
                    <a:pt x="1" y="118"/>
                  </a:cubicBezTo>
                  <a:lnTo>
                    <a:pt x="1" y="52904"/>
                  </a:lnTo>
                  <a:cubicBezTo>
                    <a:pt x="1" y="52971"/>
                    <a:pt x="55" y="53025"/>
                    <a:pt x="121" y="53025"/>
                  </a:cubicBezTo>
                  <a:cubicBezTo>
                    <a:pt x="189" y="53025"/>
                    <a:pt x="241" y="52971"/>
                    <a:pt x="243" y="52904"/>
                  </a:cubicBezTo>
                  <a:lnTo>
                    <a:pt x="243" y="118"/>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35"/>
            <p:cNvSpPr/>
            <p:nvPr/>
          </p:nvSpPr>
          <p:spPr>
            <a:xfrm>
              <a:off x="1584450" y="1815725"/>
              <a:ext cx="6200" cy="2207025"/>
            </a:xfrm>
            <a:custGeom>
              <a:avLst/>
              <a:gdLst/>
              <a:ahLst/>
              <a:cxnLst/>
              <a:rect l="l" t="t" r="r" b="b"/>
              <a:pathLst>
                <a:path w="248" h="88281" extrusionOk="0">
                  <a:moveTo>
                    <a:pt x="125" y="0"/>
                  </a:moveTo>
                  <a:cubicBezTo>
                    <a:pt x="56" y="0"/>
                    <a:pt x="0" y="57"/>
                    <a:pt x="3" y="125"/>
                  </a:cubicBezTo>
                  <a:lnTo>
                    <a:pt x="3" y="88159"/>
                  </a:lnTo>
                  <a:cubicBezTo>
                    <a:pt x="3" y="88226"/>
                    <a:pt x="57" y="88281"/>
                    <a:pt x="125" y="88281"/>
                  </a:cubicBezTo>
                  <a:cubicBezTo>
                    <a:pt x="191" y="88281"/>
                    <a:pt x="245" y="88226"/>
                    <a:pt x="245" y="88159"/>
                  </a:cubicBezTo>
                  <a:lnTo>
                    <a:pt x="245" y="125"/>
                  </a:lnTo>
                  <a:cubicBezTo>
                    <a:pt x="247"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35"/>
            <p:cNvSpPr/>
            <p:nvPr/>
          </p:nvSpPr>
          <p:spPr>
            <a:xfrm>
              <a:off x="1633700" y="1780250"/>
              <a:ext cx="48525" cy="2235200"/>
            </a:xfrm>
            <a:custGeom>
              <a:avLst/>
              <a:gdLst/>
              <a:ahLst/>
              <a:cxnLst/>
              <a:rect l="l" t="t" r="r" b="b"/>
              <a:pathLst>
                <a:path w="1941" h="89408" extrusionOk="0">
                  <a:moveTo>
                    <a:pt x="0" y="0"/>
                  </a:moveTo>
                  <a:lnTo>
                    <a:pt x="0" y="89286"/>
                  </a:lnTo>
                  <a:cubicBezTo>
                    <a:pt x="0" y="89353"/>
                    <a:pt x="55" y="89408"/>
                    <a:pt x="122" y="89408"/>
                  </a:cubicBezTo>
                  <a:cubicBezTo>
                    <a:pt x="188" y="89408"/>
                    <a:pt x="242" y="89353"/>
                    <a:pt x="242" y="89286"/>
                  </a:cubicBezTo>
                  <a:lnTo>
                    <a:pt x="242" y="428"/>
                  </a:lnTo>
                  <a:lnTo>
                    <a:pt x="1696" y="1304"/>
                  </a:lnTo>
                  <a:lnTo>
                    <a:pt x="1696" y="89035"/>
                  </a:lnTo>
                  <a:cubicBezTo>
                    <a:pt x="1693" y="89104"/>
                    <a:pt x="1748" y="89160"/>
                    <a:pt x="1817" y="89160"/>
                  </a:cubicBezTo>
                  <a:cubicBezTo>
                    <a:pt x="1885" y="89160"/>
                    <a:pt x="1940" y="89104"/>
                    <a:pt x="1937" y="89035"/>
                  </a:cubicBezTo>
                  <a:lnTo>
                    <a:pt x="1937" y="117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35"/>
            <p:cNvSpPr/>
            <p:nvPr/>
          </p:nvSpPr>
          <p:spPr>
            <a:xfrm>
              <a:off x="1147200" y="2108875"/>
              <a:ext cx="11350" cy="1979400"/>
            </a:xfrm>
            <a:custGeom>
              <a:avLst/>
              <a:gdLst/>
              <a:ahLst/>
              <a:cxnLst/>
              <a:rect l="l" t="t" r="r" b="b"/>
              <a:pathLst>
                <a:path w="454" h="79176" extrusionOk="0">
                  <a:moveTo>
                    <a:pt x="228" y="1"/>
                  </a:moveTo>
                  <a:cubicBezTo>
                    <a:pt x="102" y="1"/>
                    <a:pt x="1" y="101"/>
                    <a:pt x="1" y="227"/>
                  </a:cubicBezTo>
                  <a:lnTo>
                    <a:pt x="1" y="78950"/>
                  </a:lnTo>
                  <a:cubicBezTo>
                    <a:pt x="1" y="79074"/>
                    <a:pt x="102" y="79176"/>
                    <a:pt x="228" y="79176"/>
                  </a:cubicBezTo>
                  <a:cubicBezTo>
                    <a:pt x="352" y="79176"/>
                    <a:pt x="454" y="79074"/>
                    <a:pt x="454" y="78950"/>
                  </a:cubicBezTo>
                  <a:lnTo>
                    <a:pt x="454" y="227"/>
                  </a:lnTo>
                  <a:cubicBezTo>
                    <a:pt x="454" y="101"/>
                    <a:pt x="352"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35"/>
            <p:cNvSpPr/>
            <p:nvPr/>
          </p:nvSpPr>
          <p:spPr>
            <a:xfrm>
              <a:off x="1199025" y="2076950"/>
              <a:ext cx="48525" cy="2002075"/>
            </a:xfrm>
            <a:custGeom>
              <a:avLst/>
              <a:gdLst/>
              <a:ahLst/>
              <a:cxnLst/>
              <a:rect l="l" t="t" r="r" b="b"/>
              <a:pathLst>
                <a:path w="1941" h="80083" extrusionOk="0">
                  <a:moveTo>
                    <a:pt x="2" y="0"/>
                  </a:moveTo>
                  <a:lnTo>
                    <a:pt x="2" y="79963"/>
                  </a:lnTo>
                  <a:cubicBezTo>
                    <a:pt x="1" y="80029"/>
                    <a:pt x="55" y="80083"/>
                    <a:pt x="122" y="80083"/>
                  </a:cubicBezTo>
                  <a:cubicBezTo>
                    <a:pt x="188" y="80083"/>
                    <a:pt x="243" y="80029"/>
                    <a:pt x="243" y="79963"/>
                  </a:cubicBezTo>
                  <a:lnTo>
                    <a:pt x="243" y="348"/>
                  </a:lnTo>
                  <a:lnTo>
                    <a:pt x="1696" y="888"/>
                  </a:lnTo>
                  <a:lnTo>
                    <a:pt x="1696" y="79552"/>
                  </a:lnTo>
                  <a:cubicBezTo>
                    <a:pt x="1693" y="79619"/>
                    <a:pt x="1749" y="79676"/>
                    <a:pt x="1816" y="79676"/>
                  </a:cubicBezTo>
                  <a:cubicBezTo>
                    <a:pt x="1885" y="79676"/>
                    <a:pt x="1940" y="79619"/>
                    <a:pt x="1938" y="79552"/>
                  </a:cubicBezTo>
                  <a:lnTo>
                    <a:pt x="1938" y="720"/>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35"/>
            <p:cNvSpPr/>
            <p:nvPr/>
          </p:nvSpPr>
          <p:spPr>
            <a:xfrm>
              <a:off x="1978350" y="1543875"/>
              <a:ext cx="11100" cy="2422350"/>
            </a:xfrm>
            <a:custGeom>
              <a:avLst/>
              <a:gdLst/>
              <a:ahLst/>
              <a:cxnLst/>
              <a:rect l="l" t="t" r="r" b="b"/>
              <a:pathLst>
                <a:path w="444" h="96894" extrusionOk="0">
                  <a:moveTo>
                    <a:pt x="221" y="0"/>
                  </a:moveTo>
                  <a:cubicBezTo>
                    <a:pt x="98" y="0"/>
                    <a:pt x="1" y="102"/>
                    <a:pt x="3" y="225"/>
                  </a:cubicBezTo>
                  <a:lnTo>
                    <a:pt x="3" y="96674"/>
                  </a:lnTo>
                  <a:cubicBezTo>
                    <a:pt x="3" y="96796"/>
                    <a:pt x="101" y="96894"/>
                    <a:pt x="221" y="96894"/>
                  </a:cubicBezTo>
                  <a:cubicBezTo>
                    <a:pt x="343" y="96894"/>
                    <a:pt x="441" y="96795"/>
                    <a:pt x="441" y="96674"/>
                  </a:cubicBezTo>
                  <a:lnTo>
                    <a:pt x="441" y="225"/>
                  </a:lnTo>
                  <a:cubicBezTo>
                    <a:pt x="443" y="102"/>
                    <a:pt x="344"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35"/>
            <p:cNvSpPr/>
            <p:nvPr/>
          </p:nvSpPr>
          <p:spPr>
            <a:xfrm>
              <a:off x="2042475" y="1499275"/>
              <a:ext cx="66075" cy="2457375"/>
            </a:xfrm>
            <a:custGeom>
              <a:avLst/>
              <a:gdLst/>
              <a:ahLst/>
              <a:cxnLst/>
              <a:rect l="l" t="t" r="r" b="b"/>
              <a:pathLst>
                <a:path w="2643" h="98295" extrusionOk="0">
                  <a:moveTo>
                    <a:pt x="0" y="1"/>
                  </a:moveTo>
                  <a:lnTo>
                    <a:pt x="0" y="98077"/>
                  </a:lnTo>
                  <a:cubicBezTo>
                    <a:pt x="0" y="98197"/>
                    <a:pt x="98" y="98295"/>
                    <a:pt x="218" y="98295"/>
                  </a:cubicBezTo>
                  <a:cubicBezTo>
                    <a:pt x="338" y="98295"/>
                    <a:pt x="436" y="98197"/>
                    <a:pt x="436" y="98077"/>
                  </a:cubicBezTo>
                  <a:lnTo>
                    <a:pt x="436" y="673"/>
                  </a:lnTo>
                  <a:lnTo>
                    <a:pt x="2205" y="1465"/>
                  </a:lnTo>
                  <a:lnTo>
                    <a:pt x="2205" y="97746"/>
                  </a:lnTo>
                  <a:cubicBezTo>
                    <a:pt x="2205" y="97867"/>
                    <a:pt x="2303" y="97964"/>
                    <a:pt x="2425" y="97964"/>
                  </a:cubicBezTo>
                  <a:cubicBezTo>
                    <a:pt x="2545" y="97964"/>
                    <a:pt x="2643" y="97867"/>
                    <a:pt x="2643" y="97746"/>
                  </a:cubicBezTo>
                  <a:lnTo>
                    <a:pt x="2643" y="118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35"/>
            <p:cNvSpPr/>
            <p:nvPr/>
          </p:nvSpPr>
          <p:spPr>
            <a:xfrm>
              <a:off x="2464125" y="1214875"/>
              <a:ext cx="10925" cy="2672900"/>
            </a:xfrm>
            <a:custGeom>
              <a:avLst/>
              <a:gdLst/>
              <a:ahLst/>
              <a:cxnLst/>
              <a:rect l="l" t="t" r="r" b="b"/>
              <a:pathLst>
                <a:path w="437" h="106916" extrusionOk="0">
                  <a:moveTo>
                    <a:pt x="218" y="0"/>
                  </a:moveTo>
                  <a:cubicBezTo>
                    <a:pt x="98" y="0"/>
                    <a:pt x="0" y="98"/>
                    <a:pt x="0" y="218"/>
                  </a:cubicBezTo>
                  <a:lnTo>
                    <a:pt x="0" y="106696"/>
                  </a:lnTo>
                  <a:cubicBezTo>
                    <a:pt x="0" y="106818"/>
                    <a:pt x="98" y="106916"/>
                    <a:pt x="218" y="106916"/>
                  </a:cubicBezTo>
                  <a:cubicBezTo>
                    <a:pt x="339" y="106916"/>
                    <a:pt x="436" y="106818"/>
                    <a:pt x="436" y="106696"/>
                  </a:cubicBezTo>
                  <a:lnTo>
                    <a:pt x="436" y="218"/>
                  </a:lnTo>
                  <a:cubicBezTo>
                    <a:pt x="436" y="98"/>
                    <a:pt x="339"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35"/>
            <p:cNvSpPr/>
            <p:nvPr/>
          </p:nvSpPr>
          <p:spPr>
            <a:xfrm>
              <a:off x="2528125" y="1168700"/>
              <a:ext cx="66100" cy="2715125"/>
            </a:xfrm>
            <a:custGeom>
              <a:avLst/>
              <a:gdLst/>
              <a:ahLst/>
              <a:cxnLst/>
              <a:rect l="l" t="t" r="r" b="b"/>
              <a:pathLst>
                <a:path w="2644" h="108605" extrusionOk="0">
                  <a:moveTo>
                    <a:pt x="1" y="0"/>
                  </a:moveTo>
                  <a:lnTo>
                    <a:pt x="1" y="108386"/>
                  </a:lnTo>
                  <a:cubicBezTo>
                    <a:pt x="1" y="108506"/>
                    <a:pt x="99" y="108604"/>
                    <a:pt x="220" y="108604"/>
                  </a:cubicBezTo>
                  <a:cubicBezTo>
                    <a:pt x="341" y="108604"/>
                    <a:pt x="438" y="108506"/>
                    <a:pt x="438" y="108386"/>
                  </a:cubicBezTo>
                  <a:lnTo>
                    <a:pt x="438" y="788"/>
                  </a:lnTo>
                  <a:lnTo>
                    <a:pt x="2208" y="1890"/>
                  </a:lnTo>
                  <a:lnTo>
                    <a:pt x="2208" y="108055"/>
                  </a:lnTo>
                  <a:cubicBezTo>
                    <a:pt x="2208" y="108175"/>
                    <a:pt x="2305" y="108273"/>
                    <a:pt x="2426" y="108273"/>
                  </a:cubicBezTo>
                  <a:cubicBezTo>
                    <a:pt x="2546" y="108273"/>
                    <a:pt x="2644" y="108175"/>
                    <a:pt x="2644" y="108055"/>
                  </a:cubicBezTo>
                  <a:lnTo>
                    <a:pt x="2644" y="164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35"/>
            <p:cNvSpPr/>
            <p:nvPr/>
          </p:nvSpPr>
          <p:spPr>
            <a:xfrm>
              <a:off x="5170325" y="2134525"/>
              <a:ext cx="6075" cy="1937800"/>
            </a:xfrm>
            <a:custGeom>
              <a:avLst/>
              <a:gdLst/>
              <a:ahLst/>
              <a:cxnLst/>
              <a:rect l="l" t="t" r="r" b="b"/>
              <a:pathLst>
                <a:path w="243" h="77512" extrusionOk="0">
                  <a:moveTo>
                    <a:pt x="121" y="0"/>
                  </a:moveTo>
                  <a:cubicBezTo>
                    <a:pt x="56" y="0"/>
                    <a:pt x="2" y="52"/>
                    <a:pt x="1" y="116"/>
                  </a:cubicBezTo>
                  <a:lnTo>
                    <a:pt x="1" y="77390"/>
                  </a:lnTo>
                  <a:cubicBezTo>
                    <a:pt x="1" y="77458"/>
                    <a:pt x="55" y="77512"/>
                    <a:pt x="121" y="77512"/>
                  </a:cubicBezTo>
                  <a:cubicBezTo>
                    <a:pt x="188" y="77512"/>
                    <a:pt x="242" y="77458"/>
                    <a:pt x="242" y="77390"/>
                  </a:cubicBezTo>
                  <a:lnTo>
                    <a:pt x="242" y="116"/>
                  </a:lnTo>
                  <a:cubicBezTo>
                    <a:pt x="240" y="52"/>
                    <a:pt x="186"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35"/>
            <p:cNvSpPr/>
            <p:nvPr/>
          </p:nvSpPr>
          <p:spPr>
            <a:xfrm>
              <a:off x="5078700" y="2098350"/>
              <a:ext cx="48525" cy="1967150"/>
            </a:xfrm>
            <a:custGeom>
              <a:avLst/>
              <a:gdLst/>
              <a:ahLst/>
              <a:cxnLst/>
              <a:rect l="l" t="t" r="r" b="b"/>
              <a:pathLst>
                <a:path w="1941" h="78686" extrusionOk="0">
                  <a:moveTo>
                    <a:pt x="1940" y="0"/>
                  </a:moveTo>
                  <a:lnTo>
                    <a:pt x="3" y="1372"/>
                  </a:lnTo>
                  <a:lnTo>
                    <a:pt x="3" y="78356"/>
                  </a:lnTo>
                  <a:cubicBezTo>
                    <a:pt x="0" y="78425"/>
                    <a:pt x="55" y="78482"/>
                    <a:pt x="123" y="78482"/>
                  </a:cubicBezTo>
                  <a:cubicBezTo>
                    <a:pt x="192" y="78482"/>
                    <a:pt x="248" y="78425"/>
                    <a:pt x="245" y="78356"/>
                  </a:cubicBezTo>
                  <a:lnTo>
                    <a:pt x="245" y="1497"/>
                  </a:lnTo>
                  <a:lnTo>
                    <a:pt x="1698" y="468"/>
                  </a:lnTo>
                  <a:lnTo>
                    <a:pt x="1698" y="78565"/>
                  </a:lnTo>
                  <a:cubicBezTo>
                    <a:pt x="1698" y="78631"/>
                    <a:pt x="1752" y="78685"/>
                    <a:pt x="1819" y="78685"/>
                  </a:cubicBezTo>
                  <a:cubicBezTo>
                    <a:pt x="1886" y="78685"/>
                    <a:pt x="1940" y="78631"/>
                    <a:pt x="1940" y="78565"/>
                  </a:cubicBezTo>
                  <a:lnTo>
                    <a:pt x="1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35"/>
            <p:cNvSpPr/>
            <p:nvPr/>
          </p:nvSpPr>
          <p:spPr>
            <a:xfrm>
              <a:off x="5605000" y="2419950"/>
              <a:ext cx="6075" cy="1712500"/>
            </a:xfrm>
            <a:custGeom>
              <a:avLst/>
              <a:gdLst/>
              <a:ahLst/>
              <a:cxnLst/>
              <a:rect l="l" t="t" r="r" b="b"/>
              <a:pathLst>
                <a:path w="243" h="68500" extrusionOk="0">
                  <a:moveTo>
                    <a:pt x="121" y="0"/>
                  </a:moveTo>
                  <a:cubicBezTo>
                    <a:pt x="55" y="0"/>
                    <a:pt x="0" y="54"/>
                    <a:pt x="0" y="121"/>
                  </a:cubicBezTo>
                  <a:lnTo>
                    <a:pt x="0" y="68378"/>
                  </a:lnTo>
                  <a:cubicBezTo>
                    <a:pt x="0" y="68445"/>
                    <a:pt x="55" y="68500"/>
                    <a:pt x="121" y="68500"/>
                  </a:cubicBezTo>
                  <a:cubicBezTo>
                    <a:pt x="188" y="68500"/>
                    <a:pt x="242" y="68445"/>
                    <a:pt x="242" y="68378"/>
                  </a:cubicBezTo>
                  <a:lnTo>
                    <a:pt x="242" y="121"/>
                  </a:lnTo>
                  <a:cubicBezTo>
                    <a:pt x="242" y="54"/>
                    <a:pt x="188"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35"/>
            <p:cNvSpPr/>
            <p:nvPr/>
          </p:nvSpPr>
          <p:spPr>
            <a:xfrm>
              <a:off x="5513375" y="2388025"/>
              <a:ext cx="48500" cy="1737625"/>
            </a:xfrm>
            <a:custGeom>
              <a:avLst/>
              <a:gdLst/>
              <a:ahLst/>
              <a:cxnLst/>
              <a:rect l="l" t="t" r="r" b="b"/>
              <a:pathLst>
                <a:path w="1940" h="69505" extrusionOk="0">
                  <a:moveTo>
                    <a:pt x="1940" y="1"/>
                  </a:moveTo>
                  <a:lnTo>
                    <a:pt x="3" y="927"/>
                  </a:lnTo>
                  <a:lnTo>
                    <a:pt x="3" y="69149"/>
                  </a:lnTo>
                  <a:cubicBezTo>
                    <a:pt x="0" y="69218"/>
                    <a:pt x="54" y="69274"/>
                    <a:pt x="123" y="69274"/>
                  </a:cubicBezTo>
                  <a:cubicBezTo>
                    <a:pt x="192" y="69274"/>
                    <a:pt x="247" y="69218"/>
                    <a:pt x="245" y="69149"/>
                  </a:cubicBezTo>
                  <a:lnTo>
                    <a:pt x="245" y="1079"/>
                  </a:lnTo>
                  <a:lnTo>
                    <a:pt x="1698" y="384"/>
                  </a:lnTo>
                  <a:lnTo>
                    <a:pt x="1698" y="69384"/>
                  </a:lnTo>
                  <a:cubicBezTo>
                    <a:pt x="1698" y="69450"/>
                    <a:pt x="1752" y="69504"/>
                    <a:pt x="1818" y="69504"/>
                  </a:cubicBezTo>
                  <a:cubicBezTo>
                    <a:pt x="1886" y="69504"/>
                    <a:pt x="1938" y="69450"/>
                    <a:pt x="1940" y="69384"/>
                  </a:cubicBezTo>
                  <a:lnTo>
                    <a:pt x="19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35"/>
            <p:cNvSpPr/>
            <p:nvPr/>
          </p:nvSpPr>
          <p:spPr>
            <a:xfrm>
              <a:off x="5918100" y="2624750"/>
              <a:ext cx="6075" cy="1551000"/>
            </a:xfrm>
            <a:custGeom>
              <a:avLst/>
              <a:gdLst/>
              <a:ahLst/>
              <a:cxnLst/>
              <a:rect l="l" t="t" r="r" b="b"/>
              <a:pathLst>
                <a:path w="243" h="62040" extrusionOk="0">
                  <a:moveTo>
                    <a:pt x="121" y="0"/>
                  </a:moveTo>
                  <a:cubicBezTo>
                    <a:pt x="56" y="0"/>
                    <a:pt x="3" y="52"/>
                    <a:pt x="1" y="117"/>
                  </a:cubicBezTo>
                  <a:lnTo>
                    <a:pt x="1" y="61919"/>
                  </a:lnTo>
                  <a:cubicBezTo>
                    <a:pt x="1" y="61986"/>
                    <a:pt x="55" y="62040"/>
                    <a:pt x="121" y="62040"/>
                  </a:cubicBezTo>
                  <a:cubicBezTo>
                    <a:pt x="188" y="62040"/>
                    <a:pt x="243" y="61986"/>
                    <a:pt x="243" y="61919"/>
                  </a:cubicBezTo>
                  <a:lnTo>
                    <a:pt x="243" y="117"/>
                  </a:lnTo>
                  <a:cubicBezTo>
                    <a:pt x="240" y="52"/>
                    <a:pt x="187"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35"/>
            <p:cNvSpPr/>
            <p:nvPr/>
          </p:nvSpPr>
          <p:spPr>
            <a:xfrm>
              <a:off x="5826550" y="2592725"/>
              <a:ext cx="48450" cy="1576225"/>
            </a:xfrm>
            <a:custGeom>
              <a:avLst/>
              <a:gdLst/>
              <a:ahLst/>
              <a:cxnLst/>
              <a:rect l="l" t="t" r="r" b="b"/>
              <a:pathLst>
                <a:path w="1938" h="63049" extrusionOk="0">
                  <a:moveTo>
                    <a:pt x="1937" y="1"/>
                  </a:moveTo>
                  <a:lnTo>
                    <a:pt x="0" y="927"/>
                  </a:lnTo>
                  <a:lnTo>
                    <a:pt x="0" y="62693"/>
                  </a:lnTo>
                  <a:cubicBezTo>
                    <a:pt x="3" y="62759"/>
                    <a:pt x="56" y="62809"/>
                    <a:pt x="122" y="62809"/>
                  </a:cubicBezTo>
                  <a:cubicBezTo>
                    <a:pt x="187" y="62809"/>
                    <a:pt x="239" y="62759"/>
                    <a:pt x="242" y="62693"/>
                  </a:cubicBezTo>
                  <a:lnTo>
                    <a:pt x="242" y="1079"/>
                  </a:lnTo>
                  <a:lnTo>
                    <a:pt x="1695" y="384"/>
                  </a:lnTo>
                  <a:lnTo>
                    <a:pt x="1695" y="62928"/>
                  </a:lnTo>
                  <a:cubicBezTo>
                    <a:pt x="1695" y="62994"/>
                    <a:pt x="1748" y="63049"/>
                    <a:pt x="1816" y="63049"/>
                  </a:cubicBezTo>
                  <a:cubicBezTo>
                    <a:pt x="1883" y="63049"/>
                    <a:pt x="1936" y="62994"/>
                    <a:pt x="1937" y="62928"/>
                  </a:cubicBezTo>
                  <a:lnTo>
                    <a:pt x="19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35"/>
            <p:cNvSpPr/>
            <p:nvPr/>
          </p:nvSpPr>
          <p:spPr>
            <a:xfrm>
              <a:off x="6322275" y="2891250"/>
              <a:ext cx="11325" cy="1344225"/>
            </a:xfrm>
            <a:custGeom>
              <a:avLst/>
              <a:gdLst/>
              <a:ahLst/>
              <a:cxnLst/>
              <a:rect l="l" t="t" r="r" b="b"/>
              <a:pathLst>
                <a:path w="453" h="53769" extrusionOk="0">
                  <a:moveTo>
                    <a:pt x="227" y="0"/>
                  </a:moveTo>
                  <a:cubicBezTo>
                    <a:pt x="103" y="0"/>
                    <a:pt x="1" y="101"/>
                    <a:pt x="1" y="226"/>
                  </a:cubicBezTo>
                  <a:lnTo>
                    <a:pt x="1" y="53541"/>
                  </a:lnTo>
                  <a:cubicBezTo>
                    <a:pt x="1" y="53667"/>
                    <a:pt x="103" y="53769"/>
                    <a:pt x="227" y="53769"/>
                  </a:cubicBezTo>
                  <a:cubicBezTo>
                    <a:pt x="352" y="53769"/>
                    <a:pt x="453" y="53667"/>
                    <a:pt x="453" y="53541"/>
                  </a:cubicBezTo>
                  <a:lnTo>
                    <a:pt x="453" y="226"/>
                  </a:lnTo>
                  <a:cubicBezTo>
                    <a:pt x="453" y="101"/>
                    <a:pt x="352"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35"/>
            <p:cNvSpPr/>
            <p:nvPr/>
          </p:nvSpPr>
          <p:spPr>
            <a:xfrm>
              <a:off x="6233375" y="2861975"/>
              <a:ext cx="48400" cy="1363250"/>
            </a:xfrm>
            <a:custGeom>
              <a:avLst/>
              <a:gdLst/>
              <a:ahLst/>
              <a:cxnLst/>
              <a:rect l="l" t="t" r="r" b="b"/>
              <a:pathLst>
                <a:path w="1936" h="54530" extrusionOk="0">
                  <a:moveTo>
                    <a:pt x="1936" y="1"/>
                  </a:moveTo>
                  <a:lnTo>
                    <a:pt x="0" y="927"/>
                  </a:lnTo>
                  <a:lnTo>
                    <a:pt x="0" y="54260"/>
                  </a:lnTo>
                  <a:cubicBezTo>
                    <a:pt x="3" y="54325"/>
                    <a:pt x="56" y="54377"/>
                    <a:pt x="120" y="54377"/>
                  </a:cubicBezTo>
                  <a:cubicBezTo>
                    <a:pt x="186" y="54377"/>
                    <a:pt x="239" y="54325"/>
                    <a:pt x="242" y="54260"/>
                  </a:cubicBezTo>
                  <a:lnTo>
                    <a:pt x="242" y="1079"/>
                  </a:lnTo>
                  <a:lnTo>
                    <a:pt x="1694" y="384"/>
                  </a:lnTo>
                  <a:lnTo>
                    <a:pt x="1694" y="54410"/>
                  </a:lnTo>
                  <a:cubicBezTo>
                    <a:pt x="1694" y="54476"/>
                    <a:pt x="1748" y="54530"/>
                    <a:pt x="1816" y="54530"/>
                  </a:cubicBezTo>
                  <a:cubicBezTo>
                    <a:pt x="1882" y="54530"/>
                    <a:pt x="1936" y="54476"/>
                    <a:pt x="1936" y="54410"/>
                  </a:cubicBezTo>
                  <a:lnTo>
                    <a:pt x="19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35"/>
            <p:cNvSpPr/>
            <p:nvPr/>
          </p:nvSpPr>
          <p:spPr>
            <a:xfrm>
              <a:off x="4680000" y="1810375"/>
              <a:ext cx="10925" cy="2196875"/>
            </a:xfrm>
            <a:custGeom>
              <a:avLst/>
              <a:gdLst/>
              <a:ahLst/>
              <a:cxnLst/>
              <a:rect l="l" t="t" r="r" b="b"/>
              <a:pathLst>
                <a:path w="437" h="87875" extrusionOk="0">
                  <a:moveTo>
                    <a:pt x="219" y="0"/>
                  </a:moveTo>
                  <a:cubicBezTo>
                    <a:pt x="98" y="0"/>
                    <a:pt x="1" y="97"/>
                    <a:pt x="1" y="218"/>
                  </a:cubicBezTo>
                  <a:lnTo>
                    <a:pt x="1" y="87657"/>
                  </a:lnTo>
                  <a:cubicBezTo>
                    <a:pt x="1" y="87777"/>
                    <a:pt x="98" y="87875"/>
                    <a:pt x="219" y="87875"/>
                  </a:cubicBezTo>
                  <a:cubicBezTo>
                    <a:pt x="339" y="87875"/>
                    <a:pt x="437" y="87777"/>
                    <a:pt x="437" y="87657"/>
                  </a:cubicBezTo>
                  <a:lnTo>
                    <a:pt x="437" y="218"/>
                  </a:lnTo>
                  <a:cubicBezTo>
                    <a:pt x="437" y="97"/>
                    <a:pt x="339"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35"/>
            <p:cNvSpPr/>
            <p:nvPr/>
          </p:nvSpPr>
          <p:spPr>
            <a:xfrm>
              <a:off x="4560825" y="1765625"/>
              <a:ext cx="66100" cy="2233250"/>
            </a:xfrm>
            <a:custGeom>
              <a:avLst/>
              <a:gdLst/>
              <a:ahLst/>
              <a:cxnLst/>
              <a:rect l="l" t="t" r="r" b="b"/>
              <a:pathLst>
                <a:path w="2644" h="89330" extrusionOk="0">
                  <a:moveTo>
                    <a:pt x="2643" y="0"/>
                  </a:moveTo>
                  <a:lnTo>
                    <a:pt x="0" y="1180"/>
                  </a:lnTo>
                  <a:lnTo>
                    <a:pt x="0" y="88806"/>
                  </a:lnTo>
                  <a:cubicBezTo>
                    <a:pt x="0" y="88928"/>
                    <a:pt x="98" y="89024"/>
                    <a:pt x="218" y="89024"/>
                  </a:cubicBezTo>
                  <a:cubicBezTo>
                    <a:pt x="339" y="89024"/>
                    <a:pt x="437" y="88928"/>
                    <a:pt x="437" y="88806"/>
                  </a:cubicBezTo>
                  <a:lnTo>
                    <a:pt x="437" y="1463"/>
                  </a:lnTo>
                  <a:lnTo>
                    <a:pt x="2207" y="673"/>
                  </a:lnTo>
                  <a:lnTo>
                    <a:pt x="2207" y="89111"/>
                  </a:lnTo>
                  <a:cubicBezTo>
                    <a:pt x="2207" y="89231"/>
                    <a:pt x="2305" y="89329"/>
                    <a:pt x="2425" y="89329"/>
                  </a:cubicBezTo>
                  <a:cubicBezTo>
                    <a:pt x="2545" y="89329"/>
                    <a:pt x="2643" y="89231"/>
                    <a:pt x="2643" y="89111"/>
                  </a:cubicBezTo>
                  <a:lnTo>
                    <a:pt x="26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35"/>
            <p:cNvSpPr/>
            <p:nvPr/>
          </p:nvSpPr>
          <p:spPr>
            <a:xfrm>
              <a:off x="4066200" y="1404925"/>
              <a:ext cx="10925" cy="2518100"/>
            </a:xfrm>
            <a:custGeom>
              <a:avLst/>
              <a:gdLst/>
              <a:ahLst/>
              <a:cxnLst/>
              <a:rect l="l" t="t" r="r" b="b"/>
              <a:pathLst>
                <a:path w="437" h="100724" extrusionOk="0">
                  <a:moveTo>
                    <a:pt x="219" y="1"/>
                  </a:moveTo>
                  <a:cubicBezTo>
                    <a:pt x="98" y="1"/>
                    <a:pt x="1" y="97"/>
                    <a:pt x="1" y="219"/>
                  </a:cubicBezTo>
                  <a:lnTo>
                    <a:pt x="1" y="100504"/>
                  </a:lnTo>
                  <a:cubicBezTo>
                    <a:pt x="1" y="100624"/>
                    <a:pt x="98" y="100722"/>
                    <a:pt x="219" y="100724"/>
                  </a:cubicBezTo>
                  <a:cubicBezTo>
                    <a:pt x="339" y="100722"/>
                    <a:pt x="437" y="100626"/>
                    <a:pt x="437" y="100504"/>
                  </a:cubicBezTo>
                  <a:lnTo>
                    <a:pt x="437" y="219"/>
                  </a:lnTo>
                  <a:cubicBezTo>
                    <a:pt x="437" y="97"/>
                    <a:pt x="339"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35"/>
            <p:cNvSpPr/>
            <p:nvPr/>
          </p:nvSpPr>
          <p:spPr>
            <a:xfrm>
              <a:off x="3947025" y="1358750"/>
              <a:ext cx="66125" cy="2554725"/>
            </a:xfrm>
            <a:custGeom>
              <a:avLst/>
              <a:gdLst/>
              <a:ahLst/>
              <a:cxnLst/>
              <a:rect l="l" t="t" r="r" b="b"/>
              <a:pathLst>
                <a:path w="2645" h="102189" extrusionOk="0">
                  <a:moveTo>
                    <a:pt x="2644" y="1"/>
                  </a:moveTo>
                  <a:lnTo>
                    <a:pt x="2" y="1646"/>
                  </a:lnTo>
                  <a:lnTo>
                    <a:pt x="2" y="101689"/>
                  </a:lnTo>
                  <a:cubicBezTo>
                    <a:pt x="0" y="101810"/>
                    <a:pt x="98" y="101906"/>
                    <a:pt x="220" y="101906"/>
                  </a:cubicBezTo>
                  <a:cubicBezTo>
                    <a:pt x="340" y="101906"/>
                    <a:pt x="438" y="101810"/>
                    <a:pt x="438" y="101689"/>
                  </a:cubicBezTo>
                  <a:lnTo>
                    <a:pt x="438" y="1889"/>
                  </a:lnTo>
                  <a:lnTo>
                    <a:pt x="2207" y="787"/>
                  </a:lnTo>
                  <a:lnTo>
                    <a:pt x="2207" y="101971"/>
                  </a:lnTo>
                  <a:cubicBezTo>
                    <a:pt x="2207" y="102091"/>
                    <a:pt x="2305" y="102189"/>
                    <a:pt x="2425" y="102189"/>
                  </a:cubicBezTo>
                  <a:cubicBezTo>
                    <a:pt x="2545" y="102189"/>
                    <a:pt x="2644" y="102091"/>
                    <a:pt x="2644" y="101971"/>
                  </a:cubicBezTo>
                  <a:lnTo>
                    <a:pt x="2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35"/>
            <p:cNvSpPr/>
            <p:nvPr/>
          </p:nvSpPr>
          <p:spPr>
            <a:xfrm>
              <a:off x="6145825" y="4358725"/>
              <a:ext cx="53750" cy="665825"/>
            </a:xfrm>
            <a:custGeom>
              <a:avLst/>
              <a:gdLst/>
              <a:ahLst/>
              <a:cxnLst/>
              <a:rect l="l" t="t" r="r" b="b"/>
              <a:pathLst>
                <a:path w="2150" h="26633" extrusionOk="0">
                  <a:moveTo>
                    <a:pt x="151" y="164"/>
                  </a:moveTo>
                  <a:lnTo>
                    <a:pt x="1709" y="293"/>
                  </a:lnTo>
                  <a:cubicBezTo>
                    <a:pt x="1984" y="1582"/>
                    <a:pt x="1155" y="2499"/>
                    <a:pt x="1146" y="2508"/>
                  </a:cubicBezTo>
                  <a:lnTo>
                    <a:pt x="1126" y="2530"/>
                  </a:lnTo>
                  <a:lnTo>
                    <a:pt x="1126" y="26422"/>
                  </a:lnTo>
                  <a:lnTo>
                    <a:pt x="151" y="26095"/>
                  </a:lnTo>
                  <a:lnTo>
                    <a:pt x="151" y="164"/>
                  </a:lnTo>
                  <a:close/>
                  <a:moveTo>
                    <a:pt x="1" y="1"/>
                  </a:moveTo>
                  <a:lnTo>
                    <a:pt x="1" y="26203"/>
                  </a:lnTo>
                  <a:lnTo>
                    <a:pt x="1278" y="26632"/>
                  </a:lnTo>
                  <a:lnTo>
                    <a:pt x="1278" y="2588"/>
                  </a:lnTo>
                  <a:cubicBezTo>
                    <a:pt x="1414" y="2430"/>
                    <a:pt x="2149" y="1503"/>
                    <a:pt x="1845" y="205"/>
                  </a:cubicBezTo>
                  <a:lnTo>
                    <a:pt x="1833" y="15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35"/>
            <p:cNvSpPr/>
            <p:nvPr/>
          </p:nvSpPr>
          <p:spPr>
            <a:xfrm>
              <a:off x="6175800" y="4367550"/>
              <a:ext cx="72050" cy="656275"/>
            </a:xfrm>
            <a:custGeom>
              <a:avLst/>
              <a:gdLst/>
              <a:ahLst/>
              <a:cxnLst/>
              <a:rect l="l" t="t" r="r" b="b"/>
              <a:pathLst>
                <a:path w="2882" h="26251" extrusionOk="0">
                  <a:moveTo>
                    <a:pt x="2542" y="0"/>
                  </a:moveTo>
                  <a:lnTo>
                    <a:pt x="2396" y="36"/>
                  </a:lnTo>
                  <a:cubicBezTo>
                    <a:pt x="2747" y="1455"/>
                    <a:pt x="1855" y="2289"/>
                    <a:pt x="1846" y="2297"/>
                  </a:cubicBezTo>
                  <a:lnTo>
                    <a:pt x="1821" y="2319"/>
                  </a:lnTo>
                  <a:lnTo>
                    <a:pt x="1821" y="26023"/>
                  </a:lnTo>
                  <a:lnTo>
                    <a:pt x="0" y="26098"/>
                  </a:lnTo>
                  <a:lnTo>
                    <a:pt x="7" y="26250"/>
                  </a:lnTo>
                  <a:lnTo>
                    <a:pt x="1973" y="26168"/>
                  </a:lnTo>
                  <a:lnTo>
                    <a:pt x="1973" y="2384"/>
                  </a:lnTo>
                  <a:cubicBezTo>
                    <a:pt x="2122" y="2232"/>
                    <a:pt x="2882" y="1371"/>
                    <a:pt x="25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35"/>
            <p:cNvSpPr/>
            <p:nvPr/>
          </p:nvSpPr>
          <p:spPr>
            <a:xfrm>
              <a:off x="1314550" y="4512150"/>
              <a:ext cx="252075" cy="16375"/>
            </a:xfrm>
            <a:custGeom>
              <a:avLst/>
              <a:gdLst/>
              <a:ahLst/>
              <a:cxnLst/>
              <a:rect l="l" t="t" r="r" b="b"/>
              <a:pathLst>
                <a:path w="10083" h="655" extrusionOk="0">
                  <a:moveTo>
                    <a:pt x="10075" y="1"/>
                  </a:moveTo>
                  <a:lnTo>
                    <a:pt x="0" y="504"/>
                  </a:lnTo>
                  <a:lnTo>
                    <a:pt x="8" y="655"/>
                  </a:lnTo>
                  <a:lnTo>
                    <a:pt x="10083" y="152"/>
                  </a:lnTo>
                  <a:lnTo>
                    <a:pt x="100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35"/>
            <p:cNvSpPr/>
            <p:nvPr/>
          </p:nvSpPr>
          <p:spPr>
            <a:xfrm>
              <a:off x="1314800" y="4887625"/>
              <a:ext cx="251975" cy="10200"/>
            </a:xfrm>
            <a:custGeom>
              <a:avLst/>
              <a:gdLst/>
              <a:ahLst/>
              <a:cxnLst/>
              <a:rect l="l" t="t" r="r" b="b"/>
              <a:pathLst>
                <a:path w="10079" h="408" extrusionOk="0">
                  <a:moveTo>
                    <a:pt x="5" y="1"/>
                  </a:moveTo>
                  <a:lnTo>
                    <a:pt x="1" y="153"/>
                  </a:lnTo>
                  <a:lnTo>
                    <a:pt x="10074" y="408"/>
                  </a:lnTo>
                  <a:lnTo>
                    <a:pt x="10078" y="256"/>
                  </a:lnTo>
                  <a:lnTo>
                    <a:pt x="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35"/>
            <p:cNvSpPr/>
            <p:nvPr/>
          </p:nvSpPr>
          <p:spPr>
            <a:xfrm>
              <a:off x="1314850" y="4914500"/>
              <a:ext cx="251850" cy="3825"/>
            </a:xfrm>
            <a:custGeom>
              <a:avLst/>
              <a:gdLst/>
              <a:ahLst/>
              <a:cxnLst/>
              <a:rect l="l" t="t" r="r" b="b"/>
              <a:pathLst>
                <a:path w="10074" h="153" extrusionOk="0">
                  <a:moveTo>
                    <a:pt x="0" y="0"/>
                  </a:moveTo>
                  <a:lnTo>
                    <a:pt x="0" y="152"/>
                  </a:lnTo>
                  <a:lnTo>
                    <a:pt x="10074" y="152"/>
                  </a:lnTo>
                  <a:lnTo>
                    <a:pt x="100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35"/>
            <p:cNvSpPr/>
            <p:nvPr/>
          </p:nvSpPr>
          <p:spPr>
            <a:xfrm>
              <a:off x="1341900" y="4526675"/>
              <a:ext cx="3775" cy="363425"/>
            </a:xfrm>
            <a:custGeom>
              <a:avLst/>
              <a:gdLst/>
              <a:ahLst/>
              <a:cxnLst/>
              <a:rect l="l" t="t" r="r" b="b"/>
              <a:pathLst>
                <a:path w="151" h="14537" extrusionOk="0">
                  <a:moveTo>
                    <a:pt x="0" y="0"/>
                  </a:moveTo>
                  <a:lnTo>
                    <a:pt x="0" y="14537"/>
                  </a:lnTo>
                  <a:lnTo>
                    <a:pt x="151" y="14537"/>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35"/>
            <p:cNvSpPr/>
            <p:nvPr/>
          </p:nvSpPr>
          <p:spPr>
            <a:xfrm>
              <a:off x="1645800" y="4887975"/>
              <a:ext cx="332275" cy="6550"/>
            </a:xfrm>
            <a:custGeom>
              <a:avLst/>
              <a:gdLst/>
              <a:ahLst/>
              <a:cxnLst/>
              <a:rect l="l" t="t" r="r" b="b"/>
              <a:pathLst>
                <a:path w="13291" h="262" extrusionOk="0">
                  <a:moveTo>
                    <a:pt x="13289" y="0"/>
                  </a:moveTo>
                  <a:lnTo>
                    <a:pt x="0" y="111"/>
                  </a:lnTo>
                  <a:lnTo>
                    <a:pt x="1" y="262"/>
                  </a:lnTo>
                  <a:lnTo>
                    <a:pt x="13291" y="151"/>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35"/>
            <p:cNvSpPr/>
            <p:nvPr/>
          </p:nvSpPr>
          <p:spPr>
            <a:xfrm>
              <a:off x="1645700" y="4908450"/>
              <a:ext cx="332275" cy="5200"/>
            </a:xfrm>
            <a:custGeom>
              <a:avLst/>
              <a:gdLst/>
              <a:ahLst/>
              <a:cxnLst/>
              <a:rect l="l" t="t" r="r" b="b"/>
              <a:pathLst>
                <a:path w="13291" h="208" extrusionOk="0">
                  <a:moveTo>
                    <a:pt x="13289" y="0"/>
                  </a:moveTo>
                  <a:lnTo>
                    <a:pt x="0" y="57"/>
                  </a:lnTo>
                  <a:lnTo>
                    <a:pt x="0" y="208"/>
                  </a:lnTo>
                  <a:lnTo>
                    <a:pt x="13291" y="152"/>
                  </a:lnTo>
                  <a:lnTo>
                    <a:pt x="132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35"/>
            <p:cNvSpPr/>
            <p:nvPr/>
          </p:nvSpPr>
          <p:spPr>
            <a:xfrm>
              <a:off x="1645700" y="4493025"/>
              <a:ext cx="332425" cy="16300"/>
            </a:xfrm>
            <a:custGeom>
              <a:avLst/>
              <a:gdLst/>
              <a:ahLst/>
              <a:cxnLst/>
              <a:rect l="l" t="t" r="r" b="b"/>
              <a:pathLst>
                <a:path w="13297" h="652" extrusionOk="0">
                  <a:moveTo>
                    <a:pt x="13291" y="1"/>
                  </a:moveTo>
                  <a:lnTo>
                    <a:pt x="0" y="499"/>
                  </a:lnTo>
                  <a:lnTo>
                    <a:pt x="5" y="651"/>
                  </a:lnTo>
                  <a:lnTo>
                    <a:pt x="13296" y="152"/>
                  </a:lnTo>
                  <a:lnTo>
                    <a:pt x="132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35"/>
            <p:cNvSpPr/>
            <p:nvPr/>
          </p:nvSpPr>
          <p:spPr>
            <a:xfrm>
              <a:off x="1681175" y="4506150"/>
              <a:ext cx="4900" cy="386100"/>
            </a:xfrm>
            <a:custGeom>
              <a:avLst/>
              <a:gdLst/>
              <a:ahLst/>
              <a:cxnLst/>
              <a:rect l="l" t="t" r="r" b="b"/>
              <a:pathLst>
                <a:path w="196" h="15444" extrusionOk="0">
                  <a:moveTo>
                    <a:pt x="0" y="1"/>
                  </a:moveTo>
                  <a:lnTo>
                    <a:pt x="45" y="15444"/>
                  </a:lnTo>
                  <a:lnTo>
                    <a:pt x="196" y="15444"/>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35"/>
            <p:cNvSpPr/>
            <p:nvPr/>
          </p:nvSpPr>
          <p:spPr>
            <a:xfrm>
              <a:off x="2073525" y="4479700"/>
              <a:ext cx="380600" cy="13900"/>
            </a:xfrm>
            <a:custGeom>
              <a:avLst/>
              <a:gdLst/>
              <a:ahLst/>
              <a:cxnLst/>
              <a:rect l="l" t="t" r="r" b="b"/>
              <a:pathLst>
                <a:path w="15224" h="556" extrusionOk="0">
                  <a:moveTo>
                    <a:pt x="15220" y="0"/>
                  </a:moveTo>
                  <a:lnTo>
                    <a:pt x="0" y="403"/>
                  </a:lnTo>
                  <a:lnTo>
                    <a:pt x="4" y="555"/>
                  </a:lnTo>
                  <a:lnTo>
                    <a:pt x="15224" y="151"/>
                  </a:lnTo>
                  <a:lnTo>
                    <a:pt x="152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35"/>
            <p:cNvSpPr/>
            <p:nvPr/>
          </p:nvSpPr>
          <p:spPr>
            <a:xfrm>
              <a:off x="2073550" y="4882150"/>
              <a:ext cx="371000" cy="5900"/>
            </a:xfrm>
            <a:custGeom>
              <a:avLst/>
              <a:gdLst/>
              <a:ahLst/>
              <a:cxnLst/>
              <a:rect l="l" t="t" r="r" b="b"/>
              <a:pathLst>
                <a:path w="14840" h="236" extrusionOk="0">
                  <a:moveTo>
                    <a:pt x="14839" y="1"/>
                  </a:moveTo>
                  <a:lnTo>
                    <a:pt x="1" y="85"/>
                  </a:lnTo>
                  <a:lnTo>
                    <a:pt x="2" y="236"/>
                  </a:lnTo>
                  <a:lnTo>
                    <a:pt x="14840" y="151"/>
                  </a:lnTo>
                  <a:lnTo>
                    <a:pt x="148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35"/>
            <p:cNvSpPr/>
            <p:nvPr/>
          </p:nvSpPr>
          <p:spPr>
            <a:xfrm>
              <a:off x="2073550" y="4903350"/>
              <a:ext cx="376300" cy="4850"/>
            </a:xfrm>
            <a:custGeom>
              <a:avLst/>
              <a:gdLst/>
              <a:ahLst/>
              <a:cxnLst/>
              <a:rect l="l" t="t" r="r" b="b"/>
              <a:pathLst>
                <a:path w="15052" h="194" extrusionOk="0">
                  <a:moveTo>
                    <a:pt x="15051" y="1"/>
                  </a:moveTo>
                  <a:lnTo>
                    <a:pt x="1" y="43"/>
                  </a:lnTo>
                  <a:lnTo>
                    <a:pt x="2" y="194"/>
                  </a:lnTo>
                  <a:lnTo>
                    <a:pt x="15051" y="152"/>
                  </a:lnTo>
                  <a:lnTo>
                    <a:pt x="150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35"/>
            <p:cNvSpPr/>
            <p:nvPr/>
          </p:nvSpPr>
          <p:spPr>
            <a:xfrm>
              <a:off x="2108600" y="4490700"/>
              <a:ext cx="3800" cy="390150"/>
            </a:xfrm>
            <a:custGeom>
              <a:avLst/>
              <a:gdLst/>
              <a:ahLst/>
              <a:cxnLst/>
              <a:rect l="l" t="t" r="r" b="b"/>
              <a:pathLst>
                <a:path w="152" h="15606" extrusionOk="0">
                  <a:moveTo>
                    <a:pt x="0" y="0"/>
                  </a:moveTo>
                  <a:lnTo>
                    <a:pt x="0" y="15606"/>
                  </a:lnTo>
                  <a:lnTo>
                    <a:pt x="151" y="15606"/>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35"/>
            <p:cNvSpPr/>
            <p:nvPr/>
          </p:nvSpPr>
          <p:spPr>
            <a:xfrm>
              <a:off x="2573875" y="4462225"/>
              <a:ext cx="443350" cy="10150"/>
            </a:xfrm>
            <a:custGeom>
              <a:avLst/>
              <a:gdLst/>
              <a:ahLst/>
              <a:cxnLst/>
              <a:rect l="l" t="t" r="r" b="b"/>
              <a:pathLst>
                <a:path w="17734" h="406" extrusionOk="0">
                  <a:moveTo>
                    <a:pt x="17731" y="0"/>
                  </a:moveTo>
                  <a:lnTo>
                    <a:pt x="1" y="254"/>
                  </a:lnTo>
                  <a:lnTo>
                    <a:pt x="2" y="406"/>
                  </a:lnTo>
                  <a:lnTo>
                    <a:pt x="17734" y="151"/>
                  </a:lnTo>
                  <a:lnTo>
                    <a:pt x="177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35"/>
            <p:cNvSpPr/>
            <p:nvPr/>
          </p:nvSpPr>
          <p:spPr>
            <a:xfrm>
              <a:off x="2773525" y="4467575"/>
              <a:ext cx="3800" cy="638850"/>
            </a:xfrm>
            <a:custGeom>
              <a:avLst/>
              <a:gdLst/>
              <a:ahLst/>
              <a:cxnLst/>
              <a:rect l="l" t="t" r="r" b="b"/>
              <a:pathLst>
                <a:path w="152" h="25554" extrusionOk="0">
                  <a:moveTo>
                    <a:pt x="1" y="0"/>
                  </a:moveTo>
                  <a:lnTo>
                    <a:pt x="1" y="25554"/>
                  </a:lnTo>
                  <a:lnTo>
                    <a:pt x="151" y="2555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35"/>
            <p:cNvSpPr/>
            <p:nvPr/>
          </p:nvSpPr>
          <p:spPr>
            <a:xfrm>
              <a:off x="2603775" y="4499300"/>
              <a:ext cx="142750" cy="434375"/>
            </a:xfrm>
            <a:custGeom>
              <a:avLst/>
              <a:gdLst/>
              <a:ahLst/>
              <a:cxnLst/>
              <a:rect l="l" t="t" r="r" b="b"/>
              <a:pathLst>
                <a:path w="5710" h="17375" extrusionOk="0">
                  <a:moveTo>
                    <a:pt x="5559" y="153"/>
                  </a:moveTo>
                  <a:lnTo>
                    <a:pt x="5559" y="17224"/>
                  </a:lnTo>
                  <a:lnTo>
                    <a:pt x="449" y="17224"/>
                  </a:lnTo>
                  <a:lnTo>
                    <a:pt x="155" y="153"/>
                  </a:lnTo>
                  <a:close/>
                  <a:moveTo>
                    <a:pt x="1" y="1"/>
                  </a:moveTo>
                  <a:lnTo>
                    <a:pt x="301" y="17375"/>
                  </a:lnTo>
                  <a:lnTo>
                    <a:pt x="5710" y="17375"/>
                  </a:lnTo>
                  <a:lnTo>
                    <a:pt x="57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35"/>
            <p:cNvSpPr/>
            <p:nvPr/>
          </p:nvSpPr>
          <p:spPr>
            <a:xfrm>
              <a:off x="2798975" y="4495050"/>
              <a:ext cx="189350" cy="438625"/>
            </a:xfrm>
            <a:custGeom>
              <a:avLst/>
              <a:gdLst/>
              <a:ahLst/>
              <a:cxnLst/>
              <a:rect l="l" t="t" r="r" b="b"/>
              <a:pathLst>
                <a:path w="7574" h="17545" extrusionOk="0">
                  <a:moveTo>
                    <a:pt x="7423" y="155"/>
                  </a:moveTo>
                  <a:lnTo>
                    <a:pt x="7423" y="17394"/>
                  </a:lnTo>
                  <a:lnTo>
                    <a:pt x="151" y="17394"/>
                  </a:lnTo>
                  <a:lnTo>
                    <a:pt x="151" y="320"/>
                  </a:lnTo>
                  <a:lnTo>
                    <a:pt x="7423" y="155"/>
                  </a:lnTo>
                  <a:close/>
                  <a:moveTo>
                    <a:pt x="7574" y="1"/>
                  </a:moveTo>
                  <a:lnTo>
                    <a:pt x="74" y="171"/>
                  </a:lnTo>
                  <a:lnTo>
                    <a:pt x="0" y="174"/>
                  </a:lnTo>
                  <a:lnTo>
                    <a:pt x="0" y="17545"/>
                  </a:lnTo>
                  <a:lnTo>
                    <a:pt x="7574" y="17545"/>
                  </a:lnTo>
                  <a:lnTo>
                    <a:pt x="75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35"/>
            <p:cNvSpPr/>
            <p:nvPr/>
          </p:nvSpPr>
          <p:spPr>
            <a:xfrm>
              <a:off x="3236650" y="4954275"/>
              <a:ext cx="715875" cy="18650"/>
            </a:xfrm>
            <a:custGeom>
              <a:avLst/>
              <a:gdLst/>
              <a:ahLst/>
              <a:cxnLst/>
              <a:rect l="l" t="t" r="r" b="b"/>
              <a:pathLst>
                <a:path w="28635" h="746" extrusionOk="0">
                  <a:moveTo>
                    <a:pt x="28634" y="0"/>
                  </a:moveTo>
                  <a:lnTo>
                    <a:pt x="0" y="595"/>
                  </a:lnTo>
                  <a:lnTo>
                    <a:pt x="4" y="745"/>
                  </a:lnTo>
                  <a:lnTo>
                    <a:pt x="28635" y="151"/>
                  </a:lnTo>
                  <a:lnTo>
                    <a:pt x="286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35"/>
            <p:cNvSpPr/>
            <p:nvPr/>
          </p:nvSpPr>
          <p:spPr>
            <a:xfrm>
              <a:off x="3238850" y="4919250"/>
              <a:ext cx="713675" cy="14425"/>
            </a:xfrm>
            <a:custGeom>
              <a:avLst/>
              <a:gdLst/>
              <a:ahLst/>
              <a:cxnLst/>
              <a:rect l="l" t="t" r="r" b="b"/>
              <a:pathLst>
                <a:path w="28547" h="577" extrusionOk="0">
                  <a:moveTo>
                    <a:pt x="28546" y="0"/>
                  </a:moveTo>
                  <a:lnTo>
                    <a:pt x="1" y="426"/>
                  </a:lnTo>
                  <a:lnTo>
                    <a:pt x="3" y="577"/>
                  </a:lnTo>
                  <a:lnTo>
                    <a:pt x="28547" y="152"/>
                  </a:lnTo>
                  <a:lnTo>
                    <a:pt x="285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35"/>
            <p:cNvSpPr/>
            <p:nvPr/>
          </p:nvSpPr>
          <p:spPr>
            <a:xfrm>
              <a:off x="3239025" y="4450725"/>
              <a:ext cx="713675" cy="15525"/>
            </a:xfrm>
            <a:custGeom>
              <a:avLst/>
              <a:gdLst/>
              <a:ahLst/>
              <a:cxnLst/>
              <a:rect l="l" t="t" r="r" b="b"/>
              <a:pathLst>
                <a:path w="28547" h="621" extrusionOk="0">
                  <a:moveTo>
                    <a:pt x="2" y="0"/>
                  </a:moveTo>
                  <a:lnTo>
                    <a:pt x="0" y="151"/>
                  </a:lnTo>
                  <a:lnTo>
                    <a:pt x="28544" y="620"/>
                  </a:lnTo>
                  <a:lnTo>
                    <a:pt x="28546" y="468"/>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35"/>
            <p:cNvSpPr/>
            <p:nvPr/>
          </p:nvSpPr>
          <p:spPr>
            <a:xfrm>
              <a:off x="3919850" y="4458250"/>
              <a:ext cx="3825" cy="463375"/>
            </a:xfrm>
            <a:custGeom>
              <a:avLst/>
              <a:gdLst/>
              <a:ahLst/>
              <a:cxnLst/>
              <a:rect l="l" t="t" r="r" b="b"/>
              <a:pathLst>
                <a:path w="153" h="18535" extrusionOk="0">
                  <a:moveTo>
                    <a:pt x="0" y="1"/>
                  </a:moveTo>
                  <a:lnTo>
                    <a:pt x="0" y="18534"/>
                  </a:lnTo>
                  <a:lnTo>
                    <a:pt x="152" y="18534"/>
                  </a:lnTo>
                  <a:lnTo>
                    <a:pt x="1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35"/>
            <p:cNvSpPr/>
            <p:nvPr/>
          </p:nvSpPr>
          <p:spPr>
            <a:xfrm>
              <a:off x="4076250" y="4461925"/>
              <a:ext cx="526150" cy="21250"/>
            </a:xfrm>
            <a:custGeom>
              <a:avLst/>
              <a:gdLst/>
              <a:ahLst/>
              <a:cxnLst/>
              <a:rect l="l" t="t" r="r" b="b"/>
              <a:pathLst>
                <a:path w="21046" h="850" extrusionOk="0">
                  <a:moveTo>
                    <a:pt x="6" y="0"/>
                  </a:moveTo>
                  <a:lnTo>
                    <a:pt x="0" y="151"/>
                  </a:lnTo>
                  <a:lnTo>
                    <a:pt x="21040" y="850"/>
                  </a:lnTo>
                  <a:lnTo>
                    <a:pt x="21046" y="698"/>
                  </a:lnTo>
                  <a:lnTo>
                    <a:pt x="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35"/>
            <p:cNvSpPr/>
            <p:nvPr/>
          </p:nvSpPr>
          <p:spPr>
            <a:xfrm>
              <a:off x="4076550" y="49108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35"/>
            <p:cNvSpPr/>
            <p:nvPr/>
          </p:nvSpPr>
          <p:spPr>
            <a:xfrm>
              <a:off x="4076550" y="4940500"/>
              <a:ext cx="531150" cy="6950"/>
            </a:xfrm>
            <a:custGeom>
              <a:avLst/>
              <a:gdLst/>
              <a:ahLst/>
              <a:cxnLst/>
              <a:rect l="l" t="t" r="r" b="b"/>
              <a:pathLst>
                <a:path w="21246" h="278" extrusionOk="0">
                  <a:moveTo>
                    <a:pt x="21244" y="0"/>
                  </a:moveTo>
                  <a:lnTo>
                    <a:pt x="0" y="127"/>
                  </a:lnTo>
                  <a:lnTo>
                    <a:pt x="2" y="278"/>
                  </a:lnTo>
                  <a:lnTo>
                    <a:pt x="21245" y="151"/>
                  </a:lnTo>
                  <a:lnTo>
                    <a:pt x="212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35"/>
            <p:cNvSpPr/>
            <p:nvPr/>
          </p:nvSpPr>
          <p:spPr>
            <a:xfrm>
              <a:off x="4572050" y="4481575"/>
              <a:ext cx="3800" cy="431325"/>
            </a:xfrm>
            <a:custGeom>
              <a:avLst/>
              <a:gdLst/>
              <a:ahLst/>
              <a:cxnLst/>
              <a:rect l="l" t="t" r="r" b="b"/>
              <a:pathLst>
                <a:path w="152" h="17253" extrusionOk="0">
                  <a:moveTo>
                    <a:pt x="1" y="0"/>
                  </a:moveTo>
                  <a:lnTo>
                    <a:pt x="1" y="17252"/>
                  </a:lnTo>
                  <a:lnTo>
                    <a:pt x="151" y="17252"/>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35"/>
            <p:cNvSpPr/>
            <p:nvPr/>
          </p:nvSpPr>
          <p:spPr>
            <a:xfrm>
              <a:off x="4703400" y="4911000"/>
              <a:ext cx="380125" cy="3825"/>
            </a:xfrm>
            <a:custGeom>
              <a:avLst/>
              <a:gdLst/>
              <a:ahLst/>
              <a:cxnLst/>
              <a:rect l="l" t="t" r="r" b="b"/>
              <a:pathLst>
                <a:path w="15205" h="153" extrusionOk="0">
                  <a:moveTo>
                    <a:pt x="0" y="0"/>
                  </a:moveTo>
                  <a:lnTo>
                    <a:pt x="0" y="152"/>
                  </a:lnTo>
                  <a:lnTo>
                    <a:pt x="15204" y="152"/>
                  </a:lnTo>
                  <a:lnTo>
                    <a:pt x="152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35"/>
            <p:cNvSpPr/>
            <p:nvPr/>
          </p:nvSpPr>
          <p:spPr>
            <a:xfrm>
              <a:off x="4703350" y="4939425"/>
              <a:ext cx="380200" cy="8025"/>
            </a:xfrm>
            <a:custGeom>
              <a:avLst/>
              <a:gdLst/>
              <a:ahLst/>
              <a:cxnLst/>
              <a:rect l="l" t="t" r="r" b="b"/>
              <a:pathLst>
                <a:path w="15208" h="321" extrusionOk="0">
                  <a:moveTo>
                    <a:pt x="15206" y="1"/>
                  </a:moveTo>
                  <a:lnTo>
                    <a:pt x="1" y="170"/>
                  </a:lnTo>
                  <a:lnTo>
                    <a:pt x="2" y="321"/>
                  </a:lnTo>
                  <a:lnTo>
                    <a:pt x="15207" y="151"/>
                  </a:lnTo>
                  <a:lnTo>
                    <a:pt x="152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35"/>
            <p:cNvSpPr/>
            <p:nvPr/>
          </p:nvSpPr>
          <p:spPr>
            <a:xfrm>
              <a:off x="4703325" y="4479700"/>
              <a:ext cx="380225" cy="13900"/>
            </a:xfrm>
            <a:custGeom>
              <a:avLst/>
              <a:gdLst/>
              <a:ahLst/>
              <a:cxnLst/>
              <a:rect l="l" t="t" r="r" b="b"/>
              <a:pathLst>
                <a:path w="15209" h="556" extrusionOk="0">
                  <a:moveTo>
                    <a:pt x="4" y="0"/>
                  </a:moveTo>
                  <a:lnTo>
                    <a:pt x="0" y="151"/>
                  </a:lnTo>
                  <a:lnTo>
                    <a:pt x="15206" y="555"/>
                  </a:lnTo>
                  <a:lnTo>
                    <a:pt x="15208" y="403"/>
                  </a:ln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35"/>
            <p:cNvSpPr/>
            <p:nvPr/>
          </p:nvSpPr>
          <p:spPr>
            <a:xfrm>
              <a:off x="5057750" y="4491025"/>
              <a:ext cx="3800" cy="421875"/>
            </a:xfrm>
            <a:custGeom>
              <a:avLst/>
              <a:gdLst/>
              <a:ahLst/>
              <a:cxnLst/>
              <a:rect l="l" t="t" r="r" b="b"/>
              <a:pathLst>
                <a:path w="152" h="16875" extrusionOk="0">
                  <a:moveTo>
                    <a:pt x="1" y="0"/>
                  </a:moveTo>
                  <a:lnTo>
                    <a:pt x="1" y="16874"/>
                  </a:lnTo>
                  <a:lnTo>
                    <a:pt x="151" y="16874"/>
                  </a:lnTo>
                  <a:lnTo>
                    <a:pt x="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35"/>
            <p:cNvSpPr/>
            <p:nvPr/>
          </p:nvSpPr>
          <p:spPr>
            <a:xfrm>
              <a:off x="5528950" y="4298600"/>
              <a:ext cx="6200" cy="736925"/>
            </a:xfrm>
            <a:custGeom>
              <a:avLst/>
              <a:gdLst/>
              <a:ahLst/>
              <a:cxnLst/>
              <a:rect l="l" t="t" r="r" b="b"/>
              <a:pathLst>
                <a:path w="248" h="29477" extrusionOk="0">
                  <a:moveTo>
                    <a:pt x="124" y="1"/>
                  </a:moveTo>
                  <a:cubicBezTo>
                    <a:pt x="55" y="1"/>
                    <a:pt x="1" y="58"/>
                    <a:pt x="3" y="126"/>
                  </a:cubicBezTo>
                  <a:lnTo>
                    <a:pt x="3" y="29356"/>
                  </a:lnTo>
                  <a:cubicBezTo>
                    <a:pt x="3" y="29422"/>
                    <a:pt x="58" y="29476"/>
                    <a:pt x="124" y="29476"/>
                  </a:cubicBezTo>
                  <a:cubicBezTo>
                    <a:pt x="191" y="29476"/>
                    <a:pt x="245" y="29422"/>
                    <a:pt x="245" y="29356"/>
                  </a:cubicBezTo>
                  <a:lnTo>
                    <a:pt x="245" y="126"/>
                  </a:lnTo>
                  <a:cubicBezTo>
                    <a:pt x="248" y="58"/>
                    <a:pt x="192" y="1"/>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35"/>
            <p:cNvSpPr/>
            <p:nvPr/>
          </p:nvSpPr>
          <p:spPr>
            <a:xfrm>
              <a:off x="5918050" y="4332700"/>
              <a:ext cx="6200" cy="689050"/>
            </a:xfrm>
            <a:custGeom>
              <a:avLst/>
              <a:gdLst/>
              <a:ahLst/>
              <a:cxnLst/>
              <a:rect l="l" t="t" r="r" b="b"/>
              <a:pathLst>
                <a:path w="248" h="27562" extrusionOk="0">
                  <a:moveTo>
                    <a:pt x="123" y="0"/>
                  </a:moveTo>
                  <a:cubicBezTo>
                    <a:pt x="54" y="0"/>
                    <a:pt x="0" y="57"/>
                    <a:pt x="3" y="126"/>
                  </a:cubicBezTo>
                  <a:lnTo>
                    <a:pt x="3" y="27441"/>
                  </a:lnTo>
                  <a:cubicBezTo>
                    <a:pt x="3" y="27507"/>
                    <a:pt x="57" y="27561"/>
                    <a:pt x="123" y="27561"/>
                  </a:cubicBezTo>
                  <a:cubicBezTo>
                    <a:pt x="190" y="27561"/>
                    <a:pt x="245" y="27507"/>
                    <a:pt x="245" y="27441"/>
                  </a:cubicBezTo>
                  <a:lnTo>
                    <a:pt x="245" y="126"/>
                  </a:lnTo>
                  <a:cubicBezTo>
                    <a:pt x="247" y="57"/>
                    <a:pt x="192"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35"/>
            <p:cNvSpPr/>
            <p:nvPr/>
          </p:nvSpPr>
          <p:spPr>
            <a:xfrm>
              <a:off x="5597775" y="4377500"/>
              <a:ext cx="267875" cy="652600"/>
            </a:xfrm>
            <a:custGeom>
              <a:avLst/>
              <a:gdLst/>
              <a:ahLst/>
              <a:cxnLst/>
              <a:rect l="l" t="t" r="r" b="b"/>
              <a:pathLst>
                <a:path w="10715" h="26104" extrusionOk="0">
                  <a:moveTo>
                    <a:pt x="0" y="0"/>
                  </a:moveTo>
                  <a:lnTo>
                    <a:pt x="0" y="26103"/>
                  </a:lnTo>
                  <a:lnTo>
                    <a:pt x="152" y="26103"/>
                  </a:lnTo>
                  <a:lnTo>
                    <a:pt x="152" y="163"/>
                  </a:lnTo>
                  <a:lnTo>
                    <a:pt x="10562" y="946"/>
                  </a:lnTo>
                  <a:lnTo>
                    <a:pt x="10562" y="25649"/>
                  </a:lnTo>
                  <a:lnTo>
                    <a:pt x="10714" y="25649"/>
                  </a:lnTo>
                  <a:lnTo>
                    <a:pt x="10714" y="806"/>
                  </a:lnTo>
                  <a:lnTo>
                    <a:pt x="82" y="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35"/>
            <p:cNvSpPr/>
            <p:nvPr/>
          </p:nvSpPr>
          <p:spPr>
            <a:xfrm>
              <a:off x="5162400" y="4911000"/>
              <a:ext cx="369650" cy="3825"/>
            </a:xfrm>
            <a:custGeom>
              <a:avLst/>
              <a:gdLst/>
              <a:ahLst/>
              <a:cxnLst/>
              <a:rect l="l" t="t" r="r" b="b"/>
              <a:pathLst>
                <a:path w="14786" h="153" extrusionOk="0">
                  <a:moveTo>
                    <a:pt x="1" y="0"/>
                  </a:moveTo>
                  <a:lnTo>
                    <a:pt x="1" y="152"/>
                  </a:lnTo>
                  <a:lnTo>
                    <a:pt x="14786" y="152"/>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35"/>
            <p:cNvSpPr/>
            <p:nvPr/>
          </p:nvSpPr>
          <p:spPr>
            <a:xfrm>
              <a:off x="5162400" y="4935175"/>
              <a:ext cx="369700" cy="8050"/>
            </a:xfrm>
            <a:custGeom>
              <a:avLst/>
              <a:gdLst/>
              <a:ahLst/>
              <a:cxnLst/>
              <a:rect l="l" t="t" r="r" b="b"/>
              <a:pathLst>
                <a:path w="14788" h="322" extrusionOk="0">
                  <a:moveTo>
                    <a:pt x="14786" y="0"/>
                  </a:moveTo>
                  <a:lnTo>
                    <a:pt x="1" y="171"/>
                  </a:lnTo>
                  <a:lnTo>
                    <a:pt x="2" y="321"/>
                  </a:lnTo>
                  <a:lnTo>
                    <a:pt x="14787" y="151"/>
                  </a:lnTo>
                  <a:lnTo>
                    <a:pt x="147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35"/>
            <p:cNvSpPr/>
            <p:nvPr/>
          </p:nvSpPr>
          <p:spPr>
            <a:xfrm>
              <a:off x="5162225" y="4489050"/>
              <a:ext cx="369825" cy="22475"/>
            </a:xfrm>
            <a:custGeom>
              <a:avLst/>
              <a:gdLst/>
              <a:ahLst/>
              <a:cxnLst/>
              <a:rect l="l" t="t" r="r" b="b"/>
              <a:pathLst>
                <a:path w="14793" h="899" extrusionOk="0">
                  <a:moveTo>
                    <a:pt x="8" y="0"/>
                  </a:moveTo>
                  <a:lnTo>
                    <a:pt x="1" y="152"/>
                  </a:lnTo>
                  <a:lnTo>
                    <a:pt x="14786" y="899"/>
                  </a:lnTo>
                  <a:lnTo>
                    <a:pt x="14793" y="747"/>
                  </a:ln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35"/>
            <p:cNvSpPr/>
            <p:nvPr/>
          </p:nvSpPr>
          <p:spPr>
            <a:xfrm>
              <a:off x="5504175" y="4508375"/>
              <a:ext cx="3825" cy="404525"/>
            </a:xfrm>
            <a:custGeom>
              <a:avLst/>
              <a:gdLst/>
              <a:ahLst/>
              <a:cxnLst/>
              <a:rect l="l" t="t" r="r" b="b"/>
              <a:pathLst>
                <a:path w="153" h="16181" extrusionOk="0">
                  <a:moveTo>
                    <a:pt x="1" y="0"/>
                  </a:moveTo>
                  <a:lnTo>
                    <a:pt x="1" y="16180"/>
                  </a:lnTo>
                  <a:lnTo>
                    <a:pt x="153" y="16180"/>
                  </a:lnTo>
                  <a:lnTo>
                    <a:pt x="1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35"/>
            <p:cNvSpPr/>
            <p:nvPr/>
          </p:nvSpPr>
          <p:spPr>
            <a:xfrm>
              <a:off x="5920675" y="4526075"/>
              <a:ext cx="226800" cy="14925"/>
            </a:xfrm>
            <a:custGeom>
              <a:avLst/>
              <a:gdLst/>
              <a:ahLst/>
              <a:cxnLst/>
              <a:rect l="l" t="t" r="r" b="b"/>
              <a:pathLst>
                <a:path w="9072" h="597" extrusionOk="0">
                  <a:moveTo>
                    <a:pt x="7" y="0"/>
                  </a:moveTo>
                  <a:lnTo>
                    <a:pt x="1" y="151"/>
                  </a:lnTo>
                  <a:lnTo>
                    <a:pt x="9064" y="596"/>
                  </a:lnTo>
                  <a:lnTo>
                    <a:pt x="9071" y="444"/>
                  </a:lnTo>
                  <a:lnTo>
                    <a:pt x="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35"/>
            <p:cNvSpPr/>
            <p:nvPr/>
          </p:nvSpPr>
          <p:spPr>
            <a:xfrm>
              <a:off x="5921125" y="4898575"/>
              <a:ext cx="226600" cy="3825"/>
            </a:xfrm>
            <a:custGeom>
              <a:avLst/>
              <a:gdLst/>
              <a:ahLst/>
              <a:cxnLst/>
              <a:rect l="l" t="t" r="r" b="b"/>
              <a:pathLst>
                <a:path w="9064" h="153" extrusionOk="0">
                  <a:moveTo>
                    <a:pt x="0" y="0"/>
                  </a:moveTo>
                  <a:lnTo>
                    <a:pt x="0" y="152"/>
                  </a:lnTo>
                  <a:lnTo>
                    <a:pt x="9064"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35"/>
            <p:cNvSpPr/>
            <p:nvPr/>
          </p:nvSpPr>
          <p:spPr>
            <a:xfrm>
              <a:off x="5921125" y="4914500"/>
              <a:ext cx="226650" cy="6200"/>
            </a:xfrm>
            <a:custGeom>
              <a:avLst/>
              <a:gdLst/>
              <a:ahLst/>
              <a:cxnLst/>
              <a:rect l="l" t="t" r="r" b="b"/>
              <a:pathLst>
                <a:path w="9066" h="248" extrusionOk="0">
                  <a:moveTo>
                    <a:pt x="9064" y="0"/>
                  </a:moveTo>
                  <a:lnTo>
                    <a:pt x="0" y="95"/>
                  </a:lnTo>
                  <a:lnTo>
                    <a:pt x="1" y="247"/>
                  </a:lnTo>
                  <a:lnTo>
                    <a:pt x="9065" y="152"/>
                  </a:lnTo>
                  <a:lnTo>
                    <a:pt x="9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35"/>
            <p:cNvSpPr/>
            <p:nvPr/>
          </p:nvSpPr>
          <p:spPr>
            <a:xfrm>
              <a:off x="6122775" y="4538250"/>
              <a:ext cx="3800" cy="358275"/>
            </a:xfrm>
            <a:custGeom>
              <a:avLst/>
              <a:gdLst/>
              <a:ahLst/>
              <a:cxnLst/>
              <a:rect l="l" t="t" r="r" b="b"/>
              <a:pathLst>
                <a:path w="152" h="14331" extrusionOk="0">
                  <a:moveTo>
                    <a:pt x="0" y="1"/>
                  </a:moveTo>
                  <a:lnTo>
                    <a:pt x="0" y="14330"/>
                  </a:lnTo>
                  <a:lnTo>
                    <a:pt x="151" y="14330"/>
                  </a:lnTo>
                  <a:lnTo>
                    <a:pt x="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35"/>
            <p:cNvSpPr/>
            <p:nvPr/>
          </p:nvSpPr>
          <p:spPr>
            <a:xfrm>
              <a:off x="1494200" y="2166800"/>
              <a:ext cx="6200" cy="324325"/>
            </a:xfrm>
            <a:custGeom>
              <a:avLst/>
              <a:gdLst/>
              <a:ahLst/>
              <a:cxnLst/>
              <a:rect l="l" t="t" r="r" b="b"/>
              <a:pathLst>
                <a:path w="248" h="12973" extrusionOk="0">
                  <a:moveTo>
                    <a:pt x="125" y="0"/>
                  </a:moveTo>
                  <a:cubicBezTo>
                    <a:pt x="56" y="0"/>
                    <a:pt x="1" y="57"/>
                    <a:pt x="3" y="126"/>
                  </a:cubicBezTo>
                  <a:lnTo>
                    <a:pt x="3" y="12852"/>
                  </a:lnTo>
                  <a:cubicBezTo>
                    <a:pt x="3" y="12918"/>
                    <a:pt x="57" y="12972"/>
                    <a:pt x="125" y="12972"/>
                  </a:cubicBezTo>
                  <a:cubicBezTo>
                    <a:pt x="191" y="12972"/>
                    <a:pt x="245" y="12918"/>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35"/>
            <p:cNvSpPr/>
            <p:nvPr/>
          </p:nvSpPr>
          <p:spPr>
            <a:xfrm>
              <a:off x="1494200" y="2627450"/>
              <a:ext cx="6200" cy="324375"/>
            </a:xfrm>
            <a:custGeom>
              <a:avLst/>
              <a:gdLst/>
              <a:ahLst/>
              <a:cxnLst/>
              <a:rect l="l" t="t" r="r" b="b"/>
              <a:pathLst>
                <a:path w="248" h="12975" extrusionOk="0">
                  <a:moveTo>
                    <a:pt x="125" y="1"/>
                  </a:moveTo>
                  <a:cubicBezTo>
                    <a:pt x="56" y="1"/>
                    <a:pt x="1" y="57"/>
                    <a:pt x="3" y="126"/>
                  </a:cubicBezTo>
                  <a:lnTo>
                    <a:pt x="3" y="12853"/>
                  </a:lnTo>
                  <a:cubicBezTo>
                    <a:pt x="3" y="12920"/>
                    <a:pt x="57" y="12974"/>
                    <a:pt x="125" y="12974"/>
                  </a:cubicBezTo>
                  <a:cubicBezTo>
                    <a:pt x="191" y="12974"/>
                    <a:pt x="245" y="12920"/>
                    <a:pt x="245" y="12853"/>
                  </a:cubicBezTo>
                  <a:lnTo>
                    <a:pt x="245" y="126"/>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35"/>
            <p:cNvSpPr/>
            <p:nvPr/>
          </p:nvSpPr>
          <p:spPr>
            <a:xfrm>
              <a:off x="1494200" y="3127300"/>
              <a:ext cx="6200" cy="324350"/>
            </a:xfrm>
            <a:custGeom>
              <a:avLst/>
              <a:gdLst/>
              <a:ahLst/>
              <a:cxnLst/>
              <a:rect l="l" t="t" r="r" b="b"/>
              <a:pathLst>
                <a:path w="248" h="12974" extrusionOk="0">
                  <a:moveTo>
                    <a:pt x="125" y="0"/>
                  </a:moveTo>
                  <a:cubicBezTo>
                    <a:pt x="56" y="0"/>
                    <a:pt x="1" y="57"/>
                    <a:pt x="3" y="126"/>
                  </a:cubicBezTo>
                  <a:lnTo>
                    <a:pt x="3" y="12852"/>
                  </a:lnTo>
                  <a:cubicBezTo>
                    <a:pt x="3" y="12920"/>
                    <a:pt x="57" y="12974"/>
                    <a:pt x="125" y="12974"/>
                  </a:cubicBezTo>
                  <a:cubicBezTo>
                    <a:pt x="191" y="12974"/>
                    <a:pt x="245" y="12920"/>
                    <a:pt x="245" y="12852"/>
                  </a:cubicBezTo>
                  <a:lnTo>
                    <a:pt x="245" y="126"/>
                  </a:lnTo>
                  <a:cubicBezTo>
                    <a:pt x="248" y="57"/>
                    <a:pt x="192"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35"/>
            <p:cNvSpPr/>
            <p:nvPr/>
          </p:nvSpPr>
          <p:spPr>
            <a:xfrm>
              <a:off x="1494200" y="3590600"/>
              <a:ext cx="6200" cy="324325"/>
            </a:xfrm>
            <a:custGeom>
              <a:avLst/>
              <a:gdLst/>
              <a:ahLst/>
              <a:cxnLst/>
              <a:rect l="l" t="t" r="r" b="b"/>
              <a:pathLst>
                <a:path w="248" h="12973" extrusionOk="0">
                  <a:moveTo>
                    <a:pt x="125" y="1"/>
                  </a:moveTo>
                  <a:cubicBezTo>
                    <a:pt x="56" y="1"/>
                    <a:pt x="1" y="57"/>
                    <a:pt x="3" y="125"/>
                  </a:cubicBezTo>
                  <a:lnTo>
                    <a:pt x="3" y="12853"/>
                  </a:lnTo>
                  <a:cubicBezTo>
                    <a:pt x="3" y="12919"/>
                    <a:pt x="57" y="12973"/>
                    <a:pt x="125" y="12973"/>
                  </a:cubicBezTo>
                  <a:cubicBezTo>
                    <a:pt x="191" y="12973"/>
                    <a:pt x="245" y="12919"/>
                    <a:pt x="245" y="12853"/>
                  </a:cubicBezTo>
                  <a:lnTo>
                    <a:pt x="245" y="125"/>
                  </a:lnTo>
                  <a:cubicBezTo>
                    <a:pt x="248" y="57"/>
                    <a:pt x="192"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35"/>
            <p:cNvSpPr/>
            <p:nvPr/>
          </p:nvSpPr>
          <p:spPr>
            <a:xfrm>
              <a:off x="5829025" y="4396825"/>
              <a:ext cx="3825" cy="625100"/>
            </a:xfrm>
            <a:custGeom>
              <a:avLst/>
              <a:gdLst/>
              <a:ahLst/>
              <a:cxnLst/>
              <a:rect l="l" t="t" r="r" b="b"/>
              <a:pathLst>
                <a:path w="153" h="25004" extrusionOk="0">
                  <a:moveTo>
                    <a:pt x="0" y="0"/>
                  </a:moveTo>
                  <a:lnTo>
                    <a:pt x="0" y="25004"/>
                  </a:lnTo>
                  <a:lnTo>
                    <a:pt x="152" y="25004"/>
                  </a:lnTo>
                  <a:lnTo>
                    <a:pt x="1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35"/>
            <p:cNvSpPr/>
            <p:nvPr/>
          </p:nvSpPr>
          <p:spPr>
            <a:xfrm>
              <a:off x="3287175" y="4281575"/>
              <a:ext cx="601975" cy="138850"/>
            </a:xfrm>
            <a:custGeom>
              <a:avLst/>
              <a:gdLst/>
              <a:ahLst/>
              <a:cxnLst/>
              <a:rect l="l" t="t" r="r" b="b"/>
              <a:pathLst>
                <a:path w="24079" h="5554" extrusionOk="0">
                  <a:moveTo>
                    <a:pt x="446" y="157"/>
                  </a:moveTo>
                  <a:lnTo>
                    <a:pt x="23926" y="1160"/>
                  </a:lnTo>
                  <a:lnTo>
                    <a:pt x="23926" y="5400"/>
                  </a:lnTo>
                  <a:lnTo>
                    <a:pt x="161" y="4996"/>
                  </a:lnTo>
                  <a:lnTo>
                    <a:pt x="446" y="157"/>
                  </a:lnTo>
                  <a:close/>
                  <a:moveTo>
                    <a:pt x="305" y="0"/>
                  </a:moveTo>
                  <a:lnTo>
                    <a:pt x="1" y="5144"/>
                  </a:lnTo>
                  <a:lnTo>
                    <a:pt x="24000" y="5552"/>
                  </a:lnTo>
                  <a:lnTo>
                    <a:pt x="24078" y="5553"/>
                  </a:lnTo>
                  <a:lnTo>
                    <a:pt x="24078" y="1015"/>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35"/>
            <p:cNvSpPr/>
            <p:nvPr/>
          </p:nvSpPr>
          <p:spPr>
            <a:xfrm>
              <a:off x="2622600" y="4281525"/>
              <a:ext cx="345575" cy="139750"/>
            </a:xfrm>
            <a:custGeom>
              <a:avLst/>
              <a:gdLst/>
              <a:ahLst/>
              <a:cxnLst/>
              <a:rect l="l" t="t" r="r" b="b"/>
              <a:pathLst>
                <a:path w="13823" h="5590" extrusionOk="0">
                  <a:moveTo>
                    <a:pt x="13672" y="162"/>
                  </a:moveTo>
                  <a:lnTo>
                    <a:pt x="13672" y="4999"/>
                  </a:lnTo>
                  <a:cubicBezTo>
                    <a:pt x="9155" y="5195"/>
                    <a:pt x="2717" y="5442"/>
                    <a:pt x="749" y="5442"/>
                  </a:cubicBezTo>
                  <a:cubicBezTo>
                    <a:pt x="501" y="5442"/>
                    <a:pt x="324" y="5438"/>
                    <a:pt x="231" y="5430"/>
                  </a:cubicBezTo>
                  <a:cubicBezTo>
                    <a:pt x="290" y="5185"/>
                    <a:pt x="276" y="4531"/>
                    <a:pt x="218" y="3095"/>
                  </a:cubicBezTo>
                  <a:cubicBezTo>
                    <a:pt x="186" y="2337"/>
                    <a:pt x="150" y="1482"/>
                    <a:pt x="187" y="1333"/>
                  </a:cubicBezTo>
                  <a:cubicBezTo>
                    <a:pt x="688" y="1177"/>
                    <a:pt x="8453" y="553"/>
                    <a:pt x="13672" y="162"/>
                  </a:cubicBezTo>
                  <a:close/>
                  <a:moveTo>
                    <a:pt x="13823" y="1"/>
                  </a:moveTo>
                  <a:lnTo>
                    <a:pt x="13742" y="6"/>
                  </a:lnTo>
                  <a:cubicBezTo>
                    <a:pt x="8690" y="384"/>
                    <a:pt x="196" y="1046"/>
                    <a:pt x="67" y="1235"/>
                  </a:cubicBezTo>
                  <a:cubicBezTo>
                    <a:pt x="1" y="1331"/>
                    <a:pt x="14" y="1824"/>
                    <a:pt x="67" y="3102"/>
                  </a:cubicBezTo>
                  <a:cubicBezTo>
                    <a:pt x="104" y="4027"/>
                    <a:pt x="157" y="5295"/>
                    <a:pt x="77" y="5426"/>
                  </a:cubicBezTo>
                  <a:lnTo>
                    <a:pt x="39" y="5467"/>
                  </a:lnTo>
                  <a:lnTo>
                    <a:pt x="60" y="5514"/>
                  </a:lnTo>
                  <a:cubicBezTo>
                    <a:pt x="76" y="5553"/>
                    <a:pt x="93" y="5590"/>
                    <a:pt x="897" y="5590"/>
                  </a:cubicBezTo>
                  <a:cubicBezTo>
                    <a:pt x="1742" y="5590"/>
                    <a:pt x="3461" y="5548"/>
                    <a:pt x="6969" y="5419"/>
                  </a:cubicBezTo>
                  <a:cubicBezTo>
                    <a:pt x="10327" y="5296"/>
                    <a:pt x="13717" y="5150"/>
                    <a:pt x="13750" y="5148"/>
                  </a:cubicBezTo>
                  <a:lnTo>
                    <a:pt x="13823" y="5145"/>
                  </a:lnTo>
                  <a:lnTo>
                    <a:pt x="138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35"/>
            <p:cNvSpPr/>
            <p:nvPr/>
          </p:nvSpPr>
          <p:spPr>
            <a:xfrm>
              <a:off x="2118150" y="4299175"/>
              <a:ext cx="283725" cy="161075"/>
            </a:xfrm>
            <a:custGeom>
              <a:avLst/>
              <a:gdLst/>
              <a:ahLst/>
              <a:cxnLst/>
              <a:rect l="l" t="t" r="r" b="b"/>
              <a:pathLst>
                <a:path w="11349" h="6443" extrusionOk="0">
                  <a:moveTo>
                    <a:pt x="11198" y="172"/>
                  </a:moveTo>
                  <a:lnTo>
                    <a:pt x="11198" y="5655"/>
                  </a:lnTo>
                  <a:lnTo>
                    <a:pt x="151" y="6283"/>
                  </a:lnTo>
                  <a:lnTo>
                    <a:pt x="151" y="1721"/>
                  </a:lnTo>
                  <a:lnTo>
                    <a:pt x="11198" y="172"/>
                  </a:lnTo>
                  <a:close/>
                  <a:moveTo>
                    <a:pt x="11349" y="0"/>
                  </a:moveTo>
                  <a:lnTo>
                    <a:pt x="65" y="1581"/>
                  </a:lnTo>
                  <a:lnTo>
                    <a:pt x="0" y="1590"/>
                  </a:lnTo>
                  <a:lnTo>
                    <a:pt x="0" y="6443"/>
                  </a:lnTo>
                  <a:lnTo>
                    <a:pt x="11279" y="5803"/>
                  </a:lnTo>
                  <a:lnTo>
                    <a:pt x="11349" y="5799"/>
                  </a:lnTo>
                  <a:lnTo>
                    <a:pt x="113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35"/>
            <p:cNvSpPr/>
            <p:nvPr/>
          </p:nvSpPr>
          <p:spPr>
            <a:xfrm>
              <a:off x="1677125" y="4349025"/>
              <a:ext cx="257100" cy="120525"/>
            </a:xfrm>
            <a:custGeom>
              <a:avLst/>
              <a:gdLst/>
              <a:ahLst/>
              <a:cxnLst/>
              <a:rect l="l" t="t" r="r" b="b"/>
              <a:pathLst>
                <a:path w="10284" h="4821" extrusionOk="0">
                  <a:moveTo>
                    <a:pt x="10134" y="160"/>
                  </a:moveTo>
                  <a:lnTo>
                    <a:pt x="10134" y="4297"/>
                  </a:lnTo>
                  <a:lnTo>
                    <a:pt x="333" y="4664"/>
                  </a:lnTo>
                  <a:lnTo>
                    <a:pt x="158" y="751"/>
                  </a:lnTo>
                  <a:lnTo>
                    <a:pt x="10134" y="160"/>
                  </a:lnTo>
                  <a:close/>
                  <a:moveTo>
                    <a:pt x="10283" y="0"/>
                  </a:moveTo>
                  <a:lnTo>
                    <a:pt x="1" y="609"/>
                  </a:lnTo>
                  <a:lnTo>
                    <a:pt x="185" y="4745"/>
                  </a:lnTo>
                  <a:lnTo>
                    <a:pt x="189" y="4820"/>
                  </a:lnTo>
                  <a:lnTo>
                    <a:pt x="10212" y="4445"/>
                  </a:lnTo>
                  <a:lnTo>
                    <a:pt x="10283" y="4442"/>
                  </a:lnTo>
                  <a:lnTo>
                    <a:pt x="102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35"/>
            <p:cNvSpPr/>
            <p:nvPr/>
          </p:nvSpPr>
          <p:spPr>
            <a:xfrm>
              <a:off x="1338100" y="4377700"/>
              <a:ext cx="194675" cy="121250"/>
            </a:xfrm>
            <a:custGeom>
              <a:avLst/>
              <a:gdLst/>
              <a:ahLst/>
              <a:cxnLst/>
              <a:rect l="l" t="t" r="r" b="b"/>
              <a:pathLst>
                <a:path w="7787" h="4850" extrusionOk="0">
                  <a:moveTo>
                    <a:pt x="7636" y="169"/>
                  </a:moveTo>
                  <a:lnTo>
                    <a:pt x="7636" y="4446"/>
                  </a:lnTo>
                  <a:lnTo>
                    <a:pt x="299" y="4693"/>
                  </a:lnTo>
                  <a:lnTo>
                    <a:pt x="156" y="937"/>
                  </a:lnTo>
                  <a:lnTo>
                    <a:pt x="7636" y="169"/>
                  </a:lnTo>
                  <a:close/>
                  <a:moveTo>
                    <a:pt x="7787" y="0"/>
                  </a:moveTo>
                  <a:lnTo>
                    <a:pt x="72" y="793"/>
                  </a:lnTo>
                  <a:lnTo>
                    <a:pt x="0" y="801"/>
                  </a:lnTo>
                  <a:lnTo>
                    <a:pt x="155" y="4849"/>
                  </a:lnTo>
                  <a:lnTo>
                    <a:pt x="7787" y="4591"/>
                  </a:lnTo>
                  <a:lnTo>
                    <a:pt x="77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35"/>
            <p:cNvSpPr/>
            <p:nvPr/>
          </p:nvSpPr>
          <p:spPr>
            <a:xfrm>
              <a:off x="4109675" y="4327350"/>
              <a:ext cx="458550" cy="115400"/>
            </a:xfrm>
            <a:custGeom>
              <a:avLst/>
              <a:gdLst/>
              <a:ahLst/>
              <a:cxnLst/>
              <a:rect l="l" t="t" r="r" b="b"/>
              <a:pathLst>
                <a:path w="18342" h="4616" extrusionOk="0">
                  <a:moveTo>
                    <a:pt x="151" y="164"/>
                  </a:moveTo>
                  <a:lnTo>
                    <a:pt x="18189" y="1616"/>
                  </a:lnTo>
                  <a:lnTo>
                    <a:pt x="18189" y="4458"/>
                  </a:lnTo>
                  <a:lnTo>
                    <a:pt x="151" y="3611"/>
                  </a:lnTo>
                  <a:lnTo>
                    <a:pt x="151" y="164"/>
                  </a:lnTo>
                  <a:close/>
                  <a:moveTo>
                    <a:pt x="0" y="0"/>
                  </a:moveTo>
                  <a:lnTo>
                    <a:pt x="0" y="3755"/>
                  </a:lnTo>
                  <a:lnTo>
                    <a:pt x="18261" y="4613"/>
                  </a:lnTo>
                  <a:lnTo>
                    <a:pt x="18340" y="4616"/>
                  </a:lnTo>
                  <a:lnTo>
                    <a:pt x="18341" y="1478"/>
                  </a:lnTo>
                  <a:lnTo>
                    <a:pt x="82" y="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35"/>
            <p:cNvSpPr/>
            <p:nvPr/>
          </p:nvSpPr>
          <p:spPr>
            <a:xfrm>
              <a:off x="4749150" y="4377525"/>
              <a:ext cx="299650" cy="82725"/>
            </a:xfrm>
            <a:custGeom>
              <a:avLst/>
              <a:gdLst/>
              <a:ahLst/>
              <a:cxnLst/>
              <a:rect l="l" t="t" r="r" b="b"/>
              <a:pathLst>
                <a:path w="11986" h="3309" extrusionOk="0">
                  <a:moveTo>
                    <a:pt x="151" y="160"/>
                  </a:moveTo>
                  <a:lnTo>
                    <a:pt x="11835" y="843"/>
                  </a:lnTo>
                  <a:lnTo>
                    <a:pt x="11835" y="3150"/>
                  </a:lnTo>
                  <a:lnTo>
                    <a:pt x="151" y="2543"/>
                  </a:lnTo>
                  <a:lnTo>
                    <a:pt x="151" y="160"/>
                  </a:lnTo>
                  <a:close/>
                  <a:moveTo>
                    <a:pt x="0" y="0"/>
                  </a:moveTo>
                  <a:lnTo>
                    <a:pt x="0" y="2687"/>
                  </a:lnTo>
                  <a:lnTo>
                    <a:pt x="11906" y="3305"/>
                  </a:lnTo>
                  <a:lnTo>
                    <a:pt x="11985" y="3309"/>
                  </a:lnTo>
                  <a:lnTo>
                    <a:pt x="11985" y="702"/>
                  </a:lnTo>
                  <a:lnTo>
                    <a:pt x="81" y="4"/>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35"/>
            <p:cNvSpPr/>
            <p:nvPr/>
          </p:nvSpPr>
          <p:spPr>
            <a:xfrm>
              <a:off x="5192950" y="4406250"/>
              <a:ext cx="301250" cy="77375"/>
            </a:xfrm>
            <a:custGeom>
              <a:avLst/>
              <a:gdLst/>
              <a:ahLst/>
              <a:cxnLst/>
              <a:rect l="l" t="t" r="r" b="b"/>
              <a:pathLst>
                <a:path w="12050" h="3095" extrusionOk="0">
                  <a:moveTo>
                    <a:pt x="151" y="165"/>
                  </a:moveTo>
                  <a:lnTo>
                    <a:pt x="11899" y="1069"/>
                  </a:lnTo>
                  <a:lnTo>
                    <a:pt x="11899" y="2933"/>
                  </a:lnTo>
                  <a:lnTo>
                    <a:pt x="151" y="2243"/>
                  </a:lnTo>
                  <a:lnTo>
                    <a:pt x="151" y="165"/>
                  </a:lnTo>
                  <a:close/>
                  <a:moveTo>
                    <a:pt x="1" y="1"/>
                  </a:moveTo>
                  <a:lnTo>
                    <a:pt x="1" y="2386"/>
                  </a:lnTo>
                  <a:lnTo>
                    <a:pt x="11970" y="3089"/>
                  </a:lnTo>
                  <a:lnTo>
                    <a:pt x="12050" y="3094"/>
                  </a:lnTo>
                  <a:lnTo>
                    <a:pt x="12050" y="92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35"/>
            <p:cNvSpPr/>
            <p:nvPr/>
          </p:nvSpPr>
          <p:spPr>
            <a:xfrm>
              <a:off x="5945325" y="4470875"/>
              <a:ext cx="174050" cy="49875"/>
            </a:xfrm>
            <a:custGeom>
              <a:avLst/>
              <a:gdLst/>
              <a:ahLst/>
              <a:cxnLst/>
              <a:rect l="l" t="t" r="r" b="b"/>
              <a:pathLst>
                <a:path w="6962" h="1995" extrusionOk="0">
                  <a:moveTo>
                    <a:pt x="152" y="159"/>
                  </a:moveTo>
                  <a:lnTo>
                    <a:pt x="6809" y="501"/>
                  </a:lnTo>
                  <a:lnTo>
                    <a:pt x="6809" y="1834"/>
                  </a:lnTo>
                  <a:lnTo>
                    <a:pt x="152" y="1430"/>
                  </a:lnTo>
                  <a:lnTo>
                    <a:pt x="152" y="159"/>
                  </a:lnTo>
                  <a:close/>
                  <a:moveTo>
                    <a:pt x="1" y="0"/>
                  </a:moveTo>
                  <a:lnTo>
                    <a:pt x="1" y="1571"/>
                  </a:lnTo>
                  <a:lnTo>
                    <a:pt x="6880" y="1990"/>
                  </a:lnTo>
                  <a:lnTo>
                    <a:pt x="6961" y="1994"/>
                  </a:lnTo>
                  <a:lnTo>
                    <a:pt x="6961" y="357"/>
                  </a:lnTo>
                  <a:lnTo>
                    <a:pt x="80" y="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35"/>
            <p:cNvSpPr/>
            <p:nvPr/>
          </p:nvSpPr>
          <p:spPr>
            <a:xfrm>
              <a:off x="5183850" y="1899650"/>
              <a:ext cx="132075" cy="285650"/>
            </a:xfrm>
            <a:custGeom>
              <a:avLst/>
              <a:gdLst/>
              <a:ahLst/>
              <a:cxnLst/>
              <a:rect l="l" t="t" r="r" b="b"/>
              <a:pathLst>
                <a:path w="5283" h="11426" extrusionOk="0">
                  <a:moveTo>
                    <a:pt x="0" y="1"/>
                  </a:moveTo>
                  <a:lnTo>
                    <a:pt x="0" y="7944"/>
                  </a:lnTo>
                  <a:cubicBezTo>
                    <a:pt x="3" y="8009"/>
                    <a:pt x="57" y="8061"/>
                    <a:pt x="122" y="8061"/>
                  </a:cubicBezTo>
                  <a:cubicBezTo>
                    <a:pt x="186" y="8061"/>
                    <a:pt x="241" y="8009"/>
                    <a:pt x="242" y="7944"/>
                  </a:cubicBezTo>
                  <a:lnTo>
                    <a:pt x="242" y="562"/>
                  </a:lnTo>
                  <a:lnTo>
                    <a:pt x="5041" y="5110"/>
                  </a:lnTo>
                  <a:lnTo>
                    <a:pt x="5041" y="11304"/>
                  </a:lnTo>
                  <a:cubicBezTo>
                    <a:pt x="5041" y="11372"/>
                    <a:pt x="5095" y="11426"/>
                    <a:pt x="5162" y="11426"/>
                  </a:cubicBezTo>
                  <a:cubicBezTo>
                    <a:pt x="5228" y="11426"/>
                    <a:pt x="5283" y="11372"/>
                    <a:pt x="5283" y="11304"/>
                  </a:cubicBezTo>
                  <a:lnTo>
                    <a:pt x="5283" y="500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35"/>
            <p:cNvSpPr/>
            <p:nvPr/>
          </p:nvSpPr>
          <p:spPr>
            <a:xfrm>
              <a:off x="5055475" y="1903650"/>
              <a:ext cx="134825" cy="104900"/>
            </a:xfrm>
            <a:custGeom>
              <a:avLst/>
              <a:gdLst/>
              <a:ahLst/>
              <a:cxnLst/>
              <a:rect l="l" t="t" r="r" b="b"/>
              <a:pathLst>
                <a:path w="5393" h="4196" extrusionOk="0">
                  <a:moveTo>
                    <a:pt x="5256" y="1"/>
                  </a:moveTo>
                  <a:cubicBezTo>
                    <a:pt x="5231" y="1"/>
                    <a:pt x="5205" y="9"/>
                    <a:pt x="5184" y="26"/>
                  </a:cubicBezTo>
                  <a:lnTo>
                    <a:pt x="92" y="3979"/>
                  </a:lnTo>
                  <a:cubicBezTo>
                    <a:pt x="1" y="4050"/>
                    <a:pt x="51" y="4196"/>
                    <a:pt x="166" y="4196"/>
                  </a:cubicBezTo>
                  <a:cubicBezTo>
                    <a:pt x="192" y="4196"/>
                    <a:pt x="219" y="4186"/>
                    <a:pt x="240" y="4171"/>
                  </a:cubicBezTo>
                  <a:lnTo>
                    <a:pt x="5331" y="217"/>
                  </a:lnTo>
                  <a:cubicBezTo>
                    <a:pt x="5384" y="176"/>
                    <a:pt x="5393" y="101"/>
                    <a:pt x="5353" y="48"/>
                  </a:cubicBezTo>
                  <a:cubicBezTo>
                    <a:pt x="5329" y="17"/>
                    <a:pt x="5293" y="1"/>
                    <a:pt x="5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35"/>
            <p:cNvSpPr/>
            <p:nvPr/>
          </p:nvSpPr>
          <p:spPr>
            <a:xfrm>
              <a:off x="1472325" y="2112625"/>
              <a:ext cx="118050" cy="390475"/>
            </a:xfrm>
            <a:custGeom>
              <a:avLst/>
              <a:gdLst/>
              <a:ahLst/>
              <a:cxnLst/>
              <a:rect l="l" t="t" r="r" b="b"/>
              <a:pathLst>
                <a:path w="4722" h="15619" extrusionOk="0">
                  <a:moveTo>
                    <a:pt x="4611" y="0"/>
                  </a:moveTo>
                  <a:cubicBezTo>
                    <a:pt x="4598" y="0"/>
                    <a:pt x="4584" y="4"/>
                    <a:pt x="4570" y="12"/>
                  </a:cubicBezTo>
                  <a:lnTo>
                    <a:pt x="1" y="2817"/>
                  </a:lnTo>
                  <a:lnTo>
                    <a:pt x="1" y="15619"/>
                  </a:lnTo>
                  <a:lnTo>
                    <a:pt x="4643" y="13405"/>
                  </a:lnTo>
                  <a:cubicBezTo>
                    <a:pt x="4720" y="13367"/>
                    <a:pt x="4682" y="13260"/>
                    <a:pt x="4612" y="13260"/>
                  </a:cubicBezTo>
                  <a:cubicBezTo>
                    <a:pt x="4601" y="13260"/>
                    <a:pt x="4589" y="13263"/>
                    <a:pt x="4577" y="13268"/>
                  </a:cubicBezTo>
                  <a:lnTo>
                    <a:pt x="150" y="15380"/>
                  </a:lnTo>
                  <a:lnTo>
                    <a:pt x="150" y="2902"/>
                  </a:lnTo>
                  <a:lnTo>
                    <a:pt x="4649" y="140"/>
                  </a:lnTo>
                  <a:cubicBezTo>
                    <a:pt x="4721" y="97"/>
                    <a:pt x="4677" y="0"/>
                    <a:pt x="4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35"/>
            <p:cNvSpPr/>
            <p:nvPr/>
          </p:nvSpPr>
          <p:spPr>
            <a:xfrm>
              <a:off x="1275075" y="2215975"/>
              <a:ext cx="130000" cy="377225"/>
            </a:xfrm>
            <a:custGeom>
              <a:avLst/>
              <a:gdLst/>
              <a:ahLst/>
              <a:cxnLst/>
              <a:rect l="l" t="t" r="r" b="b"/>
              <a:pathLst>
                <a:path w="5200" h="15089" extrusionOk="0">
                  <a:moveTo>
                    <a:pt x="5048" y="249"/>
                  </a:moveTo>
                  <a:lnTo>
                    <a:pt x="5048" y="12633"/>
                  </a:lnTo>
                  <a:lnTo>
                    <a:pt x="151" y="14854"/>
                  </a:lnTo>
                  <a:lnTo>
                    <a:pt x="151" y="2800"/>
                  </a:lnTo>
                  <a:lnTo>
                    <a:pt x="5048" y="249"/>
                  </a:lnTo>
                  <a:close/>
                  <a:moveTo>
                    <a:pt x="5200" y="0"/>
                  </a:moveTo>
                  <a:lnTo>
                    <a:pt x="41" y="2688"/>
                  </a:lnTo>
                  <a:lnTo>
                    <a:pt x="0" y="2709"/>
                  </a:lnTo>
                  <a:lnTo>
                    <a:pt x="0" y="15088"/>
                  </a:lnTo>
                  <a:lnTo>
                    <a:pt x="5155" y="12749"/>
                  </a:lnTo>
                  <a:lnTo>
                    <a:pt x="5200" y="12730"/>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35"/>
            <p:cNvSpPr/>
            <p:nvPr/>
          </p:nvSpPr>
          <p:spPr>
            <a:xfrm>
              <a:off x="1297375" y="2271325"/>
              <a:ext cx="3775" cy="311450"/>
            </a:xfrm>
            <a:custGeom>
              <a:avLst/>
              <a:gdLst/>
              <a:ahLst/>
              <a:cxnLst/>
              <a:rect l="l" t="t" r="r" b="b"/>
              <a:pathLst>
                <a:path w="151" h="12458" extrusionOk="0">
                  <a:moveTo>
                    <a:pt x="75" y="1"/>
                  </a:moveTo>
                  <a:cubicBezTo>
                    <a:pt x="38" y="1"/>
                    <a:pt x="0" y="26"/>
                    <a:pt x="0" y="76"/>
                  </a:cubicBezTo>
                  <a:lnTo>
                    <a:pt x="0" y="12383"/>
                  </a:lnTo>
                  <a:cubicBezTo>
                    <a:pt x="0" y="12425"/>
                    <a:pt x="35" y="12458"/>
                    <a:pt x="75" y="12458"/>
                  </a:cubicBezTo>
                  <a:cubicBezTo>
                    <a:pt x="116" y="12458"/>
                    <a:pt x="151" y="12425"/>
                    <a:pt x="151" y="12383"/>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35"/>
            <p:cNvSpPr/>
            <p:nvPr/>
          </p:nvSpPr>
          <p:spPr>
            <a:xfrm>
              <a:off x="1866800" y="1879475"/>
              <a:ext cx="119900" cy="421700"/>
            </a:xfrm>
            <a:custGeom>
              <a:avLst/>
              <a:gdLst/>
              <a:ahLst/>
              <a:cxnLst/>
              <a:rect l="l" t="t" r="r" b="b"/>
              <a:pathLst>
                <a:path w="4796" h="16868" extrusionOk="0">
                  <a:moveTo>
                    <a:pt x="4683" y="0"/>
                  </a:moveTo>
                  <a:cubicBezTo>
                    <a:pt x="4670" y="0"/>
                    <a:pt x="4656" y="4"/>
                    <a:pt x="4644" y="11"/>
                  </a:cubicBezTo>
                  <a:lnTo>
                    <a:pt x="36" y="2938"/>
                  </a:lnTo>
                  <a:lnTo>
                    <a:pt x="1" y="2960"/>
                  </a:lnTo>
                  <a:lnTo>
                    <a:pt x="1" y="16868"/>
                  </a:lnTo>
                  <a:lnTo>
                    <a:pt x="4719" y="14458"/>
                  </a:lnTo>
                  <a:cubicBezTo>
                    <a:pt x="4795" y="14418"/>
                    <a:pt x="4755" y="14314"/>
                    <a:pt x="4686" y="14314"/>
                  </a:cubicBezTo>
                  <a:cubicBezTo>
                    <a:pt x="4675" y="14314"/>
                    <a:pt x="4663" y="14317"/>
                    <a:pt x="4650" y="14323"/>
                  </a:cubicBezTo>
                  <a:lnTo>
                    <a:pt x="151" y="16622"/>
                  </a:lnTo>
                  <a:lnTo>
                    <a:pt x="151" y="3043"/>
                  </a:lnTo>
                  <a:lnTo>
                    <a:pt x="4724" y="138"/>
                  </a:lnTo>
                  <a:cubicBezTo>
                    <a:pt x="4760" y="115"/>
                    <a:pt x="4770" y="69"/>
                    <a:pt x="4748" y="35"/>
                  </a:cubicBezTo>
                  <a:cubicBezTo>
                    <a:pt x="4733" y="12"/>
                    <a:pt x="4709"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35"/>
            <p:cNvSpPr/>
            <p:nvPr/>
          </p:nvSpPr>
          <p:spPr>
            <a:xfrm>
              <a:off x="1720475" y="1965425"/>
              <a:ext cx="123075" cy="401800"/>
            </a:xfrm>
            <a:custGeom>
              <a:avLst/>
              <a:gdLst/>
              <a:ahLst/>
              <a:cxnLst/>
              <a:rect l="l" t="t" r="r" b="b"/>
              <a:pathLst>
                <a:path w="4923" h="16072" extrusionOk="0">
                  <a:moveTo>
                    <a:pt x="4773" y="271"/>
                  </a:moveTo>
                  <a:lnTo>
                    <a:pt x="4773" y="13768"/>
                  </a:lnTo>
                  <a:lnTo>
                    <a:pt x="151" y="15839"/>
                  </a:lnTo>
                  <a:lnTo>
                    <a:pt x="151" y="3105"/>
                  </a:lnTo>
                  <a:lnTo>
                    <a:pt x="4773" y="271"/>
                  </a:lnTo>
                  <a:close/>
                  <a:moveTo>
                    <a:pt x="4922" y="0"/>
                  </a:moveTo>
                  <a:lnTo>
                    <a:pt x="0" y="3021"/>
                  </a:lnTo>
                  <a:lnTo>
                    <a:pt x="0" y="16071"/>
                  </a:lnTo>
                  <a:lnTo>
                    <a:pt x="4877" y="13884"/>
                  </a:lnTo>
                  <a:lnTo>
                    <a:pt x="4922" y="13865"/>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35"/>
            <p:cNvSpPr/>
            <p:nvPr/>
          </p:nvSpPr>
          <p:spPr>
            <a:xfrm>
              <a:off x="1739075" y="20287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35"/>
            <p:cNvSpPr/>
            <p:nvPr/>
          </p:nvSpPr>
          <p:spPr>
            <a:xfrm>
              <a:off x="1888575" y="1938525"/>
              <a:ext cx="4175" cy="350350"/>
            </a:xfrm>
            <a:custGeom>
              <a:avLst/>
              <a:gdLst/>
              <a:ahLst/>
              <a:cxnLst/>
              <a:rect l="l" t="t" r="r" b="b"/>
              <a:pathLst>
                <a:path w="167" h="14014" extrusionOk="0">
                  <a:moveTo>
                    <a:pt x="92" y="1"/>
                  </a:moveTo>
                  <a:cubicBezTo>
                    <a:pt x="49" y="1"/>
                    <a:pt x="16" y="35"/>
                    <a:pt x="16" y="76"/>
                  </a:cubicBezTo>
                  <a:lnTo>
                    <a:pt x="0" y="13938"/>
                  </a:lnTo>
                  <a:cubicBezTo>
                    <a:pt x="0" y="13980"/>
                    <a:pt x="35" y="14013"/>
                    <a:pt x="76" y="14013"/>
                  </a:cubicBezTo>
                  <a:cubicBezTo>
                    <a:pt x="118" y="14013"/>
                    <a:pt x="151" y="13980"/>
                    <a:pt x="151" y="13938"/>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35"/>
            <p:cNvSpPr/>
            <p:nvPr/>
          </p:nvSpPr>
          <p:spPr>
            <a:xfrm>
              <a:off x="2118150" y="1710975"/>
              <a:ext cx="159700" cy="458775"/>
            </a:xfrm>
            <a:custGeom>
              <a:avLst/>
              <a:gdLst/>
              <a:ahLst/>
              <a:cxnLst/>
              <a:rect l="l" t="t" r="r" b="b"/>
              <a:pathLst>
                <a:path w="6388" h="18351" extrusionOk="0">
                  <a:moveTo>
                    <a:pt x="5921" y="268"/>
                  </a:moveTo>
                  <a:lnTo>
                    <a:pt x="6234" y="14769"/>
                  </a:lnTo>
                  <a:lnTo>
                    <a:pt x="151" y="18096"/>
                  </a:lnTo>
                  <a:lnTo>
                    <a:pt x="151" y="3824"/>
                  </a:lnTo>
                  <a:lnTo>
                    <a:pt x="5921" y="268"/>
                  </a:lnTo>
                  <a:close/>
                  <a:moveTo>
                    <a:pt x="6065" y="1"/>
                  </a:moveTo>
                  <a:lnTo>
                    <a:pt x="36" y="3717"/>
                  </a:lnTo>
                  <a:lnTo>
                    <a:pt x="0" y="3740"/>
                  </a:lnTo>
                  <a:lnTo>
                    <a:pt x="0" y="18351"/>
                  </a:lnTo>
                  <a:lnTo>
                    <a:pt x="6387" y="14857"/>
                  </a:lnTo>
                  <a:lnTo>
                    <a:pt x="60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35"/>
            <p:cNvSpPr/>
            <p:nvPr/>
          </p:nvSpPr>
          <p:spPr>
            <a:xfrm>
              <a:off x="2304250" y="1586750"/>
              <a:ext cx="168125" cy="482200"/>
            </a:xfrm>
            <a:custGeom>
              <a:avLst/>
              <a:gdLst/>
              <a:ahLst/>
              <a:cxnLst/>
              <a:rect l="l" t="t" r="r" b="b"/>
              <a:pathLst>
                <a:path w="6725" h="19288" extrusionOk="0">
                  <a:moveTo>
                    <a:pt x="6615" y="0"/>
                  </a:moveTo>
                  <a:cubicBezTo>
                    <a:pt x="6602" y="0"/>
                    <a:pt x="6588" y="4"/>
                    <a:pt x="6574" y="14"/>
                  </a:cubicBezTo>
                  <a:lnTo>
                    <a:pt x="36" y="4084"/>
                  </a:lnTo>
                  <a:lnTo>
                    <a:pt x="0" y="4107"/>
                  </a:lnTo>
                  <a:lnTo>
                    <a:pt x="0" y="19287"/>
                  </a:lnTo>
                  <a:lnTo>
                    <a:pt x="6648" y="15923"/>
                  </a:lnTo>
                  <a:cubicBezTo>
                    <a:pt x="6685" y="15905"/>
                    <a:pt x="6699" y="15858"/>
                    <a:pt x="6681" y="15821"/>
                  </a:cubicBezTo>
                  <a:cubicBezTo>
                    <a:pt x="6667" y="15796"/>
                    <a:pt x="6640" y="15781"/>
                    <a:pt x="6612" y="15781"/>
                  </a:cubicBezTo>
                  <a:cubicBezTo>
                    <a:pt x="6601" y="15781"/>
                    <a:pt x="6590" y="15783"/>
                    <a:pt x="6579" y="15788"/>
                  </a:cubicBezTo>
                  <a:lnTo>
                    <a:pt x="151" y="19043"/>
                  </a:lnTo>
                  <a:lnTo>
                    <a:pt x="151" y="4191"/>
                  </a:lnTo>
                  <a:lnTo>
                    <a:pt x="6653" y="140"/>
                  </a:lnTo>
                  <a:cubicBezTo>
                    <a:pt x="6724" y="96"/>
                    <a:pt x="6681" y="0"/>
                    <a:pt x="6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35"/>
            <p:cNvSpPr/>
            <p:nvPr/>
          </p:nvSpPr>
          <p:spPr>
            <a:xfrm>
              <a:off x="2136250" y="17924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4"/>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35"/>
            <p:cNvSpPr/>
            <p:nvPr/>
          </p:nvSpPr>
          <p:spPr>
            <a:xfrm>
              <a:off x="2324625" y="1675875"/>
              <a:ext cx="3800" cy="380225"/>
            </a:xfrm>
            <a:custGeom>
              <a:avLst/>
              <a:gdLst/>
              <a:ahLst/>
              <a:cxnLst/>
              <a:rect l="l" t="t" r="r" b="b"/>
              <a:pathLst>
                <a:path w="152" h="15209" extrusionOk="0">
                  <a:moveTo>
                    <a:pt x="76" y="0"/>
                  </a:moveTo>
                  <a:cubicBezTo>
                    <a:pt x="38" y="0"/>
                    <a:pt x="1" y="25"/>
                    <a:pt x="1" y="75"/>
                  </a:cubicBezTo>
                  <a:lnTo>
                    <a:pt x="1" y="15133"/>
                  </a:lnTo>
                  <a:cubicBezTo>
                    <a:pt x="1" y="15174"/>
                    <a:pt x="34" y="15208"/>
                    <a:pt x="76" y="15208"/>
                  </a:cubicBezTo>
                  <a:cubicBezTo>
                    <a:pt x="117" y="15208"/>
                    <a:pt x="151" y="15174"/>
                    <a:pt x="151" y="15133"/>
                  </a:cubicBezTo>
                  <a:lnTo>
                    <a:pt x="151" y="75"/>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35"/>
            <p:cNvSpPr/>
            <p:nvPr/>
          </p:nvSpPr>
          <p:spPr>
            <a:xfrm>
              <a:off x="2623975" y="1395875"/>
              <a:ext cx="153325" cy="507750"/>
            </a:xfrm>
            <a:custGeom>
              <a:avLst/>
              <a:gdLst/>
              <a:ahLst/>
              <a:cxnLst/>
              <a:rect l="l" t="t" r="r" b="b"/>
              <a:pathLst>
                <a:path w="6133" h="20310" extrusionOk="0">
                  <a:moveTo>
                    <a:pt x="5981" y="277"/>
                  </a:moveTo>
                  <a:lnTo>
                    <a:pt x="5981" y="16874"/>
                  </a:lnTo>
                  <a:lnTo>
                    <a:pt x="151" y="20055"/>
                  </a:lnTo>
                  <a:lnTo>
                    <a:pt x="151" y="3998"/>
                  </a:lnTo>
                  <a:lnTo>
                    <a:pt x="5981" y="277"/>
                  </a:lnTo>
                  <a:close/>
                  <a:moveTo>
                    <a:pt x="6132" y="1"/>
                  </a:moveTo>
                  <a:lnTo>
                    <a:pt x="36" y="3893"/>
                  </a:lnTo>
                  <a:lnTo>
                    <a:pt x="0" y="3916"/>
                  </a:lnTo>
                  <a:lnTo>
                    <a:pt x="0" y="20309"/>
                  </a:lnTo>
                  <a:lnTo>
                    <a:pt x="6094" y="16985"/>
                  </a:lnTo>
                  <a:lnTo>
                    <a:pt x="6132" y="16964"/>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35"/>
            <p:cNvSpPr/>
            <p:nvPr/>
          </p:nvSpPr>
          <p:spPr>
            <a:xfrm>
              <a:off x="2819650" y="1239900"/>
              <a:ext cx="186675" cy="555625"/>
            </a:xfrm>
            <a:custGeom>
              <a:avLst/>
              <a:gdLst/>
              <a:ahLst/>
              <a:cxnLst/>
              <a:rect l="l" t="t" r="r" b="b"/>
              <a:pathLst>
                <a:path w="7467" h="22225" extrusionOk="0">
                  <a:moveTo>
                    <a:pt x="7318" y="285"/>
                  </a:moveTo>
                  <a:lnTo>
                    <a:pt x="7318" y="17872"/>
                  </a:lnTo>
                  <a:lnTo>
                    <a:pt x="151" y="21965"/>
                  </a:lnTo>
                  <a:lnTo>
                    <a:pt x="151" y="5146"/>
                  </a:lnTo>
                  <a:lnTo>
                    <a:pt x="7318" y="285"/>
                  </a:lnTo>
                  <a:close/>
                  <a:moveTo>
                    <a:pt x="7467" y="1"/>
                  </a:moveTo>
                  <a:lnTo>
                    <a:pt x="33" y="5043"/>
                  </a:lnTo>
                  <a:lnTo>
                    <a:pt x="0" y="5065"/>
                  </a:lnTo>
                  <a:lnTo>
                    <a:pt x="0" y="22225"/>
                  </a:lnTo>
                  <a:lnTo>
                    <a:pt x="7430" y="17982"/>
                  </a:lnTo>
                  <a:lnTo>
                    <a:pt x="7467" y="17960"/>
                  </a:lnTo>
                  <a:lnTo>
                    <a:pt x="74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35"/>
            <p:cNvSpPr/>
            <p:nvPr/>
          </p:nvSpPr>
          <p:spPr>
            <a:xfrm>
              <a:off x="2642075" y="1481350"/>
              <a:ext cx="3775" cy="414075"/>
            </a:xfrm>
            <a:custGeom>
              <a:avLst/>
              <a:gdLst/>
              <a:ahLst/>
              <a:cxnLst/>
              <a:rect l="l" t="t" r="r" b="b"/>
              <a:pathLst>
                <a:path w="151" h="16563" extrusionOk="0">
                  <a:moveTo>
                    <a:pt x="75" y="0"/>
                  </a:moveTo>
                  <a:cubicBezTo>
                    <a:pt x="38" y="0"/>
                    <a:pt x="0" y="25"/>
                    <a:pt x="0" y="75"/>
                  </a:cubicBezTo>
                  <a:lnTo>
                    <a:pt x="0" y="16487"/>
                  </a:lnTo>
                  <a:cubicBezTo>
                    <a:pt x="0" y="16529"/>
                    <a:pt x="34" y="16562"/>
                    <a:pt x="75" y="16562"/>
                  </a:cubicBezTo>
                  <a:cubicBezTo>
                    <a:pt x="118" y="16562"/>
                    <a:pt x="151" y="16529"/>
                    <a:pt x="151" y="16487"/>
                  </a:cubicBezTo>
                  <a:lnTo>
                    <a:pt x="151" y="75"/>
                  </a:lnTo>
                  <a:cubicBezTo>
                    <a:pt x="151" y="25"/>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35"/>
            <p:cNvSpPr/>
            <p:nvPr/>
          </p:nvSpPr>
          <p:spPr>
            <a:xfrm>
              <a:off x="2835600" y="1354825"/>
              <a:ext cx="3800" cy="428150"/>
            </a:xfrm>
            <a:custGeom>
              <a:avLst/>
              <a:gdLst/>
              <a:ahLst/>
              <a:cxnLst/>
              <a:rect l="l" t="t" r="r" b="b"/>
              <a:pathLst>
                <a:path w="152" h="17126" extrusionOk="0">
                  <a:moveTo>
                    <a:pt x="76" y="1"/>
                  </a:moveTo>
                  <a:cubicBezTo>
                    <a:pt x="38" y="1"/>
                    <a:pt x="0" y="26"/>
                    <a:pt x="0" y="76"/>
                  </a:cubicBezTo>
                  <a:lnTo>
                    <a:pt x="0" y="17050"/>
                  </a:lnTo>
                  <a:cubicBezTo>
                    <a:pt x="0" y="17091"/>
                    <a:pt x="33" y="17126"/>
                    <a:pt x="76" y="17126"/>
                  </a:cubicBezTo>
                  <a:cubicBezTo>
                    <a:pt x="117" y="17126"/>
                    <a:pt x="151" y="17091"/>
                    <a:pt x="150" y="17050"/>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35"/>
            <p:cNvSpPr/>
            <p:nvPr/>
          </p:nvSpPr>
          <p:spPr>
            <a:xfrm>
              <a:off x="1472325" y="2584125"/>
              <a:ext cx="117950" cy="376625"/>
            </a:xfrm>
            <a:custGeom>
              <a:avLst/>
              <a:gdLst/>
              <a:ahLst/>
              <a:cxnLst/>
              <a:rect l="l" t="t" r="r" b="b"/>
              <a:pathLst>
                <a:path w="4718" h="15065" extrusionOk="0">
                  <a:moveTo>
                    <a:pt x="4610" y="0"/>
                  </a:moveTo>
                  <a:cubicBezTo>
                    <a:pt x="4600" y="0"/>
                    <a:pt x="4588" y="3"/>
                    <a:pt x="4577" y="8"/>
                  </a:cubicBezTo>
                  <a:lnTo>
                    <a:pt x="1" y="2269"/>
                  </a:lnTo>
                  <a:lnTo>
                    <a:pt x="1" y="15064"/>
                  </a:lnTo>
                  <a:lnTo>
                    <a:pt x="4635" y="13406"/>
                  </a:lnTo>
                  <a:cubicBezTo>
                    <a:pt x="4673" y="13391"/>
                    <a:pt x="4694" y="13348"/>
                    <a:pt x="4680" y="13309"/>
                  </a:cubicBezTo>
                  <a:cubicBezTo>
                    <a:pt x="4669" y="13278"/>
                    <a:pt x="4640" y="13259"/>
                    <a:pt x="4609" y="13259"/>
                  </a:cubicBezTo>
                  <a:cubicBezTo>
                    <a:pt x="4600" y="13259"/>
                    <a:pt x="4592" y="13260"/>
                    <a:pt x="4583" y="13263"/>
                  </a:cubicBezTo>
                  <a:lnTo>
                    <a:pt x="150" y="14849"/>
                  </a:lnTo>
                  <a:lnTo>
                    <a:pt x="150" y="2363"/>
                  </a:lnTo>
                  <a:lnTo>
                    <a:pt x="4643" y="143"/>
                  </a:lnTo>
                  <a:cubicBezTo>
                    <a:pt x="4717" y="103"/>
                    <a:pt x="4679" y="0"/>
                    <a:pt x="46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35"/>
            <p:cNvSpPr/>
            <p:nvPr/>
          </p:nvSpPr>
          <p:spPr>
            <a:xfrm>
              <a:off x="1275075" y="2665725"/>
              <a:ext cx="130000" cy="361500"/>
            </a:xfrm>
            <a:custGeom>
              <a:avLst/>
              <a:gdLst/>
              <a:ahLst/>
              <a:cxnLst/>
              <a:rect l="l" t="t" r="r" b="b"/>
              <a:pathLst>
                <a:path w="5200" h="14460" extrusionOk="0">
                  <a:moveTo>
                    <a:pt x="5048" y="223"/>
                  </a:moveTo>
                  <a:lnTo>
                    <a:pt x="5048" y="12614"/>
                  </a:lnTo>
                  <a:lnTo>
                    <a:pt x="151" y="14250"/>
                  </a:lnTo>
                  <a:lnTo>
                    <a:pt x="151" y="2189"/>
                  </a:lnTo>
                  <a:lnTo>
                    <a:pt x="5048" y="223"/>
                  </a:lnTo>
                  <a:close/>
                  <a:moveTo>
                    <a:pt x="5200" y="1"/>
                  </a:moveTo>
                  <a:lnTo>
                    <a:pt x="0" y="2087"/>
                  </a:lnTo>
                  <a:lnTo>
                    <a:pt x="0" y="14460"/>
                  </a:lnTo>
                  <a:lnTo>
                    <a:pt x="5148" y="12739"/>
                  </a:lnTo>
                  <a:lnTo>
                    <a:pt x="5200" y="12722"/>
                  </a:lnTo>
                  <a:lnTo>
                    <a:pt x="52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35"/>
            <p:cNvSpPr/>
            <p:nvPr/>
          </p:nvSpPr>
          <p:spPr>
            <a:xfrm>
              <a:off x="1297375" y="2708350"/>
              <a:ext cx="3775" cy="311450"/>
            </a:xfrm>
            <a:custGeom>
              <a:avLst/>
              <a:gdLst/>
              <a:ahLst/>
              <a:cxnLst/>
              <a:rect l="l" t="t" r="r" b="b"/>
              <a:pathLst>
                <a:path w="151" h="12458" extrusionOk="0">
                  <a:moveTo>
                    <a:pt x="75" y="0"/>
                  </a:moveTo>
                  <a:cubicBezTo>
                    <a:pt x="38" y="0"/>
                    <a:pt x="0" y="26"/>
                    <a:pt x="0" y="76"/>
                  </a:cubicBezTo>
                  <a:lnTo>
                    <a:pt x="0" y="12382"/>
                  </a:lnTo>
                  <a:cubicBezTo>
                    <a:pt x="0" y="12423"/>
                    <a:pt x="35" y="12457"/>
                    <a:pt x="75" y="12457"/>
                  </a:cubicBezTo>
                  <a:cubicBezTo>
                    <a:pt x="116" y="12457"/>
                    <a:pt x="151" y="12423"/>
                    <a:pt x="151" y="12382"/>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35"/>
            <p:cNvSpPr/>
            <p:nvPr/>
          </p:nvSpPr>
          <p:spPr>
            <a:xfrm>
              <a:off x="1866800" y="2398300"/>
              <a:ext cx="119875" cy="407675"/>
            </a:xfrm>
            <a:custGeom>
              <a:avLst/>
              <a:gdLst/>
              <a:ahLst/>
              <a:cxnLst/>
              <a:rect l="l" t="t" r="r" b="b"/>
              <a:pathLst>
                <a:path w="4795" h="16307" extrusionOk="0">
                  <a:moveTo>
                    <a:pt x="4683" y="0"/>
                  </a:moveTo>
                  <a:cubicBezTo>
                    <a:pt x="4672" y="0"/>
                    <a:pt x="4660" y="3"/>
                    <a:pt x="4649" y="9"/>
                  </a:cubicBezTo>
                  <a:lnTo>
                    <a:pt x="42" y="2384"/>
                  </a:lnTo>
                  <a:lnTo>
                    <a:pt x="1" y="2406"/>
                  </a:lnTo>
                  <a:lnTo>
                    <a:pt x="1" y="16307"/>
                  </a:lnTo>
                  <a:lnTo>
                    <a:pt x="4711" y="14462"/>
                  </a:lnTo>
                  <a:cubicBezTo>
                    <a:pt x="4794" y="14430"/>
                    <a:pt x="4760" y="14316"/>
                    <a:pt x="4686" y="14316"/>
                  </a:cubicBezTo>
                  <a:cubicBezTo>
                    <a:pt x="4677" y="14316"/>
                    <a:pt x="4666" y="14318"/>
                    <a:pt x="4656" y="14322"/>
                  </a:cubicBezTo>
                  <a:lnTo>
                    <a:pt x="151" y="16085"/>
                  </a:lnTo>
                  <a:lnTo>
                    <a:pt x="151" y="2498"/>
                  </a:lnTo>
                  <a:lnTo>
                    <a:pt x="4718" y="144"/>
                  </a:lnTo>
                  <a:cubicBezTo>
                    <a:pt x="4755" y="124"/>
                    <a:pt x="4769" y="79"/>
                    <a:pt x="4751" y="42"/>
                  </a:cubicBezTo>
                  <a:cubicBezTo>
                    <a:pt x="4738" y="16"/>
                    <a:pt x="4711" y="0"/>
                    <a:pt x="4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35"/>
            <p:cNvSpPr/>
            <p:nvPr/>
          </p:nvSpPr>
          <p:spPr>
            <a:xfrm>
              <a:off x="1720475" y="2467650"/>
              <a:ext cx="123100" cy="386850"/>
            </a:xfrm>
            <a:custGeom>
              <a:avLst/>
              <a:gdLst/>
              <a:ahLst/>
              <a:cxnLst/>
              <a:rect l="l" t="t" r="r" b="b"/>
              <a:pathLst>
                <a:path w="4924" h="15474" extrusionOk="0">
                  <a:moveTo>
                    <a:pt x="4773" y="242"/>
                  </a:moveTo>
                  <a:lnTo>
                    <a:pt x="4773" y="13747"/>
                  </a:lnTo>
                  <a:lnTo>
                    <a:pt x="151" y="15265"/>
                  </a:lnTo>
                  <a:lnTo>
                    <a:pt x="151" y="2525"/>
                  </a:lnTo>
                  <a:lnTo>
                    <a:pt x="4773" y="242"/>
                  </a:lnTo>
                  <a:close/>
                  <a:moveTo>
                    <a:pt x="4924" y="0"/>
                  </a:moveTo>
                  <a:lnTo>
                    <a:pt x="41" y="2410"/>
                  </a:lnTo>
                  <a:lnTo>
                    <a:pt x="0" y="2430"/>
                  </a:lnTo>
                  <a:lnTo>
                    <a:pt x="0" y="15474"/>
                  </a:lnTo>
                  <a:lnTo>
                    <a:pt x="4872" y="13872"/>
                  </a:lnTo>
                  <a:lnTo>
                    <a:pt x="4924" y="13855"/>
                  </a:lnTo>
                  <a:lnTo>
                    <a:pt x="49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35"/>
            <p:cNvSpPr/>
            <p:nvPr/>
          </p:nvSpPr>
          <p:spPr>
            <a:xfrm>
              <a:off x="1739075" y="2518525"/>
              <a:ext cx="3775" cy="328975"/>
            </a:xfrm>
            <a:custGeom>
              <a:avLst/>
              <a:gdLst/>
              <a:ahLst/>
              <a:cxnLst/>
              <a:rect l="l" t="t" r="r" b="b"/>
              <a:pathLst>
                <a:path w="151" h="13159" extrusionOk="0">
                  <a:moveTo>
                    <a:pt x="76" y="0"/>
                  </a:moveTo>
                  <a:cubicBezTo>
                    <a:pt x="38" y="0"/>
                    <a:pt x="0" y="25"/>
                    <a:pt x="0" y="75"/>
                  </a:cubicBezTo>
                  <a:lnTo>
                    <a:pt x="0" y="13083"/>
                  </a:lnTo>
                  <a:cubicBezTo>
                    <a:pt x="0" y="13124"/>
                    <a:pt x="33" y="13159"/>
                    <a:pt x="76" y="13159"/>
                  </a:cubicBezTo>
                  <a:cubicBezTo>
                    <a:pt x="117" y="13159"/>
                    <a:pt x="151" y="13124"/>
                    <a:pt x="151" y="13083"/>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35"/>
            <p:cNvSpPr/>
            <p:nvPr/>
          </p:nvSpPr>
          <p:spPr>
            <a:xfrm>
              <a:off x="1888575" y="2446275"/>
              <a:ext cx="4175" cy="350300"/>
            </a:xfrm>
            <a:custGeom>
              <a:avLst/>
              <a:gdLst/>
              <a:ahLst/>
              <a:cxnLst/>
              <a:rect l="l" t="t" r="r" b="b"/>
              <a:pathLst>
                <a:path w="167" h="14012" extrusionOk="0">
                  <a:moveTo>
                    <a:pt x="92" y="0"/>
                  </a:moveTo>
                  <a:cubicBezTo>
                    <a:pt x="49" y="0"/>
                    <a:pt x="16" y="35"/>
                    <a:pt x="16" y="76"/>
                  </a:cubicBezTo>
                  <a:lnTo>
                    <a:pt x="0" y="13936"/>
                  </a:lnTo>
                  <a:cubicBezTo>
                    <a:pt x="0" y="13977"/>
                    <a:pt x="35" y="14011"/>
                    <a:pt x="76" y="14011"/>
                  </a:cubicBezTo>
                  <a:cubicBezTo>
                    <a:pt x="118" y="14011"/>
                    <a:pt x="151" y="13977"/>
                    <a:pt x="151" y="13936"/>
                  </a:cubicBezTo>
                  <a:lnTo>
                    <a:pt x="167" y="76"/>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35"/>
            <p:cNvSpPr/>
            <p:nvPr/>
          </p:nvSpPr>
          <p:spPr>
            <a:xfrm>
              <a:off x="2118150" y="2264125"/>
              <a:ext cx="159700" cy="440450"/>
            </a:xfrm>
            <a:custGeom>
              <a:avLst/>
              <a:gdLst/>
              <a:ahLst/>
              <a:cxnLst/>
              <a:rect l="l" t="t" r="r" b="b"/>
              <a:pathLst>
                <a:path w="6388" h="17618" extrusionOk="0">
                  <a:moveTo>
                    <a:pt x="5921" y="241"/>
                  </a:moveTo>
                  <a:lnTo>
                    <a:pt x="6234" y="14789"/>
                  </a:lnTo>
                  <a:lnTo>
                    <a:pt x="151" y="17389"/>
                  </a:lnTo>
                  <a:lnTo>
                    <a:pt x="151" y="3107"/>
                  </a:lnTo>
                  <a:lnTo>
                    <a:pt x="5921" y="241"/>
                  </a:lnTo>
                  <a:close/>
                  <a:moveTo>
                    <a:pt x="6066" y="1"/>
                  </a:moveTo>
                  <a:lnTo>
                    <a:pt x="41" y="2994"/>
                  </a:lnTo>
                  <a:lnTo>
                    <a:pt x="0" y="3015"/>
                  </a:lnTo>
                  <a:lnTo>
                    <a:pt x="0" y="17617"/>
                  </a:lnTo>
                  <a:lnTo>
                    <a:pt x="6340" y="14908"/>
                  </a:lnTo>
                  <a:lnTo>
                    <a:pt x="6387" y="14888"/>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35"/>
            <p:cNvSpPr/>
            <p:nvPr/>
          </p:nvSpPr>
          <p:spPr>
            <a:xfrm>
              <a:off x="2304250" y="2163650"/>
              <a:ext cx="168150" cy="462350"/>
            </a:xfrm>
            <a:custGeom>
              <a:avLst/>
              <a:gdLst/>
              <a:ahLst/>
              <a:cxnLst/>
              <a:rect l="l" t="t" r="r" b="b"/>
              <a:pathLst>
                <a:path w="6726" h="18494" extrusionOk="0">
                  <a:moveTo>
                    <a:pt x="6615" y="1"/>
                  </a:moveTo>
                  <a:cubicBezTo>
                    <a:pt x="6604" y="1"/>
                    <a:pt x="6592" y="3"/>
                    <a:pt x="6579" y="10"/>
                  </a:cubicBezTo>
                  <a:lnTo>
                    <a:pt x="0" y="3321"/>
                  </a:lnTo>
                  <a:lnTo>
                    <a:pt x="0" y="18493"/>
                  </a:lnTo>
                  <a:lnTo>
                    <a:pt x="6641" y="15927"/>
                  </a:lnTo>
                  <a:cubicBezTo>
                    <a:pt x="6724" y="15896"/>
                    <a:pt x="6691" y="15781"/>
                    <a:pt x="6617" y="15781"/>
                  </a:cubicBezTo>
                  <a:cubicBezTo>
                    <a:pt x="6608" y="15781"/>
                    <a:pt x="6598" y="15783"/>
                    <a:pt x="6587" y="15787"/>
                  </a:cubicBezTo>
                  <a:lnTo>
                    <a:pt x="151" y="18274"/>
                  </a:lnTo>
                  <a:lnTo>
                    <a:pt x="151" y="3415"/>
                  </a:lnTo>
                  <a:lnTo>
                    <a:pt x="6648" y="145"/>
                  </a:lnTo>
                  <a:cubicBezTo>
                    <a:pt x="6725" y="106"/>
                    <a:pt x="6685"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35"/>
            <p:cNvSpPr/>
            <p:nvPr/>
          </p:nvSpPr>
          <p:spPr>
            <a:xfrm>
              <a:off x="2136250" y="2329775"/>
              <a:ext cx="3775" cy="363775"/>
            </a:xfrm>
            <a:custGeom>
              <a:avLst/>
              <a:gdLst/>
              <a:ahLst/>
              <a:cxnLst/>
              <a:rect l="l" t="t" r="r" b="b"/>
              <a:pathLst>
                <a:path w="151" h="14551" extrusionOk="0">
                  <a:moveTo>
                    <a:pt x="76" y="0"/>
                  </a:moveTo>
                  <a:cubicBezTo>
                    <a:pt x="38" y="0"/>
                    <a:pt x="0" y="25"/>
                    <a:pt x="0" y="76"/>
                  </a:cubicBezTo>
                  <a:lnTo>
                    <a:pt x="0" y="14475"/>
                  </a:lnTo>
                  <a:cubicBezTo>
                    <a:pt x="0" y="14516"/>
                    <a:pt x="33" y="14550"/>
                    <a:pt x="76" y="14550"/>
                  </a:cubicBezTo>
                  <a:cubicBezTo>
                    <a:pt x="117" y="14550"/>
                    <a:pt x="151" y="14516"/>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35"/>
            <p:cNvSpPr/>
            <p:nvPr/>
          </p:nvSpPr>
          <p:spPr>
            <a:xfrm>
              <a:off x="2324625" y="2235700"/>
              <a:ext cx="3800" cy="380225"/>
            </a:xfrm>
            <a:custGeom>
              <a:avLst/>
              <a:gdLst/>
              <a:ahLst/>
              <a:cxnLst/>
              <a:rect l="l" t="t" r="r" b="b"/>
              <a:pathLst>
                <a:path w="152" h="15209" extrusionOk="0">
                  <a:moveTo>
                    <a:pt x="76" y="0"/>
                  </a:moveTo>
                  <a:cubicBezTo>
                    <a:pt x="38" y="0"/>
                    <a:pt x="1" y="25"/>
                    <a:pt x="1" y="76"/>
                  </a:cubicBezTo>
                  <a:lnTo>
                    <a:pt x="1" y="15133"/>
                  </a:lnTo>
                  <a:cubicBezTo>
                    <a:pt x="1" y="15174"/>
                    <a:pt x="34" y="15207"/>
                    <a:pt x="76" y="15208"/>
                  </a:cubicBezTo>
                  <a:cubicBezTo>
                    <a:pt x="117" y="15207"/>
                    <a:pt x="151" y="15174"/>
                    <a:pt x="151" y="15133"/>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35"/>
            <p:cNvSpPr/>
            <p:nvPr/>
          </p:nvSpPr>
          <p:spPr>
            <a:xfrm>
              <a:off x="2623975" y="2009725"/>
              <a:ext cx="153325" cy="489200"/>
            </a:xfrm>
            <a:custGeom>
              <a:avLst/>
              <a:gdLst/>
              <a:ahLst/>
              <a:cxnLst/>
              <a:rect l="l" t="t" r="r" b="b"/>
              <a:pathLst>
                <a:path w="6133" h="19568" extrusionOk="0">
                  <a:moveTo>
                    <a:pt x="5981" y="249"/>
                  </a:moveTo>
                  <a:lnTo>
                    <a:pt x="5981" y="16855"/>
                  </a:lnTo>
                  <a:lnTo>
                    <a:pt x="151" y="19339"/>
                  </a:lnTo>
                  <a:lnTo>
                    <a:pt x="151" y="3273"/>
                  </a:lnTo>
                  <a:lnTo>
                    <a:pt x="5981" y="249"/>
                  </a:lnTo>
                  <a:close/>
                  <a:moveTo>
                    <a:pt x="6132" y="0"/>
                  </a:moveTo>
                  <a:lnTo>
                    <a:pt x="0" y="3182"/>
                  </a:lnTo>
                  <a:lnTo>
                    <a:pt x="0" y="19567"/>
                  </a:lnTo>
                  <a:lnTo>
                    <a:pt x="6132" y="16954"/>
                  </a:lnTo>
                  <a:lnTo>
                    <a:pt x="61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35"/>
            <p:cNvSpPr/>
            <p:nvPr/>
          </p:nvSpPr>
          <p:spPr>
            <a:xfrm>
              <a:off x="2819650" y="1881125"/>
              <a:ext cx="186725" cy="533075"/>
            </a:xfrm>
            <a:custGeom>
              <a:avLst/>
              <a:gdLst/>
              <a:ahLst/>
              <a:cxnLst/>
              <a:rect l="l" t="t" r="r" b="b"/>
              <a:pathLst>
                <a:path w="7469" h="21323" extrusionOk="0">
                  <a:moveTo>
                    <a:pt x="7318" y="257"/>
                  </a:moveTo>
                  <a:lnTo>
                    <a:pt x="7318" y="17852"/>
                  </a:lnTo>
                  <a:lnTo>
                    <a:pt x="151" y="21088"/>
                  </a:lnTo>
                  <a:lnTo>
                    <a:pt x="151" y="4262"/>
                  </a:lnTo>
                  <a:lnTo>
                    <a:pt x="7318" y="257"/>
                  </a:lnTo>
                  <a:close/>
                  <a:moveTo>
                    <a:pt x="7468" y="1"/>
                  </a:moveTo>
                  <a:lnTo>
                    <a:pt x="0" y="4173"/>
                  </a:lnTo>
                  <a:lnTo>
                    <a:pt x="0" y="21322"/>
                  </a:lnTo>
                  <a:lnTo>
                    <a:pt x="7423" y="17970"/>
                  </a:lnTo>
                  <a:lnTo>
                    <a:pt x="7468" y="17950"/>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35"/>
            <p:cNvSpPr/>
            <p:nvPr/>
          </p:nvSpPr>
          <p:spPr>
            <a:xfrm>
              <a:off x="2642100" y="2079125"/>
              <a:ext cx="3800" cy="414075"/>
            </a:xfrm>
            <a:custGeom>
              <a:avLst/>
              <a:gdLst/>
              <a:ahLst/>
              <a:cxnLst/>
              <a:rect l="l" t="t" r="r" b="b"/>
              <a:pathLst>
                <a:path w="152" h="16563" extrusionOk="0">
                  <a:moveTo>
                    <a:pt x="76" y="0"/>
                  </a:moveTo>
                  <a:cubicBezTo>
                    <a:pt x="38" y="0"/>
                    <a:pt x="0" y="25"/>
                    <a:pt x="0" y="76"/>
                  </a:cubicBezTo>
                  <a:lnTo>
                    <a:pt x="0" y="16489"/>
                  </a:lnTo>
                  <a:cubicBezTo>
                    <a:pt x="0" y="16530"/>
                    <a:pt x="33" y="16563"/>
                    <a:pt x="74" y="16563"/>
                  </a:cubicBezTo>
                  <a:cubicBezTo>
                    <a:pt x="117" y="16563"/>
                    <a:pt x="150" y="16530"/>
                    <a:pt x="151" y="16489"/>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35"/>
            <p:cNvSpPr/>
            <p:nvPr/>
          </p:nvSpPr>
          <p:spPr>
            <a:xfrm>
              <a:off x="2835600" y="1975725"/>
              <a:ext cx="3775" cy="428150"/>
            </a:xfrm>
            <a:custGeom>
              <a:avLst/>
              <a:gdLst/>
              <a:ahLst/>
              <a:cxnLst/>
              <a:rect l="l" t="t" r="r" b="b"/>
              <a:pathLst>
                <a:path w="151" h="17126" extrusionOk="0">
                  <a:moveTo>
                    <a:pt x="76" y="1"/>
                  </a:moveTo>
                  <a:cubicBezTo>
                    <a:pt x="38" y="1"/>
                    <a:pt x="0" y="26"/>
                    <a:pt x="0" y="76"/>
                  </a:cubicBezTo>
                  <a:lnTo>
                    <a:pt x="0" y="17051"/>
                  </a:lnTo>
                  <a:cubicBezTo>
                    <a:pt x="0" y="17091"/>
                    <a:pt x="33" y="17126"/>
                    <a:pt x="76" y="17126"/>
                  </a:cubicBezTo>
                  <a:cubicBezTo>
                    <a:pt x="117" y="17126"/>
                    <a:pt x="150" y="17091"/>
                    <a:pt x="150" y="17051"/>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35"/>
            <p:cNvSpPr/>
            <p:nvPr/>
          </p:nvSpPr>
          <p:spPr>
            <a:xfrm>
              <a:off x="1472325" y="3098050"/>
              <a:ext cx="118025" cy="358525"/>
            </a:xfrm>
            <a:custGeom>
              <a:avLst/>
              <a:gdLst/>
              <a:ahLst/>
              <a:cxnLst/>
              <a:rect l="l" t="t" r="r" b="b"/>
              <a:pathLst>
                <a:path w="4721" h="14341" extrusionOk="0">
                  <a:moveTo>
                    <a:pt x="4613" y="0"/>
                  </a:moveTo>
                  <a:cubicBezTo>
                    <a:pt x="4604" y="0"/>
                    <a:pt x="4595" y="2"/>
                    <a:pt x="4586" y="5"/>
                  </a:cubicBezTo>
                  <a:lnTo>
                    <a:pt x="1" y="1553"/>
                  </a:lnTo>
                  <a:lnTo>
                    <a:pt x="1" y="14341"/>
                  </a:lnTo>
                  <a:lnTo>
                    <a:pt x="4624" y="13411"/>
                  </a:lnTo>
                  <a:cubicBezTo>
                    <a:pt x="4665" y="13403"/>
                    <a:pt x="4692" y="13363"/>
                    <a:pt x="4684" y="13322"/>
                  </a:cubicBezTo>
                  <a:cubicBezTo>
                    <a:pt x="4677" y="13286"/>
                    <a:pt x="4646" y="13261"/>
                    <a:pt x="4611" y="13261"/>
                  </a:cubicBezTo>
                  <a:cubicBezTo>
                    <a:pt x="4606" y="13261"/>
                    <a:pt x="4600" y="13261"/>
                    <a:pt x="4595" y="13263"/>
                  </a:cubicBezTo>
                  <a:lnTo>
                    <a:pt x="152" y="14157"/>
                  </a:lnTo>
                  <a:lnTo>
                    <a:pt x="152" y="1662"/>
                  </a:lnTo>
                  <a:lnTo>
                    <a:pt x="4635" y="148"/>
                  </a:lnTo>
                  <a:cubicBezTo>
                    <a:pt x="4720" y="119"/>
                    <a:pt x="4689"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35"/>
            <p:cNvSpPr/>
            <p:nvPr/>
          </p:nvSpPr>
          <p:spPr>
            <a:xfrm>
              <a:off x="1275075" y="3151250"/>
              <a:ext cx="130000" cy="341000"/>
            </a:xfrm>
            <a:custGeom>
              <a:avLst/>
              <a:gdLst/>
              <a:ahLst/>
              <a:cxnLst/>
              <a:rect l="l" t="t" r="r" b="b"/>
              <a:pathLst>
                <a:path w="5200" h="13640" extrusionOk="0">
                  <a:moveTo>
                    <a:pt x="5048" y="192"/>
                  </a:moveTo>
                  <a:lnTo>
                    <a:pt x="5048" y="12588"/>
                  </a:lnTo>
                  <a:lnTo>
                    <a:pt x="151" y="13459"/>
                  </a:lnTo>
                  <a:lnTo>
                    <a:pt x="151" y="1391"/>
                  </a:lnTo>
                  <a:lnTo>
                    <a:pt x="5048" y="192"/>
                  </a:lnTo>
                  <a:close/>
                  <a:moveTo>
                    <a:pt x="5200" y="0"/>
                  </a:moveTo>
                  <a:lnTo>
                    <a:pt x="57" y="1259"/>
                  </a:lnTo>
                  <a:lnTo>
                    <a:pt x="0" y="1274"/>
                  </a:lnTo>
                  <a:lnTo>
                    <a:pt x="0" y="13640"/>
                  </a:lnTo>
                  <a:lnTo>
                    <a:pt x="5200" y="12715"/>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35"/>
            <p:cNvSpPr/>
            <p:nvPr/>
          </p:nvSpPr>
          <p:spPr>
            <a:xfrm>
              <a:off x="1297375" y="3177200"/>
              <a:ext cx="3775" cy="311500"/>
            </a:xfrm>
            <a:custGeom>
              <a:avLst/>
              <a:gdLst/>
              <a:ahLst/>
              <a:cxnLst/>
              <a:rect l="l" t="t" r="r" b="b"/>
              <a:pathLst>
                <a:path w="151" h="12460" extrusionOk="0">
                  <a:moveTo>
                    <a:pt x="75" y="1"/>
                  </a:moveTo>
                  <a:cubicBezTo>
                    <a:pt x="38" y="1"/>
                    <a:pt x="0" y="26"/>
                    <a:pt x="0" y="76"/>
                  </a:cubicBezTo>
                  <a:lnTo>
                    <a:pt x="0" y="12382"/>
                  </a:lnTo>
                  <a:cubicBezTo>
                    <a:pt x="0" y="12425"/>
                    <a:pt x="35" y="12459"/>
                    <a:pt x="75" y="12459"/>
                  </a:cubicBezTo>
                  <a:cubicBezTo>
                    <a:pt x="116"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35"/>
            <p:cNvSpPr/>
            <p:nvPr/>
          </p:nvSpPr>
          <p:spPr>
            <a:xfrm>
              <a:off x="1866800" y="2974200"/>
              <a:ext cx="119850" cy="389300"/>
            </a:xfrm>
            <a:custGeom>
              <a:avLst/>
              <a:gdLst/>
              <a:ahLst/>
              <a:cxnLst/>
              <a:rect l="l" t="t" r="r" b="b"/>
              <a:pathLst>
                <a:path w="4794" h="15572" extrusionOk="0">
                  <a:moveTo>
                    <a:pt x="4686" y="0"/>
                  </a:moveTo>
                  <a:cubicBezTo>
                    <a:pt x="4677" y="0"/>
                    <a:pt x="4668" y="2"/>
                    <a:pt x="4658" y="5"/>
                  </a:cubicBezTo>
                  <a:lnTo>
                    <a:pt x="1" y="1679"/>
                  </a:lnTo>
                  <a:lnTo>
                    <a:pt x="1" y="15571"/>
                  </a:lnTo>
                  <a:lnTo>
                    <a:pt x="4700" y="14467"/>
                  </a:lnTo>
                  <a:cubicBezTo>
                    <a:pt x="4787" y="14442"/>
                    <a:pt x="4765" y="14318"/>
                    <a:pt x="4683" y="14318"/>
                  </a:cubicBezTo>
                  <a:cubicBezTo>
                    <a:pt x="4678" y="14318"/>
                    <a:pt x="4672" y="14319"/>
                    <a:pt x="4666" y="14320"/>
                  </a:cubicBezTo>
                  <a:lnTo>
                    <a:pt x="151" y="15381"/>
                  </a:lnTo>
                  <a:lnTo>
                    <a:pt x="151" y="1785"/>
                  </a:lnTo>
                  <a:lnTo>
                    <a:pt x="4710" y="148"/>
                  </a:lnTo>
                  <a:cubicBezTo>
                    <a:pt x="4794" y="117"/>
                    <a:pt x="4762" y="0"/>
                    <a:pt x="4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35"/>
            <p:cNvSpPr/>
            <p:nvPr/>
          </p:nvSpPr>
          <p:spPr>
            <a:xfrm>
              <a:off x="1720475" y="3021725"/>
              <a:ext cx="123075" cy="367450"/>
            </a:xfrm>
            <a:custGeom>
              <a:avLst/>
              <a:gdLst/>
              <a:ahLst/>
              <a:cxnLst/>
              <a:rect l="l" t="t" r="r" b="b"/>
              <a:pathLst>
                <a:path w="4923" h="14698" extrusionOk="0">
                  <a:moveTo>
                    <a:pt x="4773" y="211"/>
                  </a:moveTo>
                  <a:lnTo>
                    <a:pt x="4773" y="13722"/>
                  </a:lnTo>
                  <a:lnTo>
                    <a:pt x="151" y="14517"/>
                  </a:lnTo>
                  <a:lnTo>
                    <a:pt x="151" y="1770"/>
                  </a:lnTo>
                  <a:lnTo>
                    <a:pt x="4773" y="211"/>
                  </a:lnTo>
                  <a:close/>
                  <a:moveTo>
                    <a:pt x="4922" y="0"/>
                  </a:moveTo>
                  <a:lnTo>
                    <a:pt x="0" y="1661"/>
                  </a:lnTo>
                  <a:lnTo>
                    <a:pt x="0" y="14697"/>
                  </a:lnTo>
                  <a:lnTo>
                    <a:pt x="4922" y="13849"/>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35"/>
            <p:cNvSpPr/>
            <p:nvPr/>
          </p:nvSpPr>
          <p:spPr>
            <a:xfrm>
              <a:off x="1739075" y="3056450"/>
              <a:ext cx="3775" cy="329025"/>
            </a:xfrm>
            <a:custGeom>
              <a:avLst/>
              <a:gdLst/>
              <a:ahLst/>
              <a:cxnLst/>
              <a:rect l="l" t="t" r="r" b="b"/>
              <a:pathLst>
                <a:path w="151" h="13161" extrusionOk="0">
                  <a:moveTo>
                    <a:pt x="76" y="0"/>
                  </a:moveTo>
                  <a:cubicBezTo>
                    <a:pt x="38" y="0"/>
                    <a:pt x="0" y="25"/>
                    <a:pt x="0" y="75"/>
                  </a:cubicBezTo>
                  <a:lnTo>
                    <a:pt x="0" y="13083"/>
                  </a:lnTo>
                  <a:cubicBezTo>
                    <a:pt x="0" y="13126"/>
                    <a:pt x="33" y="13160"/>
                    <a:pt x="76" y="13160"/>
                  </a:cubicBezTo>
                  <a:cubicBezTo>
                    <a:pt x="117" y="13160"/>
                    <a:pt x="151" y="13126"/>
                    <a:pt x="151" y="13085"/>
                  </a:cubicBezTo>
                  <a:lnTo>
                    <a:pt x="151" y="75"/>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35"/>
            <p:cNvSpPr/>
            <p:nvPr/>
          </p:nvSpPr>
          <p:spPr>
            <a:xfrm>
              <a:off x="1888575" y="3007650"/>
              <a:ext cx="4175" cy="350225"/>
            </a:xfrm>
            <a:custGeom>
              <a:avLst/>
              <a:gdLst/>
              <a:ahLst/>
              <a:cxnLst/>
              <a:rect l="l" t="t" r="r" b="b"/>
              <a:pathLst>
                <a:path w="167" h="14009" extrusionOk="0">
                  <a:moveTo>
                    <a:pt x="92" y="1"/>
                  </a:moveTo>
                  <a:cubicBezTo>
                    <a:pt x="49" y="1"/>
                    <a:pt x="16" y="35"/>
                    <a:pt x="16" y="76"/>
                  </a:cubicBezTo>
                  <a:lnTo>
                    <a:pt x="0" y="13933"/>
                  </a:lnTo>
                  <a:cubicBezTo>
                    <a:pt x="0" y="13974"/>
                    <a:pt x="35" y="14009"/>
                    <a:pt x="76" y="14009"/>
                  </a:cubicBezTo>
                  <a:cubicBezTo>
                    <a:pt x="118" y="14009"/>
                    <a:pt x="151" y="13974"/>
                    <a:pt x="151" y="13933"/>
                  </a:cubicBezTo>
                  <a:lnTo>
                    <a:pt x="167" y="76"/>
                  </a:lnTo>
                  <a:cubicBezTo>
                    <a:pt x="167"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35"/>
            <p:cNvSpPr/>
            <p:nvPr/>
          </p:nvSpPr>
          <p:spPr>
            <a:xfrm>
              <a:off x="2118150" y="2884875"/>
              <a:ext cx="159700" cy="416525"/>
            </a:xfrm>
            <a:custGeom>
              <a:avLst/>
              <a:gdLst/>
              <a:ahLst/>
              <a:cxnLst/>
              <a:rect l="l" t="t" r="r" b="b"/>
              <a:pathLst>
                <a:path w="6388" h="16661" extrusionOk="0">
                  <a:moveTo>
                    <a:pt x="5921" y="209"/>
                  </a:moveTo>
                  <a:lnTo>
                    <a:pt x="6234" y="14815"/>
                  </a:lnTo>
                  <a:lnTo>
                    <a:pt x="151" y="16462"/>
                  </a:lnTo>
                  <a:lnTo>
                    <a:pt x="151" y="2174"/>
                  </a:lnTo>
                  <a:lnTo>
                    <a:pt x="5921" y="209"/>
                  </a:lnTo>
                  <a:close/>
                  <a:moveTo>
                    <a:pt x="6066" y="0"/>
                  </a:moveTo>
                  <a:lnTo>
                    <a:pt x="52" y="2048"/>
                  </a:lnTo>
                  <a:lnTo>
                    <a:pt x="0" y="2066"/>
                  </a:lnTo>
                  <a:lnTo>
                    <a:pt x="0" y="16660"/>
                  </a:lnTo>
                  <a:lnTo>
                    <a:pt x="6387" y="14928"/>
                  </a:lnTo>
                  <a:lnTo>
                    <a:pt x="60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35"/>
            <p:cNvSpPr/>
            <p:nvPr/>
          </p:nvSpPr>
          <p:spPr>
            <a:xfrm>
              <a:off x="2304250" y="2815550"/>
              <a:ext cx="168025" cy="436400"/>
            </a:xfrm>
            <a:custGeom>
              <a:avLst/>
              <a:gdLst/>
              <a:ahLst/>
              <a:cxnLst/>
              <a:rect l="l" t="t" r="r" b="b"/>
              <a:pathLst>
                <a:path w="6721" h="17456" extrusionOk="0">
                  <a:moveTo>
                    <a:pt x="6615" y="1"/>
                  </a:moveTo>
                  <a:cubicBezTo>
                    <a:pt x="6607" y="1"/>
                    <a:pt x="6599" y="2"/>
                    <a:pt x="6590" y="5"/>
                  </a:cubicBezTo>
                  <a:lnTo>
                    <a:pt x="0" y="2291"/>
                  </a:lnTo>
                  <a:lnTo>
                    <a:pt x="0" y="17455"/>
                  </a:lnTo>
                  <a:lnTo>
                    <a:pt x="6631" y="15929"/>
                  </a:lnTo>
                  <a:cubicBezTo>
                    <a:pt x="6671" y="15920"/>
                    <a:pt x="6697" y="15879"/>
                    <a:pt x="6687" y="15838"/>
                  </a:cubicBezTo>
                  <a:cubicBezTo>
                    <a:pt x="6680" y="15804"/>
                    <a:pt x="6649" y="15780"/>
                    <a:pt x="6616" y="15780"/>
                  </a:cubicBezTo>
                  <a:cubicBezTo>
                    <a:pt x="6610" y="15780"/>
                    <a:pt x="6604" y="15781"/>
                    <a:pt x="6598" y="15783"/>
                  </a:cubicBezTo>
                  <a:lnTo>
                    <a:pt x="151" y="17265"/>
                  </a:lnTo>
                  <a:lnTo>
                    <a:pt x="151" y="2398"/>
                  </a:lnTo>
                  <a:lnTo>
                    <a:pt x="6638" y="148"/>
                  </a:lnTo>
                  <a:cubicBezTo>
                    <a:pt x="6721" y="116"/>
                    <a:pt x="6690" y="1"/>
                    <a:pt x="6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35"/>
            <p:cNvSpPr/>
            <p:nvPr/>
          </p:nvSpPr>
          <p:spPr>
            <a:xfrm>
              <a:off x="2136250" y="2929800"/>
              <a:ext cx="3775" cy="363775"/>
            </a:xfrm>
            <a:custGeom>
              <a:avLst/>
              <a:gdLst/>
              <a:ahLst/>
              <a:cxnLst/>
              <a:rect l="l" t="t" r="r" b="b"/>
              <a:pathLst>
                <a:path w="151" h="14551" extrusionOk="0">
                  <a:moveTo>
                    <a:pt x="76" y="0"/>
                  </a:moveTo>
                  <a:cubicBezTo>
                    <a:pt x="38" y="0"/>
                    <a:pt x="0" y="25"/>
                    <a:pt x="0" y="76"/>
                  </a:cubicBezTo>
                  <a:lnTo>
                    <a:pt x="0" y="14475"/>
                  </a:lnTo>
                  <a:cubicBezTo>
                    <a:pt x="0" y="14517"/>
                    <a:pt x="33" y="14550"/>
                    <a:pt x="76" y="14550"/>
                  </a:cubicBezTo>
                  <a:cubicBezTo>
                    <a:pt x="117" y="14550"/>
                    <a:pt x="151" y="14517"/>
                    <a:pt x="151" y="14475"/>
                  </a:cubicBezTo>
                  <a:lnTo>
                    <a:pt x="151" y="76"/>
                  </a:lnTo>
                  <a:cubicBezTo>
                    <a:pt x="151"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35"/>
            <p:cNvSpPr/>
            <p:nvPr/>
          </p:nvSpPr>
          <p:spPr>
            <a:xfrm>
              <a:off x="2324625" y="2865175"/>
              <a:ext cx="3800" cy="380225"/>
            </a:xfrm>
            <a:custGeom>
              <a:avLst/>
              <a:gdLst/>
              <a:ahLst/>
              <a:cxnLst/>
              <a:rect l="l" t="t" r="r" b="b"/>
              <a:pathLst>
                <a:path w="152" h="15209" extrusionOk="0">
                  <a:moveTo>
                    <a:pt x="76" y="1"/>
                  </a:moveTo>
                  <a:cubicBezTo>
                    <a:pt x="38" y="1"/>
                    <a:pt x="1" y="26"/>
                    <a:pt x="1" y="76"/>
                  </a:cubicBezTo>
                  <a:lnTo>
                    <a:pt x="1" y="15134"/>
                  </a:lnTo>
                  <a:cubicBezTo>
                    <a:pt x="1" y="15174"/>
                    <a:pt x="34" y="15209"/>
                    <a:pt x="76" y="15209"/>
                  </a:cubicBezTo>
                  <a:cubicBezTo>
                    <a:pt x="117" y="15209"/>
                    <a:pt x="151" y="15174"/>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35"/>
            <p:cNvSpPr/>
            <p:nvPr/>
          </p:nvSpPr>
          <p:spPr>
            <a:xfrm>
              <a:off x="2623975" y="2709825"/>
              <a:ext cx="153325" cy="465000"/>
            </a:xfrm>
            <a:custGeom>
              <a:avLst/>
              <a:gdLst/>
              <a:ahLst/>
              <a:cxnLst/>
              <a:rect l="l" t="t" r="r" b="b"/>
              <a:pathLst>
                <a:path w="6133" h="18600" extrusionOk="0">
                  <a:moveTo>
                    <a:pt x="5981" y="215"/>
                  </a:moveTo>
                  <a:lnTo>
                    <a:pt x="5981" y="16830"/>
                  </a:lnTo>
                  <a:lnTo>
                    <a:pt x="151" y="18402"/>
                  </a:lnTo>
                  <a:lnTo>
                    <a:pt x="151" y="2329"/>
                  </a:lnTo>
                  <a:lnTo>
                    <a:pt x="5981" y="215"/>
                  </a:lnTo>
                  <a:close/>
                  <a:moveTo>
                    <a:pt x="6132" y="1"/>
                  </a:moveTo>
                  <a:lnTo>
                    <a:pt x="0" y="2223"/>
                  </a:lnTo>
                  <a:lnTo>
                    <a:pt x="0" y="18599"/>
                  </a:lnTo>
                  <a:lnTo>
                    <a:pt x="6132" y="16946"/>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35"/>
            <p:cNvSpPr/>
            <p:nvPr/>
          </p:nvSpPr>
          <p:spPr>
            <a:xfrm>
              <a:off x="2819650" y="2617050"/>
              <a:ext cx="186725" cy="503650"/>
            </a:xfrm>
            <a:custGeom>
              <a:avLst/>
              <a:gdLst/>
              <a:ahLst/>
              <a:cxnLst/>
              <a:rect l="l" t="t" r="r" b="b"/>
              <a:pathLst>
                <a:path w="7469" h="20146" extrusionOk="0">
                  <a:moveTo>
                    <a:pt x="7318" y="224"/>
                  </a:moveTo>
                  <a:lnTo>
                    <a:pt x="7318" y="17830"/>
                  </a:lnTo>
                  <a:lnTo>
                    <a:pt x="151" y="19944"/>
                  </a:lnTo>
                  <a:lnTo>
                    <a:pt x="151" y="3107"/>
                  </a:lnTo>
                  <a:lnTo>
                    <a:pt x="7318" y="224"/>
                  </a:lnTo>
                  <a:close/>
                  <a:moveTo>
                    <a:pt x="7468" y="0"/>
                  </a:moveTo>
                  <a:lnTo>
                    <a:pt x="47" y="2986"/>
                  </a:lnTo>
                  <a:lnTo>
                    <a:pt x="0" y="3005"/>
                  </a:lnTo>
                  <a:lnTo>
                    <a:pt x="0" y="20146"/>
                  </a:lnTo>
                  <a:lnTo>
                    <a:pt x="7414" y="17958"/>
                  </a:lnTo>
                  <a:lnTo>
                    <a:pt x="7468" y="17942"/>
                  </a:lnTo>
                  <a:lnTo>
                    <a:pt x="74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35"/>
            <p:cNvSpPr/>
            <p:nvPr/>
          </p:nvSpPr>
          <p:spPr>
            <a:xfrm>
              <a:off x="2642075" y="2758250"/>
              <a:ext cx="3775" cy="414100"/>
            </a:xfrm>
            <a:custGeom>
              <a:avLst/>
              <a:gdLst/>
              <a:ahLst/>
              <a:cxnLst/>
              <a:rect l="l" t="t" r="r" b="b"/>
              <a:pathLst>
                <a:path w="151" h="16564" extrusionOk="0">
                  <a:moveTo>
                    <a:pt x="75" y="1"/>
                  </a:moveTo>
                  <a:cubicBezTo>
                    <a:pt x="38" y="1"/>
                    <a:pt x="0" y="26"/>
                    <a:pt x="0" y="76"/>
                  </a:cubicBezTo>
                  <a:lnTo>
                    <a:pt x="0" y="16488"/>
                  </a:lnTo>
                  <a:cubicBezTo>
                    <a:pt x="0" y="16529"/>
                    <a:pt x="34" y="16563"/>
                    <a:pt x="75" y="16563"/>
                  </a:cubicBezTo>
                  <a:cubicBezTo>
                    <a:pt x="118" y="16563"/>
                    <a:pt x="151" y="16529"/>
                    <a:pt x="151" y="1648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35"/>
            <p:cNvSpPr/>
            <p:nvPr/>
          </p:nvSpPr>
          <p:spPr>
            <a:xfrm>
              <a:off x="2835600" y="2685150"/>
              <a:ext cx="3775" cy="428125"/>
            </a:xfrm>
            <a:custGeom>
              <a:avLst/>
              <a:gdLst/>
              <a:ahLst/>
              <a:cxnLst/>
              <a:rect l="l" t="t" r="r" b="b"/>
              <a:pathLst>
                <a:path w="151" h="17125" extrusionOk="0">
                  <a:moveTo>
                    <a:pt x="76" y="1"/>
                  </a:moveTo>
                  <a:cubicBezTo>
                    <a:pt x="38" y="1"/>
                    <a:pt x="0" y="26"/>
                    <a:pt x="0" y="76"/>
                  </a:cubicBezTo>
                  <a:lnTo>
                    <a:pt x="0" y="17049"/>
                  </a:lnTo>
                  <a:cubicBezTo>
                    <a:pt x="0" y="17090"/>
                    <a:pt x="33" y="17125"/>
                    <a:pt x="76" y="17125"/>
                  </a:cubicBezTo>
                  <a:cubicBezTo>
                    <a:pt x="117" y="17125"/>
                    <a:pt x="150" y="17090"/>
                    <a:pt x="150" y="17049"/>
                  </a:cubicBezTo>
                  <a:lnTo>
                    <a:pt x="150" y="76"/>
                  </a:lnTo>
                  <a:cubicBezTo>
                    <a:pt x="150"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35"/>
            <p:cNvSpPr/>
            <p:nvPr/>
          </p:nvSpPr>
          <p:spPr>
            <a:xfrm>
              <a:off x="1472325" y="3563175"/>
              <a:ext cx="117425" cy="356175"/>
            </a:xfrm>
            <a:custGeom>
              <a:avLst/>
              <a:gdLst/>
              <a:ahLst/>
              <a:cxnLst/>
              <a:rect l="l" t="t" r="r" b="b"/>
              <a:pathLst>
                <a:path w="4697" h="14247" extrusionOk="0">
                  <a:moveTo>
                    <a:pt x="4613" y="0"/>
                  </a:moveTo>
                  <a:cubicBezTo>
                    <a:pt x="4605" y="0"/>
                    <a:pt x="4596" y="2"/>
                    <a:pt x="4587" y="5"/>
                  </a:cubicBezTo>
                  <a:lnTo>
                    <a:pt x="54" y="1444"/>
                  </a:lnTo>
                  <a:lnTo>
                    <a:pt x="1" y="1461"/>
                  </a:lnTo>
                  <a:lnTo>
                    <a:pt x="1" y="14247"/>
                  </a:lnTo>
                  <a:lnTo>
                    <a:pt x="4623" y="13411"/>
                  </a:lnTo>
                  <a:cubicBezTo>
                    <a:pt x="4666" y="13405"/>
                    <a:pt x="4695" y="13364"/>
                    <a:pt x="4688" y="13322"/>
                  </a:cubicBezTo>
                  <a:cubicBezTo>
                    <a:pt x="4682" y="13284"/>
                    <a:pt x="4649" y="13259"/>
                    <a:pt x="4613" y="13259"/>
                  </a:cubicBezTo>
                  <a:cubicBezTo>
                    <a:pt x="4608" y="13259"/>
                    <a:pt x="4602" y="13260"/>
                    <a:pt x="4596" y="13261"/>
                  </a:cubicBezTo>
                  <a:lnTo>
                    <a:pt x="152" y="14066"/>
                  </a:lnTo>
                  <a:lnTo>
                    <a:pt x="152" y="1571"/>
                  </a:lnTo>
                  <a:lnTo>
                    <a:pt x="4633" y="148"/>
                  </a:lnTo>
                  <a:cubicBezTo>
                    <a:pt x="4674" y="136"/>
                    <a:pt x="4697" y="93"/>
                    <a:pt x="4685" y="52"/>
                  </a:cubicBezTo>
                  <a:cubicBezTo>
                    <a:pt x="4675" y="20"/>
                    <a:pt x="4645" y="0"/>
                    <a:pt x="4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35"/>
            <p:cNvSpPr/>
            <p:nvPr/>
          </p:nvSpPr>
          <p:spPr>
            <a:xfrm>
              <a:off x="1275075" y="3612675"/>
              <a:ext cx="130000" cy="338375"/>
            </a:xfrm>
            <a:custGeom>
              <a:avLst/>
              <a:gdLst/>
              <a:ahLst/>
              <a:cxnLst/>
              <a:rect l="l" t="t" r="r" b="b"/>
              <a:pathLst>
                <a:path w="5200" h="13535" extrusionOk="0">
                  <a:moveTo>
                    <a:pt x="5048" y="189"/>
                  </a:moveTo>
                  <a:lnTo>
                    <a:pt x="5048" y="12585"/>
                  </a:lnTo>
                  <a:lnTo>
                    <a:pt x="151" y="13357"/>
                  </a:lnTo>
                  <a:lnTo>
                    <a:pt x="151" y="1290"/>
                  </a:lnTo>
                  <a:lnTo>
                    <a:pt x="5048" y="189"/>
                  </a:lnTo>
                  <a:close/>
                  <a:moveTo>
                    <a:pt x="5200" y="0"/>
                  </a:moveTo>
                  <a:lnTo>
                    <a:pt x="0" y="1168"/>
                  </a:lnTo>
                  <a:lnTo>
                    <a:pt x="0" y="13534"/>
                  </a:lnTo>
                  <a:lnTo>
                    <a:pt x="5200" y="12714"/>
                  </a:lnTo>
                  <a:lnTo>
                    <a:pt x="52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35"/>
            <p:cNvSpPr/>
            <p:nvPr/>
          </p:nvSpPr>
          <p:spPr>
            <a:xfrm>
              <a:off x="1297375" y="3636475"/>
              <a:ext cx="3775" cy="311500"/>
            </a:xfrm>
            <a:custGeom>
              <a:avLst/>
              <a:gdLst/>
              <a:ahLst/>
              <a:cxnLst/>
              <a:rect l="l" t="t" r="r" b="b"/>
              <a:pathLst>
                <a:path w="151" h="12460" extrusionOk="0">
                  <a:moveTo>
                    <a:pt x="75" y="1"/>
                  </a:moveTo>
                  <a:cubicBezTo>
                    <a:pt x="38" y="1"/>
                    <a:pt x="0" y="26"/>
                    <a:pt x="0" y="76"/>
                  </a:cubicBezTo>
                  <a:lnTo>
                    <a:pt x="0" y="12384"/>
                  </a:lnTo>
                  <a:cubicBezTo>
                    <a:pt x="0" y="12425"/>
                    <a:pt x="33" y="12459"/>
                    <a:pt x="75" y="12459"/>
                  </a:cubicBezTo>
                  <a:cubicBezTo>
                    <a:pt x="118" y="12459"/>
                    <a:pt x="151" y="12425"/>
                    <a:pt x="151" y="12384"/>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35"/>
            <p:cNvSpPr/>
            <p:nvPr/>
          </p:nvSpPr>
          <p:spPr>
            <a:xfrm>
              <a:off x="1866800" y="3485700"/>
              <a:ext cx="119850" cy="383125"/>
            </a:xfrm>
            <a:custGeom>
              <a:avLst/>
              <a:gdLst/>
              <a:ahLst/>
              <a:cxnLst/>
              <a:rect l="l" t="t" r="r" b="b"/>
              <a:pathLst>
                <a:path w="4794" h="15325" extrusionOk="0">
                  <a:moveTo>
                    <a:pt x="4687" y="0"/>
                  </a:moveTo>
                  <a:cubicBezTo>
                    <a:pt x="4679" y="0"/>
                    <a:pt x="4671" y="1"/>
                    <a:pt x="4662" y="4"/>
                  </a:cubicBezTo>
                  <a:lnTo>
                    <a:pt x="1" y="1435"/>
                  </a:lnTo>
                  <a:lnTo>
                    <a:pt x="1" y="15324"/>
                  </a:lnTo>
                  <a:lnTo>
                    <a:pt x="4698" y="14467"/>
                  </a:lnTo>
                  <a:cubicBezTo>
                    <a:pt x="4739" y="14459"/>
                    <a:pt x="4765" y="14419"/>
                    <a:pt x="4759" y="14378"/>
                  </a:cubicBezTo>
                  <a:cubicBezTo>
                    <a:pt x="4750" y="14342"/>
                    <a:pt x="4719" y="14317"/>
                    <a:pt x="4683" y="14317"/>
                  </a:cubicBezTo>
                  <a:cubicBezTo>
                    <a:pt x="4678" y="14317"/>
                    <a:pt x="4674" y="14317"/>
                    <a:pt x="4670" y="14318"/>
                  </a:cubicBezTo>
                  <a:lnTo>
                    <a:pt x="151" y="15143"/>
                  </a:lnTo>
                  <a:lnTo>
                    <a:pt x="151" y="1546"/>
                  </a:lnTo>
                  <a:lnTo>
                    <a:pt x="4706" y="148"/>
                  </a:lnTo>
                  <a:cubicBezTo>
                    <a:pt x="4793" y="122"/>
                    <a:pt x="4764" y="0"/>
                    <a:pt x="46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35"/>
            <p:cNvSpPr/>
            <p:nvPr/>
          </p:nvSpPr>
          <p:spPr>
            <a:xfrm>
              <a:off x="1720475" y="3525900"/>
              <a:ext cx="123075" cy="360925"/>
            </a:xfrm>
            <a:custGeom>
              <a:avLst/>
              <a:gdLst/>
              <a:ahLst/>
              <a:cxnLst/>
              <a:rect l="l" t="t" r="r" b="b"/>
              <a:pathLst>
                <a:path w="4923" h="14437" extrusionOk="0">
                  <a:moveTo>
                    <a:pt x="4773" y="200"/>
                  </a:moveTo>
                  <a:lnTo>
                    <a:pt x="4773" y="13714"/>
                  </a:lnTo>
                  <a:lnTo>
                    <a:pt x="151" y="14267"/>
                  </a:lnTo>
                  <a:lnTo>
                    <a:pt x="151" y="1517"/>
                  </a:lnTo>
                  <a:lnTo>
                    <a:pt x="4773" y="200"/>
                  </a:lnTo>
                  <a:close/>
                  <a:moveTo>
                    <a:pt x="4922" y="0"/>
                  </a:moveTo>
                  <a:lnTo>
                    <a:pt x="55" y="1387"/>
                  </a:lnTo>
                  <a:lnTo>
                    <a:pt x="0" y="1403"/>
                  </a:lnTo>
                  <a:lnTo>
                    <a:pt x="0" y="14436"/>
                  </a:lnTo>
                  <a:lnTo>
                    <a:pt x="4856" y="13855"/>
                  </a:lnTo>
                  <a:lnTo>
                    <a:pt x="4922" y="13847"/>
                  </a:lnTo>
                  <a:lnTo>
                    <a:pt x="49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35"/>
            <p:cNvSpPr/>
            <p:nvPr/>
          </p:nvSpPr>
          <p:spPr>
            <a:xfrm>
              <a:off x="1739075" y="3555225"/>
              <a:ext cx="3775" cy="329000"/>
            </a:xfrm>
            <a:custGeom>
              <a:avLst/>
              <a:gdLst/>
              <a:ahLst/>
              <a:cxnLst/>
              <a:rect l="l" t="t" r="r" b="b"/>
              <a:pathLst>
                <a:path w="151" h="13160" extrusionOk="0">
                  <a:moveTo>
                    <a:pt x="76" y="0"/>
                  </a:moveTo>
                  <a:cubicBezTo>
                    <a:pt x="38" y="0"/>
                    <a:pt x="0" y="26"/>
                    <a:pt x="0" y="76"/>
                  </a:cubicBezTo>
                  <a:lnTo>
                    <a:pt x="0" y="13084"/>
                  </a:lnTo>
                  <a:cubicBezTo>
                    <a:pt x="0" y="13125"/>
                    <a:pt x="33" y="13159"/>
                    <a:pt x="76" y="13159"/>
                  </a:cubicBezTo>
                  <a:cubicBezTo>
                    <a:pt x="117" y="13159"/>
                    <a:pt x="151" y="13125"/>
                    <a:pt x="151" y="13084"/>
                  </a:cubicBezTo>
                  <a:lnTo>
                    <a:pt x="151" y="76"/>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35"/>
            <p:cNvSpPr/>
            <p:nvPr/>
          </p:nvSpPr>
          <p:spPr>
            <a:xfrm>
              <a:off x="1888575" y="3514275"/>
              <a:ext cx="4175" cy="350225"/>
            </a:xfrm>
            <a:custGeom>
              <a:avLst/>
              <a:gdLst/>
              <a:ahLst/>
              <a:cxnLst/>
              <a:rect l="l" t="t" r="r" b="b"/>
              <a:pathLst>
                <a:path w="167" h="14009" extrusionOk="0">
                  <a:moveTo>
                    <a:pt x="92" y="0"/>
                  </a:moveTo>
                  <a:cubicBezTo>
                    <a:pt x="49" y="0"/>
                    <a:pt x="16" y="34"/>
                    <a:pt x="16" y="75"/>
                  </a:cubicBezTo>
                  <a:lnTo>
                    <a:pt x="0" y="13933"/>
                  </a:lnTo>
                  <a:cubicBezTo>
                    <a:pt x="0" y="13974"/>
                    <a:pt x="35" y="14008"/>
                    <a:pt x="76" y="14008"/>
                  </a:cubicBezTo>
                  <a:cubicBezTo>
                    <a:pt x="118" y="14008"/>
                    <a:pt x="151" y="13974"/>
                    <a:pt x="151" y="13933"/>
                  </a:cubicBezTo>
                  <a:lnTo>
                    <a:pt x="167" y="75"/>
                  </a:lnTo>
                  <a:cubicBezTo>
                    <a:pt x="167" y="33"/>
                    <a:pt x="133"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35"/>
            <p:cNvSpPr/>
            <p:nvPr/>
          </p:nvSpPr>
          <p:spPr>
            <a:xfrm>
              <a:off x="2118150" y="3431775"/>
              <a:ext cx="159700" cy="401075"/>
            </a:xfrm>
            <a:custGeom>
              <a:avLst/>
              <a:gdLst/>
              <a:ahLst/>
              <a:cxnLst/>
              <a:rect l="l" t="t" r="r" b="b"/>
              <a:pathLst>
                <a:path w="6388" h="16043" extrusionOk="0">
                  <a:moveTo>
                    <a:pt x="5920" y="191"/>
                  </a:moveTo>
                  <a:lnTo>
                    <a:pt x="6234" y="14832"/>
                  </a:lnTo>
                  <a:lnTo>
                    <a:pt x="151" y="15864"/>
                  </a:lnTo>
                  <a:lnTo>
                    <a:pt x="151" y="1570"/>
                  </a:lnTo>
                  <a:lnTo>
                    <a:pt x="5920" y="191"/>
                  </a:lnTo>
                  <a:close/>
                  <a:moveTo>
                    <a:pt x="6066" y="1"/>
                  </a:moveTo>
                  <a:lnTo>
                    <a:pt x="0" y="1452"/>
                  </a:lnTo>
                  <a:lnTo>
                    <a:pt x="0" y="16042"/>
                  </a:lnTo>
                  <a:lnTo>
                    <a:pt x="6324" y="14970"/>
                  </a:lnTo>
                  <a:lnTo>
                    <a:pt x="6387" y="14959"/>
                  </a:lnTo>
                  <a:lnTo>
                    <a:pt x="6068" y="95"/>
                  </a:lnTo>
                  <a:lnTo>
                    <a:pt x="60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35"/>
            <p:cNvSpPr/>
            <p:nvPr/>
          </p:nvSpPr>
          <p:spPr>
            <a:xfrm>
              <a:off x="2304250" y="3382675"/>
              <a:ext cx="167425" cy="419625"/>
            </a:xfrm>
            <a:custGeom>
              <a:avLst/>
              <a:gdLst/>
              <a:ahLst/>
              <a:cxnLst/>
              <a:rect l="l" t="t" r="r" b="b"/>
              <a:pathLst>
                <a:path w="6697" h="16785" extrusionOk="0">
                  <a:moveTo>
                    <a:pt x="6613" y="1"/>
                  </a:moveTo>
                  <a:cubicBezTo>
                    <a:pt x="6607" y="1"/>
                    <a:pt x="6602" y="1"/>
                    <a:pt x="6596" y="3"/>
                  </a:cubicBezTo>
                  <a:lnTo>
                    <a:pt x="59" y="1608"/>
                  </a:lnTo>
                  <a:lnTo>
                    <a:pt x="0" y="1623"/>
                  </a:lnTo>
                  <a:lnTo>
                    <a:pt x="0" y="16784"/>
                  </a:lnTo>
                  <a:lnTo>
                    <a:pt x="6624" y="15932"/>
                  </a:lnTo>
                  <a:cubicBezTo>
                    <a:pt x="6665" y="15925"/>
                    <a:pt x="6694" y="15888"/>
                    <a:pt x="6689" y="15848"/>
                  </a:cubicBezTo>
                  <a:cubicBezTo>
                    <a:pt x="6682" y="15809"/>
                    <a:pt x="6649" y="15781"/>
                    <a:pt x="6612" y="15781"/>
                  </a:cubicBezTo>
                  <a:cubicBezTo>
                    <a:pt x="6609" y="15781"/>
                    <a:pt x="6607" y="15781"/>
                    <a:pt x="6604" y="15781"/>
                  </a:cubicBezTo>
                  <a:lnTo>
                    <a:pt x="151" y="16613"/>
                  </a:lnTo>
                  <a:lnTo>
                    <a:pt x="151" y="1742"/>
                  </a:lnTo>
                  <a:lnTo>
                    <a:pt x="6632" y="149"/>
                  </a:lnTo>
                  <a:cubicBezTo>
                    <a:pt x="6671" y="140"/>
                    <a:pt x="6697" y="99"/>
                    <a:pt x="6687" y="58"/>
                  </a:cubicBezTo>
                  <a:cubicBezTo>
                    <a:pt x="6678" y="24"/>
                    <a:pt x="6647" y="1"/>
                    <a:pt x="6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35"/>
            <p:cNvSpPr/>
            <p:nvPr/>
          </p:nvSpPr>
          <p:spPr>
            <a:xfrm>
              <a:off x="2136250" y="3463325"/>
              <a:ext cx="3775" cy="363800"/>
            </a:xfrm>
            <a:custGeom>
              <a:avLst/>
              <a:gdLst/>
              <a:ahLst/>
              <a:cxnLst/>
              <a:rect l="l" t="t" r="r" b="b"/>
              <a:pathLst>
                <a:path w="151" h="14552" extrusionOk="0">
                  <a:moveTo>
                    <a:pt x="76" y="1"/>
                  </a:moveTo>
                  <a:cubicBezTo>
                    <a:pt x="38" y="1"/>
                    <a:pt x="0" y="26"/>
                    <a:pt x="0" y="76"/>
                  </a:cubicBezTo>
                  <a:lnTo>
                    <a:pt x="0" y="14475"/>
                  </a:lnTo>
                  <a:cubicBezTo>
                    <a:pt x="0" y="14518"/>
                    <a:pt x="33" y="14551"/>
                    <a:pt x="76" y="14552"/>
                  </a:cubicBezTo>
                  <a:cubicBezTo>
                    <a:pt x="117" y="14551"/>
                    <a:pt x="151" y="14518"/>
                    <a:pt x="151" y="14475"/>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35"/>
            <p:cNvSpPr/>
            <p:nvPr/>
          </p:nvSpPr>
          <p:spPr>
            <a:xfrm>
              <a:off x="2324625" y="3417800"/>
              <a:ext cx="3800" cy="380225"/>
            </a:xfrm>
            <a:custGeom>
              <a:avLst/>
              <a:gdLst/>
              <a:ahLst/>
              <a:cxnLst/>
              <a:rect l="l" t="t" r="r" b="b"/>
              <a:pathLst>
                <a:path w="152" h="15209" extrusionOk="0">
                  <a:moveTo>
                    <a:pt x="76" y="1"/>
                  </a:moveTo>
                  <a:cubicBezTo>
                    <a:pt x="38" y="1"/>
                    <a:pt x="1" y="26"/>
                    <a:pt x="1" y="76"/>
                  </a:cubicBezTo>
                  <a:lnTo>
                    <a:pt x="1" y="15134"/>
                  </a:lnTo>
                  <a:cubicBezTo>
                    <a:pt x="1" y="15176"/>
                    <a:pt x="34" y="15209"/>
                    <a:pt x="76" y="15209"/>
                  </a:cubicBezTo>
                  <a:cubicBezTo>
                    <a:pt x="117" y="15209"/>
                    <a:pt x="151" y="15176"/>
                    <a:pt x="151" y="15134"/>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35"/>
            <p:cNvSpPr/>
            <p:nvPr/>
          </p:nvSpPr>
          <p:spPr>
            <a:xfrm>
              <a:off x="2623975" y="3308200"/>
              <a:ext cx="153325" cy="449375"/>
            </a:xfrm>
            <a:custGeom>
              <a:avLst/>
              <a:gdLst/>
              <a:ahLst/>
              <a:cxnLst/>
              <a:rect l="l" t="t" r="r" b="b"/>
              <a:pathLst>
                <a:path w="6133" h="17975" extrusionOk="0">
                  <a:moveTo>
                    <a:pt x="5981" y="196"/>
                  </a:moveTo>
                  <a:lnTo>
                    <a:pt x="5981" y="16816"/>
                  </a:lnTo>
                  <a:lnTo>
                    <a:pt x="151" y="17796"/>
                  </a:lnTo>
                  <a:lnTo>
                    <a:pt x="151" y="1719"/>
                  </a:lnTo>
                  <a:lnTo>
                    <a:pt x="5981" y="196"/>
                  </a:lnTo>
                  <a:close/>
                  <a:moveTo>
                    <a:pt x="6132" y="1"/>
                  </a:moveTo>
                  <a:lnTo>
                    <a:pt x="0" y="1602"/>
                  </a:lnTo>
                  <a:lnTo>
                    <a:pt x="0" y="17974"/>
                  </a:lnTo>
                  <a:lnTo>
                    <a:pt x="6070" y="16953"/>
                  </a:lnTo>
                  <a:lnTo>
                    <a:pt x="6132" y="16942"/>
                  </a:lnTo>
                  <a:lnTo>
                    <a:pt x="61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35"/>
            <p:cNvSpPr/>
            <p:nvPr/>
          </p:nvSpPr>
          <p:spPr>
            <a:xfrm>
              <a:off x="2819650" y="3238675"/>
              <a:ext cx="186725" cy="484600"/>
            </a:xfrm>
            <a:custGeom>
              <a:avLst/>
              <a:gdLst/>
              <a:ahLst/>
              <a:cxnLst/>
              <a:rect l="l" t="t" r="r" b="b"/>
              <a:pathLst>
                <a:path w="7469" h="19384" extrusionOk="0">
                  <a:moveTo>
                    <a:pt x="7318" y="203"/>
                  </a:moveTo>
                  <a:lnTo>
                    <a:pt x="7318" y="17813"/>
                  </a:lnTo>
                  <a:lnTo>
                    <a:pt x="151" y="19201"/>
                  </a:lnTo>
                  <a:lnTo>
                    <a:pt x="151" y="2359"/>
                  </a:lnTo>
                  <a:lnTo>
                    <a:pt x="7318" y="203"/>
                  </a:lnTo>
                  <a:close/>
                  <a:moveTo>
                    <a:pt x="7468" y="1"/>
                  </a:moveTo>
                  <a:lnTo>
                    <a:pt x="0" y="2248"/>
                  </a:lnTo>
                  <a:lnTo>
                    <a:pt x="0" y="19384"/>
                  </a:lnTo>
                  <a:lnTo>
                    <a:pt x="7407" y="17948"/>
                  </a:lnTo>
                  <a:lnTo>
                    <a:pt x="7468" y="17937"/>
                  </a:lnTo>
                  <a:lnTo>
                    <a:pt x="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35"/>
            <p:cNvSpPr/>
            <p:nvPr/>
          </p:nvSpPr>
          <p:spPr>
            <a:xfrm>
              <a:off x="2642075" y="3343075"/>
              <a:ext cx="3775" cy="414100"/>
            </a:xfrm>
            <a:custGeom>
              <a:avLst/>
              <a:gdLst/>
              <a:ahLst/>
              <a:cxnLst/>
              <a:rect l="l" t="t" r="r" b="b"/>
              <a:pathLst>
                <a:path w="151" h="16564" extrusionOk="0">
                  <a:moveTo>
                    <a:pt x="75" y="0"/>
                  </a:moveTo>
                  <a:cubicBezTo>
                    <a:pt x="38" y="0"/>
                    <a:pt x="0" y="26"/>
                    <a:pt x="0" y="76"/>
                  </a:cubicBezTo>
                  <a:lnTo>
                    <a:pt x="0" y="16488"/>
                  </a:lnTo>
                  <a:cubicBezTo>
                    <a:pt x="0" y="16529"/>
                    <a:pt x="34" y="16563"/>
                    <a:pt x="75" y="16563"/>
                  </a:cubicBezTo>
                  <a:cubicBezTo>
                    <a:pt x="118" y="16563"/>
                    <a:pt x="151" y="16529"/>
                    <a:pt x="151" y="16487"/>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35"/>
            <p:cNvSpPr/>
            <p:nvPr/>
          </p:nvSpPr>
          <p:spPr>
            <a:xfrm>
              <a:off x="2835575" y="3289550"/>
              <a:ext cx="3825" cy="428175"/>
            </a:xfrm>
            <a:custGeom>
              <a:avLst/>
              <a:gdLst/>
              <a:ahLst/>
              <a:cxnLst/>
              <a:rect l="l" t="t" r="r" b="b"/>
              <a:pathLst>
                <a:path w="153" h="17127" extrusionOk="0">
                  <a:moveTo>
                    <a:pt x="76" y="1"/>
                  </a:moveTo>
                  <a:cubicBezTo>
                    <a:pt x="38" y="1"/>
                    <a:pt x="1" y="26"/>
                    <a:pt x="1" y="77"/>
                  </a:cubicBezTo>
                  <a:lnTo>
                    <a:pt x="1" y="17050"/>
                  </a:lnTo>
                  <a:cubicBezTo>
                    <a:pt x="0" y="17092"/>
                    <a:pt x="34" y="17126"/>
                    <a:pt x="77" y="17127"/>
                  </a:cubicBezTo>
                  <a:cubicBezTo>
                    <a:pt x="118" y="17126"/>
                    <a:pt x="152" y="17092"/>
                    <a:pt x="151" y="17050"/>
                  </a:cubicBezTo>
                  <a:lnTo>
                    <a:pt x="151" y="77"/>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35"/>
            <p:cNvSpPr/>
            <p:nvPr/>
          </p:nvSpPr>
          <p:spPr>
            <a:xfrm>
              <a:off x="4319700" y="1826000"/>
              <a:ext cx="209175" cy="477925"/>
            </a:xfrm>
            <a:custGeom>
              <a:avLst/>
              <a:gdLst/>
              <a:ahLst/>
              <a:cxnLst/>
              <a:rect l="l" t="t" r="r" b="b"/>
              <a:pathLst>
                <a:path w="8367" h="19117" extrusionOk="0">
                  <a:moveTo>
                    <a:pt x="451" y="276"/>
                  </a:moveTo>
                  <a:lnTo>
                    <a:pt x="8104" y="5325"/>
                  </a:lnTo>
                  <a:lnTo>
                    <a:pt x="8215" y="18854"/>
                  </a:lnTo>
                  <a:lnTo>
                    <a:pt x="152" y="14217"/>
                  </a:lnTo>
                  <a:lnTo>
                    <a:pt x="451" y="276"/>
                  </a:lnTo>
                  <a:close/>
                  <a:moveTo>
                    <a:pt x="305" y="0"/>
                  </a:moveTo>
                  <a:lnTo>
                    <a:pt x="0" y="14258"/>
                  </a:lnTo>
                  <a:lnTo>
                    <a:pt x="0" y="14303"/>
                  </a:lnTo>
                  <a:lnTo>
                    <a:pt x="8366" y="19117"/>
                  </a:lnTo>
                  <a:lnTo>
                    <a:pt x="8366" y="19117"/>
                  </a:lnTo>
                  <a:lnTo>
                    <a:pt x="8253" y="5283"/>
                  </a:lnTo>
                  <a:lnTo>
                    <a:pt x="8253" y="5243"/>
                  </a:lnTo>
                  <a:lnTo>
                    <a:pt x="3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35"/>
            <p:cNvSpPr/>
            <p:nvPr/>
          </p:nvSpPr>
          <p:spPr>
            <a:xfrm>
              <a:off x="4063650" y="1651375"/>
              <a:ext cx="220050" cy="512025"/>
            </a:xfrm>
            <a:custGeom>
              <a:avLst/>
              <a:gdLst/>
              <a:ahLst/>
              <a:cxnLst/>
              <a:rect l="l" t="t" r="r" b="b"/>
              <a:pathLst>
                <a:path w="8802" h="20481" extrusionOk="0">
                  <a:moveTo>
                    <a:pt x="321" y="0"/>
                  </a:moveTo>
                  <a:cubicBezTo>
                    <a:pt x="297" y="0"/>
                    <a:pt x="273" y="11"/>
                    <a:pt x="259" y="33"/>
                  </a:cubicBezTo>
                  <a:cubicBezTo>
                    <a:pt x="235" y="67"/>
                    <a:pt x="244" y="113"/>
                    <a:pt x="278" y="137"/>
                  </a:cubicBezTo>
                  <a:lnTo>
                    <a:pt x="8531" y="5792"/>
                  </a:lnTo>
                  <a:lnTo>
                    <a:pt x="8650" y="20219"/>
                  </a:lnTo>
                  <a:lnTo>
                    <a:pt x="150" y="15353"/>
                  </a:lnTo>
                  <a:cubicBezTo>
                    <a:pt x="136" y="15345"/>
                    <a:pt x="123" y="15341"/>
                    <a:pt x="110" y="15341"/>
                  </a:cubicBezTo>
                  <a:cubicBezTo>
                    <a:pt x="43" y="15341"/>
                    <a:pt x="1" y="15443"/>
                    <a:pt x="76" y="15484"/>
                  </a:cubicBezTo>
                  <a:lnTo>
                    <a:pt x="8688" y="20415"/>
                  </a:lnTo>
                  <a:lnTo>
                    <a:pt x="8802" y="20481"/>
                  </a:lnTo>
                  <a:lnTo>
                    <a:pt x="8682" y="5751"/>
                  </a:lnTo>
                  <a:lnTo>
                    <a:pt x="8682" y="5713"/>
                  </a:lnTo>
                  <a:lnTo>
                    <a:pt x="364" y="13"/>
                  </a:lnTo>
                  <a:cubicBezTo>
                    <a:pt x="351" y="4"/>
                    <a:pt x="336"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35"/>
            <p:cNvSpPr/>
            <p:nvPr/>
          </p:nvSpPr>
          <p:spPr>
            <a:xfrm>
              <a:off x="4498400" y="1940725"/>
              <a:ext cx="6625" cy="346125"/>
            </a:xfrm>
            <a:custGeom>
              <a:avLst/>
              <a:gdLst/>
              <a:ahLst/>
              <a:cxnLst/>
              <a:rect l="l" t="t" r="r" b="b"/>
              <a:pathLst>
                <a:path w="265" h="13845" extrusionOk="0">
                  <a:moveTo>
                    <a:pt x="78" y="0"/>
                  </a:moveTo>
                  <a:cubicBezTo>
                    <a:pt x="77" y="0"/>
                    <a:pt x="76" y="0"/>
                    <a:pt x="76" y="0"/>
                  </a:cubicBezTo>
                  <a:cubicBezTo>
                    <a:pt x="33" y="0"/>
                    <a:pt x="0" y="35"/>
                    <a:pt x="0" y="75"/>
                  </a:cubicBezTo>
                  <a:lnTo>
                    <a:pt x="113" y="13769"/>
                  </a:lnTo>
                  <a:cubicBezTo>
                    <a:pt x="113" y="13812"/>
                    <a:pt x="147" y="13845"/>
                    <a:pt x="188" y="13845"/>
                  </a:cubicBezTo>
                  <a:lnTo>
                    <a:pt x="189" y="13845"/>
                  </a:lnTo>
                  <a:cubicBezTo>
                    <a:pt x="231" y="13843"/>
                    <a:pt x="265" y="13809"/>
                    <a:pt x="265" y="13768"/>
                  </a:cubicBezTo>
                  <a:lnTo>
                    <a:pt x="152" y="74"/>
                  </a:lnTo>
                  <a:cubicBezTo>
                    <a:pt x="152" y="33"/>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35"/>
            <p:cNvSpPr/>
            <p:nvPr/>
          </p:nvSpPr>
          <p:spPr>
            <a:xfrm>
              <a:off x="4250025" y="1774900"/>
              <a:ext cx="6825" cy="370700"/>
            </a:xfrm>
            <a:custGeom>
              <a:avLst/>
              <a:gdLst/>
              <a:ahLst/>
              <a:cxnLst/>
              <a:rect l="l" t="t" r="r" b="b"/>
              <a:pathLst>
                <a:path w="273" h="14828" extrusionOk="0">
                  <a:moveTo>
                    <a:pt x="76" y="0"/>
                  </a:moveTo>
                  <a:cubicBezTo>
                    <a:pt x="35" y="2"/>
                    <a:pt x="1" y="36"/>
                    <a:pt x="2" y="77"/>
                  </a:cubicBezTo>
                  <a:lnTo>
                    <a:pt x="122" y="14752"/>
                  </a:lnTo>
                  <a:cubicBezTo>
                    <a:pt x="122" y="14793"/>
                    <a:pt x="156" y="14828"/>
                    <a:pt x="197" y="14828"/>
                  </a:cubicBezTo>
                  <a:cubicBezTo>
                    <a:pt x="238" y="14826"/>
                    <a:pt x="273" y="14793"/>
                    <a:pt x="273" y="14751"/>
                  </a:cubicBezTo>
                  <a:lnTo>
                    <a:pt x="153" y="76"/>
                  </a:lnTo>
                  <a:cubicBezTo>
                    <a:pt x="151" y="35"/>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35"/>
            <p:cNvSpPr/>
            <p:nvPr/>
          </p:nvSpPr>
          <p:spPr>
            <a:xfrm>
              <a:off x="4324075" y="2361075"/>
              <a:ext cx="208950" cy="450150"/>
            </a:xfrm>
            <a:custGeom>
              <a:avLst/>
              <a:gdLst/>
              <a:ahLst/>
              <a:cxnLst/>
              <a:rect l="l" t="t" r="r" b="b"/>
              <a:pathLst>
                <a:path w="8358" h="18006" extrusionOk="0">
                  <a:moveTo>
                    <a:pt x="451" y="249"/>
                  </a:moveTo>
                  <a:lnTo>
                    <a:pt x="8095" y="4235"/>
                  </a:lnTo>
                  <a:lnTo>
                    <a:pt x="8206" y="17775"/>
                  </a:lnTo>
                  <a:lnTo>
                    <a:pt x="153" y="14257"/>
                  </a:lnTo>
                  <a:lnTo>
                    <a:pt x="451" y="249"/>
                  </a:lnTo>
                  <a:close/>
                  <a:moveTo>
                    <a:pt x="305" y="1"/>
                  </a:moveTo>
                  <a:lnTo>
                    <a:pt x="1" y="14304"/>
                  </a:lnTo>
                  <a:lnTo>
                    <a:pt x="1" y="14354"/>
                  </a:lnTo>
                  <a:lnTo>
                    <a:pt x="8358" y="18006"/>
                  </a:lnTo>
                  <a:lnTo>
                    <a:pt x="8244" y="4188"/>
                  </a:lnTo>
                  <a:lnTo>
                    <a:pt x="8244" y="4143"/>
                  </a:lnTo>
                  <a:lnTo>
                    <a:pt x="412" y="58"/>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35"/>
            <p:cNvSpPr/>
            <p:nvPr/>
          </p:nvSpPr>
          <p:spPr>
            <a:xfrm>
              <a:off x="4065800" y="2216100"/>
              <a:ext cx="222375" cy="488750"/>
            </a:xfrm>
            <a:custGeom>
              <a:avLst/>
              <a:gdLst/>
              <a:ahLst/>
              <a:cxnLst/>
              <a:rect l="l" t="t" r="r" b="b"/>
              <a:pathLst>
                <a:path w="8895" h="19550" extrusionOk="0">
                  <a:moveTo>
                    <a:pt x="88" y="0"/>
                  </a:moveTo>
                  <a:cubicBezTo>
                    <a:pt x="62" y="0"/>
                    <a:pt x="36" y="14"/>
                    <a:pt x="22" y="39"/>
                  </a:cubicBezTo>
                  <a:cubicBezTo>
                    <a:pt x="1" y="75"/>
                    <a:pt x="14" y="121"/>
                    <a:pt x="51" y="142"/>
                  </a:cubicBezTo>
                  <a:lnTo>
                    <a:pt x="8623" y="4881"/>
                  </a:lnTo>
                  <a:lnTo>
                    <a:pt x="8741" y="19319"/>
                  </a:lnTo>
                  <a:lnTo>
                    <a:pt x="245" y="15674"/>
                  </a:lnTo>
                  <a:cubicBezTo>
                    <a:pt x="234" y="15669"/>
                    <a:pt x="223" y="15667"/>
                    <a:pt x="213" y="15667"/>
                  </a:cubicBezTo>
                  <a:cubicBezTo>
                    <a:pt x="140" y="15667"/>
                    <a:pt x="105" y="15778"/>
                    <a:pt x="186" y="15812"/>
                  </a:cubicBezTo>
                  <a:lnTo>
                    <a:pt x="8789" y="19504"/>
                  </a:lnTo>
                  <a:lnTo>
                    <a:pt x="8894" y="19549"/>
                  </a:lnTo>
                  <a:lnTo>
                    <a:pt x="8774" y="4837"/>
                  </a:lnTo>
                  <a:lnTo>
                    <a:pt x="8774" y="4792"/>
                  </a:lnTo>
                  <a:lnTo>
                    <a:pt x="124" y="9"/>
                  </a:lnTo>
                  <a:cubicBezTo>
                    <a:pt x="113" y="3"/>
                    <a:pt x="100" y="0"/>
                    <a:pt x="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35"/>
            <p:cNvSpPr/>
            <p:nvPr/>
          </p:nvSpPr>
          <p:spPr>
            <a:xfrm>
              <a:off x="4502600" y="2451700"/>
              <a:ext cx="6575" cy="346125"/>
            </a:xfrm>
            <a:custGeom>
              <a:avLst/>
              <a:gdLst/>
              <a:ahLst/>
              <a:cxnLst/>
              <a:rect l="l" t="t" r="r" b="b"/>
              <a:pathLst>
                <a:path w="263" h="13845" extrusionOk="0">
                  <a:moveTo>
                    <a:pt x="75" y="0"/>
                  </a:moveTo>
                  <a:cubicBezTo>
                    <a:pt x="34" y="0"/>
                    <a:pt x="0" y="34"/>
                    <a:pt x="1" y="75"/>
                  </a:cubicBezTo>
                  <a:lnTo>
                    <a:pt x="112" y="13769"/>
                  </a:lnTo>
                  <a:cubicBezTo>
                    <a:pt x="112" y="13811"/>
                    <a:pt x="147" y="13844"/>
                    <a:pt x="188" y="13844"/>
                  </a:cubicBezTo>
                  <a:lnTo>
                    <a:pt x="189" y="13844"/>
                  </a:lnTo>
                  <a:cubicBezTo>
                    <a:pt x="230" y="13844"/>
                    <a:pt x="263" y="13810"/>
                    <a:pt x="263" y="13768"/>
                  </a:cubicBezTo>
                  <a:lnTo>
                    <a:pt x="152" y="74"/>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35"/>
            <p:cNvSpPr/>
            <p:nvPr/>
          </p:nvSpPr>
          <p:spPr>
            <a:xfrm>
              <a:off x="4254525" y="2320550"/>
              <a:ext cx="6800" cy="370675"/>
            </a:xfrm>
            <a:custGeom>
              <a:avLst/>
              <a:gdLst/>
              <a:ahLst/>
              <a:cxnLst/>
              <a:rect l="l" t="t" r="r" b="b"/>
              <a:pathLst>
                <a:path w="272" h="14827" extrusionOk="0">
                  <a:moveTo>
                    <a:pt x="76" y="1"/>
                  </a:moveTo>
                  <a:cubicBezTo>
                    <a:pt x="33" y="1"/>
                    <a:pt x="0" y="35"/>
                    <a:pt x="0" y="77"/>
                  </a:cubicBezTo>
                  <a:lnTo>
                    <a:pt x="121" y="14753"/>
                  </a:lnTo>
                  <a:cubicBezTo>
                    <a:pt x="121" y="14794"/>
                    <a:pt x="155" y="14827"/>
                    <a:pt x="196" y="14827"/>
                  </a:cubicBezTo>
                  <a:cubicBezTo>
                    <a:pt x="238" y="14827"/>
                    <a:pt x="271" y="14792"/>
                    <a:pt x="271" y="14751"/>
                  </a:cubicBezTo>
                  <a:lnTo>
                    <a:pt x="151" y="76"/>
                  </a:lnTo>
                  <a:cubicBezTo>
                    <a:pt x="150" y="34"/>
                    <a:pt x="117"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35"/>
            <p:cNvSpPr/>
            <p:nvPr/>
          </p:nvSpPr>
          <p:spPr>
            <a:xfrm>
              <a:off x="4329000" y="2961600"/>
              <a:ext cx="208700" cy="415825"/>
            </a:xfrm>
            <a:custGeom>
              <a:avLst/>
              <a:gdLst/>
              <a:ahLst/>
              <a:cxnLst/>
              <a:rect l="l" t="t" r="r" b="b"/>
              <a:pathLst>
                <a:path w="8348" h="16633" extrusionOk="0">
                  <a:moveTo>
                    <a:pt x="451" y="212"/>
                  </a:moveTo>
                  <a:lnTo>
                    <a:pt x="8084" y="2886"/>
                  </a:lnTo>
                  <a:lnTo>
                    <a:pt x="8195" y="16436"/>
                  </a:lnTo>
                  <a:lnTo>
                    <a:pt x="155" y="14302"/>
                  </a:lnTo>
                  <a:lnTo>
                    <a:pt x="451" y="212"/>
                  </a:lnTo>
                  <a:close/>
                  <a:moveTo>
                    <a:pt x="306" y="1"/>
                  </a:moveTo>
                  <a:lnTo>
                    <a:pt x="1" y="14417"/>
                  </a:lnTo>
                  <a:lnTo>
                    <a:pt x="8347" y="16633"/>
                  </a:lnTo>
                  <a:lnTo>
                    <a:pt x="8234" y="2832"/>
                  </a:lnTo>
                  <a:lnTo>
                    <a:pt x="8234" y="2779"/>
                  </a:lnTo>
                  <a:lnTo>
                    <a:pt x="3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35"/>
            <p:cNvSpPr/>
            <p:nvPr/>
          </p:nvSpPr>
          <p:spPr>
            <a:xfrm>
              <a:off x="4071125" y="2863300"/>
              <a:ext cx="222000" cy="449925"/>
            </a:xfrm>
            <a:custGeom>
              <a:avLst/>
              <a:gdLst/>
              <a:ahLst/>
              <a:cxnLst/>
              <a:rect l="l" t="t" r="r" b="b"/>
              <a:pathLst>
                <a:path w="8880" h="17997" extrusionOk="0">
                  <a:moveTo>
                    <a:pt x="86" y="1"/>
                  </a:moveTo>
                  <a:cubicBezTo>
                    <a:pt x="55" y="1"/>
                    <a:pt x="26" y="20"/>
                    <a:pt x="15" y="51"/>
                  </a:cubicBezTo>
                  <a:cubicBezTo>
                    <a:pt x="1" y="89"/>
                    <a:pt x="20" y="133"/>
                    <a:pt x="60" y="147"/>
                  </a:cubicBezTo>
                  <a:lnTo>
                    <a:pt x="8609" y="3355"/>
                  </a:lnTo>
                  <a:lnTo>
                    <a:pt x="8728" y="17804"/>
                  </a:lnTo>
                  <a:lnTo>
                    <a:pt x="232" y="15671"/>
                  </a:lnTo>
                  <a:cubicBezTo>
                    <a:pt x="225" y="15669"/>
                    <a:pt x="218" y="15668"/>
                    <a:pt x="211" y="15668"/>
                  </a:cubicBezTo>
                  <a:cubicBezTo>
                    <a:pt x="131" y="15668"/>
                    <a:pt x="106" y="15796"/>
                    <a:pt x="196" y="15818"/>
                  </a:cubicBezTo>
                  <a:lnTo>
                    <a:pt x="8786" y="17973"/>
                  </a:lnTo>
                  <a:lnTo>
                    <a:pt x="8880" y="17996"/>
                  </a:lnTo>
                  <a:lnTo>
                    <a:pt x="8759" y="3302"/>
                  </a:lnTo>
                  <a:lnTo>
                    <a:pt x="8759" y="3250"/>
                  </a:lnTo>
                  <a:lnTo>
                    <a:pt x="113" y="6"/>
                  </a:lnTo>
                  <a:cubicBezTo>
                    <a:pt x="104" y="2"/>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35"/>
            <p:cNvSpPr/>
            <p:nvPr/>
          </p:nvSpPr>
          <p:spPr>
            <a:xfrm>
              <a:off x="4507275" y="3022325"/>
              <a:ext cx="6575" cy="346150"/>
            </a:xfrm>
            <a:custGeom>
              <a:avLst/>
              <a:gdLst/>
              <a:ahLst/>
              <a:cxnLst/>
              <a:rect l="l" t="t" r="r" b="b"/>
              <a:pathLst>
                <a:path w="263" h="13846" extrusionOk="0">
                  <a:moveTo>
                    <a:pt x="76" y="0"/>
                  </a:moveTo>
                  <a:cubicBezTo>
                    <a:pt x="34" y="2"/>
                    <a:pt x="1" y="36"/>
                    <a:pt x="1" y="77"/>
                  </a:cubicBezTo>
                  <a:lnTo>
                    <a:pt x="112" y="13771"/>
                  </a:lnTo>
                  <a:cubicBezTo>
                    <a:pt x="112" y="13812"/>
                    <a:pt x="146" y="13846"/>
                    <a:pt x="187" y="13846"/>
                  </a:cubicBezTo>
                  <a:lnTo>
                    <a:pt x="188" y="13846"/>
                  </a:lnTo>
                  <a:cubicBezTo>
                    <a:pt x="229" y="13845"/>
                    <a:pt x="262" y="13812"/>
                    <a:pt x="262" y="13769"/>
                  </a:cubicBezTo>
                  <a:lnTo>
                    <a:pt x="151" y="76"/>
                  </a:lnTo>
                  <a:cubicBezTo>
                    <a:pt x="150" y="35"/>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35"/>
            <p:cNvSpPr/>
            <p:nvPr/>
          </p:nvSpPr>
          <p:spPr>
            <a:xfrm>
              <a:off x="4259550" y="2934125"/>
              <a:ext cx="6775" cy="370675"/>
            </a:xfrm>
            <a:custGeom>
              <a:avLst/>
              <a:gdLst/>
              <a:ahLst/>
              <a:cxnLst/>
              <a:rect l="l" t="t" r="r" b="b"/>
              <a:pathLst>
                <a:path w="271" h="14827" extrusionOk="0">
                  <a:moveTo>
                    <a:pt x="78" y="0"/>
                  </a:moveTo>
                  <a:cubicBezTo>
                    <a:pt x="77" y="0"/>
                    <a:pt x="76" y="0"/>
                    <a:pt x="75" y="0"/>
                  </a:cubicBezTo>
                  <a:cubicBezTo>
                    <a:pt x="33" y="0"/>
                    <a:pt x="0" y="35"/>
                    <a:pt x="0" y="76"/>
                  </a:cubicBezTo>
                  <a:lnTo>
                    <a:pt x="120" y="14752"/>
                  </a:lnTo>
                  <a:cubicBezTo>
                    <a:pt x="120" y="14793"/>
                    <a:pt x="155" y="14826"/>
                    <a:pt x="196" y="14826"/>
                  </a:cubicBezTo>
                  <a:lnTo>
                    <a:pt x="197" y="14826"/>
                  </a:lnTo>
                  <a:cubicBezTo>
                    <a:pt x="238" y="14825"/>
                    <a:pt x="271" y="14792"/>
                    <a:pt x="271" y="14750"/>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35"/>
            <p:cNvSpPr/>
            <p:nvPr/>
          </p:nvSpPr>
          <p:spPr>
            <a:xfrm>
              <a:off x="5170475" y="2340750"/>
              <a:ext cx="116075" cy="362625"/>
            </a:xfrm>
            <a:custGeom>
              <a:avLst/>
              <a:gdLst/>
              <a:ahLst/>
              <a:cxnLst/>
              <a:rect l="l" t="t" r="r" b="b"/>
              <a:pathLst>
                <a:path w="4643" h="14505" extrusionOk="0">
                  <a:moveTo>
                    <a:pt x="119" y="1"/>
                  </a:moveTo>
                  <a:cubicBezTo>
                    <a:pt x="94" y="1"/>
                    <a:pt x="71" y="13"/>
                    <a:pt x="55" y="34"/>
                  </a:cubicBezTo>
                  <a:cubicBezTo>
                    <a:pt x="32" y="69"/>
                    <a:pt x="41" y="116"/>
                    <a:pt x="75" y="139"/>
                  </a:cubicBezTo>
                  <a:lnTo>
                    <a:pt x="4491" y="3106"/>
                  </a:lnTo>
                  <a:lnTo>
                    <a:pt x="4491" y="14254"/>
                  </a:lnTo>
                  <a:lnTo>
                    <a:pt x="153" y="11926"/>
                  </a:lnTo>
                  <a:cubicBezTo>
                    <a:pt x="139" y="11917"/>
                    <a:pt x="124" y="11913"/>
                    <a:pt x="111" y="11913"/>
                  </a:cubicBezTo>
                  <a:cubicBezTo>
                    <a:pt x="42" y="11913"/>
                    <a:pt x="1" y="12019"/>
                    <a:pt x="82" y="12058"/>
                  </a:cubicBezTo>
                  <a:lnTo>
                    <a:pt x="4531" y="14445"/>
                  </a:lnTo>
                  <a:lnTo>
                    <a:pt x="4643" y="14505"/>
                  </a:lnTo>
                  <a:lnTo>
                    <a:pt x="4643" y="3026"/>
                  </a:lnTo>
                  <a:lnTo>
                    <a:pt x="160" y="13"/>
                  </a:lnTo>
                  <a:cubicBezTo>
                    <a:pt x="147" y="5"/>
                    <a:pt x="133" y="1"/>
                    <a:pt x="1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35"/>
            <p:cNvSpPr/>
            <p:nvPr/>
          </p:nvSpPr>
          <p:spPr>
            <a:xfrm>
              <a:off x="5352475" y="2452975"/>
              <a:ext cx="127650" cy="349575"/>
            </a:xfrm>
            <a:custGeom>
              <a:avLst/>
              <a:gdLst/>
              <a:ahLst/>
              <a:cxnLst/>
              <a:rect l="l" t="t" r="r" b="b"/>
              <a:pathLst>
                <a:path w="5106" h="13983" extrusionOk="0">
                  <a:moveTo>
                    <a:pt x="152" y="262"/>
                  </a:moveTo>
                  <a:lnTo>
                    <a:pt x="4954" y="3049"/>
                  </a:lnTo>
                  <a:lnTo>
                    <a:pt x="4954" y="13737"/>
                  </a:lnTo>
                  <a:lnTo>
                    <a:pt x="151" y="11295"/>
                  </a:lnTo>
                  <a:lnTo>
                    <a:pt x="152" y="262"/>
                  </a:lnTo>
                  <a:close/>
                  <a:moveTo>
                    <a:pt x="0" y="1"/>
                  </a:moveTo>
                  <a:lnTo>
                    <a:pt x="0" y="11387"/>
                  </a:lnTo>
                  <a:lnTo>
                    <a:pt x="5106" y="13982"/>
                  </a:lnTo>
                  <a:lnTo>
                    <a:pt x="5106" y="2962"/>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35"/>
            <p:cNvSpPr/>
            <p:nvPr/>
          </p:nvSpPr>
          <p:spPr>
            <a:xfrm>
              <a:off x="5454450" y="2513575"/>
              <a:ext cx="3775" cy="277375"/>
            </a:xfrm>
            <a:custGeom>
              <a:avLst/>
              <a:gdLst/>
              <a:ahLst/>
              <a:cxnLst/>
              <a:rect l="l" t="t" r="r" b="b"/>
              <a:pathLst>
                <a:path w="151" h="11095" extrusionOk="0">
                  <a:moveTo>
                    <a:pt x="75" y="0"/>
                  </a:moveTo>
                  <a:cubicBezTo>
                    <a:pt x="38" y="0"/>
                    <a:pt x="0" y="26"/>
                    <a:pt x="0" y="76"/>
                  </a:cubicBezTo>
                  <a:lnTo>
                    <a:pt x="0" y="11021"/>
                  </a:lnTo>
                  <a:cubicBezTo>
                    <a:pt x="0" y="11062"/>
                    <a:pt x="34" y="11095"/>
                    <a:pt x="75" y="11095"/>
                  </a:cubicBezTo>
                  <a:cubicBezTo>
                    <a:pt x="118" y="11095"/>
                    <a:pt x="151" y="11062"/>
                    <a:pt x="151" y="11021"/>
                  </a:cubicBezTo>
                  <a:lnTo>
                    <a:pt x="151" y="76"/>
                  </a:lnTo>
                  <a:cubicBezTo>
                    <a:pt x="151" y="26"/>
                    <a:pt x="113"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35"/>
            <p:cNvSpPr/>
            <p:nvPr/>
          </p:nvSpPr>
          <p:spPr>
            <a:xfrm>
              <a:off x="5260075" y="2400400"/>
              <a:ext cx="3800" cy="288725"/>
            </a:xfrm>
            <a:custGeom>
              <a:avLst/>
              <a:gdLst/>
              <a:ahLst/>
              <a:cxnLst/>
              <a:rect l="l" t="t" r="r" b="b"/>
              <a:pathLst>
                <a:path w="152" h="11549" extrusionOk="0">
                  <a:moveTo>
                    <a:pt x="76" y="0"/>
                  </a:moveTo>
                  <a:cubicBezTo>
                    <a:pt x="39" y="0"/>
                    <a:pt x="3" y="25"/>
                    <a:pt x="1" y="73"/>
                  </a:cubicBezTo>
                  <a:lnTo>
                    <a:pt x="1" y="11473"/>
                  </a:lnTo>
                  <a:cubicBezTo>
                    <a:pt x="1" y="11515"/>
                    <a:pt x="35" y="11548"/>
                    <a:pt x="76" y="11548"/>
                  </a:cubicBezTo>
                  <a:cubicBezTo>
                    <a:pt x="118" y="11548"/>
                    <a:pt x="151" y="11515"/>
                    <a:pt x="151" y="11473"/>
                  </a:cubicBezTo>
                  <a:lnTo>
                    <a:pt x="151" y="73"/>
                  </a:lnTo>
                  <a:cubicBezTo>
                    <a:pt x="149" y="25"/>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35"/>
            <p:cNvSpPr/>
            <p:nvPr/>
          </p:nvSpPr>
          <p:spPr>
            <a:xfrm>
              <a:off x="5171200" y="2764400"/>
              <a:ext cx="115325" cy="348550"/>
            </a:xfrm>
            <a:custGeom>
              <a:avLst/>
              <a:gdLst/>
              <a:ahLst/>
              <a:cxnLst/>
              <a:rect l="l" t="t" r="r" b="b"/>
              <a:pathLst>
                <a:path w="4613" h="13942" extrusionOk="0">
                  <a:moveTo>
                    <a:pt x="88" y="1"/>
                  </a:moveTo>
                  <a:cubicBezTo>
                    <a:pt x="61" y="1"/>
                    <a:pt x="35" y="15"/>
                    <a:pt x="21" y="40"/>
                  </a:cubicBezTo>
                  <a:cubicBezTo>
                    <a:pt x="0" y="76"/>
                    <a:pt x="15" y="122"/>
                    <a:pt x="50" y="142"/>
                  </a:cubicBezTo>
                  <a:lnTo>
                    <a:pt x="4461" y="2559"/>
                  </a:lnTo>
                  <a:lnTo>
                    <a:pt x="4461" y="13714"/>
                  </a:lnTo>
                  <a:lnTo>
                    <a:pt x="116" y="11921"/>
                  </a:lnTo>
                  <a:cubicBezTo>
                    <a:pt x="107" y="11917"/>
                    <a:pt x="97" y="11916"/>
                    <a:pt x="88" y="11916"/>
                  </a:cubicBezTo>
                  <a:cubicBezTo>
                    <a:pt x="58" y="11916"/>
                    <a:pt x="29" y="11933"/>
                    <a:pt x="17" y="11962"/>
                  </a:cubicBezTo>
                  <a:cubicBezTo>
                    <a:pt x="1" y="12002"/>
                    <a:pt x="20" y="12045"/>
                    <a:pt x="58" y="12061"/>
                  </a:cubicBezTo>
                  <a:lnTo>
                    <a:pt x="4613" y="13941"/>
                  </a:lnTo>
                  <a:lnTo>
                    <a:pt x="4613" y="2469"/>
                  </a:lnTo>
                  <a:lnTo>
                    <a:pt x="124" y="10"/>
                  </a:lnTo>
                  <a:cubicBezTo>
                    <a:pt x="113" y="4"/>
                    <a:pt x="100"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35"/>
            <p:cNvSpPr/>
            <p:nvPr/>
          </p:nvSpPr>
          <p:spPr>
            <a:xfrm>
              <a:off x="5352475" y="2854550"/>
              <a:ext cx="127625" cy="333575"/>
            </a:xfrm>
            <a:custGeom>
              <a:avLst/>
              <a:gdLst/>
              <a:ahLst/>
              <a:cxnLst/>
              <a:rect l="l" t="t" r="r" b="b"/>
              <a:pathLst>
                <a:path w="5105" h="13343" extrusionOk="0">
                  <a:moveTo>
                    <a:pt x="151" y="237"/>
                  </a:moveTo>
                  <a:lnTo>
                    <a:pt x="4952" y="2428"/>
                  </a:lnTo>
                  <a:lnTo>
                    <a:pt x="4952" y="13123"/>
                  </a:lnTo>
                  <a:lnTo>
                    <a:pt x="150" y="11276"/>
                  </a:lnTo>
                  <a:lnTo>
                    <a:pt x="151" y="237"/>
                  </a:lnTo>
                  <a:close/>
                  <a:moveTo>
                    <a:pt x="0" y="0"/>
                  </a:moveTo>
                  <a:lnTo>
                    <a:pt x="0" y="11379"/>
                  </a:lnTo>
                  <a:lnTo>
                    <a:pt x="5104" y="13343"/>
                  </a:lnTo>
                  <a:lnTo>
                    <a:pt x="5104" y="233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35"/>
            <p:cNvSpPr/>
            <p:nvPr/>
          </p:nvSpPr>
          <p:spPr>
            <a:xfrm>
              <a:off x="5454400" y="2902175"/>
              <a:ext cx="3825" cy="277400"/>
            </a:xfrm>
            <a:custGeom>
              <a:avLst/>
              <a:gdLst/>
              <a:ahLst/>
              <a:cxnLst/>
              <a:rect l="l" t="t" r="r" b="b"/>
              <a:pathLst>
                <a:path w="153" h="11096" extrusionOk="0">
                  <a:moveTo>
                    <a:pt x="77" y="1"/>
                  </a:moveTo>
                  <a:cubicBezTo>
                    <a:pt x="39" y="1"/>
                    <a:pt x="1" y="26"/>
                    <a:pt x="1" y="76"/>
                  </a:cubicBezTo>
                  <a:lnTo>
                    <a:pt x="1" y="11020"/>
                  </a:lnTo>
                  <a:cubicBezTo>
                    <a:pt x="2" y="11061"/>
                    <a:pt x="35" y="11096"/>
                    <a:pt x="77" y="11096"/>
                  </a:cubicBezTo>
                  <a:cubicBezTo>
                    <a:pt x="118" y="11096"/>
                    <a:pt x="153" y="11061"/>
                    <a:pt x="153" y="11020"/>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35"/>
            <p:cNvSpPr/>
            <p:nvPr/>
          </p:nvSpPr>
          <p:spPr>
            <a:xfrm>
              <a:off x="5260075" y="2813075"/>
              <a:ext cx="3800" cy="288700"/>
            </a:xfrm>
            <a:custGeom>
              <a:avLst/>
              <a:gdLst/>
              <a:ahLst/>
              <a:cxnLst/>
              <a:rect l="l" t="t" r="r" b="b"/>
              <a:pathLst>
                <a:path w="152" h="11548" extrusionOk="0">
                  <a:moveTo>
                    <a:pt x="75" y="0"/>
                  </a:moveTo>
                  <a:cubicBezTo>
                    <a:pt x="39" y="0"/>
                    <a:pt x="3" y="24"/>
                    <a:pt x="1" y="73"/>
                  </a:cubicBezTo>
                  <a:lnTo>
                    <a:pt x="1" y="11473"/>
                  </a:lnTo>
                  <a:cubicBezTo>
                    <a:pt x="1" y="11515"/>
                    <a:pt x="34" y="11548"/>
                    <a:pt x="76" y="11548"/>
                  </a:cubicBezTo>
                  <a:cubicBezTo>
                    <a:pt x="117" y="11548"/>
                    <a:pt x="151" y="11514"/>
                    <a:pt x="151" y="11473"/>
                  </a:cubicBezTo>
                  <a:lnTo>
                    <a:pt x="151" y="73"/>
                  </a:lnTo>
                  <a:cubicBezTo>
                    <a:pt x="149" y="24"/>
                    <a:pt x="11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35"/>
            <p:cNvSpPr/>
            <p:nvPr/>
          </p:nvSpPr>
          <p:spPr>
            <a:xfrm>
              <a:off x="5171225" y="3226250"/>
              <a:ext cx="115275" cy="330450"/>
            </a:xfrm>
            <a:custGeom>
              <a:avLst/>
              <a:gdLst/>
              <a:ahLst/>
              <a:cxnLst/>
              <a:rect l="l" t="t" r="r" b="b"/>
              <a:pathLst>
                <a:path w="4611" h="13218" extrusionOk="0">
                  <a:moveTo>
                    <a:pt x="85" y="1"/>
                  </a:moveTo>
                  <a:cubicBezTo>
                    <a:pt x="55" y="1"/>
                    <a:pt x="26" y="19"/>
                    <a:pt x="15" y="48"/>
                  </a:cubicBezTo>
                  <a:cubicBezTo>
                    <a:pt x="0" y="88"/>
                    <a:pt x="20" y="132"/>
                    <a:pt x="59" y="146"/>
                  </a:cubicBezTo>
                  <a:lnTo>
                    <a:pt x="4460" y="1859"/>
                  </a:lnTo>
                  <a:lnTo>
                    <a:pt x="4460" y="13023"/>
                  </a:lnTo>
                  <a:lnTo>
                    <a:pt x="105" y="11919"/>
                  </a:lnTo>
                  <a:cubicBezTo>
                    <a:pt x="99" y="11917"/>
                    <a:pt x="93" y="11917"/>
                    <a:pt x="87" y="11917"/>
                  </a:cubicBezTo>
                  <a:cubicBezTo>
                    <a:pt x="53" y="11917"/>
                    <a:pt x="22" y="11939"/>
                    <a:pt x="12" y="11973"/>
                  </a:cubicBezTo>
                  <a:cubicBezTo>
                    <a:pt x="3" y="12014"/>
                    <a:pt x="27" y="12055"/>
                    <a:pt x="68" y="12065"/>
                  </a:cubicBezTo>
                  <a:lnTo>
                    <a:pt x="4610" y="13218"/>
                  </a:lnTo>
                  <a:lnTo>
                    <a:pt x="4610" y="1754"/>
                  </a:lnTo>
                  <a:lnTo>
                    <a:pt x="113" y="6"/>
                  </a:lnTo>
                  <a:cubicBezTo>
                    <a:pt x="104" y="2"/>
                    <a:pt x="94" y="1"/>
                    <a:pt x="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35"/>
            <p:cNvSpPr/>
            <p:nvPr/>
          </p:nvSpPr>
          <p:spPr>
            <a:xfrm>
              <a:off x="5352425" y="3288050"/>
              <a:ext cx="127675" cy="313175"/>
            </a:xfrm>
            <a:custGeom>
              <a:avLst/>
              <a:gdLst/>
              <a:ahLst/>
              <a:cxnLst/>
              <a:rect l="l" t="t" r="r" b="b"/>
              <a:pathLst>
                <a:path w="5107" h="12527" extrusionOk="0">
                  <a:moveTo>
                    <a:pt x="153" y="203"/>
                  </a:moveTo>
                  <a:lnTo>
                    <a:pt x="4954" y="1635"/>
                  </a:lnTo>
                  <a:lnTo>
                    <a:pt x="4954" y="12338"/>
                  </a:lnTo>
                  <a:lnTo>
                    <a:pt x="152" y="11250"/>
                  </a:lnTo>
                  <a:lnTo>
                    <a:pt x="153" y="203"/>
                  </a:lnTo>
                  <a:close/>
                  <a:moveTo>
                    <a:pt x="1" y="1"/>
                  </a:moveTo>
                  <a:lnTo>
                    <a:pt x="1" y="11371"/>
                  </a:lnTo>
                  <a:lnTo>
                    <a:pt x="5106" y="12527"/>
                  </a:lnTo>
                  <a:lnTo>
                    <a:pt x="5105" y="1522"/>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35"/>
            <p:cNvSpPr/>
            <p:nvPr/>
          </p:nvSpPr>
          <p:spPr>
            <a:xfrm>
              <a:off x="5454400" y="3319125"/>
              <a:ext cx="3800" cy="277425"/>
            </a:xfrm>
            <a:custGeom>
              <a:avLst/>
              <a:gdLst/>
              <a:ahLst/>
              <a:cxnLst/>
              <a:rect l="l" t="t" r="r" b="b"/>
              <a:pathLst>
                <a:path w="152" h="11097" extrusionOk="0">
                  <a:moveTo>
                    <a:pt x="76" y="0"/>
                  </a:moveTo>
                  <a:cubicBezTo>
                    <a:pt x="38" y="0"/>
                    <a:pt x="1" y="26"/>
                    <a:pt x="1" y="77"/>
                  </a:cubicBezTo>
                  <a:lnTo>
                    <a:pt x="1" y="11021"/>
                  </a:lnTo>
                  <a:cubicBezTo>
                    <a:pt x="1" y="11062"/>
                    <a:pt x="35" y="11096"/>
                    <a:pt x="76" y="11096"/>
                  </a:cubicBezTo>
                  <a:cubicBezTo>
                    <a:pt x="118" y="11096"/>
                    <a:pt x="151" y="11062"/>
                    <a:pt x="151" y="11021"/>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35"/>
            <p:cNvSpPr/>
            <p:nvPr/>
          </p:nvSpPr>
          <p:spPr>
            <a:xfrm>
              <a:off x="5260050" y="3260725"/>
              <a:ext cx="3775" cy="288850"/>
            </a:xfrm>
            <a:custGeom>
              <a:avLst/>
              <a:gdLst/>
              <a:ahLst/>
              <a:cxnLst/>
              <a:rect l="l" t="t" r="r" b="b"/>
              <a:pathLst>
                <a:path w="151" h="11554" extrusionOk="0">
                  <a:moveTo>
                    <a:pt x="76" y="0"/>
                  </a:moveTo>
                  <a:cubicBezTo>
                    <a:pt x="38" y="0"/>
                    <a:pt x="0" y="26"/>
                    <a:pt x="0" y="77"/>
                  </a:cubicBezTo>
                  <a:lnTo>
                    <a:pt x="0" y="11478"/>
                  </a:lnTo>
                  <a:cubicBezTo>
                    <a:pt x="0" y="11519"/>
                    <a:pt x="33" y="11553"/>
                    <a:pt x="76" y="11553"/>
                  </a:cubicBezTo>
                  <a:cubicBezTo>
                    <a:pt x="118" y="11553"/>
                    <a:pt x="151" y="11519"/>
                    <a:pt x="151" y="11477"/>
                  </a:cubicBezTo>
                  <a:lnTo>
                    <a:pt x="151" y="77"/>
                  </a:lnTo>
                  <a:cubicBezTo>
                    <a:pt x="151" y="26"/>
                    <a:pt x="113"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35"/>
            <p:cNvSpPr/>
            <p:nvPr/>
          </p:nvSpPr>
          <p:spPr>
            <a:xfrm>
              <a:off x="5171250" y="3644200"/>
              <a:ext cx="115275" cy="326700"/>
            </a:xfrm>
            <a:custGeom>
              <a:avLst/>
              <a:gdLst/>
              <a:ahLst/>
              <a:cxnLst/>
              <a:rect l="l" t="t" r="r" b="b"/>
              <a:pathLst>
                <a:path w="4611" h="13068" extrusionOk="0">
                  <a:moveTo>
                    <a:pt x="85" y="0"/>
                  </a:moveTo>
                  <a:cubicBezTo>
                    <a:pt x="53" y="0"/>
                    <a:pt x="24" y="20"/>
                    <a:pt x="14" y="51"/>
                  </a:cubicBezTo>
                  <a:cubicBezTo>
                    <a:pt x="1" y="91"/>
                    <a:pt x="21" y="133"/>
                    <a:pt x="60" y="148"/>
                  </a:cubicBezTo>
                  <a:lnTo>
                    <a:pt x="4457" y="1712"/>
                  </a:lnTo>
                  <a:lnTo>
                    <a:pt x="4457" y="12880"/>
                  </a:lnTo>
                  <a:lnTo>
                    <a:pt x="100" y="11918"/>
                  </a:lnTo>
                  <a:cubicBezTo>
                    <a:pt x="94" y="11916"/>
                    <a:pt x="88" y="11916"/>
                    <a:pt x="83" y="11916"/>
                  </a:cubicBezTo>
                  <a:cubicBezTo>
                    <a:pt x="48" y="11916"/>
                    <a:pt x="17" y="11939"/>
                    <a:pt x="10" y="11976"/>
                  </a:cubicBezTo>
                  <a:cubicBezTo>
                    <a:pt x="1" y="12017"/>
                    <a:pt x="27" y="12056"/>
                    <a:pt x="67" y="12066"/>
                  </a:cubicBezTo>
                  <a:lnTo>
                    <a:pt x="4609" y="13067"/>
                  </a:lnTo>
                  <a:lnTo>
                    <a:pt x="4611" y="160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35"/>
            <p:cNvSpPr/>
            <p:nvPr/>
          </p:nvSpPr>
          <p:spPr>
            <a:xfrm>
              <a:off x="5352425" y="3700075"/>
              <a:ext cx="127625" cy="308775"/>
            </a:xfrm>
            <a:custGeom>
              <a:avLst/>
              <a:gdLst/>
              <a:ahLst/>
              <a:cxnLst/>
              <a:rect l="l" t="t" r="r" b="b"/>
              <a:pathLst>
                <a:path w="5105" h="12351" extrusionOk="0">
                  <a:moveTo>
                    <a:pt x="150" y="196"/>
                  </a:moveTo>
                  <a:lnTo>
                    <a:pt x="4953" y="1463"/>
                  </a:lnTo>
                  <a:lnTo>
                    <a:pt x="4953" y="12167"/>
                  </a:lnTo>
                  <a:lnTo>
                    <a:pt x="150" y="11243"/>
                  </a:lnTo>
                  <a:lnTo>
                    <a:pt x="150" y="196"/>
                  </a:lnTo>
                  <a:close/>
                  <a:moveTo>
                    <a:pt x="1" y="0"/>
                  </a:moveTo>
                  <a:lnTo>
                    <a:pt x="1" y="11369"/>
                  </a:lnTo>
                  <a:lnTo>
                    <a:pt x="5015" y="12333"/>
                  </a:lnTo>
                  <a:lnTo>
                    <a:pt x="5105" y="12350"/>
                  </a:lnTo>
                  <a:lnTo>
                    <a:pt x="5105" y="1345"/>
                  </a:lnTo>
                  <a:lnTo>
                    <a:pt x="96"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35"/>
            <p:cNvSpPr/>
            <p:nvPr/>
          </p:nvSpPr>
          <p:spPr>
            <a:xfrm>
              <a:off x="5454350" y="3727450"/>
              <a:ext cx="3900" cy="277500"/>
            </a:xfrm>
            <a:custGeom>
              <a:avLst/>
              <a:gdLst/>
              <a:ahLst/>
              <a:cxnLst/>
              <a:rect l="l" t="t" r="r" b="b"/>
              <a:pathLst>
                <a:path w="156" h="11100" extrusionOk="0">
                  <a:moveTo>
                    <a:pt x="78" y="1"/>
                  </a:moveTo>
                  <a:cubicBezTo>
                    <a:pt x="39" y="1"/>
                    <a:pt x="0" y="27"/>
                    <a:pt x="3" y="80"/>
                  </a:cubicBezTo>
                  <a:lnTo>
                    <a:pt x="3" y="11024"/>
                  </a:lnTo>
                  <a:cubicBezTo>
                    <a:pt x="3" y="11066"/>
                    <a:pt x="36" y="11099"/>
                    <a:pt x="78" y="11099"/>
                  </a:cubicBezTo>
                  <a:cubicBezTo>
                    <a:pt x="119" y="11099"/>
                    <a:pt x="153" y="11066"/>
                    <a:pt x="153" y="11024"/>
                  </a:cubicBezTo>
                  <a:lnTo>
                    <a:pt x="153"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35"/>
            <p:cNvSpPr/>
            <p:nvPr/>
          </p:nvSpPr>
          <p:spPr>
            <a:xfrm>
              <a:off x="5260050" y="3675750"/>
              <a:ext cx="3775" cy="288825"/>
            </a:xfrm>
            <a:custGeom>
              <a:avLst/>
              <a:gdLst/>
              <a:ahLst/>
              <a:cxnLst/>
              <a:rect l="l" t="t" r="r" b="b"/>
              <a:pathLst>
                <a:path w="151" h="11553" extrusionOk="0">
                  <a:moveTo>
                    <a:pt x="76" y="1"/>
                  </a:moveTo>
                  <a:cubicBezTo>
                    <a:pt x="38" y="1"/>
                    <a:pt x="0" y="26"/>
                    <a:pt x="0" y="76"/>
                  </a:cubicBezTo>
                  <a:lnTo>
                    <a:pt x="0" y="11476"/>
                  </a:lnTo>
                  <a:cubicBezTo>
                    <a:pt x="0" y="11518"/>
                    <a:pt x="33" y="11551"/>
                    <a:pt x="76" y="11553"/>
                  </a:cubicBezTo>
                  <a:cubicBezTo>
                    <a:pt x="118" y="11551"/>
                    <a:pt x="151" y="11518"/>
                    <a:pt x="151" y="11476"/>
                  </a:cubicBezTo>
                  <a:lnTo>
                    <a:pt x="151" y="76"/>
                  </a:lnTo>
                  <a:cubicBezTo>
                    <a:pt x="151" y="26"/>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35"/>
            <p:cNvSpPr/>
            <p:nvPr/>
          </p:nvSpPr>
          <p:spPr>
            <a:xfrm>
              <a:off x="5605175" y="2621625"/>
              <a:ext cx="77475" cy="304375"/>
            </a:xfrm>
            <a:custGeom>
              <a:avLst/>
              <a:gdLst/>
              <a:ahLst/>
              <a:cxnLst/>
              <a:rect l="l" t="t" r="r" b="b"/>
              <a:pathLst>
                <a:path w="3099" h="12175" extrusionOk="0">
                  <a:moveTo>
                    <a:pt x="115" y="0"/>
                  </a:moveTo>
                  <a:cubicBezTo>
                    <a:pt x="91" y="0"/>
                    <a:pt x="67" y="12"/>
                    <a:pt x="53" y="34"/>
                  </a:cubicBezTo>
                  <a:cubicBezTo>
                    <a:pt x="29" y="70"/>
                    <a:pt x="40" y="116"/>
                    <a:pt x="74" y="140"/>
                  </a:cubicBezTo>
                  <a:lnTo>
                    <a:pt x="2948" y="2042"/>
                  </a:lnTo>
                  <a:lnTo>
                    <a:pt x="2948" y="11927"/>
                  </a:lnTo>
                  <a:lnTo>
                    <a:pt x="149" y="10500"/>
                  </a:lnTo>
                  <a:cubicBezTo>
                    <a:pt x="136" y="10492"/>
                    <a:pt x="122" y="10489"/>
                    <a:pt x="110" y="10489"/>
                  </a:cubicBezTo>
                  <a:cubicBezTo>
                    <a:pt x="40" y="10489"/>
                    <a:pt x="1" y="10596"/>
                    <a:pt x="81" y="10633"/>
                  </a:cubicBezTo>
                  <a:lnTo>
                    <a:pt x="3098" y="12174"/>
                  </a:lnTo>
                  <a:lnTo>
                    <a:pt x="3098" y="1962"/>
                  </a:lnTo>
                  <a:lnTo>
                    <a:pt x="157" y="13"/>
                  </a:lnTo>
                  <a:cubicBezTo>
                    <a:pt x="144" y="4"/>
                    <a:pt x="130"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35"/>
            <p:cNvSpPr/>
            <p:nvPr/>
          </p:nvSpPr>
          <p:spPr>
            <a:xfrm>
              <a:off x="5724400" y="2692825"/>
              <a:ext cx="84750" cy="298600"/>
            </a:xfrm>
            <a:custGeom>
              <a:avLst/>
              <a:gdLst/>
              <a:ahLst/>
              <a:cxnLst/>
              <a:rect l="l" t="t" r="r" b="b"/>
              <a:pathLst>
                <a:path w="3390" h="11944" extrusionOk="0">
                  <a:moveTo>
                    <a:pt x="153" y="265"/>
                  </a:moveTo>
                  <a:lnTo>
                    <a:pt x="3238" y="2100"/>
                  </a:lnTo>
                  <a:lnTo>
                    <a:pt x="3238" y="11696"/>
                  </a:lnTo>
                  <a:lnTo>
                    <a:pt x="153" y="10091"/>
                  </a:lnTo>
                  <a:lnTo>
                    <a:pt x="153" y="265"/>
                  </a:lnTo>
                  <a:close/>
                  <a:moveTo>
                    <a:pt x="1" y="0"/>
                  </a:moveTo>
                  <a:lnTo>
                    <a:pt x="1" y="10182"/>
                  </a:lnTo>
                  <a:lnTo>
                    <a:pt x="3390" y="11943"/>
                  </a:lnTo>
                  <a:lnTo>
                    <a:pt x="3390" y="201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35"/>
            <p:cNvSpPr/>
            <p:nvPr/>
          </p:nvSpPr>
          <p:spPr>
            <a:xfrm>
              <a:off x="5791075" y="2733675"/>
              <a:ext cx="3775" cy="249600"/>
            </a:xfrm>
            <a:custGeom>
              <a:avLst/>
              <a:gdLst/>
              <a:ahLst/>
              <a:cxnLst/>
              <a:rect l="l" t="t" r="r" b="b"/>
              <a:pathLst>
                <a:path w="151" h="9984" extrusionOk="0">
                  <a:moveTo>
                    <a:pt x="75" y="1"/>
                  </a:moveTo>
                  <a:cubicBezTo>
                    <a:pt x="38" y="1"/>
                    <a:pt x="0" y="26"/>
                    <a:pt x="0" y="76"/>
                  </a:cubicBezTo>
                  <a:lnTo>
                    <a:pt x="0" y="9908"/>
                  </a:lnTo>
                  <a:cubicBezTo>
                    <a:pt x="0" y="9949"/>
                    <a:pt x="33" y="9983"/>
                    <a:pt x="75" y="9983"/>
                  </a:cubicBezTo>
                  <a:cubicBezTo>
                    <a:pt x="116" y="9983"/>
                    <a:pt x="151" y="9949"/>
                    <a:pt x="151" y="9908"/>
                  </a:cubicBezTo>
                  <a:lnTo>
                    <a:pt x="151" y="76"/>
                  </a:lnTo>
                  <a:cubicBezTo>
                    <a:pt x="151" y="26"/>
                    <a:pt x="113"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35"/>
            <p:cNvSpPr/>
            <p:nvPr/>
          </p:nvSpPr>
          <p:spPr>
            <a:xfrm>
              <a:off x="5664025" y="2659800"/>
              <a:ext cx="3825" cy="256475"/>
            </a:xfrm>
            <a:custGeom>
              <a:avLst/>
              <a:gdLst/>
              <a:ahLst/>
              <a:cxnLst/>
              <a:rect l="l" t="t" r="r" b="b"/>
              <a:pathLst>
                <a:path w="153" h="10259" extrusionOk="0">
                  <a:moveTo>
                    <a:pt x="76" y="0"/>
                  </a:moveTo>
                  <a:cubicBezTo>
                    <a:pt x="39" y="0"/>
                    <a:pt x="1" y="25"/>
                    <a:pt x="1" y="75"/>
                  </a:cubicBezTo>
                  <a:lnTo>
                    <a:pt x="1" y="10183"/>
                  </a:lnTo>
                  <a:cubicBezTo>
                    <a:pt x="2" y="10224"/>
                    <a:pt x="35" y="10259"/>
                    <a:pt x="77" y="10259"/>
                  </a:cubicBezTo>
                  <a:cubicBezTo>
                    <a:pt x="118" y="10259"/>
                    <a:pt x="152" y="10224"/>
                    <a:pt x="152" y="10183"/>
                  </a:cubicBezTo>
                  <a:lnTo>
                    <a:pt x="152" y="75"/>
                  </a:lnTo>
                  <a:cubicBezTo>
                    <a:pt x="152"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35"/>
            <p:cNvSpPr/>
            <p:nvPr/>
          </p:nvSpPr>
          <p:spPr>
            <a:xfrm>
              <a:off x="5605250" y="2994650"/>
              <a:ext cx="77400" cy="295025"/>
            </a:xfrm>
            <a:custGeom>
              <a:avLst/>
              <a:gdLst/>
              <a:ahLst/>
              <a:cxnLst/>
              <a:rect l="l" t="t" r="r" b="b"/>
              <a:pathLst>
                <a:path w="3096" h="11801" extrusionOk="0">
                  <a:moveTo>
                    <a:pt x="112" y="1"/>
                  </a:moveTo>
                  <a:cubicBezTo>
                    <a:pt x="44" y="1"/>
                    <a:pt x="5" y="99"/>
                    <a:pt x="75" y="143"/>
                  </a:cubicBezTo>
                  <a:lnTo>
                    <a:pt x="2943" y="1687"/>
                  </a:lnTo>
                  <a:lnTo>
                    <a:pt x="2943" y="11581"/>
                  </a:lnTo>
                  <a:lnTo>
                    <a:pt x="138" y="10495"/>
                  </a:lnTo>
                  <a:cubicBezTo>
                    <a:pt x="128" y="10491"/>
                    <a:pt x="118" y="10489"/>
                    <a:pt x="109" y="10489"/>
                  </a:cubicBezTo>
                  <a:cubicBezTo>
                    <a:pt x="34" y="10489"/>
                    <a:pt x="1" y="10603"/>
                    <a:pt x="84" y="10636"/>
                  </a:cubicBezTo>
                  <a:lnTo>
                    <a:pt x="3095" y="11800"/>
                  </a:lnTo>
                  <a:lnTo>
                    <a:pt x="3095" y="1597"/>
                  </a:lnTo>
                  <a:lnTo>
                    <a:pt x="148" y="9"/>
                  </a:lnTo>
                  <a:cubicBezTo>
                    <a:pt x="135" y="3"/>
                    <a:pt x="124" y="1"/>
                    <a:pt x="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35"/>
            <p:cNvSpPr/>
            <p:nvPr/>
          </p:nvSpPr>
          <p:spPr>
            <a:xfrm>
              <a:off x="5724400" y="3051275"/>
              <a:ext cx="84750" cy="286925"/>
            </a:xfrm>
            <a:custGeom>
              <a:avLst/>
              <a:gdLst/>
              <a:ahLst/>
              <a:cxnLst/>
              <a:rect l="l" t="t" r="r" b="b"/>
              <a:pathLst>
                <a:path w="3390" h="11477" extrusionOk="0">
                  <a:moveTo>
                    <a:pt x="153" y="236"/>
                  </a:moveTo>
                  <a:lnTo>
                    <a:pt x="3238" y="1651"/>
                  </a:lnTo>
                  <a:lnTo>
                    <a:pt x="3238" y="11257"/>
                  </a:lnTo>
                  <a:lnTo>
                    <a:pt x="153" y="10070"/>
                  </a:lnTo>
                  <a:lnTo>
                    <a:pt x="153" y="236"/>
                  </a:lnTo>
                  <a:close/>
                  <a:moveTo>
                    <a:pt x="1" y="1"/>
                  </a:moveTo>
                  <a:lnTo>
                    <a:pt x="1" y="10175"/>
                  </a:lnTo>
                  <a:lnTo>
                    <a:pt x="3390" y="11476"/>
                  </a:lnTo>
                  <a:lnTo>
                    <a:pt x="3390" y="1555"/>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35"/>
            <p:cNvSpPr/>
            <p:nvPr/>
          </p:nvSpPr>
          <p:spPr>
            <a:xfrm>
              <a:off x="5791025" y="3082775"/>
              <a:ext cx="3800" cy="249575"/>
            </a:xfrm>
            <a:custGeom>
              <a:avLst/>
              <a:gdLst/>
              <a:ahLst/>
              <a:cxnLst/>
              <a:rect l="l" t="t" r="r" b="b"/>
              <a:pathLst>
                <a:path w="152" h="9983" extrusionOk="0">
                  <a:moveTo>
                    <a:pt x="76" y="0"/>
                  </a:moveTo>
                  <a:cubicBezTo>
                    <a:pt x="38" y="0"/>
                    <a:pt x="1" y="26"/>
                    <a:pt x="1" y="77"/>
                  </a:cubicBezTo>
                  <a:lnTo>
                    <a:pt x="1" y="9907"/>
                  </a:lnTo>
                  <a:cubicBezTo>
                    <a:pt x="1" y="9949"/>
                    <a:pt x="34" y="9982"/>
                    <a:pt x="76" y="9982"/>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35"/>
            <p:cNvSpPr/>
            <p:nvPr/>
          </p:nvSpPr>
          <p:spPr>
            <a:xfrm>
              <a:off x="5664025" y="3025750"/>
              <a:ext cx="3800" cy="256425"/>
            </a:xfrm>
            <a:custGeom>
              <a:avLst/>
              <a:gdLst/>
              <a:ahLst/>
              <a:cxnLst/>
              <a:rect l="l" t="t" r="r" b="b"/>
              <a:pathLst>
                <a:path w="152" h="10257" extrusionOk="0">
                  <a:moveTo>
                    <a:pt x="76" y="1"/>
                  </a:moveTo>
                  <a:cubicBezTo>
                    <a:pt x="39" y="1"/>
                    <a:pt x="3" y="25"/>
                    <a:pt x="1" y="73"/>
                  </a:cubicBezTo>
                  <a:lnTo>
                    <a:pt x="1" y="10181"/>
                  </a:lnTo>
                  <a:cubicBezTo>
                    <a:pt x="1" y="10222"/>
                    <a:pt x="35" y="10256"/>
                    <a:pt x="76" y="10256"/>
                  </a:cubicBezTo>
                  <a:cubicBezTo>
                    <a:pt x="118" y="10256"/>
                    <a:pt x="151" y="10223"/>
                    <a:pt x="151" y="10181"/>
                  </a:cubicBezTo>
                  <a:lnTo>
                    <a:pt x="151"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35"/>
            <p:cNvSpPr/>
            <p:nvPr/>
          </p:nvSpPr>
          <p:spPr>
            <a:xfrm>
              <a:off x="5605900" y="3401225"/>
              <a:ext cx="76725" cy="282525"/>
            </a:xfrm>
            <a:custGeom>
              <a:avLst/>
              <a:gdLst/>
              <a:ahLst/>
              <a:cxnLst/>
              <a:rect l="l" t="t" r="r" b="b"/>
              <a:pathLst>
                <a:path w="3069" h="11301" extrusionOk="0">
                  <a:moveTo>
                    <a:pt x="84" y="1"/>
                  </a:moveTo>
                  <a:cubicBezTo>
                    <a:pt x="54" y="1"/>
                    <a:pt x="25" y="20"/>
                    <a:pt x="15" y="51"/>
                  </a:cubicBezTo>
                  <a:cubicBezTo>
                    <a:pt x="0" y="89"/>
                    <a:pt x="20" y="133"/>
                    <a:pt x="58" y="147"/>
                  </a:cubicBezTo>
                  <a:lnTo>
                    <a:pt x="2917" y="1210"/>
                  </a:lnTo>
                  <a:lnTo>
                    <a:pt x="2917" y="11113"/>
                  </a:lnTo>
                  <a:lnTo>
                    <a:pt x="102" y="10493"/>
                  </a:lnTo>
                  <a:cubicBezTo>
                    <a:pt x="96" y="10491"/>
                    <a:pt x="90" y="10491"/>
                    <a:pt x="84" y="10491"/>
                  </a:cubicBezTo>
                  <a:cubicBezTo>
                    <a:pt x="49" y="10491"/>
                    <a:pt x="19" y="10515"/>
                    <a:pt x="12" y="10550"/>
                  </a:cubicBezTo>
                  <a:cubicBezTo>
                    <a:pt x="3" y="10591"/>
                    <a:pt x="28" y="10632"/>
                    <a:pt x="69" y="10641"/>
                  </a:cubicBezTo>
                  <a:lnTo>
                    <a:pt x="3068" y="11300"/>
                  </a:lnTo>
                  <a:lnTo>
                    <a:pt x="3068" y="1105"/>
                  </a:lnTo>
                  <a:lnTo>
                    <a:pt x="111" y="6"/>
                  </a:lnTo>
                  <a:cubicBezTo>
                    <a:pt x="102" y="2"/>
                    <a:pt x="93"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35"/>
            <p:cNvSpPr/>
            <p:nvPr/>
          </p:nvSpPr>
          <p:spPr>
            <a:xfrm>
              <a:off x="5724375" y="3438300"/>
              <a:ext cx="84750" cy="271375"/>
            </a:xfrm>
            <a:custGeom>
              <a:avLst/>
              <a:gdLst/>
              <a:ahLst/>
              <a:cxnLst/>
              <a:rect l="l" t="t" r="r" b="b"/>
              <a:pathLst>
                <a:path w="3390" h="10855" extrusionOk="0">
                  <a:moveTo>
                    <a:pt x="152" y="198"/>
                  </a:moveTo>
                  <a:lnTo>
                    <a:pt x="3239" y="1057"/>
                  </a:lnTo>
                  <a:lnTo>
                    <a:pt x="3239" y="10669"/>
                  </a:lnTo>
                  <a:lnTo>
                    <a:pt x="152" y="10042"/>
                  </a:lnTo>
                  <a:lnTo>
                    <a:pt x="152" y="198"/>
                  </a:lnTo>
                  <a:close/>
                  <a:moveTo>
                    <a:pt x="0" y="0"/>
                  </a:moveTo>
                  <a:lnTo>
                    <a:pt x="0" y="10165"/>
                  </a:lnTo>
                  <a:lnTo>
                    <a:pt x="3300" y="10836"/>
                  </a:lnTo>
                  <a:lnTo>
                    <a:pt x="3390" y="10854"/>
                  </a:lnTo>
                  <a:lnTo>
                    <a:pt x="3390" y="94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35"/>
            <p:cNvSpPr/>
            <p:nvPr/>
          </p:nvSpPr>
          <p:spPr>
            <a:xfrm>
              <a:off x="5791025" y="3457325"/>
              <a:ext cx="3800" cy="249600"/>
            </a:xfrm>
            <a:custGeom>
              <a:avLst/>
              <a:gdLst/>
              <a:ahLst/>
              <a:cxnLst/>
              <a:rect l="l" t="t" r="r" b="b"/>
              <a:pathLst>
                <a:path w="152" h="9984" extrusionOk="0">
                  <a:moveTo>
                    <a:pt x="76" y="0"/>
                  </a:moveTo>
                  <a:cubicBezTo>
                    <a:pt x="38" y="0"/>
                    <a:pt x="1" y="26"/>
                    <a:pt x="1" y="77"/>
                  </a:cubicBezTo>
                  <a:lnTo>
                    <a:pt x="1" y="9907"/>
                  </a:lnTo>
                  <a:cubicBezTo>
                    <a:pt x="1" y="9949"/>
                    <a:pt x="34" y="9982"/>
                    <a:pt x="76" y="9984"/>
                  </a:cubicBezTo>
                  <a:cubicBezTo>
                    <a:pt x="118" y="9982"/>
                    <a:pt x="151" y="9949"/>
                    <a:pt x="151" y="9907"/>
                  </a:cubicBezTo>
                  <a:lnTo>
                    <a:pt x="151" y="77"/>
                  </a:lnTo>
                  <a:cubicBezTo>
                    <a:pt x="151" y="26"/>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35"/>
            <p:cNvSpPr/>
            <p:nvPr/>
          </p:nvSpPr>
          <p:spPr>
            <a:xfrm>
              <a:off x="5664025" y="3422775"/>
              <a:ext cx="3800" cy="256400"/>
            </a:xfrm>
            <a:custGeom>
              <a:avLst/>
              <a:gdLst/>
              <a:ahLst/>
              <a:cxnLst/>
              <a:rect l="l" t="t" r="r" b="b"/>
              <a:pathLst>
                <a:path w="152" h="10256" extrusionOk="0">
                  <a:moveTo>
                    <a:pt x="75" y="0"/>
                  </a:moveTo>
                  <a:cubicBezTo>
                    <a:pt x="39" y="0"/>
                    <a:pt x="3" y="24"/>
                    <a:pt x="1" y="71"/>
                  </a:cubicBezTo>
                  <a:lnTo>
                    <a:pt x="1" y="10179"/>
                  </a:lnTo>
                  <a:cubicBezTo>
                    <a:pt x="1" y="10222"/>
                    <a:pt x="34" y="10256"/>
                    <a:pt x="76" y="10256"/>
                  </a:cubicBezTo>
                  <a:cubicBezTo>
                    <a:pt x="117" y="10255"/>
                    <a:pt x="151" y="10222"/>
                    <a:pt x="151" y="10179"/>
                  </a:cubicBezTo>
                  <a:lnTo>
                    <a:pt x="151" y="71"/>
                  </a:lnTo>
                  <a:cubicBezTo>
                    <a:pt x="149" y="24"/>
                    <a:pt x="112"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35"/>
            <p:cNvSpPr/>
            <p:nvPr/>
          </p:nvSpPr>
          <p:spPr>
            <a:xfrm>
              <a:off x="5605225" y="3769175"/>
              <a:ext cx="77400" cy="282475"/>
            </a:xfrm>
            <a:custGeom>
              <a:avLst/>
              <a:gdLst/>
              <a:ahLst/>
              <a:cxnLst/>
              <a:rect l="l" t="t" r="r" b="b"/>
              <a:pathLst>
                <a:path w="3096" h="11299" extrusionOk="0">
                  <a:moveTo>
                    <a:pt x="108" y="1"/>
                  </a:moveTo>
                  <a:cubicBezTo>
                    <a:pt x="34" y="1"/>
                    <a:pt x="1" y="117"/>
                    <a:pt x="85" y="147"/>
                  </a:cubicBezTo>
                  <a:lnTo>
                    <a:pt x="2944" y="1209"/>
                  </a:lnTo>
                  <a:lnTo>
                    <a:pt x="2944" y="11111"/>
                  </a:lnTo>
                  <a:lnTo>
                    <a:pt x="129" y="10494"/>
                  </a:lnTo>
                  <a:cubicBezTo>
                    <a:pt x="122" y="10492"/>
                    <a:pt x="115" y="10491"/>
                    <a:pt x="109" y="10491"/>
                  </a:cubicBezTo>
                  <a:cubicBezTo>
                    <a:pt x="74" y="10491"/>
                    <a:pt x="44" y="10516"/>
                    <a:pt x="38" y="10551"/>
                  </a:cubicBezTo>
                  <a:cubicBezTo>
                    <a:pt x="30" y="10592"/>
                    <a:pt x="55" y="10631"/>
                    <a:pt x="96" y="10641"/>
                  </a:cubicBezTo>
                  <a:lnTo>
                    <a:pt x="3095" y="11299"/>
                  </a:lnTo>
                  <a:lnTo>
                    <a:pt x="3095" y="1104"/>
                  </a:lnTo>
                  <a:lnTo>
                    <a:pt x="138" y="7"/>
                  </a:lnTo>
                  <a:cubicBezTo>
                    <a:pt x="127"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35"/>
            <p:cNvSpPr/>
            <p:nvPr/>
          </p:nvSpPr>
          <p:spPr>
            <a:xfrm>
              <a:off x="5724375" y="3805925"/>
              <a:ext cx="84750" cy="270400"/>
            </a:xfrm>
            <a:custGeom>
              <a:avLst/>
              <a:gdLst/>
              <a:ahLst/>
              <a:cxnLst/>
              <a:rect l="l" t="t" r="r" b="b"/>
              <a:pathLst>
                <a:path w="3390" h="10816" extrusionOk="0">
                  <a:moveTo>
                    <a:pt x="152" y="197"/>
                  </a:moveTo>
                  <a:lnTo>
                    <a:pt x="3239" y="1018"/>
                  </a:lnTo>
                  <a:lnTo>
                    <a:pt x="3239" y="10632"/>
                  </a:lnTo>
                  <a:lnTo>
                    <a:pt x="152" y="10041"/>
                  </a:lnTo>
                  <a:lnTo>
                    <a:pt x="152" y="197"/>
                  </a:lnTo>
                  <a:close/>
                  <a:moveTo>
                    <a:pt x="0" y="1"/>
                  </a:moveTo>
                  <a:lnTo>
                    <a:pt x="0" y="10166"/>
                  </a:lnTo>
                  <a:lnTo>
                    <a:pt x="3390" y="10816"/>
                  </a:lnTo>
                  <a:lnTo>
                    <a:pt x="3390" y="903"/>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35"/>
            <p:cNvSpPr/>
            <p:nvPr/>
          </p:nvSpPr>
          <p:spPr>
            <a:xfrm>
              <a:off x="5791025" y="3824200"/>
              <a:ext cx="3800" cy="249575"/>
            </a:xfrm>
            <a:custGeom>
              <a:avLst/>
              <a:gdLst/>
              <a:ahLst/>
              <a:cxnLst/>
              <a:rect l="l" t="t" r="r" b="b"/>
              <a:pathLst>
                <a:path w="152" h="9983" extrusionOk="0">
                  <a:moveTo>
                    <a:pt x="76" y="1"/>
                  </a:moveTo>
                  <a:cubicBezTo>
                    <a:pt x="38" y="1"/>
                    <a:pt x="1" y="26"/>
                    <a:pt x="1" y="76"/>
                  </a:cubicBezTo>
                  <a:lnTo>
                    <a:pt x="1" y="9908"/>
                  </a:lnTo>
                  <a:cubicBezTo>
                    <a:pt x="1" y="9950"/>
                    <a:pt x="34" y="9983"/>
                    <a:pt x="76" y="9983"/>
                  </a:cubicBezTo>
                  <a:cubicBezTo>
                    <a:pt x="117" y="9983"/>
                    <a:pt x="151" y="9950"/>
                    <a:pt x="151" y="9909"/>
                  </a:cubicBezTo>
                  <a:lnTo>
                    <a:pt x="151" y="76"/>
                  </a:lnTo>
                  <a:cubicBezTo>
                    <a:pt x="151"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35"/>
            <p:cNvSpPr/>
            <p:nvPr/>
          </p:nvSpPr>
          <p:spPr>
            <a:xfrm>
              <a:off x="5664000" y="3790725"/>
              <a:ext cx="3775" cy="256425"/>
            </a:xfrm>
            <a:custGeom>
              <a:avLst/>
              <a:gdLst/>
              <a:ahLst/>
              <a:cxnLst/>
              <a:rect l="l" t="t" r="r" b="b"/>
              <a:pathLst>
                <a:path w="151" h="10257" extrusionOk="0">
                  <a:moveTo>
                    <a:pt x="76" y="0"/>
                  </a:moveTo>
                  <a:cubicBezTo>
                    <a:pt x="39" y="0"/>
                    <a:pt x="2" y="24"/>
                    <a:pt x="0" y="73"/>
                  </a:cubicBezTo>
                  <a:lnTo>
                    <a:pt x="0" y="10180"/>
                  </a:lnTo>
                  <a:cubicBezTo>
                    <a:pt x="0" y="10223"/>
                    <a:pt x="35" y="10256"/>
                    <a:pt x="76" y="10257"/>
                  </a:cubicBezTo>
                  <a:cubicBezTo>
                    <a:pt x="118" y="10256"/>
                    <a:pt x="151" y="10223"/>
                    <a:pt x="151" y="10180"/>
                  </a:cubicBezTo>
                  <a:lnTo>
                    <a:pt x="151" y="73"/>
                  </a:lnTo>
                  <a:cubicBezTo>
                    <a:pt x="149" y="24"/>
                    <a:pt x="112"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35"/>
            <p:cNvSpPr/>
            <p:nvPr/>
          </p:nvSpPr>
          <p:spPr>
            <a:xfrm>
              <a:off x="5919425" y="2771225"/>
              <a:ext cx="108925" cy="312125"/>
            </a:xfrm>
            <a:custGeom>
              <a:avLst/>
              <a:gdLst/>
              <a:ahLst/>
              <a:cxnLst/>
              <a:rect l="l" t="t" r="r" b="b"/>
              <a:pathLst>
                <a:path w="4357" h="12485" extrusionOk="0">
                  <a:moveTo>
                    <a:pt x="111" y="0"/>
                  </a:moveTo>
                  <a:cubicBezTo>
                    <a:pt x="47" y="0"/>
                    <a:pt x="0" y="93"/>
                    <a:pt x="69" y="140"/>
                  </a:cubicBezTo>
                  <a:lnTo>
                    <a:pt x="4206" y="3174"/>
                  </a:lnTo>
                  <a:lnTo>
                    <a:pt x="4206" y="12220"/>
                  </a:lnTo>
                  <a:lnTo>
                    <a:pt x="151" y="9833"/>
                  </a:lnTo>
                  <a:cubicBezTo>
                    <a:pt x="139" y="9826"/>
                    <a:pt x="126" y="9822"/>
                    <a:pt x="113" y="9822"/>
                  </a:cubicBezTo>
                  <a:cubicBezTo>
                    <a:pt x="87" y="9822"/>
                    <a:pt x="62" y="9836"/>
                    <a:pt x="48" y="9859"/>
                  </a:cubicBezTo>
                  <a:cubicBezTo>
                    <a:pt x="27" y="9895"/>
                    <a:pt x="39" y="9941"/>
                    <a:pt x="75" y="9962"/>
                  </a:cubicBezTo>
                  <a:lnTo>
                    <a:pt x="4357" y="12485"/>
                  </a:lnTo>
                  <a:lnTo>
                    <a:pt x="4357" y="3097"/>
                  </a:lnTo>
                  <a:lnTo>
                    <a:pt x="158" y="18"/>
                  </a:lnTo>
                  <a:cubicBezTo>
                    <a:pt x="142" y="6"/>
                    <a:pt x="126" y="0"/>
                    <a:pt x="1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35"/>
            <p:cNvSpPr/>
            <p:nvPr/>
          </p:nvSpPr>
          <p:spPr>
            <a:xfrm>
              <a:off x="6089850" y="2886750"/>
              <a:ext cx="119825" cy="296325"/>
            </a:xfrm>
            <a:custGeom>
              <a:avLst/>
              <a:gdLst/>
              <a:ahLst/>
              <a:cxnLst/>
              <a:rect l="l" t="t" r="r" b="b"/>
              <a:pathLst>
                <a:path w="4793" h="11853" extrusionOk="0">
                  <a:moveTo>
                    <a:pt x="152" y="274"/>
                  </a:moveTo>
                  <a:lnTo>
                    <a:pt x="4642" y="3095"/>
                  </a:lnTo>
                  <a:lnTo>
                    <a:pt x="4642" y="11598"/>
                  </a:lnTo>
                  <a:lnTo>
                    <a:pt x="152" y="9160"/>
                  </a:lnTo>
                  <a:lnTo>
                    <a:pt x="152" y="274"/>
                  </a:lnTo>
                  <a:close/>
                  <a:moveTo>
                    <a:pt x="0" y="1"/>
                  </a:moveTo>
                  <a:lnTo>
                    <a:pt x="0" y="9250"/>
                  </a:lnTo>
                  <a:lnTo>
                    <a:pt x="4792" y="11853"/>
                  </a:lnTo>
                  <a:lnTo>
                    <a:pt x="4791" y="3012"/>
                  </a:lnTo>
                  <a:lnTo>
                    <a:pt x="116" y="7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35"/>
            <p:cNvSpPr/>
            <p:nvPr/>
          </p:nvSpPr>
          <p:spPr>
            <a:xfrm>
              <a:off x="6185325" y="2948575"/>
              <a:ext cx="3825" cy="222775"/>
            </a:xfrm>
            <a:custGeom>
              <a:avLst/>
              <a:gdLst/>
              <a:ahLst/>
              <a:cxnLst/>
              <a:rect l="l" t="t" r="r" b="b"/>
              <a:pathLst>
                <a:path w="153" h="8911" extrusionOk="0">
                  <a:moveTo>
                    <a:pt x="77" y="0"/>
                  </a:moveTo>
                  <a:cubicBezTo>
                    <a:pt x="40" y="0"/>
                    <a:pt x="4" y="24"/>
                    <a:pt x="1" y="72"/>
                  </a:cubicBezTo>
                  <a:lnTo>
                    <a:pt x="1" y="8835"/>
                  </a:lnTo>
                  <a:cubicBezTo>
                    <a:pt x="1" y="8876"/>
                    <a:pt x="35" y="8911"/>
                    <a:pt x="78" y="8911"/>
                  </a:cubicBezTo>
                  <a:cubicBezTo>
                    <a:pt x="119" y="8911"/>
                    <a:pt x="152" y="8876"/>
                    <a:pt x="153" y="8835"/>
                  </a:cubicBezTo>
                  <a:lnTo>
                    <a:pt x="153" y="72"/>
                  </a:lnTo>
                  <a:cubicBezTo>
                    <a:pt x="150" y="24"/>
                    <a:pt x="114"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35"/>
            <p:cNvSpPr/>
            <p:nvPr/>
          </p:nvSpPr>
          <p:spPr>
            <a:xfrm>
              <a:off x="6003325" y="2832325"/>
              <a:ext cx="3800" cy="236500"/>
            </a:xfrm>
            <a:custGeom>
              <a:avLst/>
              <a:gdLst/>
              <a:ahLst/>
              <a:cxnLst/>
              <a:rect l="l" t="t" r="r" b="b"/>
              <a:pathLst>
                <a:path w="152" h="9460" extrusionOk="0">
                  <a:moveTo>
                    <a:pt x="76" y="0"/>
                  </a:moveTo>
                  <a:cubicBezTo>
                    <a:pt x="38" y="0"/>
                    <a:pt x="1" y="25"/>
                    <a:pt x="1" y="76"/>
                  </a:cubicBezTo>
                  <a:lnTo>
                    <a:pt x="1" y="9384"/>
                  </a:lnTo>
                  <a:cubicBezTo>
                    <a:pt x="1" y="9426"/>
                    <a:pt x="34" y="9459"/>
                    <a:pt x="76" y="9459"/>
                  </a:cubicBezTo>
                  <a:cubicBezTo>
                    <a:pt x="118" y="9459"/>
                    <a:pt x="151" y="9426"/>
                    <a:pt x="151" y="9384"/>
                  </a:cubicBezTo>
                  <a:lnTo>
                    <a:pt x="151" y="76"/>
                  </a:lnTo>
                  <a:cubicBezTo>
                    <a:pt x="151" y="25"/>
                    <a:pt x="11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35"/>
            <p:cNvSpPr/>
            <p:nvPr/>
          </p:nvSpPr>
          <p:spPr>
            <a:xfrm>
              <a:off x="5919500" y="3120400"/>
              <a:ext cx="108825" cy="296450"/>
            </a:xfrm>
            <a:custGeom>
              <a:avLst/>
              <a:gdLst/>
              <a:ahLst/>
              <a:cxnLst/>
              <a:rect l="l" t="t" r="r" b="b"/>
              <a:pathLst>
                <a:path w="4353" h="11858" extrusionOk="0">
                  <a:moveTo>
                    <a:pt x="110" y="0"/>
                  </a:moveTo>
                  <a:cubicBezTo>
                    <a:pt x="84" y="0"/>
                    <a:pt x="59" y="13"/>
                    <a:pt x="45" y="37"/>
                  </a:cubicBezTo>
                  <a:cubicBezTo>
                    <a:pt x="23" y="73"/>
                    <a:pt x="35" y="119"/>
                    <a:pt x="72" y="140"/>
                  </a:cubicBezTo>
                  <a:lnTo>
                    <a:pt x="4202" y="2567"/>
                  </a:lnTo>
                  <a:lnTo>
                    <a:pt x="4202" y="11625"/>
                  </a:lnTo>
                  <a:lnTo>
                    <a:pt x="140" y="9824"/>
                  </a:lnTo>
                  <a:cubicBezTo>
                    <a:pt x="129" y="9819"/>
                    <a:pt x="119" y="9817"/>
                    <a:pt x="109" y="9817"/>
                  </a:cubicBezTo>
                  <a:cubicBezTo>
                    <a:pt x="37" y="9817"/>
                    <a:pt x="1" y="9925"/>
                    <a:pt x="78" y="9963"/>
                  </a:cubicBezTo>
                  <a:lnTo>
                    <a:pt x="4247" y="11810"/>
                  </a:lnTo>
                  <a:lnTo>
                    <a:pt x="4353" y="11857"/>
                  </a:lnTo>
                  <a:lnTo>
                    <a:pt x="4353" y="2480"/>
                  </a:lnTo>
                  <a:lnTo>
                    <a:pt x="148" y="11"/>
                  </a:lnTo>
                  <a:cubicBezTo>
                    <a:pt x="136" y="4"/>
                    <a:pt x="123"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35"/>
            <p:cNvSpPr/>
            <p:nvPr/>
          </p:nvSpPr>
          <p:spPr>
            <a:xfrm>
              <a:off x="6089850" y="3211700"/>
              <a:ext cx="119825" cy="279275"/>
            </a:xfrm>
            <a:custGeom>
              <a:avLst/>
              <a:gdLst/>
              <a:ahLst/>
              <a:cxnLst/>
              <a:rect l="l" t="t" r="r" b="b"/>
              <a:pathLst>
                <a:path w="4793" h="11171" extrusionOk="0">
                  <a:moveTo>
                    <a:pt x="152" y="242"/>
                  </a:moveTo>
                  <a:lnTo>
                    <a:pt x="4640" y="2435"/>
                  </a:lnTo>
                  <a:lnTo>
                    <a:pt x="4640" y="10947"/>
                  </a:lnTo>
                  <a:lnTo>
                    <a:pt x="151" y="9138"/>
                  </a:lnTo>
                  <a:lnTo>
                    <a:pt x="152" y="242"/>
                  </a:lnTo>
                  <a:close/>
                  <a:moveTo>
                    <a:pt x="0" y="0"/>
                  </a:moveTo>
                  <a:lnTo>
                    <a:pt x="0" y="9240"/>
                  </a:lnTo>
                  <a:lnTo>
                    <a:pt x="4792" y="11170"/>
                  </a:lnTo>
                  <a:lnTo>
                    <a:pt x="4791" y="2340"/>
                  </a:lnTo>
                  <a:lnTo>
                    <a:pt x="108" y="5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35"/>
            <p:cNvSpPr/>
            <p:nvPr/>
          </p:nvSpPr>
          <p:spPr>
            <a:xfrm>
              <a:off x="6185325" y="3259625"/>
              <a:ext cx="3825" cy="222850"/>
            </a:xfrm>
            <a:custGeom>
              <a:avLst/>
              <a:gdLst/>
              <a:ahLst/>
              <a:cxnLst/>
              <a:rect l="l" t="t" r="r" b="b"/>
              <a:pathLst>
                <a:path w="153" h="8914" extrusionOk="0">
                  <a:moveTo>
                    <a:pt x="77" y="0"/>
                  </a:moveTo>
                  <a:cubicBezTo>
                    <a:pt x="39" y="0"/>
                    <a:pt x="1" y="25"/>
                    <a:pt x="1" y="76"/>
                  </a:cubicBezTo>
                  <a:lnTo>
                    <a:pt x="1" y="8838"/>
                  </a:lnTo>
                  <a:cubicBezTo>
                    <a:pt x="1" y="8879"/>
                    <a:pt x="35" y="8914"/>
                    <a:pt x="78" y="8914"/>
                  </a:cubicBezTo>
                  <a:cubicBezTo>
                    <a:pt x="119" y="8914"/>
                    <a:pt x="153" y="8879"/>
                    <a:pt x="153" y="8838"/>
                  </a:cubicBezTo>
                  <a:lnTo>
                    <a:pt x="153" y="76"/>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35"/>
            <p:cNvSpPr/>
            <p:nvPr/>
          </p:nvSpPr>
          <p:spPr>
            <a:xfrm>
              <a:off x="6003300" y="3169275"/>
              <a:ext cx="3825" cy="236500"/>
            </a:xfrm>
            <a:custGeom>
              <a:avLst/>
              <a:gdLst/>
              <a:ahLst/>
              <a:cxnLst/>
              <a:rect l="l" t="t" r="r" b="b"/>
              <a:pathLst>
                <a:path w="153" h="9460" extrusionOk="0">
                  <a:moveTo>
                    <a:pt x="76" y="1"/>
                  </a:moveTo>
                  <a:cubicBezTo>
                    <a:pt x="38" y="1"/>
                    <a:pt x="0" y="26"/>
                    <a:pt x="0" y="76"/>
                  </a:cubicBezTo>
                  <a:lnTo>
                    <a:pt x="0" y="9384"/>
                  </a:lnTo>
                  <a:cubicBezTo>
                    <a:pt x="0" y="9427"/>
                    <a:pt x="35" y="9460"/>
                    <a:pt x="77" y="9460"/>
                  </a:cubicBezTo>
                  <a:cubicBezTo>
                    <a:pt x="118" y="9460"/>
                    <a:pt x="152" y="9427"/>
                    <a:pt x="152" y="9384"/>
                  </a:cubicBezTo>
                  <a:lnTo>
                    <a:pt x="152" y="76"/>
                  </a:lnTo>
                  <a:cubicBezTo>
                    <a:pt x="152" y="26"/>
                    <a:pt x="114"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35"/>
            <p:cNvSpPr/>
            <p:nvPr/>
          </p:nvSpPr>
          <p:spPr>
            <a:xfrm>
              <a:off x="5920050" y="3500900"/>
              <a:ext cx="108300" cy="277275"/>
            </a:xfrm>
            <a:custGeom>
              <a:avLst/>
              <a:gdLst/>
              <a:ahLst/>
              <a:cxnLst/>
              <a:rect l="l" t="t" r="r" b="b"/>
              <a:pathLst>
                <a:path w="4332" h="11091" extrusionOk="0">
                  <a:moveTo>
                    <a:pt x="87" y="1"/>
                  </a:moveTo>
                  <a:cubicBezTo>
                    <a:pt x="57" y="1"/>
                    <a:pt x="29" y="19"/>
                    <a:pt x="17" y="49"/>
                  </a:cubicBezTo>
                  <a:cubicBezTo>
                    <a:pt x="1" y="87"/>
                    <a:pt x="19" y="131"/>
                    <a:pt x="59" y="148"/>
                  </a:cubicBezTo>
                  <a:lnTo>
                    <a:pt x="4180" y="1827"/>
                  </a:lnTo>
                  <a:lnTo>
                    <a:pt x="4180" y="10895"/>
                  </a:lnTo>
                  <a:lnTo>
                    <a:pt x="108" y="9821"/>
                  </a:lnTo>
                  <a:cubicBezTo>
                    <a:pt x="102" y="9820"/>
                    <a:pt x="97" y="9820"/>
                    <a:pt x="92" y="9820"/>
                  </a:cubicBezTo>
                  <a:cubicBezTo>
                    <a:pt x="54" y="9820"/>
                    <a:pt x="23" y="9840"/>
                    <a:pt x="14" y="9875"/>
                  </a:cubicBezTo>
                  <a:cubicBezTo>
                    <a:pt x="3" y="9916"/>
                    <a:pt x="28" y="9957"/>
                    <a:pt x="68" y="9968"/>
                  </a:cubicBezTo>
                  <a:lnTo>
                    <a:pt x="4235" y="11067"/>
                  </a:lnTo>
                  <a:lnTo>
                    <a:pt x="4331" y="11091"/>
                  </a:lnTo>
                  <a:lnTo>
                    <a:pt x="4332" y="1727"/>
                  </a:lnTo>
                  <a:lnTo>
                    <a:pt x="116" y="7"/>
                  </a:lnTo>
                  <a:cubicBezTo>
                    <a:pt x="106" y="3"/>
                    <a:pt x="97"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35"/>
            <p:cNvSpPr/>
            <p:nvPr/>
          </p:nvSpPr>
          <p:spPr>
            <a:xfrm>
              <a:off x="6089800" y="3562500"/>
              <a:ext cx="119850" cy="258400"/>
            </a:xfrm>
            <a:custGeom>
              <a:avLst/>
              <a:gdLst/>
              <a:ahLst/>
              <a:cxnLst/>
              <a:rect l="l" t="t" r="r" b="b"/>
              <a:pathLst>
                <a:path w="4794" h="10336" extrusionOk="0">
                  <a:moveTo>
                    <a:pt x="153" y="206"/>
                  </a:moveTo>
                  <a:lnTo>
                    <a:pt x="4642" y="1624"/>
                  </a:lnTo>
                  <a:lnTo>
                    <a:pt x="4642" y="10145"/>
                  </a:lnTo>
                  <a:lnTo>
                    <a:pt x="153" y="9109"/>
                  </a:lnTo>
                  <a:lnTo>
                    <a:pt x="153" y="206"/>
                  </a:lnTo>
                  <a:close/>
                  <a:moveTo>
                    <a:pt x="1" y="0"/>
                  </a:moveTo>
                  <a:lnTo>
                    <a:pt x="1" y="9229"/>
                  </a:lnTo>
                  <a:lnTo>
                    <a:pt x="4701" y="10314"/>
                  </a:lnTo>
                  <a:lnTo>
                    <a:pt x="4793" y="10335"/>
                  </a:lnTo>
                  <a:lnTo>
                    <a:pt x="4793" y="151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35"/>
            <p:cNvSpPr/>
            <p:nvPr/>
          </p:nvSpPr>
          <p:spPr>
            <a:xfrm>
              <a:off x="6185325" y="3593450"/>
              <a:ext cx="3825" cy="222850"/>
            </a:xfrm>
            <a:custGeom>
              <a:avLst/>
              <a:gdLst/>
              <a:ahLst/>
              <a:cxnLst/>
              <a:rect l="l" t="t" r="r" b="b"/>
              <a:pathLst>
                <a:path w="153" h="8914" extrusionOk="0">
                  <a:moveTo>
                    <a:pt x="77" y="0"/>
                  </a:moveTo>
                  <a:cubicBezTo>
                    <a:pt x="39" y="0"/>
                    <a:pt x="1" y="25"/>
                    <a:pt x="1" y="75"/>
                  </a:cubicBezTo>
                  <a:lnTo>
                    <a:pt x="1" y="8838"/>
                  </a:lnTo>
                  <a:cubicBezTo>
                    <a:pt x="1" y="8879"/>
                    <a:pt x="35" y="8914"/>
                    <a:pt x="78" y="8914"/>
                  </a:cubicBezTo>
                  <a:cubicBezTo>
                    <a:pt x="119" y="8914"/>
                    <a:pt x="153" y="8879"/>
                    <a:pt x="153" y="8838"/>
                  </a:cubicBezTo>
                  <a:lnTo>
                    <a:pt x="153" y="75"/>
                  </a:lnTo>
                  <a:cubicBezTo>
                    <a:pt x="153" y="25"/>
                    <a:pt x="115"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35"/>
            <p:cNvSpPr/>
            <p:nvPr/>
          </p:nvSpPr>
          <p:spPr>
            <a:xfrm>
              <a:off x="6003275" y="3534950"/>
              <a:ext cx="3800" cy="236425"/>
            </a:xfrm>
            <a:custGeom>
              <a:avLst/>
              <a:gdLst/>
              <a:ahLst/>
              <a:cxnLst/>
              <a:rect l="l" t="t" r="r" b="b"/>
              <a:pathLst>
                <a:path w="152" h="9457" extrusionOk="0">
                  <a:moveTo>
                    <a:pt x="76" y="1"/>
                  </a:moveTo>
                  <a:cubicBezTo>
                    <a:pt x="39" y="1"/>
                    <a:pt x="3" y="25"/>
                    <a:pt x="0" y="73"/>
                  </a:cubicBezTo>
                  <a:lnTo>
                    <a:pt x="0" y="9381"/>
                  </a:lnTo>
                  <a:cubicBezTo>
                    <a:pt x="0" y="9424"/>
                    <a:pt x="34" y="9457"/>
                    <a:pt x="77" y="9457"/>
                  </a:cubicBezTo>
                  <a:cubicBezTo>
                    <a:pt x="118" y="9457"/>
                    <a:pt x="152" y="9424"/>
                    <a:pt x="152" y="9381"/>
                  </a:cubicBezTo>
                  <a:lnTo>
                    <a:pt x="152" y="73"/>
                  </a:lnTo>
                  <a:cubicBezTo>
                    <a:pt x="149" y="25"/>
                    <a:pt x="113"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35"/>
            <p:cNvSpPr/>
            <p:nvPr/>
          </p:nvSpPr>
          <p:spPr>
            <a:xfrm>
              <a:off x="5920050" y="3845300"/>
              <a:ext cx="108250" cy="270250"/>
            </a:xfrm>
            <a:custGeom>
              <a:avLst/>
              <a:gdLst/>
              <a:ahLst/>
              <a:cxnLst/>
              <a:rect l="l" t="t" r="r" b="b"/>
              <a:pathLst>
                <a:path w="4330" h="10810" extrusionOk="0">
                  <a:moveTo>
                    <a:pt x="85" y="0"/>
                  </a:moveTo>
                  <a:cubicBezTo>
                    <a:pt x="54" y="0"/>
                    <a:pt x="24" y="20"/>
                    <a:pt x="14" y="52"/>
                  </a:cubicBezTo>
                  <a:cubicBezTo>
                    <a:pt x="1" y="91"/>
                    <a:pt x="22" y="134"/>
                    <a:pt x="60" y="148"/>
                  </a:cubicBezTo>
                  <a:lnTo>
                    <a:pt x="4179" y="1553"/>
                  </a:lnTo>
                  <a:lnTo>
                    <a:pt x="4179" y="10624"/>
                  </a:lnTo>
                  <a:lnTo>
                    <a:pt x="101" y="9821"/>
                  </a:lnTo>
                  <a:cubicBezTo>
                    <a:pt x="96" y="9819"/>
                    <a:pt x="90" y="9819"/>
                    <a:pt x="85" y="9819"/>
                  </a:cubicBezTo>
                  <a:cubicBezTo>
                    <a:pt x="50" y="9819"/>
                    <a:pt x="18" y="9844"/>
                    <a:pt x="13" y="9880"/>
                  </a:cubicBezTo>
                  <a:cubicBezTo>
                    <a:pt x="3" y="9920"/>
                    <a:pt x="31" y="9961"/>
                    <a:pt x="72" y="9967"/>
                  </a:cubicBezTo>
                  <a:lnTo>
                    <a:pt x="4239" y="10791"/>
                  </a:lnTo>
                  <a:lnTo>
                    <a:pt x="4329" y="10809"/>
                  </a:lnTo>
                  <a:lnTo>
                    <a:pt x="4329" y="1445"/>
                  </a:lnTo>
                  <a:lnTo>
                    <a:pt x="110" y="5"/>
                  </a:lnTo>
                  <a:cubicBezTo>
                    <a:pt x="102" y="2"/>
                    <a:pt x="93"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35"/>
            <p:cNvSpPr/>
            <p:nvPr/>
          </p:nvSpPr>
          <p:spPr>
            <a:xfrm>
              <a:off x="6089800" y="3895825"/>
              <a:ext cx="119850" cy="250600"/>
            </a:xfrm>
            <a:custGeom>
              <a:avLst/>
              <a:gdLst/>
              <a:ahLst/>
              <a:cxnLst/>
              <a:rect l="l" t="t" r="r" b="b"/>
              <a:pathLst>
                <a:path w="4794" h="10024" extrusionOk="0">
                  <a:moveTo>
                    <a:pt x="153" y="194"/>
                  </a:moveTo>
                  <a:lnTo>
                    <a:pt x="4641" y="1321"/>
                  </a:lnTo>
                  <a:lnTo>
                    <a:pt x="4641" y="9845"/>
                  </a:lnTo>
                  <a:lnTo>
                    <a:pt x="151" y="9100"/>
                  </a:lnTo>
                  <a:lnTo>
                    <a:pt x="153" y="194"/>
                  </a:lnTo>
                  <a:close/>
                  <a:moveTo>
                    <a:pt x="1" y="0"/>
                  </a:moveTo>
                  <a:lnTo>
                    <a:pt x="1" y="9228"/>
                  </a:lnTo>
                  <a:lnTo>
                    <a:pt x="4793" y="10023"/>
                  </a:lnTo>
                  <a:lnTo>
                    <a:pt x="4792" y="1204"/>
                  </a:lnTo>
                  <a:lnTo>
                    <a:pt x="95" y="2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35"/>
            <p:cNvSpPr/>
            <p:nvPr/>
          </p:nvSpPr>
          <p:spPr>
            <a:xfrm>
              <a:off x="6185300" y="3920425"/>
              <a:ext cx="3825" cy="222850"/>
            </a:xfrm>
            <a:custGeom>
              <a:avLst/>
              <a:gdLst/>
              <a:ahLst/>
              <a:cxnLst/>
              <a:rect l="l" t="t" r="r" b="b"/>
              <a:pathLst>
                <a:path w="153" h="8914" extrusionOk="0">
                  <a:moveTo>
                    <a:pt x="77" y="1"/>
                  </a:moveTo>
                  <a:cubicBezTo>
                    <a:pt x="39" y="1"/>
                    <a:pt x="1" y="26"/>
                    <a:pt x="1" y="76"/>
                  </a:cubicBezTo>
                  <a:lnTo>
                    <a:pt x="1" y="8839"/>
                  </a:lnTo>
                  <a:cubicBezTo>
                    <a:pt x="1" y="8881"/>
                    <a:pt x="35" y="8914"/>
                    <a:pt x="77" y="8914"/>
                  </a:cubicBezTo>
                  <a:cubicBezTo>
                    <a:pt x="118" y="8914"/>
                    <a:pt x="153" y="8881"/>
                    <a:pt x="153" y="8839"/>
                  </a:cubicBezTo>
                  <a:lnTo>
                    <a:pt x="153" y="76"/>
                  </a:lnTo>
                  <a:cubicBezTo>
                    <a:pt x="153" y="26"/>
                    <a:pt x="115"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35"/>
            <p:cNvSpPr/>
            <p:nvPr/>
          </p:nvSpPr>
          <p:spPr>
            <a:xfrm>
              <a:off x="6003200" y="3873650"/>
              <a:ext cx="3925" cy="236600"/>
            </a:xfrm>
            <a:custGeom>
              <a:avLst/>
              <a:gdLst/>
              <a:ahLst/>
              <a:cxnLst/>
              <a:rect l="l" t="t" r="r" b="b"/>
              <a:pathLst>
                <a:path w="157" h="9464" extrusionOk="0">
                  <a:moveTo>
                    <a:pt x="78" y="1"/>
                  </a:moveTo>
                  <a:cubicBezTo>
                    <a:pt x="39" y="1"/>
                    <a:pt x="0" y="27"/>
                    <a:pt x="3" y="80"/>
                  </a:cubicBezTo>
                  <a:lnTo>
                    <a:pt x="3" y="9388"/>
                  </a:lnTo>
                  <a:cubicBezTo>
                    <a:pt x="3" y="9431"/>
                    <a:pt x="36" y="9464"/>
                    <a:pt x="78" y="9464"/>
                  </a:cubicBezTo>
                  <a:cubicBezTo>
                    <a:pt x="121" y="9464"/>
                    <a:pt x="154" y="9431"/>
                    <a:pt x="154" y="9388"/>
                  </a:cubicBezTo>
                  <a:lnTo>
                    <a:pt x="154" y="80"/>
                  </a:lnTo>
                  <a:cubicBezTo>
                    <a:pt x="156" y="27"/>
                    <a:pt x="117"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35"/>
            <p:cNvSpPr/>
            <p:nvPr/>
          </p:nvSpPr>
          <p:spPr>
            <a:xfrm>
              <a:off x="4677850" y="2079325"/>
              <a:ext cx="172300" cy="421650"/>
            </a:xfrm>
            <a:custGeom>
              <a:avLst/>
              <a:gdLst/>
              <a:ahLst/>
              <a:cxnLst/>
              <a:rect l="l" t="t" r="r" b="b"/>
              <a:pathLst>
                <a:path w="6892" h="16866" extrusionOk="0">
                  <a:moveTo>
                    <a:pt x="111" y="0"/>
                  </a:moveTo>
                  <a:cubicBezTo>
                    <a:pt x="45" y="0"/>
                    <a:pt x="1" y="98"/>
                    <a:pt x="75" y="142"/>
                  </a:cubicBezTo>
                  <a:lnTo>
                    <a:pt x="6697" y="4323"/>
                  </a:lnTo>
                  <a:lnTo>
                    <a:pt x="6742" y="16615"/>
                  </a:lnTo>
                  <a:lnTo>
                    <a:pt x="196" y="13188"/>
                  </a:lnTo>
                  <a:cubicBezTo>
                    <a:pt x="184" y="13182"/>
                    <a:pt x="172" y="13179"/>
                    <a:pt x="161" y="13179"/>
                  </a:cubicBezTo>
                  <a:cubicBezTo>
                    <a:pt x="93" y="13179"/>
                    <a:pt x="53" y="13279"/>
                    <a:pt x="126" y="13321"/>
                  </a:cubicBezTo>
                  <a:lnTo>
                    <a:pt x="6891" y="16865"/>
                  </a:lnTo>
                  <a:lnTo>
                    <a:pt x="6891" y="16865"/>
                  </a:lnTo>
                  <a:lnTo>
                    <a:pt x="6848" y="4283"/>
                  </a:lnTo>
                  <a:lnTo>
                    <a:pt x="6848" y="4242"/>
                  </a:lnTo>
                  <a:lnTo>
                    <a:pt x="155" y="15"/>
                  </a:lnTo>
                  <a:cubicBezTo>
                    <a:pt x="140" y="5"/>
                    <a:pt x="125"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35"/>
            <p:cNvSpPr/>
            <p:nvPr/>
          </p:nvSpPr>
          <p:spPr>
            <a:xfrm>
              <a:off x="4884350" y="2204750"/>
              <a:ext cx="177175" cy="395775"/>
            </a:xfrm>
            <a:custGeom>
              <a:avLst/>
              <a:gdLst/>
              <a:ahLst/>
              <a:cxnLst/>
              <a:rect l="l" t="t" r="r" b="b"/>
              <a:pathLst>
                <a:path w="7087" h="15831" extrusionOk="0">
                  <a:moveTo>
                    <a:pt x="151" y="266"/>
                  </a:moveTo>
                  <a:lnTo>
                    <a:pt x="6895" y="4296"/>
                  </a:lnTo>
                  <a:lnTo>
                    <a:pt x="6934" y="15593"/>
                  </a:lnTo>
                  <a:lnTo>
                    <a:pt x="6934" y="15593"/>
                  </a:lnTo>
                  <a:lnTo>
                    <a:pt x="194" y="12440"/>
                  </a:lnTo>
                  <a:lnTo>
                    <a:pt x="151" y="266"/>
                  </a:lnTo>
                  <a:close/>
                  <a:moveTo>
                    <a:pt x="0" y="0"/>
                  </a:moveTo>
                  <a:lnTo>
                    <a:pt x="44" y="12489"/>
                  </a:lnTo>
                  <a:lnTo>
                    <a:pt x="44" y="12536"/>
                  </a:lnTo>
                  <a:lnTo>
                    <a:pt x="7086" y="15830"/>
                  </a:lnTo>
                  <a:lnTo>
                    <a:pt x="7045" y="4252"/>
                  </a:lnTo>
                  <a:lnTo>
                    <a:pt x="7045" y="4210"/>
                  </a:lnTo>
                  <a:lnTo>
                    <a:pt x="114" y="6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35"/>
            <p:cNvSpPr/>
            <p:nvPr/>
          </p:nvSpPr>
          <p:spPr>
            <a:xfrm>
              <a:off x="5029800" y="2293300"/>
              <a:ext cx="4850" cy="293575"/>
            </a:xfrm>
            <a:custGeom>
              <a:avLst/>
              <a:gdLst/>
              <a:ahLst/>
              <a:cxnLst/>
              <a:rect l="l" t="t" r="r" b="b"/>
              <a:pathLst>
                <a:path w="194" h="11743" extrusionOk="0">
                  <a:moveTo>
                    <a:pt x="78" y="1"/>
                  </a:moveTo>
                  <a:cubicBezTo>
                    <a:pt x="35" y="1"/>
                    <a:pt x="1" y="35"/>
                    <a:pt x="1" y="76"/>
                  </a:cubicBezTo>
                  <a:lnTo>
                    <a:pt x="42" y="11667"/>
                  </a:lnTo>
                  <a:cubicBezTo>
                    <a:pt x="42" y="11710"/>
                    <a:pt x="76" y="11743"/>
                    <a:pt x="119" y="11743"/>
                  </a:cubicBezTo>
                  <a:cubicBezTo>
                    <a:pt x="160" y="11743"/>
                    <a:pt x="194" y="11708"/>
                    <a:pt x="194" y="11667"/>
                  </a:cubicBezTo>
                  <a:lnTo>
                    <a:pt x="153" y="76"/>
                  </a:lnTo>
                  <a:cubicBezTo>
                    <a:pt x="152" y="35"/>
                    <a:pt x="119"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35"/>
            <p:cNvSpPr/>
            <p:nvPr/>
          </p:nvSpPr>
          <p:spPr>
            <a:xfrm>
              <a:off x="4813225" y="2164500"/>
              <a:ext cx="5475" cy="318925"/>
            </a:xfrm>
            <a:custGeom>
              <a:avLst/>
              <a:gdLst/>
              <a:ahLst/>
              <a:cxnLst/>
              <a:rect l="l" t="t" r="r" b="b"/>
              <a:pathLst>
                <a:path w="219" h="12757" extrusionOk="0">
                  <a:moveTo>
                    <a:pt x="76" y="1"/>
                  </a:moveTo>
                  <a:cubicBezTo>
                    <a:pt x="35" y="1"/>
                    <a:pt x="0" y="34"/>
                    <a:pt x="2" y="76"/>
                  </a:cubicBezTo>
                  <a:lnTo>
                    <a:pt x="68" y="12681"/>
                  </a:lnTo>
                  <a:cubicBezTo>
                    <a:pt x="68" y="12723"/>
                    <a:pt x="101" y="12756"/>
                    <a:pt x="143" y="12756"/>
                  </a:cubicBezTo>
                  <a:cubicBezTo>
                    <a:pt x="184" y="12756"/>
                    <a:pt x="218" y="12722"/>
                    <a:pt x="218" y="12681"/>
                  </a:cubicBezTo>
                  <a:lnTo>
                    <a:pt x="152"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35"/>
            <p:cNvSpPr/>
            <p:nvPr/>
          </p:nvSpPr>
          <p:spPr>
            <a:xfrm>
              <a:off x="4680225" y="2556925"/>
              <a:ext cx="171575" cy="401525"/>
            </a:xfrm>
            <a:custGeom>
              <a:avLst/>
              <a:gdLst/>
              <a:ahLst/>
              <a:cxnLst/>
              <a:rect l="l" t="t" r="r" b="b"/>
              <a:pathLst>
                <a:path w="6863" h="16061" extrusionOk="0">
                  <a:moveTo>
                    <a:pt x="87" y="1"/>
                  </a:moveTo>
                  <a:cubicBezTo>
                    <a:pt x="60" y="1"/>
                    <a:pt x="33" y="15"/>
                    <a:pt x="19" y="42"/>
                  </a:cubicBezTo>
                  <a:cubicBezTo>
                    <a:pt x="1" y="79"/>
                    <a:pt x="15" y="124"/>
                    <a:pt x="52" y="143"/>
                  </a:cubicBezTo>
                  <a:lnTo>
                    <a:pt x="6667" y="3538"/>
                  </a:lnTo>
                  <a:lnTo>
                    <a:pt x="6712" y="15836"/>
                  </a:lnTo>
                  <a:lnTo>
                    <a:pt x="163" y="13182"/>
                  </a:lnTo>
                  <a:cubicBezTo>
                    <a:pt x="152" y="13177"/>
                    <a:pt x="142" y="13175"/>
                    <a:pt x="132" y="13175"/>
                  </a:cubicBezTo>
                  <a:cubicBezTo>
                    <a:pt x="58" y="13175"/>
                    <a:pt x="24" y="13288"/>
                    <a:pt x="105" y="13322"/>
                  </a:cubicBezTo>
                  <a:lnTo>
                    <a:pt x="6862" y="16061"/>
                  </a:lnTo>
                  <a:lnTo>
                    <a:pt x="6862" y="16061"/>
                  </a:lnTo>
                  <a:lnTo>
                    <a:pt x="6817" y="3491"/>
                  </a:lnTo>
                  <a:lnTo>
                    <a:pt x="6817" y="3445"/>
                  </a:lnTo>
                  <a:lnTo>
                    <a:pt x="121" y="9"/>
                  </a:lnTo>
                  <a:cubicBezTo>
                    <a:pt x="110" y="3"/>
                    <a:pt x="99"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35"/>
            <p:cNvSpPr/>
            <p:nvPr/>
          </p:nvSpPr>
          <p:spPr>
            <a:xfrm>
              <a:off x="4885925" y="2658300"/>
              <a:ext cx="177150" cy="375350"/>
            </a:xfrm>
            <a:custGeom>
              <a:avLst/>
              <a:gdLst/>
              <a:ahLst/>
              <a:cxnLst/>
              <a:rect l="l" t="t" r="r" b="b"/>
              <a:pathLst>
                <a:path w="7086" h="15014" extrusionOk="0">
                  <a:moveTo>
                    <a:pt x="151" y="241"/>
                  </a:moveTo>
                  <a:lnTo>
                    <a:pt x="6894" y="3494"/>
                  </a:lnTo>
                  <a:lnTo>
                    <a:pt x="6933" y="14799"/>
                  </a:lnTo>
                  <a:lnTo>
                    <a:pt x="6933" y="14799"/>
                  </a:lnTo>
                  <a:lnTo>
                    <a:pt x="195" y="12423"/>
                  </a:lnTo>
                  <a:lnTo>
                    <a:pt x="151" y="241"/>
                  </a:lnTo>
                  <a:close/>
                  <a:moveTo>
                    <a:pt x="0" y="1"/>
                  </a:moveTo>
                  <a:lnTo>
                    <a:pt x="45" y="12476"/>
                  </a:lnTo>
                  <a:lnTo>
                    <a:pt x="45" y="12529"/>
                  </a:lnTo>
                  <a:lnTo>
                    <a:pt x="7085" y="15013"/>
                  </a:lnTo>
                  <a:lnTo>
                    <a:pt x="7044" y="3445"/>
                  </a:lnTo>
                  <a:lnTo>
                    <a:pt x="7044" y="3399"/>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35"/>
            <p:cNvSpPr/>
            <p:nvPr/>
          </p:nvSpPr>
          <p:spPr>
            <a:xfrm>
              <a:off x="5031375" y="2729750"/>
              <a:ext cx="4825" cy="293625"/>
            </a:xfrm>
            <a:custGeom>
              <a:avLst/>
              <a:gdLst/>
              <a:ahLst/>
              <a:cxnLst/>
              <a:rect l="l" t="t" r="r" b="b"/>
              <a:pathLst>
                <a:path w="193" h="11745" extrusionOk="0">
                  <a:moveTo>
                    <a:pt x="77" y="1"/>
                  </a:moveTo>
                  <a:cubicBezTo>
                    <a:pt x="34" y="1"/>
                    <a:pt x="0" y="35"/>
                    <a:pt x="0" y="77"/>
                  </a:cubicBezTo>
                  <a:lnTo>
                    <a:pt x="41" y="11669"/>
                  </a:lnTo>
                  <a:cubicBezTo>
                    <a:pt x="42" y="11710"/>
                    <a:pt x="75" y="11744"/>
                    <a:pt x="118" y="11744"/>
                  </a:cubicBezTo>
                  <a:cubicBezTo>
                    <a:pt x="159" y="11744"/>
                    <a:pt x="193" y="11710"/>
                    <a:pt x="193" y="11668"/>
                  </a:cubicBezTo>
                  <a:lnTo>
                    <a:pt x="152" y="76"/>
                  </a:lnTo>
                  <a:cubicBezTo>
                    <a:pt x="152" y="35"/>
                    <a:pt x="118"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35"/>
            <p:cNvSpPr/>
            <p:nvPr/>
          </p:nvSpPr>
          <p:spPr>
            <a:xfrm>
              <a:off x="4814875" y="2626075"/>
              <a:ext cx="5475" cy="318850"/>
            </a:xfrm>
            <a:custGeom>
              <a:avLst/>
              <a:gdLst/>
              <a:ahLst/>
              <a:cxnLst/>
              <a:rect l="l" t="t" r="r" b="b"/>
              <a:pathLst>
                <a:path w="219" h="12754" extrusionOk="0">
                  <a:moveTo>
                    <a:pt x="76" y="0"/>
                  </a:moveTo>
                  <a:cubicBezTo>
                    <a:pt x="35" y="0"/>
                    <a:pt x="0" y="34"/>
                    <a:pt x="2" y="75"/>
                  </a:cubicBezTo>
                  <a:lnTo>
                    <a:pt x="68" y="12679"/>
                  </a:lnTo>
                  <a:cubicBezTo>
                    <a:pt x="68" y="12720"/>
                    <a:pt x="101" y="12753"/>
                    <a:pt x="143" y="12753"/>
                  </a:cubicBezTo>
                  <a:cubicBezTo>
                    <a:pt x="184" y="12753"/>
                    <a:pt x="218" y="12720"/>
                    <a:pt x="218" y="12678"/>
                  </a:cubicBezTo>
                  <a:lnTo>
                    <a:pt x="152" y="75"/>
                  </a:lnTo>
                  <a:cubicBezTo>
                    <a:pt x="151" y="33"/>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35"/>
            <p:cNvSpPr/>
            <p:nvPr/>
          </p:nvSpPr>
          <p:spPr>
            <a:xfrm>
              <a:off x="4681525" y="3086950"/>
              <a:ext cx="172075" cy="376825"/>
            </a:xfrm>
            <a:custGeom>
              <a:avLst/>
              <a:gdLst/>
              <a:ahLst/>
              <a:cxnLst/>
              <a:rect l="l" t="t" r="r" b="b"/>
              <a:pathLst>
                <a:path w="6883" h="15073" extrusionOk="0">
                  <a:moveTo>
                    <a:pt x="108" y="1"/>
                  </a:moveTo>
                  <a:cubicBezTo>
                    <a:pt x="32" y="1"/>
                    <a:pt x="0" y="117"/>
                    <a:pt x="85" y="148"/>
                  </a:cubicBezTo>
                  <a:lnTo>
                    <a:pt x="6687" y="2571"/>
                  </a:lnTo>
                  <a:lnTo>
                    <a:pt x="6731" y="14879"/>
                  </a:lnTo>
                  <a:lnTo>
                    <a:pt x="176" y="13181"/>
                  </a:lnTo>
                  <a:cubicBezTo>
                    <a:pt x="168" y="13179"/>
                    <a:pt x="161" y="13178"/>
                    <a:pt x="154" y="13178"/>
                  </a:cubicBezTo>
                  <a:cubicBezTo>
                    <a:pt x="74" y="13178"/>
                    <a:pt x="49" y="13303"/>
                    <a:pt x="139" y="13326"/>
                  </a:cubicBezTo>
                  <a:lnTo>
                    <a:pt x="6883" y="15073"/>
                  </a:lnTo>
                  <a:lnTo>
                    <a:pt x="6837" y="2518"/>
                  </a:lnTo>
                  <a:lnTo>
                    <a:pt x="6837" y="2465"/>
                  </a:lnTo>
                  <a:lnTo>
                    <a:pt x="137" y="6"/>
                  </a:lnTo>
                  <a:cubicBezTo>
                    <a:pt x="126" y="3"/>
                    <a:pt x="117"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35"/>
            <p:cNvSpPr/>
            <p:nvPr/>
          </p:nvSpPr>
          <p:spPr>
            <a:xfrm>
              <a:off x="4887750" y="3158750"/>
              <a:ext cx="177000" cy="350100"/>
            </a:xfrm>
            <a:custGeom>
              <a:avLst/>
              <a:gdLst/>
              <a:ahLst/>
              <a:cxnLst/>
              <a:rect l="l" t="t" r="r" b="b"/>
              <a:pathLst>
                <a:path w="7080" h="14004" extrusionOk="0">
                  <a:moveTo>
                    <a:pt x="151" y="211"/>
                  </a:moveTo>
                  <a:lnTo>
                    <a:pt x="6888" y="2507"/>
                  </a:lnTo>
                  <a:lnTo>
                    <a:pt x="6929" y="13818"/>
                  </a:lnTo>
                  <a:lnTo>
                    <a:pt x="194" y="12400"/>
                  </a:lnTo>
                  <a:lnTo>
                    <a:pt x="151" y="211"/>
                  </a:lnTo>
                  <a:close/>
                  <a:moveTo>
                    <a:pt x="0" y="0"/>
                  </a:moveTo>
                  <a:lnTo>
                    <a:pt x="44" y="12461"/>
                  </a:lnTo>
                  <a:lnTo>
                    <a:pt x="44" y="12522"/>
                  </a:lnTo>
                  <a:lnTo>
                    <a:pt x="7080" y="14003"/>
                  </a:lnTo>
                  <a:lnTo>
                    <a:pt x="7039" y="2451"/>
                  </a:lnTo>
                  <a:lnTo>
                    <a:pt x="7039" y="239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35"/>
            <p:cNvSpPr/>
            <p:nvPr/>
          </p:nvSpPr>
          <p:spPr>
            <a:xfrm>
              <a:off x="5033075" y="3209125"/>
              <a:ext cx="4850" cy="293600"/>
            </a:xfrm>
            <a:custGeom>
              <a:avLst/>
              <a:gdLst/>
              <a:ahLst/>
              <a:cxnLst/>
              <a:rect l="l" t="t" r="r" b="b"/>
              <a:pathLst>
                <a:path w="194" h="11744" extrusionOk="0">
                  <a:moveTo>
                    <a:pt x="76" y="0"/>
                  </a:moveTo>
                  <a:cubicBezTo>
                    <a:pt x="34" y="0"/>
                    <a:pt x="1" y="34"/>
                    <a:pt x="1" y="77"/>
                  </a:cubicBezTo>
                  <a:lnTo>
                    <a:pt x="42" y="11668"/>
                  </a:lnTo>
                  <a:cubicBezTo>
                    <a:pt x="43" y="11709"/>
                    <a:pt x="76" y="11742"/>
                    <a:pt x="118" y="11744"/>
                  </a:cubicBezTo>
                  <a:cubicBezTo>
                    <a:pt x="159" y="11744"/>
                    <a:pt x="194" y="11709"/>
                    <a:pt x="194" y="11667"/>
                  </a:cubicBezTo>
                  <a:lnTo>
                    <a:pt x="151" y="75"/>
                  </a:lnTo>
                  <a:cubicBezTo>
                    <a:pt x="151" y="34"/>
                    <a:pt x="118"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35"/>
            <p:cNvSpPr/>
            <p:nvPr/>
          </p:nvSpPr>
          <p:spPr>
            <a:xfrm>
              <a:off x="4816700" y="3136400"/>
              <a:ext cx="5475" cy="318800"/>
            </a:xfrm>
            <a:custGeom>
              <a:avLst/>
              <a:gdLst/>
              <a:ahLst/>
              <a:cxnLst/>
              <a:rect l="l" t="t" r="r" b="b"/>
              <a:pathLst>
                <a:path w="219" h="12752" extrusionOk="0">
                  <a:moveTo>
                    <a:pt x="75" y="1"/>
                  </a:moveTo>
                  <a:cubicBezTo>
                    <a:pt x="34" y="1"/>
                    <a:pt x="0" y="35"/>
                    <a:pt x="0" y="76"/>
                  </a:cubicBezTo>
                  <a:lnTo>
                    <a:pt x="66" y="12676"/>
                  </a:lnTo>
                  <a:cubicBezTo>
                    <a:pt x="67" y="12718"/>
                    <a:pt x="101" y="12751"/>
                    <a:pt x="143" y="12751"/>
                  </a:cubicBezTo>
                  <a:cubicBezTo>
                    <a:pt x="185" y="12751"/>
                    <a:pt x="218" y="12717"/>
                    <a:pt x="218" y="12676"/>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35"/>
            <p:cNvSpPr/>
            <p:nvPr/>
          </p:nvSpPr>
          <p:spPr>
            <a:xfrm>
              <a:off x="4683225" y="3557700"/>
              <a:ext cx="172050" cy="364075"/>
            </a:xfrm>
            <a:custGeom>
              <a:avLst/>
              <a:gdLst/>
              <a:ahLst/>
              <a:cxnLst/>
              <a:rect l="l" t="t" r="r" b="b"/>
              <a:pathLst>
                <a:path w="6882" h="14563" extrusionOk="0">
                  <a:moveTo>
                    <a:pt x="107" y="1"/>
                  </a:moveTo>
                  <a:cubicBezTo>
                    <a:pt x="28" y="1"/>
                    <a:pt x="0" y="124"/>
                    <a:pt x="88" y="150"/>
                  </a:cubicBezTo>
                  <a:lnTo>
                    <a:pt x="6685" y="2071"/>
                  </a:lnTo>
                  <a:lnTo>
                    <a:pt x="6729" y="14380"/>
                  </a:lnTo>
                  <a:lnTo>
                    <a:pt x="172" y="13179"/>
                  </a:lnTo>
                  <a:cubicBezTo>
                    <a:pt x="165" y="13177"/>
                    <a:pt x="158" y="13177"/>
                    <a:pt x="152" y="13177"/>
                  </a:cubicBezTo>
                  <a:cubicBezTo>
                    <a:pt x="67" y="13177"/>
                    <a:pt x="48" y="13312"/>
                    <a:pt x="144" y="13328"/>
                  </a:cubicBezTo>
                  <a:lnTo>
                    <a:pt x="6881" y="14562"/>
                  </a:lnTo>
                  <a:lnTo>
                    <a:pt x="6835" y="2014"/>
                  </a:lnTo>
                  <a:lnTo>
                    <a:pt x="6835" y="1957"/>
                  </a:lnTo>
                  <a:lnTo>
                    <a:pt x="131" y="5"/>
                  </a:lnTo>
                  <a:cubicBezTo>
                    <a:pt x="122" y="2"/>
                    <a:pt x="114" y="1"/>
                    <a:pt x="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35"/>
            <p:cNvSpPr/>
            <p:nvPr/>
          </p:nvSpPr>
          <p:spPr>
            <a:xfrm>
              <a:off x="4889350" y="3614150"/>
              <a:ext cx="176975" cy="337025"/>
            </a:xfrm>
            <a:custGeom>
              <a:avLst/>
              <a:gdLst/>
              <a:ahLst/>
              <a:cxnLst/>
              <a:rect l="l" t="t" r="r" b="b"/>
              <a:pathLst>
                <a:path w="7079" h="13481" extrusionOk="0">
                  <a:moveTo>
                    <a:pt x="152" y="197"/>
                  </a:moveTo>
                  <a:lnTo>
                    <a:pt x="6887" y="1993"/>
                  </a:lnTo>
                  <a:lnTo>
                    <a:pt x="6928" y="13309"/>
                  </a:lnTo>
                  <a:lnTo>
                    <a:pt x="195" y="12388"/>
                  </a:lnTo>
                  <a:lnTo>
                    <a:pt x="152" y="197"/>
                  </a:lnTo>
                  <a:close/>
                  <a:moveTo>
                    <a:pt x="1" y="1"/>
                  </a:moveTo>
                  <a:lnTo>
                    <a:pt x="45" y="12454"/>
                  </a:lnTo>
                  <a:lnTo>
                    <a:pt x="45" y="12520"/>
                  </a:lnTo>
                  <a:lnTo>
                    <a:pt x="6993" y="13468"/>
                  </a:lnTo>
                  <a:lnTo>
                    <a:pt x="7079" y="13480"/>
                  </a:lnTo>
                  <a:lnTo>
                    <a:pt x="7038" y="1935"/>
                  </a:lnTo>
                  <a:lnTo>
                    <a:pt x="7038" y="1877"/>
                  </a:lnTo>
                  <a:lnTo>
                    <a:pt x="96" y="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35"/>
            <p:cNvSpPr/>
            <p:nvPr/>
          </p:nvSpPr>
          <p:spPr>
            <a:xfrm>
              <a:off x="5034675" y="3653550"/>
              <a:ext cx="4850" cy="293625"/>
            </a:xfrm>
            <a:custGeom>
              <a:avLst/>
              <a:gdLst/>
              <a:ahLst/>
              <a:cxnLst/>
              <a:rect l="l" t="t" r="r" b="b"/>
              <a:pathLst>
                <a:path w="194" h="11745" extrusionOk="0">
                  <a:moveTo>
                    <a:pt x="76" y="1"/>
                  </a:moveTo>
                  <a:cubicBezTo>
                    <a:pt x="35" y="1"/>
                    <a:pt x="0" y="35"/>
                    <a:pt x="0" y="76"/>
                  </a:cubicBezTo>
                  <a:lnTo>
                    <a:pt x="42" y="11668"/>
                  </a:lnTo>
                  <a:cubicBezTo>
                    <a:pt x="42" y="11710"/>
                    <a:pt x="76" y="11743"/>
                    <a:pt x="118" y="11744"/>
                  </a:cubicBezTo>
                  <a:cubicBezTo>
                    <a:pt x="159" y="11743"/>
                    <a:pt x="193" y="11710"/>
                    <a:pt x="193" y="11668"/>
                  </a:cubicBezTo>
                  <a:lnTo>
                    <a:pt x="152" y="76"/>
                  </a:lnTo>
                  <a:cubicBezTo>
                    <a:pt x="151" y="35"/>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35"/>
            <p:cNvSpPr/>
            <p:nvPr/>
          </p:nvSpPr>
          <p:spPr>
            <a:xfrm>
              <a:off x="4818350" y="3596950"/>
              <a:ext cx="5475" cy="318775"/>
            </a:xfrm>
            <a:custGeom>
              <a:avLst/>
              <a:gdLst/>
              <a:ahLst/>
              <a:cxnLst/>
              <a:rect l="l" t="t" r="r" b="b"/>
              <a:pathLst>
                <a:path w="219" h="12751" extrusionOk="0">
                  <a:moveTo>
                    <a:pt x="75" y="0"/>
                  </a:moveTo>
                  <a:cubicBezTo>
                    <a:pt x="35" y="2"/>
                    <a:pt x="1" y="35"/>
                    <a:pt x="0" y="77"/>
                  </a:cubicBezTo>
                  <a:lnTo>
                    <a:pt x="66" y="12675"/>
                  </a:lnTo>
                  <a:cubicBezTo>
                    <a:pt x="68" y="12716"/>
                    <a:pt x="101" y="12751"/>
                    <a:pt x="143" y="12751"/>
                  </a:cubicBezTo>
                  <a:cubicBezTo>
                    <a:pt x="184" y="12749"/>
                    <a:pt x="218" y="12715"/>
                    <a:pt x="218" y="12674"/>
                  </a:cubicBezTo>
                  <a:lnTo>
                    <a:pt x="152" y="76"/>
                  </a:lnTo>
                  <a:cubicBezTo>
                    <a:pt x="151" y="33"/>
                    <a:pt x="118" y="0"/>
                    <a:pt x="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35"/>
            <p:cNvSpPr/>
            <p:nvPr/>
          </p:nvSpPr>
          <p:spPr>
            <a:xfrm>
              <a:off x="4333325" y="3490675"/>
              <a:ext cx="208500" cy="390900"/>
            </a:xfrm>
            <a:custGeom>
              <a:avLst/>
              <a:gdLst/>
              <a:ahLst/>
              <a:cxnLst/>
              <a:rect l="l" t="t" r="r" b="b"/>
              <a:pathLst>
                <a:path w="8340" h="15636" extrusionOk="0">
                  <a:moveTo>
                    <a:pt x="451" y="190"/>
                  </a:moveTo>
                  <a:lnTo>
                    <a:pt x="8075" y="1907"/>
                  </a:lnTo>
                  <a:lnTo>
                    <a:pt x="8186" y="15461"/>
                  </a:lnTo>
                  <a:lnTo>
                    <a:pt x="155" y="14337"/>
                  </a:lnTo>
                  <a:lnTo>
                    <a:pt x="451" y="190"/>
                  </a:lnTo>
                  <a:close/>
                  <a:moveTo>
                    <a:pt x="305" y="1"/>
                  </a:moveTo>
                  <a:lnTo>
                    <a:pt x="2" y="14400"/>
                  </a:lnTo>
                  <a:lnTo>
                    <a:pt x="1" y="14467"/>
                  </a:lnTo>
                  <a:lnTo>
                    <a:pt x="8252" y="15623"/>
                  </a:lnTo>
                  <a:lnTo>
                    <a:pt x="8339" y="15635"/>
                  </a:lnTo>
                  <a:lnTo>
                    <a:pt x="8226" y="1846"/>
                  </a:lnTo>
                  <a:lnTo>
                    <a:pt x="8226" y="1787"/>
                  </a:lnTo>
                  <a:lnTo>
                    <a:pt x="395" y="20"/>
                  </a:lnTo>
                  <a:lnTo>
                    <a:pt x="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35"/>
            <p:cNvSpPr/>
            <p:nvPr/>
          </p:nvSpPr>
          <p:spPr>
            <a:xfrm>
              <a:off x="4075825" y="3426425"/>
              <a:ext cx="221700" cy="421725"/>
            </a:xfrm>
            <a:custGeom>
              <a:avLst/>
              <a:gdLst/>
              <a:ahLst/>
              <a:cxnLst/>
              <a:rect l="l" t="t" r="r" b="b"/>
              <a:pathLst>
                <a:path w="8868" h="16869" extrusionOk="0">
                  <a:moveTo>
                    <a:pt x="82" y="1"/>
                  </a:moveTo>
                  <a:cubicBezTo>
                    <a:pt x="49" y="1"/>
                    <a:pt x="17" y="24"/>
                    <a:pt x="9" y="59"/>
                  </a:cubicBezTo>
                  <a:cubicBezTo>
                    <a:pt x="0" y="99"/>
                    <a:pt x="24" y="139"/>
                    <a:pt x="65" y="150"/>
                  </a:cubicBezTo>
                  <a:lnTo>
                    <a:pt x="8596" y="2246"/>
                  </a:lnTo>
                  <a:lnTo>
                    <a:pt x="8715" y="16698"/>
                  </a:lnTo>
                  <a:lnTo>
                    <a:pt x="219" y="15670"/>
                  </a:lnTo>
                  <a:cubicBezTo>
                    <a:pt x="217" y="15670"/>
                    <a:pt x="214" y="15669"/>
                    <a:pt x="212" y="15669"/>
                  </a:cubicBezTo>
                  <a:cubicBezTo>
                    <a:pt x="174" y="15669"/>
                    <a:pt x="141" y="15697"/>
                    <a:pt x="136" y="15736"/>
                  </a:cubicBezTo>
                  <a:cubicBezTo>
                    <a:pt x="131" y="15777"/>
                    <a:pt x="160" y="15814"/>
                    <a:pt x="202" y="15819"/>
                  </a:cubicBezTo>
                  <a:lnTo>
                    <a:pt x="8783" y="16859"/>
                  </a:lnTo>
                  <a:lnTo>
                    <a:pt x="8867" y="16868"/>
                  </a:lnTo>
                  <a:lnTo>
                    <a:pt x="8748" y="2185"/>
                  </a:lnTo>
                  <a:lnTo>
                    <a:pt x="8748" y="2127"/>
                  </a:lnTo>
                  <a:lnTo>
                    <a:pt x="101" y="3"/>
                  </a:lnTo>
                  <a:cubicBezTo>
                    <a:pt x="94" y="2"/>
                    <a:pt x="88"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35"/>
            <p:cNvSpPr/>
            <p:nvPr/>
          </p:nvSpPr>
          <p:spPr>
            <a:xfrm>
              <a:off x="4511400" y="3529725"/>
              <a:ext cx="6600" cy="346175"/>
            </a:xfrm>
            <a:custGeom>
              <a:avLst/>
              <a:gdLst/>
              <a:ahLst/>
              <a:cxnLst/>
              <a:rect l="l" t="t" r="r" b="b"/>
              <a:pathLst>
                <a:path w="264" h="13847" extrusionOk="0">
                  <a:moveTo>
                    <a:pt x="76" y="0"/>
                  </a:moveTo>
                  <a:cubicBezTo>
                    <a:pt x="34" y="2"/>
                    <a:pt x="1" y="35"/>
                    <a:pt x="1" y="77"/>
                  </a:cubicBezTo>
                  <a:lnTo>
                    <a:pt x="113" y="13771"/>
                  </a:lnTo>
                  <a:cubicBezTo>
                    <a:pt x="113" y="13812"/>
                    <a:pt x="148" y="13846"/>
                    <a:pt x="188" y="13846"/>
                  </a:cubicBezTo>
                  <a:cubicBezTo>
                    <a:pt x="231" y="13845"/>
                    <a:pt x="264" y="13810"/>
                    <a:pt x="264" y="13769"/>
                  </a:cubicBezTo>
                  <a:lnTo>
                    <a:pt x="151" y="76"/>
                  </a:lnTo>
                  <a:cubicBezTo>
                    <a:pt x="151" y="33"/>
                    <a:pt x="117"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35"/>
            <p:cNvSpPr/>
            <p:nvPr/>
          </p:nvSpPr>
          <p:spPr>
            <a:xfrm>
              <a:off x="4263925" y="3472775"/>
              <a:ext cx="6825" cy="370675"/>
            </a:xfrm>
            <a:custGeom>
              <a:avLst/>
              <a:gdLst/>
              <a:ahLst/>
              <a:cxnLst/>
              <a:rect l="l" t="t" r="r" b="b"/>
              <a:pathLst>
                <a:path w="273" h="14827" extrusionOk="0">
                  <a:moveTo>
                    <a:pt x="76" y="1"/>
                  </a:moveTo>
                  <a:cubicBezTo>
                    <a:pt x="35" y="1"/>
                    <a:pt x="1" y="35"/>
                    <a:pt x="2" y="76"/>
                  </a:cubicBezTo>
                  <a:lnTo>
                    <a:pt x="122" y="14751"/>
                  </a:lnTo>
                  <a:cubicBezTo>
                    <a:pt x="122" y="14794"/>
                    <a:pt x="155" y="14827"/>
                    <a:pt x="198" y="14827"/>
                  </a:cubicBezTo>
                  <a:cubicBezTo>
                    <a:pt x="239" y="14827"/>
                    <a:pt x="273" y="14792"/>
                    <a:pt x="273" y="14750"/>
                  </a:cubicBezTo>
                  <a:lnTo>
                    <a:pt x="151" y="75"/>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35"/>
            <p:cNvSpPr/>
            <p:nvPr/>
          </p:nvSpPr>
          <p:spPr>
            <a:xfrm>
              <a:off x="3666025" y="1462975"/>
              <a:ext cx="249800" cy="545675"/>
            </a:xfrm>
            <a:custGeom>
              <a:avLst/>
              <a:gdLst/>
              <a:ahLst/>
              <a:cxnLst/>
              <a:rect l="l" t="t" r="r" b="b"/>
              <a:pathLst>
                <a:path w="9992" h="21827" extrusionOk="0">
                  <a:moveTo>
                    <a:pt x="151" y="269"/>
                  </a:moveTo>
                  <a:lnTo>
                    <a:pt x="9807" y="6092"/>
                  </a:lnTo>
                  <a:lnTo>
                    <a:pt x="9840" y="21578"/>
                  </a:lnTo>
                  <a:lnTo>
                    <a:pt x="187" y="16589"/>
                  </a:lnTo>
                  <a:lnTo>
                    <a:pt x="151" y="269"/>
                  </a:lnTo>
                  <a:close/>
                  <a:moveTo>
                    <a:pt x="0" y="0"/>
                  </a:moveTo>
                  <a:lnTo>
                    <a:pt x="36" y="16635"/>
                  </a:lnTo>
                  <a:lnTo>
                    <a:pt x="36" y="16680"/>
                  </a:lnTo>
                  <a:lnTo>
                    <a:pt x="9992" y="21827"/>
                  </a:lnTo>
                  <a:lnTo>
                    <a:pt x="9959" y="6048"/>
                  </a:lnTo>
                  <a:lnTo>
                    <a:pt x="9959" y="6006"/>
                  </a:lnTo>
                  <a:lnTo>
                    <a:pt x="115" y="7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35"/>
            <p:cNvSpPr/>
            <p:nvPr/>
          </p:nvSpPr>
          <p:spPr>
            <a:xfrm>
              <a:off x="3290375" y="1216825"/>
              <a:ext cx="304675" cy="623850"/>
            </a:xfrm>
            <a:custGeom>
              <a:avLst/>
              <a:gdLst/>
              <a:ahLst/>
              <a:cxnLst/>
              <a:rect l="l" t="t" r="r" b="b"/>
              <a:pathLst>
                <a:path w="12187" h="24954" extrusionOk="0">
                  <a:moveTo>
                    <a:pt x="151" y="280"/>
                  </a:moveTo>
                  <a:lnTo>
                    <a:pt x="12001" y="8063"/>
                  </a:lnTo>
                  <a:lnTo>
                    <a:pt x="12035" y="24698"/>
                  </a:lnTo>
                  <a:lnTo>
                    <a:pt x="190" y="18086"/>
                  </a:lnTo>
                  <a:lnTo>
                    <a:pt x="151" y="280"/>
                  </a:lnTo>
                  <a:close/>
                  <a:moveTo>
                    <a:pt x="1" y="0"/>
                  </a:moveTo>
                  <a:lnTo>
                    <a:pt x="39" y="18131"/>
                  </a:lnTo>
                  <a:lnTo>
                    <a:pt x="39" y="18174"/>
                  </a:lnTo>
                  <a:lnTo>
                    <a:pt x="12187" y="24954"/>
                  </a:lnTo>
                  <a:lnTo>
                    <a:pt x="12187" y="24954"/>
                  </a:lnTo>
                  <a:lnTo>
                    <a:pt x="12151" y="8022"/>
                  </a:lnTo>
                  <a:lnTo>
                    <a:pt x="12151" y="7982"/>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35"/>
            <p:cNvSpPr/>
            <p:nvPr/>
          </p:nvSpPr>
          <p:spPr>
            <a:xfrm>
              <a:off x="3881525" y="1594675"/>
              <a:ext cx="4650" cy="400525"/>
            </a:xfrm>
            <a:custGeom>
              <a:avLst/>
              <a:gdLst/>
              <a:ahLst/>
              <a:cxnLst/>
              <a:rect l="l" t="t" r="r" b="b"/>
              <a:pathLst>
                <a:path w="186" h="16021" extrusionOk="0">
                  <a:moveTo>
                    <a:pt x="79" y="0"/>
                  </a:moveTo>
                  <a:cubicBezTo>
                    <a:pt x="79" y="0"/>
                    <a:pt x="78" y="0"/>
                    <a:pt x="77" y="0"/>
                  </a:cubicBezTo>
                  <a:cubicBezTo>
                    <a:pt x="35" y="0"/>
                    <a:pt x="2" y="33"/>
                    <a:pt x="0" y="76"/>
                  </a:cubicBezTo>
                  <a:lnTo>
                    <a:pt x="33" y="15946"/>
                  </a:lnTo>
                  <a:cubicBezTo>
                    <a:pt x="35" y="15986"/>
                    <a:pt x="67" y="16020"/>
                    <a:pt x="108" y="16020"/>
                  </a:cubicBezTo>
                  <a:cubicBezTo>
                    <a:pt x="108" y="16020"/>
                    <a:pt x="109" y="16020"/>
                    <a:pt x="110" y="16020"/>
                  </a:cubicBezTo>
                  <a:lnTo>
                    <a:pt x="110" y="16021"/>
                  </a:lnTo>
                  <a:cubicBezTo>
                    <a:pt x="151" y="16021"/>
                    <a:pt x="185" y="15988"/>
                    <a:pt x="185" y="15946"/>
                  </a:cubicBezTo>
                  <a:lnTo>
                    <a:pt x="152" y="76"/>
                  </a:lnTo>
                  <a:cubicBezTo>
                    <a:pt x="152" y="34"/>
                    <a:pt x="119" y="0"/>
                    <a:pt x="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35"/>
            <p:cNvSpPr/>
            <p:nvPr/>
          </p:nvSpPr>
          <p:spPr>
            <a:xfrm>
              <a:off x="3564175" y="1398625"/>
              <a:ext cx="4725" cy="424350"/>
            </a:xfrm>
            <a:custGeom>
              <a:avLst/>
              <a:gdLst/>
              <a:ahLst/>
              <a:cxnLst/>
              <a:rect l="l" t="t" r="r" b="b"/>
              <a:pathLst>
                <a:path w="189" h="16974" extrusionOk="0">
                  <a:moveTo>
                    <a:pt x="79" y="1"/>
                  </a:moveTo>
                  <a:cubicBezTo>
                    <a:pt x="78" y="1"/>
                    <a:pt x="77" y="1"/>
                    <a:pt x="76" y="1"/>
                  </a:cubicBezTo>
                  <a:cubicBezTo>
                    <a:pt x="75" y="1"/>
                    <a:pt x="75" y="1"/>
                    <a:pt x="74" y="1"/>
                  </a:cubicBezTo>
                  <a:cubicBezTo>
                    <a:pt x="34" y="1"/>
                    <a:pt x="1" y="34"/>
                    <a:pt x="2" y="76"/>
                  </a:cubicBezTo>
                  <a:lnTo>
                    <a:pt x="38" y="16898"/>
                  </a:lnTo>
                  <a:cubicBezTo>
                    <a:pt x="38" y="16939"/>
                    <a:pt x="71" y="16974"/>
                    <a:pt x="113" y="16974"/>
                  </a:cubicBezTo>
                  <a:cubicBezTo>
                    <a:pt x="154" y="16974"/>
                    <a:pt x="188" y="16939"/>
                    <a:pt x="187" y="16898"/>
                  </a:cubicBezTo>
                  <a:lnTo>
                    <a:pt x="152" y="75"/>
                  </a:lnTo>
                  <a:cubicBezTo>
                    <a:pt x="152" y="34"/>
                    <a:pt x="120"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35"/>
            <p:cNvSpPr/>
            <p:nvPr/>
          </p:nvSpPr>
          <p:spPr>
            <a:xfrm>
              <a:off x="3667275" y="2066575"/>
              <a:ext cx="249775" cy="516375"/>
            </a:xfrm>
            <a:custGeom>
              <a:avLst/>
              <a:gdLst/>
              <a:ahLst/>
              <a:cxnLst/>
              <a:rect l="l" t="t" r="r" b="b"/>
              <a:pathLst>
                <a:path w="9991" h="20655" extrusionOk="0">
                  <a:moveTo>
                    <a:pt x="153" y="242"/>
                  </a:moveTo>
                  <a:lnTo>
                    <a:pt x="9806" y="4937"/>
                  </a:lnTo>
                  <a:lnTo>
                    <a:pt x="9839" y="20431"/>
                  </a:lnTo>
                  <a:lnTo>
                    <a:pt x="188" y="16570"/>
                  </a:lnTo>
                  <a:lnTo>
                    <a:pt x="153" y="242"/>
                  </a:lnTo>
                  <a:close/>
                  <a:moveTo>
                    <a:pt x="1" y="0"/>
                  </a:moveTo>
                  <a:lnTo>
                    <a:pt x="36" y="16622"/>
                  </a:lnTo>
                  <a:lnTo>
                    <a:pt x="36" y="16672"/>
                  </a:lnTo>
                  <a:lnTo>
                    <a:pt x="9886" y="20612"/>
                  </a:lnTo>
                  <a:lnTo>
                    <a:pt x="9991" y="20655"/>
                  </a:lnTo>
                  <a:lnTo>
                    <a:pt x="9958" y="4889"/>
                  </a:lnTo>
                  <a:lnTo>
                    <a:pt x="9958" y="4841"/>
                  </a:lnTo>
                  <a:lnTo>
                    <a:pt x="109" y="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35"/>
            <p:cNvSpPr/>
            <p:nvPr/>
          </p:nvSpPr>
          <p:spPr>
            <a:xfrm>
              <a:off x="3291725" y="1865875"/>
              <a:ext cx="304625" cy="586775"/>
            </a:xfrm>
            <a:custGeom>
              <a:avLst/>
              <a:gdLst/>
              <a:ahLst/>
              <a:cxnLst/>
              <a:rect l="l" t="t" r="r" b="b"/>
              <a:pathLst>
                <a:path w="12185" h="23471" extrusionOk="0">
                  <a:moveTo>
                    <a:pt x="153" y="252"/>
                  </a:moveTo>
                  <a:lnTo>
                    <a:pt x="11998" y="6596"/>
                  </a:lnTo>
                  <a:lnTo>
                    <a:pt x="12034" y="23239"/>
                  </a:lnTo>
                  <a:lnTo>
                    <a:pt x="12034" y="23239"/>
                  </a:lnTo>
                  <a:lnTo>
                    <a:pt x="190" y="18067"/>
                  </a:lnTo>
                  <a:lnTo>
                    <a:pt x="153" y="252"/>
                  </a:lnTo>
                  <a:close/>
                  <a:moveTo>
                    <a:pt x="1" y="0"/>
                  </a:moveTo>
                  <a:lnTo>
                    <a:pt x="39" y="18116"/>
                  </a:lnTo>
                  <a:lnTo>
                    <a:pt x="39" y="18166"/>
                  </a:lnTo>
                  <a:lnTo>
                    <a:pt x="12184" y="23470"/>
                  </a:lnTo>
                  <a:lnTo>
                    <a:pt x="12184" y="23470"/>
                  </a:lnTo>
                  <a:lnTo>
                    <a:pt x="12149" y="6550"/>
                  </a:lnTo>
                  <a:lnTo>
                    <a:pt x="12149" y="650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35"/>
            <p:cNvSpPr/>
            <p:nvPr/>
          </p:nvSpPr>
          <p:spPr>
            <a:xfrm>
              <a:off x="3882750" y="2172700"/>
              <a:ext cx="4650" cy="400550"/>
            </a:xfrm>
            <a:custGeom>
              <a:avLst/>
              <a:gdLst/>
              <a:ahLst/>
              <a:cxnLst/>
              <a:rect l="l" t="t" r="r" b="b"/>
              <a:pathLst>
                <a:path w="186" h="16022" extrusionOk="0">
                  <a:moveTo>
                    <a:pt x="76" y="1"/>
                  </a:moveTo>
                  <a:cubicBezTo>
                    <a:pt x="35" y="1"/>
                    <a:pt x="0" y="34"/>
                    <a:pt x="0" y="76"/>
                  </a:cubicBezTo>
                  <a:lnTo>
                    <a:pt x="33" y="15946"/>
                  </a:lnTo>
                  <a:cubicBezTo>
                    <a:pt x="33" y="15988"/>
                    <a:pt x="68" y="16021"/>
                    <a:pt x="109" y="16021"/>
                  </a:cubicBezTo>
                  <a:cubicBezTo>
                    <a:pt x="151" y="16021"/>
                    <a:pt x="184" y="15988"/>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35"/>
            <p:cNvSpPr/>
            <p:nvPr/>
          </p:nvSpPr>
          <p:spPr>
            <a:xfrm>
              <a:off x="3565500" y="2014025"/>
              <a:ext cx="4700" cy="424350"/>
            </a:xfrm>
            <a:custGeom>
              <a:avLst/>
              <a:gdLst/>
              <a:ahLst/>
              <a:cxnLst/>
              <a:rect l="l" t="t" r="r" b="b"/>
              <a:pathLst>
                <a:path w="188" h="16974" extrusionOk="0">
                  <a:moveTo>
                    <a:pt x="78" y="0"/>
                  </a:moveTo>
                  <a:cubicBezTo>
                    <a:pt x="78" y="0"/>
                    <a:pt x="77" y="0"/>
                    <a:pt x="76" y="0"/>
                  </a:cubicBezTo>
                  <a:cubicBezTo>
                    <a:pt x="75" y="0"/>
                    <a:pt x="74" y="0"/>
                    <a:pt x="74" y="0"/>
                  </a:cubicBezTo>
                  <a:cubicBezTo>
                    <a:pt x="33" y="0"/>
                    <a:pt x="1" y="34"/>
                    <a:pt x="1" y="75"/>
                  </a:cubicBezTo>
                  <a:lnTo>
                    <a:pt x="36" y="16898"/>
                  </a:lnTo>
                  <a:cubicBezTo>
                    <a:pt x="36" y="16940"/>
                    <a:pt x="71" y="16973"/>
                    <a:pt x="112" y="16973"/>
                  </a:cubicBezTo>
                  <a:cubicBezTo>
                    <a:pt x="154" y="16973"/>
                    <a:pt x="187" y="16939"/>
                    <a:pt x="187" y="16898"/>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35"/>
            <p:cNvSpPr/>
            <p:nvPr/>
          </p:nvSpPr>
          <p:spPr>
            <a:xfrm>
              <a:off x="3668775" y="2754950"/>
              <a:ext cx="249675" cy="480125"/>
            </a:xfrm>
            <a:custGeom>
              <a:avLst/>
              <a:gdLst/>
              <a:ahLst/>
              <a:cxnLst/>
              <a:rect l="l" t="t" r="r" b="b"/>
              <a:pathLst>
                <a:path w="9987" h="19205" extrusionOk="0">
                  <a:moveTo>
                    <a:pt x="151" y="212"/>
                  </a:moveTo>
                  <a:lnTo>
                    <a:pt x="9801" y="3507"/>
                  </a:lnTo>
                  <a:lnTo>
                    <a:pt x="9834" y="19010"/>
                  </a:lnTo>
                  <a:lnTo>
                    <a:pt x="185" y="16548"/>
                  </a:lnTo>
                  <a:lnTo>
                    <a:pt x="151" y="212"/>
                  </a:lnTo>
                  <a:close/>
                  <a:moveTo>
                    <a:pt x="0" y="1"/>
                  </a:moveTo>
                  <a:lnTo>
                    <a:pt x="34" y="16608"/>
                  </a:lnTo>
                  <a:lnTo>
                    <a:pt x="34" y="16666"/>
                  </a:lnTo>
                  <a:lnTo>
                    <a:pt x="9891" y="19180"/>
                  </a:lnTo>
                  <a:lnTo>
                    <a:pt x="9986" y="19204"/>
                  </a:lnTo>
                  <a:lnTo>
                    <a:pt x="9986" y="19204"/>
                  </a:lnTo>
                  <a:lnTo>
                    <a:pt x="9952" y="3453"/>
                  </a:lnTo>
                  <a:lnTo>
                    <a:pt x="9952" y="3399"/>
                  </a:lnTo>
                  <a:lnTo>
                    <a:pt x="100" y="35"/>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35"/>
            <p:cNvSpPr/>
            <p:nvPr/>
          </p:nvSpPr>
          <p:spPr>
            <a:xfrm>
              <a:off x="3293325" y="2610750"/>
              <a:ext cx="304500" cy="540725"/>
            </a:xfrm>
            <a:custGeom>
              <a:avLst/>
              <a:gdLst/>
              <a:ahLst/>
              <a:cxnLst/>
              <a:rect l="l" t="t" r="r" b="b"/>
              <a:pathLst>
                <a:path w="12180" h="21629" extrusionOk="0">
                  <a:moveTo>
                    <a:pt x="151" y="221"/>
                  </a:moveTo>
                  <a:lnTo>
                    <a:pt x="11994" y="4775"/>
                  </a:lnTo>
                  <a:lnTo>
                    <a:pt x="12029" y="21427"/>
                  </a:lnTo>
                  <a:lnTo>
                    <a:pt x="189" y="18045"/>
                  </a:lnTo>
                  <a:lnTo>
                    <a:pt x="151" y="221"/>
                  </a:lnTo>
                  <a:close/>
                  <a:moveTo>
                    <a:pt x="0" y="0"/>
                  </a:moveTo>
                  <a:lnTo>
                    <a:pt x="39" y="18102"/>
                  </a:lnTo>
                  <a:lnTo>
                    <a:pt x="39" y="18158"/>
                  </a:lnTo>
                  <a:lnTo>
                    <a:pt x="12083" y="21600"/>
                  </a:lnTo>
                  <a:lnTo>
                    <a:pt x="12180" y="21628"/>
                  </a:lnTo>
                  <a:lnTo>
                    <a:pt x="12144" y="4724"/>
                  </a:lnTo>
                  <a:lnTo>
                    <a:pt x="12144" y="4672"/>
                  </a:lnTo>
                  <a:lnTo>
                    <a:pt x="103" y="4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35"/>
            <p:cNvSpPr/>
            <p:nvPr/>
          </p:nvSpPr>
          <p:spPr>
            <a:xfrm>
              <a:off x="3884125" y="2829450"/>
              <a:ext cx="4650" cy="400525"/>
            </a:xfrm>
            <a:custGeom>
              <a:avLst/>
              <a:gdLst/>
              <a:ahLst/>
              <a:cxnLst/>
              <a:rect l="l" t="t" r="r" b="b"/>
              <a:pathLst>
                <a:path w="186" h="16021" extrusionOk="0">
                  <a:moveTo>
                    <a:pt x="78" y="0"/>
                  </a:moveTo>
                  <a:cubicBezTo>
                    <a:pt x="78" y="0"/>
                    <a:pt x="77" y="0"/>
                    <a:pt x="76" y="0"/>
                  </a:cubicBezTo>
                  <a:cubicBezTo>
                    <a:pt x="34" y="0"/>
                    <a:pt x="1" y="33"/>
                    <a:pt x="1" y="76"/>
                  </a:cubicBezTo>
                  <a:lnTo>
                    <a:pt x="35" y="15945"/>
                  </a:lnTo>
                  <a:cubicBezTo>
                    <a:pt x="35" y="15986"/>
                    <a:pt x="68" y="16021"/>
                    <a:pt x="110" y="16021"/>
                  </a:cubicBezTo>
                  <a:cubicBezTo>
                    <a:pt x="151" y="16021"/>
                    <a:pt x="186" y="15986"/>
                    <a:pt x="186" y="15944"/>
                  </a:cubicBezTo>
                  <a:lnTo>
                    <a:pt x="151" y="74"/>
                  </a:lnTo>
                  <a:cubicBezTo>
                    <a:pt x="151" y="34"/>
                    <a:pt x="118"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35"/>
            <p:cNvSpPr/>
            <p:nvPr/>
          </p:nvSpPr>
          <p:spPr>
            <a:xfrm>
              <a:off x="3567000" y="2717100"/>
              <a:ext cx="4700" cy="424400"/>
            </a:xfrm>
            <a:custGeom>
              <a:avLst/>
              <a:gdLst/>
              <a:ahLst/>
              <a:cxnLst/>
              <a:rect l="l" t="t" r="r" b="b"/>
              <a:pathLst>
                <a:path w="188" h="16976" extrusionOk="0">
                  <a:moveTo>
                    <a:pt x="75" y="1"/>
                  </a:moveTo>
                  <a:cubicBezTo>
                    <a:pt x="35" y="1"/>
                    <a:pt x="0" y="34"/>
                    <a:pt x="0" y="76"/>
                  </a:cubicBezTo>
                  <a:lnTo>
                    <a:pt x="36" y="16900"/>
                  </a:lnTo>
                  <a:cubicBezTo>
                    <a:pt x="36" y="16941"/>
                    <a:pt x="70" y="16974"/>
                    <a:pt x="111" y="16974"/>
                  </a:cubicBezTo>
                  <a:lnTo>
                    <a:pt x="112" y="16975"/>
                  </a:lnTo>
                  <a:cubicBezTo>
                    <a:pt x="153" y="16975"/>
                    <a:pt x="188" y="16941"/>
                    <a:pt x="186" y="16900"/>
                  </a:cubicBezTo>
                  <a:lnTo>
                    <a:pt x="151" y="76"/>
                  </a:lnTo>
                  <a:cubicBezTo>
                    <a:pt x="151" y="34"/>
                    <a:pt x="118"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35"/>
            <p:cNvSpPr/>
            <p:nvPr/>
          </p:nvSpPr>
          <p:spPr>
            <a:xfrm>
              <a:off x="3669975" y="3343400"/>
              <a:ext cx="249650" cy="453875"/>
            </a:xfrm>
            <a:custGeom>
              <a:avLst/>
              <a:gdLst/>
              <a:ahLst/>
              <a:cxnLst/>
              <a:rect l="l" t="t" r="r" b="b"/>
              <a:pathLst>
                <a:path w="9986" h="18155" extrusionOk="0">
                  <a:moveTo>
                    <a:pt x="152" y="192"/>
                  </a:moveTo>
                  <a:lnTo>
                    <a:pt x="9801" y="2472"/>
                  </a:lnTo>
                  <a:lnTo>
                    <a:pt x="9834" y="17979"/>
                  </a:lnTo>
                  <a:lnTo>
                    <a:pt x="187" y="16531"/>
                  </a:lnTo>
                  <a:lnTo>
                    <a:pt x="152" y="192"/>
                  </a:lnTo>
                  <a:close/>
                  <a:moveTo>
                    <a:pt x="1" y="0"/>
                  </a:moveTo>
                  <a:lnTo>
                    <a:pt x="37" y="16597"/>
                  </a:lnTo>
                  <a:lnTo>
                    <a:pt x="37" y="16661"/>
                  </a:lnTo>
                  <a:lnTo>
                    <a:pt x="9899" y="18141"/>
                  </a:lnTo>
                  <a:lnTo>
                    <a:pt x="9986" y="18154"/>
                  </a:lnTo>
                  <a:lnTo>
                    <a:pt x="9953" y="2413"/>
                  </a:lnTo>
                  <a:lnTo>
                    <a:pt x="9953" y="235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35"/>
            <p:cNvSpPr/>
            <p:nvPr/>
          </p:nvSpPr>
          <p:spPr>
            <a:xfrm>
              <a:off x="3294650" y="3240000"/>
              <a:ext cx="304450" cy="507450"/>
            </a:xfrm>
            <a:custGeom>
              <a:avLst/>
              <a:gdLst/>
              <a:ahLst/>
              <a:cxnLst/>
              <a:rect l="l" t="t" r="r" b="b"/>
              <a:pathLst>
                <a:path w="12178" h="20298" extrusionOk="0">
                  <a:moveTo>
                    <a:pt x="152" y="199"/>
                  </a:moveTo>
                  <a:lnTo>
                    <a:pt x="11991" y="3461"/>
                  </a:lnTo>
                  <a:lnTo>
                    <a:pt x="12027" y="20118"/>
                  </a:lnTo>
                  <a:lnTo>
                    <a:pt x="12027" y="20118"/>
                  </a:lnTo>
                  <a:lnTo>
                    <a:pt x="189" y="18027"/>
                  </a:lnTo>
                  <a:lnTo>
                    <a:pt x="152" y="199"/>
                  </a:lnTo>
                  <a:close/>
                  <a:moveTo>
                    <a:pt x="0" y="0"/>
                  </a:moveTo>
                  <a:lnTo>
                    <a:pt x="39" y="18089"/>
                  </a:lnTo>
                  <a:lnTo>
                    <a:pt x="39" y="18152"/>
                  </a:lnTo>
                  <a:lnTo>
                    <a:pt x="12177" y="20298"/>
                  </a:lnTo>
                  <a:lnTo>
                    <a:pt x="12141" y="3404"/>
                  </a:lnTo>
                  <a:lnTo>
                    <a:pt x="12141" y="334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35"/>
            <p:cNvSpPr/>
            <p:nvPr/>
          </p:nvSpPr>
          <p:spPr>
            <a:xfrm>
              <a:off x="3885325" y="3394950"/>
              <a:ext cx="4650" cy="400550"/>
            </a:xfrm>
            <a:custGeom>
              <a:avLst/>
              <a:gdLst/>
              <a:ahLst/>
              <a:cxnLst/>
              <a:rect l="l" t="t" r="r" b="b"/>
              <a:pathLst>
                <a:path w="186" h="16022" extrusionOk="0">
                  <a:moveTo>
                    <a:pt x="76" y="1"/>
                  </a:moveTo>
                  <a:cubicBezTo>
                    <a:pt x="35" y="1"/>
                    <a:pt x="0" y="34"/>
                    <a:pt x="0" y="76"/>
                  </a:cubicBezTo>
                  <a:lnTo>
                    <a:pt x="35" y="15946"/>
                  </a:lnTo>
                  <a:cubicBezTo>
                    <a:pt x="35" y="15987"/>
                    <a:pt x="68" y="16021"/>
                    <a:pt x="110" y="16021"/>
                  </a:cubicBezTo>
                  <a:cubicBezTo>
                    <a:pt x="152" y="16021"/>
                    <a:pt x="185" y="15987"/>
                    <a:pt x="185" y="15946"/>
                  </a:cubicBezTo>
                  <a:lnTo>
                    <a:pt x="152" y="76"/>
                  </a:lnTo>
                  <a:cubicBezTo>
                    <a:pt x="151" y="34"/>
                    <a:pt x="118"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35"/>
            <p:cNvSpPr/>
            <p:nvPr/>
          </p:nvSpPr>
          <p:spPr>
            <a:xfrm>
              <a:off x="3568250" y="3316175"/>
              <a:ext cx="4725" cy="424350"/>
            </a:xfrm>
            <a:custGeom>
              <a:avLst/>
              <a:gdLst/>
              <a:ahLst/>
              <a:cxnLst/>
              <a:rect l="l" t="t" r="r" b="b"/>
              <a:pathLst>
                <a:path w="189" h="16974" extrusionOk="0">
                  <a:moveTo>
                    <a:pt x="78" y="0"/>
                  </a:moveTo>
                  <a:cubicBezTo>
                    <a:pt x="77" y="0"/>
                    <a:pt x="76" y="0"/>
                    <a:pt x="76" y="0"/>
                  </a:cubicBezTo>
                  <a:cubicBezTo>
                    <a:pt x="75" y="0"/>
                    <a:pt x="74" y="0"/>
                    <a:pt x="73" y="0"/>
                  </a:cubicBezTo>
                  <a:cubicBezTo>
                    <a:pt x="33" y="0"/>
                    <a:pt x="0" y="34"/>
                    <a:pt x="2" y="76"/>
                  </a:cubicBezTo>
                  <a:lnTo>
                    <a:pt x="37" y="16898"/>
                  </a:lnTo>
                  <a:cubicBezTo>
                    <a:pt x="37" y="16939"/>
                    <a:pt x="70" y="16974"/>
                    <a:pt x="113" y="16974"/>
                  </a:cubicBezTo>
                  <a:cubicBezTo>
                    <a:pt x="154" y="16974"/>
                    <a:pt x="188" y="16939"/>
                    <a:pt x="188" y="16898"/>
                  </a:cubicBezTo>
                  <a:lnTo>
                    <a:pt x="152" y="74"/>
                  </a:lnTo>
                  <a:cubicBezTo>
                    <a:pt x="151" y="34"/>
                    <a:pt x="11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35"/>
            <p:cNvSpPr/>
            <p:nvPr/>
          </p:nvSpPr>
          <p:spPr>
            <a:xfrm>
              <a:off x="732475" y="238125"/>
              <a:ext cx="2556750" cy="1931825"/>
            </a:xfrm>
            <a:custGeom>
              <a:avLst/>
              <a:gdLst/>
              <a:ahLst/>
              <a:cxnLst/>
              <a:rect l="l" t="t" r="r" b="b"/>
              <a:pathLst>
                <a:path w="102270" h="77273" extrusionOk="0">
                  <a:moveTo>
                    <a:pt x="102269" y="0"/>
                  </a:moveTo>
                  <a:lnTo>
                    <a:pt x="89418" y="9571"/>
                  </a:lnTo>
                  <a:lnTo>
                    <a:pt x="76611" y="19198"/>
                  </a:lnTo>
                  <a:lnTo>
                    <a:pt x="50998" y="38456"/>
                  </a:lnTo>
                  <a:lnTo>
                    <a:pt x="25477" y="57835"/>
                  </a:lnTo>
                  <a:lnTo>
                    <a:pt x="12717" y="67525"/>
                  </a:lnTo>
                  <a:lnTo>
                    <a:pt x="1" y="77273"/>
                  </a:lnTo>
                  <a:lnTo>
                    <a:pt x="12850" y="67701"/>
                  </a:lnTo>
                  <a:lnTo>
                    <a:pt x="25658" y="58074"/>
                  </a:lnTo>
                  <a:lnTo>
                    <a:pt x="51271" y="38817"/>
                  </a:lnTo>
                  <a:lnTo>
                    <a:pt x="76792" y="19439"/>
                  </a:lnTo>
                  <a:lnTo>
                    <a:pt x="89552" y="9747"/>
                  </a:lnTo>
                  <a:lnTo>
                    <a:pt x="1022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35"/>
            <p:cNvSpPr/>
            <p:nvPr/>
          </p:nvSpPr>
          <p:spPr>
            <a:xfrm>
              <a:off x="2469575" y="286600"/>
              <a:ext cx="4256375" cy="2835700"/>
            </a:xfrm>
            <a:custGeom>
              <a:avLst/>
              <a:gdLst/>
              <a:ahLst/>
              <a:cxnLst/>
              <a:rect l="l" t="t" r="r" b="b"/>
              <a:pathLst>
                <a:path w="170255" h="113428" extrusionOk="0">
                  <a:moveTo>
                    <a:pt x="0" y="1"/>
                  </a:moveTo>
                  <a:lnTo>
                    <a:pt x="21221" y="14270"/>
                  </a:lnTo>
                  <a:lnTo>
                    <a:pt x="42481" y="28482"/>
                  </a:lnTo>
                  <a:lnTo>
                    <a:pt x="85002" y="56902"/>
                  </a:lnTo>
                  <a:lnTo>
                    <a:pt x="127608" y="85196"/>
                  </a:lnTo>
                  <a:lnTo>
                    <a:pt x="148911" y="99341"/>
                  </a:lnTo>
                  <a:lnTo>
                    <a:pt x="170255" y="113427"/>
                  </a:lnTo>
                  <a:lnTo>
                    <a:pt x="149034" y="99158"/>
                  </a:lnTo>
                  <a:lnTo>
                    <a:pt x="127775" y="84946"/>
                  </a:lnTo>
                  <a:lnTo>
                    <a:pt x="85253" y="56526"/>
                  </a:lnTo>
                  <a:lnTo>
                    <a:pt x="42647" y="28232"/>
                  </a:lnTo>
                  <a:lnTo>
                    <a:pt x="21343" y="1408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35"/>
            <p:cNvSpPr/>
            <p:nvPr/>
          </p:nvSpPr>
          <p:spPr>
            <a:xfrm>
              <a:off x="912750" y="3275075"/>
              <a:ext cx="5605800" cy="842375"/>
            </a:xfrm>
            <a:custGeom>
              <a:avLst/>
              <a:gdLst/>
              <a:ahLst/>
              <a:cxnLst/>
              <a:rect l="l" t="t" r="r" b="b"/>
              <a:pathLst>
                <a:path w="224232" h="33695" extrusionOk="0">
                  <a:moveTo>
                    <a:pt x="224232" y="1"/>
                  </a:moveTo>
                  <a:lnTo>
                    <a:pt x="196186" y="4103"/>
                  </a:lnTo>
                  <a:lnTo>
                    <a:pt x="168151" y="8276"/>
                  </a:lnTo>
                  <a:lnTo>
                    <a:pt x="112083" y="16625"/>
                  </a:lnTo>
                  <a:lnTo>
                    <a:pt x="56036" y="25124"/>
                  </a:lnTo>
                  <a:lnTo>
                    <a:pt x="28013" y="29374"/>
                  </a:lnTo>
                  <a:lnTo>
                    <a:pt x="0" y="33695"/>
                  </a:lnTo>
                  <a:lnTo>
                    <a:pt x="28046" y="29592"/>
                  </a:lnTo>
                  <a:lnTo>
                    <a:pt x="56081" y="25419"/>
                  </a:lnTo>
                  <a:lnTo>
                    <a:pt x="112149" y="17072"/>
                  </a:lnTo>
                  <a:lnTo>
                    <a:pt x="168196" y="8573"/>
                  </a:lnTo>
                  <a:lnTo>
                    <a:pt x="196219" y="4323"/>
                  </a:lnTo>
                  <a:lnTo>
                    <a:pt x="2242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35"/>
            <p:cNvSpPr/>
            <p:nvPr/>
          </p:nvSpPr>
          <p:spPr>
            <a:xfrm>
              <a:off x="2399975" y="4964925"/>
              <a:ext cx="4599750" cy="505100"/>
            </a:xfrm>
            <a:custGeom>
              <a:avLst/>
              <a:gdLst/>
              <a:ahLst/>
              <a:cxnLst/>
              <a:rect l="l" t="t" r="r" b="b"/>
              <a:pathLst>
                <a:path w="183990" h="20204" extrusionOk="0">
                  <a:moveTo>
                    <a:pt x="183750" y="1"/>
                  </a:moveTo>
                  <a:cubicBezTo>
                    <a:pt x="183742" y="1"/>
                    <a:pt x="183734" y="1"/>
                    <a:pt x="183725" y="2"/>
                  </a:cubicBezTo>
                  <a:lnTo>
                    <a:pt x="0" y="20203"/>
                  </a:lnTo>
                  <a:lnTo>
                    <a:pt x="183774" y="451"/>
                  </a:lnTo>
                  <a:lnTo>
                    <a:pt x="183776" y="451"/>
                  </a:lnTo>
                  <a:cubicBezTo>
                    <a:pt x="183900" y="438"/>
                    <a:pt x="183990" y="326"/>
                    <a:pt x="183975" y="202"/>
                  </a:cubicBezTo>
                  <a:cubicBezTo>
                    <a:pt x="183963" y="86"/>
                    <a:pt x="183864" y="1"/>
                    <a:pt x="1837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35"/>
            <p:cNvSpPr/>
            <p:nvPr/>
          </p:nvSpPr>
          <p:spPr>
            <a:xfrm>
              <a:off x="619950" y="5078100"/>
              <a:ext cx="3263475" cy="398600"/>
            </a:xfrm>
            <a:custGeom>
              <a:avLst/>
              <a:gdLst/>
              <a:ahLst/>
              <a:cxnLst/>
              <a:rect l="l" t="t" r="r" b="b"/>
              <a:pathLst>
                <a:path w="130539" h="15944" extrusionOk="0">
                  <a:moveTo>
                    <a:pt x="239" y="1"/>
                  </a:moveTo>
                  <a:cubicBezTo>
                    <a:pt x="125" y="1"/>
                    <a:pt x="27" y="86"/>
                    <a:pt x="14" y="200"/>
                  </a:cubicBezTo>
                  <a:cubicBezTo>
                    <a:pt x="0" y="322"/>
                    <a:pt x="85" y="434"/>
                    <a:pt x="207" y="451"/>
                  </a:cubicBezTo>
                  <a:lnTo>
                    <a:pt x="130539" y="15943"/>
                  </a:lnTo>
                  <a:lnTo>
                    <a:pt x="261" y="2"/>
                  </a:lnTo>
                  <a:cubicBezTo>
                    <a:pt x="253" y="1"/>
                    <a:pt x="246"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35"/>
            <p:cNvSpPr/>
            <p:nvPr/>
          </p:nvSpPr>
          <p:spPr>
            <a:xfrm>
              <a:off x="6367575" y="671825"/>
              <a:ext cx="11525" cy="3569325"/>
            </a:xfrm>
            <a:custGeom>
              <a:avLst/>
              <a:gdLst/>
              <a:ahLst/>
              <a:cxnLst/>
              <a:rect l="l" t="t" r="r" b="b"/>
              <a:pathLst>
                <a:path w="461" h="142773" extrusionOk="0">
                  <a:moveTo>
                    <a:pt x="230" y="0"/>
                  </a:moveTo>
                  <a:lnTo>
                    <a:pt x="4" y="142540"/>
                  </a:lnTo>
                  <a:cubicBezTo>
                    <a:pt x="0" y="142667"/>
                    <a:pt x="103" y="142773"/>
                    <a:pt x="230" y="142773"/>
                  </a:cubicBezTo>
                  <a:cubicBezTo>
                    <a:pt x="358" y="142773"/>
                    <a:pt x="460" y="142667"/>
                    <a:pt x="458" y="142540"/>
                  </a:cubicBezTo>
                  <a:lnTo>
                    <a:pt x="2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35"/>
            <p:cNvSpPr/>
            <p:nvPr/>
          </p:nvSpPr>
          <p:spPr>
            <a:xfrm>
              <a:off x="938975" y="924525"/>
              <a:ext cx="15075" cy="4355700"/>
            </a:xfrm>
            <a:custGeom>
              <a:avLst/>
              <a:gdLst/>
              <a:ahLst/>
              <a:cxnLst/>
              <a:rect l="l" t="t" r="r" b="b"/>
              <a:pathLst>
                <a:path w="603" h="174228" extrusionOk="0">
                  <a:moveTo>
                    <a:pt x="302" y="0"/>
                  </a:moveTo>
                  <a:lnTo>
                    <a:pt x="155" y="21779"/>
                  </a:lnTo>
                  <a:lnTo>
                    <a:pt x="102" y="43558"/>
                  </a:lnTo>
                  <a:lnTo>
                    <a:pt x="0" y="87114"/>
                  </a:lnTo>
                  <a:lnTo>
                    <a:pt x="101" y="130671"/>
                  </a:lnTo>
                  <a:lnTo>
                    <a:pt x="154" y="152450"/>
                  </a:lnTo>
                  <a:lnTo>
                    <a:pt x="302" y="174227"/>
                  </a:lnTo>
                  <a:lnTo>
                    <a:pt x="450" y="152450"/>
                  </a:lnTo>
                  <a:lnTo>
                    <a:pt x="502" y="130671"/>
                  </a:lnTo>
                  <a:lnTo>
                    <a:pt x="603" y="87114"/>
                  </a:lnTo>
                  <a:lnTo>
                    <a:pt x="502" y="43558"/>
                  </a:lnTo>
                  <a:lnTo>
                    <a:pt x="448" y="21779"/>
                  </a:lnTo>
                  <a:lnTo>
                    <a:pt x="3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6" name="Google Shape;9736;p35"/>
          <p:cNvSpPr txBox="1">
            <a:spLocks noGrp="1"/>
          </p:cNvSpPr>
          <p:nvPr>
            <p:ph type="ctrTitle"/>
          </p:nvPr>
        </p:nvSpPr>
        <p:spPr>
          <a:xfrm>
            <a:off x="4562181" y="1977081"/>
            <a:ext cx="3358500" cy="156930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dirty="0"/>
              <a:t>INTRODUCTION</a:t>
            </a:r>
            <a:endParaRPr sz="3000" dirty="0"/>
          </a:p>
        </p:txBody>
      </p:sp>
      <p:sp>
        <p:nvSpPr>
          <p:cNvPr id="9737" name="Google Shape;9737;p35"/>
          <p:cNvSpPr txBox="1">
            <a:spLocks noGrp="1"/>
          </p:cNvSpPr>
          <p:nvPr>
            <p:ph type="subTitle" idx="1"/>
          </p:nvPr>
        </p:nvSpPr>
        <p:spPr>
          <a:xfrm>
            <a:off x="5205275" y="3482450"/>
            <a:ext cx="257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dirty="0"/>
          </a:p>
        </p:txBody>
      </p:sp>
      <p:sp>
        <p:nvSpPr>
          <p:cNvPr id="9738" name="Google Shape;9738;p35"/>
          <p:cNvSpPr txBox="1">
            <a:spLocks noGrp="1"/>
          </p:cNvSpPr>
          <p:nvPr>
            <p:ph type="title" idx="2"/>
          </p:nvPr>
        </p:nvSpPr>
        <p:spPr>
          <a:xfrm>
            <a:off x="4176585" y="963827"/>
            <a:ext cx="4238367" cy="96382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Chapter 1</a:t>
            </a:r>
            <a:endParaRPr dirty="0"/>
          </a:p>
        </p:txBody>
      </p:sp>
      <p:sp>
        <p:nvSpPr>
          <p:cNvPr id="9739" name="Google Shape;9739;p35"/>
          <p:cNvSpPr/>
          <p:nvPr/>
        </p:nvSpPr>
        <p:spPr>
          <a:xfrm>
            <a:off x="7481750" y="-47523"/>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35"/>
          <p:cNvSpPr/>
          <p:nvPr/>
        </p:nvSpPr>
        <p:spPr>
          <a:xfrm>
            <a:off x="8584847" y="2603679"/>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1" name="Google Shape;9741;p35"/>
          <p:cNvGrpSpPr/>
          <p:nvPr/>
        </p:nvGrpSpPr>
        <p:grpSpPr>
          <a:xfrm>
            <a:off x="8548374" y="259930"/>
            <a:ext cx="349968" cy="2052568"/>
            <a:chOff x="1037125" y="2236325"/>
            <a:chExt cx="149100" cy="874475"/>
          </a:xfrm>
        </p:grpSpPr>
        <p:sp>
          <p:nvSpPr>
            <p:cNvPr id="9742" name="Google Shape;9742;p35"/>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35"/>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35"/>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35"/>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35"/>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35"/>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35"/>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35"/>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35"/>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35"/>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35"/>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35"/>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35"/>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35"/>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35"/>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35"/>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35"/>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35"/>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35"/>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35"/>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35"/>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35"/>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35"/>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35"/>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35"/>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35"/>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35"/>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35"/>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35"/>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35"/>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35"/>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35"/>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35"/>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35"/>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35"/>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35"/>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sp>
        <p:nvSpPr>
          <p:cNvPr id="9851" name="Google Shape;9851;p37"/>
          <p:cNvSpPr txBox="1">
            <a:spLocks noGrp="1"/>
          </p:cNvSpPr>
          <p:nvPr>
            <p:ph type="subTitle" idx="1"/>
          </p:nvPr>
        </p:nvSpPr>
        <p:spPr>
          <a:xfrm>
            <a:off x="1824393" y="1950346"/>
            <a:ext cx="5470500" cy="996300"/>
          </a:xfrm>
          <a:prstGeom prst="rect">
            <a:avLst/>
          </a:prstGeom>
        </p:spPr>
        <p:txBody>
          <a:bodyPr spcFirstLastPara="1" wrap="square" lIns="91425" tIns="91425" rIns="91425" bIns="91425" anchor="ctr" anchorCtr="0">
            <a:noAutofit/>
          </a:bodyPr>
          <a:lstStyle/>
          <a:p>
            <a:pPr marL="0" indent="0"/>
            <a:r>
              <a:rPr lang="en-US" sz="2400" b="1" dirty="0"/>
              <a:t>Verification of Structural Analysis for Gravity Loads.</a:t>
            </a:r>
          </a:p>
          <a:p>
            <a:pPr marL="0" lvl="0" indent="0" algn="ctr" rtl="0">
              <a:spcBef>
                <a:spcPts val="0"/>
              </a:spcBef>
              <a:spcAft>
                <a:spcPts val="0"/>
              </a:spcAft>
              <a:buNone/>
            </a:pPr>
            <a:endParaRPr dirty="0"/>
          </a:p>
        </p:txBody>
      </p:sp>
      <p:sp>
        <p:nvSpPr>
          <p:cNvPr id="4" name="Title 3"/>
          <p:cNvSpPr>
            <a:spLocks noGrp="1"/>
          </p:cNvSpPr>
          <p:nvPr>
            <p:ph type="title"/>
          </p:nvPr>
        </p:nvSpPr>
        <p:spPr/>
        <p:txBody>
          <a:bodyPr/>
          <a:lstStyle/>
          <a:p>
            <a:endParaRPr lang="en-US"/>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lvl="0"/>
            <a:r>
              <a:rPr lang="en-US" dirty="0">
                <a:solidFill>
                  <a:schemeClr val="accent5">
                    <a:lumMod val="75000"/>
                  </a:schemeClr>
                </a:solidFill>
              </a:rPr>
              <a:t>Compatibility Check </a:t>
            </a:r>
          </a:p>
        </p:txBody>
      </p:sp>
      <p:grpSp>
        <p:nvGrpSpPr>
          <p:cNvPr id="2" name="Google Shape;14109;p53"/>
          <p:cNvGrpSpPr/>
          <p:nvPr/>
        </p:nvGrpSpPr>
        <p:grpSpPr>
          <a:xfrm>
            <a:off x="5885329" y="661328"/>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4122;p53"/>
          <p:cNvGrpSpPr/>
          <p:nvPr/>
        </p:nvGrpSpPr>
        <p:grpSpPr>
          <a:xfrm>
            <a:off x="1818904" y="675728"/>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Title 34"/>
          <p:cNvSpPr>
            <a:spLocks noGrp="1"/>
          </p:cNvSpPr>
          <p:nvPr>
            <p:ph type="title" idx="2"/>
          </p:nvPr>
        </p:nvSpPr>
        <p:spPr/>
        <p:txBody>
          <a:bodyPr/>
          <a:lstStyle/>
          <a:p>
            <a:endParaRPr lang="en-US"/>
          </a:p>
        </p:txBody>
      </p:sp>
      <p:sp>
        <p:nvSpPr>
          <p:cNvPr id="36" name="Subtitle 35"/>
          <p:cNvSpPr>
            <a:spLocks noGrp="1"/>
          </p:cNvSpPr>
          <p:nvPr>
            <p:ph type="subTitle" idx="1"/>
          </p:nvPr>
        </p:nvSpPr>
        <p:spPr/>
        <p:txBody>
          <a:bodyPr/>
          <a:lstStyle/>
          <a:p>
            <a:endParaRPr lang="en-US" dirty="0"/>
          </a:p>
        </p:txBody>
      </p:sp>
      <p:sp>
        <p:nvSpPr>
          <p:cNvPr id="37" name="Subtitle 36"/>
          <p:cNvSpPr>
            <a:spLocks noGrp="1"/>
          </p:cNvSpPr>
          <p:nvPr>
            <p:ph type="subTitle" idx="4"/>
          </p:nvPr>
        </p:nvSpPr>
        <p:spPr/>
        <p:txBody>
          <a:bodyPr/>
          <a:lstStyle/>
          <a:p>
            <a:endParaRPr lang="en-US"/>
          </a:p>
        </p:txBody>
      </p:sp>
      <p:pic>
        <p:nvPicPr>
          <p:cNvPr id="38" name="Picture 37" descr="compatibility check.png"/>
          <p:cNvPicPr/>
          <p:nvPr/>
        </p:nvPicPr>
        <p:blipFill>
          <a:blip r:embed="rId3" cstate="print"/>
          <a:stretch>
            <a:fillRect/>
          </a:stretch>
        </p:blipFill>
        <p:spPr>
          <a:xfrm>
            <a:off x="1804667" y="1222464"/>
            <a:ext cx="5608806" cy="3093988"/>
          </a:xfrm>
          <a:prstGeom prst="rect">
            <a:avLst/>
          </a:prstGeom>
          <a:ln>
            <a:solidFill>
              <a:schemeClr val="tx1"/>
            </a:solidFill>
          </a:ln>
        </p:spPr>
      </p:pic>
      <p:sp>
        <p:nvSpPr>
          <p:cNvPr id="39" name="Title 38"/>
          <p:cNvSpPr>
            <a:spLocks noGrp="1"/>
          </p:cNvSpPr>
          <p:nvPr>
            <p:ph type="title" idx="3"/>
          </p:nvPr>
        </p:nvSpPr>
        <p:spPr/>
        <p:txBody>
          <a:bodyPr/>
          <a:lstStyle/>
          <a:p>
            <a:endParaRPr lang="en-US"/>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Equilibrium Checks</a:t>
            </a:r>
            <a:endParaRPr dirty="0">
              <a:solidFill>
                <a:schemeClr val="accent5">
                  <a:lumMod val="75000"/>
                </a:schemeClr>
              </a:solidFill>
            </a:endParaRPr>
          </a:p>
        </p:txBody>
      </p:sp>
      <p:grpSp>
        <p:nvGrpSpPr>
          <p:cNvPr id="14109" name="Google Shape;14109;p53"/>
          <p:cNvGrpSpPr/>
          <p:nvPr/>
        </p:nvGrpSpPr>
        <p:grpSpPr>
          <a:xfrm>
            <a:off x="5972313" y="663371"/>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842159" y="651014"/>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8" name="Google Shape;14138;p53"/>
          <p:cNvSpPr txBox="1">
            <a:spLocks noGrp="1"/>
          </p:cNvSpPr>
          <p:nvPr>
            <p:ph type="subTitle" idx="1"/>
          </p:nvPr>
        </p:nvSpPr>
        <p:spPr>
          <a:xfrm>
            <a:off x="1053414" y="787991"/>
            <a:ext cx="8572500" cy="3573944"/>
          </a:xfrm>
          <a:prstGeom prst="rect">
            <a:avLst/>
          </a:prstGeom>
        </p:spPr>
        <p:txBody>
          <a:bodyPr spcFirstLastPara="1" wrap="square" lIns="91425" tIns="91425" rIns="91425" bIns="91425" anchor="ctr" anchorCtr="0">
            <a:noAutofit/>
          </a:bodyPr>
          <a:lstStyle/>
          <a:p>
            <a:pPr lvl="0" indent="-457200" algn="l">
              <a:buClr>
                <a:schemeClr val="dk1"/>
              </a:buClr>
              <a:buSzPts val="1100"/>
            </a:pPr>
            <a:r>
              <a:rPr lang="en" sz="2400" dirty="0">
                <a:solidFill>
                  <a:schemeClr val="accent6"/>
                </a:solidFill>
              </a:rPr>
              <a:t>1. Dead load error = 1.1% &lt; 5% </a:t>
            </a:r>
            <a:r>
              <a:rPr lang="en" sz="2400" dirty="0">
                <a:solidFill>
                  <a:schemeClr val="accent6"/>
                </a:solidFill>
                <a:sym typeface="Symbol"/>
              </a:rPr>
              <a:t> OK.</a:t>
            </a:r>
          </a:p>
          <a:p>
            <a:pPr lvl="0" indent="-457200" algn="l">
              <a:buClr>
                <a:schemeClr val="dk1"/>
              </a:buClr>
              <a:buSzPts val="1100"/>
              <a:buAutoNum type="arabicPeriod"/>
            </a:pPr>
            <a:endParaRPr lang="en" sz="2400" dirty="0">
              <a:solidFill>
                <a:schemeClr val="accent6"/>
              </a:solidFill>
              <a:sym typeface="Symbol"/>
            </a:endParaRPr>
          </a:p>
          <a:p>
            <a:pPr marL="342900" lvl="0" indent="-342900" algn="l">
              <a:buClr>
                <a:schemeClr val="dk1"/>
              </a:buClr>
              <a:buSzPts val="1100"/>
            </a:pPr>
            <a:r>
              <a:rPr lang="en" sz="2400" dirty="0">
                <a:solidFill>
                  <a:schemeClr val="accent6"/>
                </a:solidFill>
                <a:sym typeface="Symbol"/>
              </a:rPr>
              <a:t>2. Superimposed dead load error = 0.0%  OK.</a:t>
            </a:r>
          </a:p>
          <a:p>
            <a:pPr marL="342900" lvl="0" indent="-342900" algn="l">
              <a:buClr>
                <a:schemeClr val="dk1"/>
              </a:buClr>
              <a:buSzPts val="1100"/>
            </a:pPr>
            <a:endParaRPr lang="en" sz="2400" dirty="0">
              <a:solidFill>
                <a:schemeClr val="accent6"/>
              </a:solidFill>
              <a:sym typeface="Symbol"/>
            </a:endParaRPr>
          </a:p>
          <a:p>
            <a:pPr marL="342900" lvl="0" indent="-342900" algn="l">
              <a:buClr>
                <a:schemeClr val="dk1"/>
              </a:buClr>
              <a:buSzPts val="1100"/>
            </a:pPr>
            <a:r>
              <a:rPr lang="en" sz="2400" dirty="0">
                <a:solidFill>
                  <a:schemeClr val="accent6"/>
                </a:solidFill>
                <a:sym typeface="Symbol"/>
              </a:rPr>
              <a:t>3. Live load error = 0.0%  OK.</a:t>
            </a:r>
          </a:p>
          <a:p>
            <a:pPr marL="342900" lvl="0" indent="-342900" algn="l">
              <a:buClr>
                <a:schemeClr val="dk1"/>
              </a:buClr>
              <a:buSzPts val="1100"/>
            </a:pPr>
            <a:endParaRPr lang="en" sz="2400" dirty="0">
              <a:solidFill>
                <a:schemeClr val="accent6"/>
              </a:solidFill>
              <a:sym typeface="Symbol"/>
            </a:endParaRPr>
          </a:p>
          <a:p>
            <a:pPr marL="342900" lvl="0" indent="-342900" algn="l">
              <a:buClr>
                <a:schemeClr val="dk1"/>
              </a:buClr>
              <a:buSzPts val="1100"/>
            </a:pPr>
            <a:r>
              <a:rPr lang="en" sz="2400" dirty="0">
                <a:solidFill>
                  <a:schemeClr val="accent6"/>
                </a:solidFill>
                <a:sym typeface="Symbol"/>
              </a:rPr>
              <a:t>4. Soil load error = 0.0%  OK.</a:t>
            </a:r>
            <a:endParaRPr sz="2400" dirty="0">
              <a:solidFill>
                <a:schemeClr val="accent6"/>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Verification of Internal Forces(DDM method)</a:t>
            </a:r>
            <a:endParaRPr dirty="0">
              <a:solidFill>
                <a:schemeClr val="accent5">
                  <a:lumMod val="75000"/>
                </a:schemeClr>
              </a:solidFill>
            </a:endParaRPr>
          </a:p>
        </p:txBody>
      </p:sp>
      <p:grpSp>
        <p:nvGrpSpPr>
          <p:cNvPr id="2" name="Google Shape;14109;p53"/>
          <p:cNvGrpSpPr/>
          <p:nvPr/>
        </p:nvGrpSpPr>
        <p:grpSpPr>
          <a:xfrm>
            <a:off x="7249205" y="663839"/>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4122;p53"/>
          <p:cNvGrpSpPr/>
          <p:nvPr/>
        </p:nvGrpSpPr>
        <p:grpSpPr>
          <a:xfrm>
            <a:off x="404089" y="642461"/>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8" name="Google Shape;14138;p53"/>
          <p:cNvSpPr txBox="1">
            <a:spLocks noGrp="1"/>
          </p:cNvSpPr>
          <p:nvPr>
            <p:ph type="subTitle" idx="1"/>
          </p:nvPr>
        </p:nvSpPr>
        <p:spPr>
          <a:xfrm>
            <a:off x="5647038" y="4395916"/>
            <a:ext cx="2965622" cy="1495167"/>
          </a:xfrm>
          <a:prstGeom prst="rect">
            <a:avLst/>
          </a:prstGeom>
        </p:spPr>
        <p:txBody>
          <a:bodyPr spcFirstLastPara="1" wrap="square" lIns="91425" tIns="91425" rIns="91425" bIns="91425" anchor="ctr" anchorCtr="0">
            <a:noAutofit/>
          </a:bodyPr>
          <a:lstStyle/>
          <a:p>
            <a:pPr lvl="0" indent="-457200" algn="l">
              <a:buClr>
                <a:schemeClr val="dk1"/>
              </a:buClr>
              <a:buSzPts val="1100"/>
            </a:pPr>
            <a:endParaRPr sz="2400" dirty="0">
              <a:solidFill>
                <a:schemeClr val="accent6"/>
              </a:solidFill>
            </a:endParaRPr>
          </a:p>
        </p:txBody>
      </p:sp>
      <p:sp>
        <p:nvSpPr>
          <p:cNvPr id="35" name="Title 34"/>
          <p:cNvSpPr>
            <a:spLocks noGrp="1"/>
          </p:cNvSpPr>
          <p:nvPr>
            <p:ph type="title" idx="3"/>
          </p:nvPr>
        </p:nvSpPr>
        <p:spPr>
          <a:xfrm>
            <a:off x="2612523" y="4505400"/>
            <a:ext cx="2327100" cy="638100"/>
          </a:xfrm>
        </p:spPr>
        <p:txBody>
          <a:bodyPr/>
          <a:lstStyle/>
          <a:p>
            <a:endParaRPr lang="en-US" dirty="0"/>
          </a:p>
        </p:txBody>
      </p:sp>
      <p:sp>
        <p:nvSpPr>
          <p:cNvPr id="36" name="Subtitle 35"/>
          <p:cNvSpPr>
            <a:spLocks noGrp="1"/>
          </p:cNvSpPr>
          <p:nvPr>
            <p:ph type="subTitle" idx="4"/>
          </p:nvPr>
        </p:nvSpPr>
        <p:spPr>
          <a:xfrm>
            <a:off x="1426270" y="4025461"/>
            <a:ext cx="5888929" cy="541500"/>
          </a:xfrm>
        </p:spPr>
        <p:txBody>
          <a:bodyPr/>
          <a:lstStyle/>
          <a:p>
            <a:r>
              <a:rPr lang="en-US" dirty="0"/>
              <a:t>Error in column = 1.297 &lt; 10% </a:t>
            </a:r>
            <a:r>
              <a:rPr lang="en-US" dirty="0">
                <a:sym typeface="Symbol"/>
              </a:rPr>
              <a:t> OK</a:t>
            </a:r>
            <a:r>
              <a:rPr lang="en-US" dirty="0"/>
              <a:t>.</a:t>
            </a:r>
          </a:p>
        </p:txBody>
      </p:sp>
      <p:graphicFrame>
        <p:nvGraphicFramePr>
          <p:cNvPr id="33" name="Google Shape;14031;p51"/>
          <p:cNvGraphicFramePr/>
          <p:nvPr>
            <p:extLst>
              <p:ext uri="{D42A27DB-BD31-4B8C-83A1-F6EECF244321}">
                <p14:modId xmlns:p14="http://schemas.microsoft.com/office/powerpoint/2010/main" val="1712408451"/>
              </p:ext>
            </p:extLst>
          </p:nvPr>
        </p:nvGraphicFramePr>
        <p:xfrm>
          <a:off x="1062683" y="984423"/>
          <a:ext cx="6932139" cy="2737420"/>
        </p:xfrm>
        <a:graphic>
          <a:graphicData uri="http://schemas.openxmlformats.org/drawingml/2006/table">
            <a:tbl>
              <a:tblPr>
                <a:noFill/>
                <a:tableStyleId>{ECEEDDAF-1F70-4766-8B4D-EC6E71D6DCF3}</a:tableStyleId>
              </a:tblPr>
              <a:tblGrid>
                <a:gridCol w="1556950">
                  <a:extLst>
                    <a:ext uri="{9D8B030D-6E8A-4147-A177-3AD203B41FA5}">
                      <a16:colId xmlns:a16="http://schemas.microsoft.com/office/drawing/2014/main" val="20000"/>
                    </a:ext>
                  </a:extLst>
                </a:gridCol>
                <a:gridCol w="1359243">
                  <a:extLst>
                    <a:ext uri="{9D8B030D-6E8A-4147-A177-3AD203B41FA5}">
                      <a16:colId xmlns:a16="http://schemas.microsoft.com/office/drawing/2014/main" val="20001"/>
                    </a:ext>
                  </a:extLst>
                </a:gridCol>
                <a:gridCol w="1631092">
                  <a:extLst>
                    <a:ext uri="{9D8B030D-6E8A-4147-A177-3AD203B41FA5}">
                      <a16:colId xmlns:a16="http://schemas.microsoft.com/office/drawing/2014/main" val="20002"/>
                    </a:ext>
                  </a:extLst>
                </a:gridCol>
                <a:gridCol w="1050324">
                  <a:extLst>
                    <a:ext uri="{9D8B030D-6E8A-4147-A177-3AD203B41FA5}">
                      <a16:colId xmlns:a16="http://schemas.microsoft.com/office/drawing/2014/main" val="20003"/>
                    </a:ext>
                  </a:extLst>
                </a:gridCol>
                <a:gridCol w="1334530">
                  <a:extLst>
                    <a:ext uri="{9D8B030D-6E8A-4147-A177-3AD203B41FA5}">
                      <a16:colId xmlns:a16="http://schemas.microsoft.com/office/drawing/2014/main" val="20004"/>
                    </a:ext>
                  </a:extLst>
                </a:gridCol>
              </a:tblGrid>
              <a:tr h="539575">
                <a:tc>
                  <a:txBody>
                    <a:bodyPr/>
                    <a:lstStyle/>
                    <a:p>
                      <a:pPr marL="0" marR="0" algn="ctr">
                        <a:lnSpc>
                          <a:spcPct val="150000"/>
                        </a:lnSpc>
                        <a:spcBef>
                          <a:spcPts val="0"/>
                        </a:spcBef>
                        <a:spcAft>
                          <a:spcPts val="0"/>
                        </a:spcAft>
                      </a:pPr>
                      <a:r>
                        <a:rPr lang="en-US" sz="1100" dirty="0">
                          <a:solidFill>
                            <a:schemeClr val="accent6"/>
                          </a:solidFill>
                          <a:latin typeface="Poppins" charset="0"/>
                          <a:ea typeface="Calibri"/>
                          <a:cs typeface="Poppins" charset="0"/>
                        </a:rPr>
                        <a:t>Member</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Average moment (Hand)</a:t>
                      </a:r>
                    </a:p>
                  </a:txBody>
                  <a:tcPr marL="68580" marR="68580" marT="0" marB="0">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Average moment (ETABS)</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Difference (%)</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Check</a:t>
                      </a:r>
                    </a:p>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(≤25%)</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539575">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Frame</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2051.60</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2083.32</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1.50</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OK</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539575">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Slab column strip</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230.80</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519.43</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55.50</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NOT OK</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539575">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Slab</a:t>
                      </a:r>
                      <a:r>
                        <a:rPr lang="en-US" sz="1100" b="0" i="0" u="none" strike="noStrike" cap="none" baseline="0" dirty="0">
                          <a:solidFill>
                            <a:schemeClr val="accent1"/>
                          </a:solidFill>
                          <a:latin typeface="Poppins" charset="0"/>
                          <a:ea typeface="Times New Roman"/>
                          <a:cs typeface="Poppins" charset="0"/>
                          <a:sym typeface="Arial"/>
                        </a:rPr>
                        <a:t> m</a:t>
                      </a:r>
                      <a:r>
                        <a:rPr lang="en-US" sz="1100" b="0" i="0" u="none" strike="noStrike" cap="none" dirty="0">
                          <a:solidFill>
                            <a:schemeClr val="accent1"/>
                          </a:solidFill>
                          <a:latin typeface="Poppins" charset="0"/>
                          <a:ea typeface="Times New Roman"/>
                          <a:cs typeface="Poppins" charset="0"/>
                          <a:sym typeface="Arial"/>
                        </a:rPr>
                        <a:t>iddle strip</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512.90</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312.95</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63.80</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NOT OK</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539575">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Beam</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1307.90</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1336.25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2.12</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600"/>
                        </a:spcAft>
                      </a:pPr>
                      <a:r>
                        <a:rPr lang="en-US" sz="1100" b="0" i="0" u="none" strike="noStrike" cap="none" dirty="0">
                          <a:solidFill>
                            <a:schemeClr val="accent6"/>
                          </a:solidFill>
                          <a:latin typeface="Poppins" charset="0"/>
                          <a:ea typeface="Times New Roman"/>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957"/>
        <p:cNvGrpSpPr/>
        <p:nvPr/>
      </p:nvGrpSpPr>
      <p:grpSpPr>
        <a:xfrm>
          <a:off x="0" y="0"/>
          <a:ext cx="0" cy="0"/>
          <a:chOff x="0" y="0"/>
          <a:chExt cx="0" cy="0"/>
        </a:xfrm>
      </p:grpSpPr>
      <p:sp>
        <p:nvSpPr>
          <p:cNvPr id="13958" name="Google Shape;13958;p50"/>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Evaluation of Preliminary Dimensions</a:t>
            </a:r>
            <a:endParaRPr dirty="0"/>
          </a:p>
        </p:txBody>
      </p:sp>
      <p:grpSp>
        <p:nvGrpSpPr>
          <p:cNvPr id="2" name="Google Shape;13959;p50"/>
          <p:cNvGrpSpPr/>
          <p:nvPr/>
        </p:nvGrpSpPr>
        <p:grpSpPr>
          <a:xfrm>
            <a:off x="6917605" y="655488"/>
            <a:ext cx="1490178" cy="21378"/>
            <a:chOff x="2940000" y="3484425"/>
            <a:chExt cx="876575" cy="12575"/>
          </a:xfrm>
        </p:grpSpPr>
        <p:sp>
          <p:nvSpPr>
            <p:cNvPr id="13960" name="Google Shape;13960;p50"/>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50"/>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50"/>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50"/>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50"/>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50"/>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50"/>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50"/>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50"/>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50"/>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50"/>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50"/>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3972;p50"/>
          <p:cNvGrpSpPr/>
          <p:nvPr/>
        </p:nvGrpSpPr>
        <p:grpSpPr>
          <a:xfrm>
            <a:off x="717693" y="663370"/>
            <a:ext cx="1490178" cy="21378"/>
            <a:chOff x="2940000" y="3484425"/>
            <a:chExt cx="876575" cy="12575"/>
          </a:xfrm>
        </p:grpSpPr>
        <p:sp>
          <p:nvSpPr>
            <p:cNvPr id="13973" name="Google Shape;13973;p50"/>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50"/>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50"/>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50"/>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50"/>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50"/>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50"/>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50"/>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50"/>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50"/>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50"/>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50"/>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5" name="Google Shape;13985;p50"/>
          <p:cNvSpPr/>
          <p:nvPr/>
        </p:nvSpPr>
        <p:spPr>
          <a:xfrm>
            <a:off x="1771283" y="3173080"/>
            <a:ext cx="5909358" cy="91525"/>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50"/>
          <p:cNvSpPr/>
          <p:nvPr/>
        </p:nvSpPr>
        <p:spPr>
          <a:xfrm>
            <a:off x="1764739" y="3002950"/>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50"/>
          <p:cNvSpPr/>
          <p:nvPr/>
        </p:nvSpPr>
        <p:spPr>
          <a:xfrm>
            <a:off x="5079449" y="2990593"/>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50"/>
          <p:cNvSpPr/>
          <p:nvPr/>
        </p:nvSpPr>
        <p:spPr>
          <a:xfrm>
            <a:off x="3221932" y="2990593"/>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50"/>
          <p:cNvSpPr/>
          <p:nvPr/>
        </p:nvSpPr>
        <p:spPr>
          <a:xfrm>
            <a:off x="4153596" y="2978237"/>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50"/>
          <p:cNvSpPr txBox="1">
            <a:spLocks noGrp="1"/>
          </p:cNvSpPr>
          <p:nvPr>
            <p:ph type="ctrTitle" idx="4294967295"/>
          </p:nvPr>
        </p:nvSpPr>
        <p:spPr>
          <a:xfrm>
            <a:off x="942002" y="3467317"/>
            <a:ext cx="2137808" cy="414300"/>
          </a:xfrm>
          <a:prstGeom prst="rect">
            <a:avLst/>
          </a:prstGeom>
        </p:spPr>
        <p:txBody>
          <a:bodyPr spcFirstLastPara="1" wrap="square" lIns="91425" tIns="91425" rIns="91425" bIns="91425" anchor="t" anchorCtr="0">
            <a:noAutofit/>
          </a:bodyPr>
          <a:lstStyle/>
          <a:p>
            <a:pPr lvl="0" algn="ctr"/>
            <a:r>
              <a:rPr lang="en-US" sz="1400" b="1" dirty="0">
                <a:solidFill>
                  <a:schemeClr val="bg1"/>
                </a:solidFill>
              </a:rPr>
              <a:t>Preliminary sections dimensions</a:t>
            </a:r>
            <a:r>
              <a:rPr lang="en" sz="1400" dirty="0">
                <a:solidFill>
                  <a:schemeClr val="bg1"/>
                </a:solidFill>
              </a:rPr>
              <a:t>.</a:t>
            </a:r>
            <a:endParaRPr sz="1400" dirty="0">
              <a:solidFill>
                <a:schemeClr val="bg1"/>
              </a:solidFill>
            </a:endParaRPr>
          </a:p>
        </p:txBody>
      </p:sp>
      <p:sp>
        <p:nvSpPr>
          <p:cNvPr id="13992" name="Google Shape;13992;p50"/>
          <p:cNvSpPr txBox="1">
            <a:spLocks noGrp="1"/>
          </p:cNvSpPr>
          <p:nvPr>
            <p:ph type="ctrTitle" idx="4294967295"/>
          </p:nvPr>
        </p:nvSpPr>
        <p:spPr>
          <a:xfrm>
            <a:off x="3769159" y="3416275"/>
            <a:ext cx="1263020" cy="510745"/>
          </a:xfrm>
          <a:prstGeom prst="rect">
            <a:avLst/>
          </a:prstGeom>
        </p:spPr>
        <p:txBody>
          <a:bodyPr spcFirstLastPara="1" wrap="square" lIns="91425" tIns="91425" rIns="91425" bIns="91425" anchor="t" anchorCtr="0">
            <a:normAutofit fontScale="90000"/>
          </a:bodyPr>
          <a:lstStyle/>
          <a:p>
            <a:pPr marL="0" lvl="0" indent="0" algn="ctr" rtl="0">
              <a:spcBef>
                <a:spcPts val="0"/>
              </a:spcBef>
              <a:spcAft>
                <a:spcPts val="0"/>
              </a:spcAft>
              <a:buNone/>
            </a:pPr>
            <a:r>
              <a:rPr lang="en-US" sz="1400" dirty="0">
                <a:solidFill>
                  <a:schemeClr val="lt1"/>
                </a:solidFill>
              </a:rPr>
              <a:t>Deflection check.</a:t>
            </a:r>
            <a:endParaRPr sz="1400" dirty="0">
              <a:solidFill>
                <a:schemeClr val="lt1"/>
              </a:solidFill>
            </a:endParaRPr>
          </a:p>
        </p:txBody>
      </p:sp>
      <p:sp>
        <p:nvSpPr>
          <p:cNvPr id="13994" name="Google Shape;13994;p50"/>
          <p:cNvSpPr txBox="1">
            <a:spLocks noGrp="1"/>
          </p:cNvSpPr>
          <p:nvPr>
            <p:ph type="ctrTitle" idx="4294967295"/>
          </p:nvPr>
        </p:nvSpPr>
        <p:spPr>
          <a:xfrm>
            <a:off x="2442077" y="2531903"/>
            <a:ext cx="17154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lt1"/>
                </a:solidFill>
              </a:rPr>
              <a:t>Shear check.</a:t>
            </a:r>
            <a:endParaRPr sz="1400" dirty="0">
              <a:solidFill>
                <a:schemeClr val="lt1"/>
              </a:solidFill>
            </a:endParaRPr>
          </a:p>
        </p:txBody>
      </p:sp>
      <p:sp>
        <p:nvSpPr>
          <p:cNvPr id="13996" name="Google Shape;13996;p50"/>
          <p:cNvSpPr txBox="1">
            <a:spLocks noGrp="1"/>
          </p:cNvSpPr>
          <p:nvPr>
            <p:ph type="ctrTitle" idx="4294967295"/>
          </p:nvPr>
        </p:nvSpPr>
        <p:spPr>
          <a:xfrm>
            <a:off x="4342478" y="2420690"/>
            <a:ext cx="2073657"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lt1"/>
                </a:solidFill>
              </a:rPr>
              <a:t>New sections dimensions.</a:t>
            </a:r>
            <a:endParaRPr sz="1400" dirty="0">
              <a:solidFill>
                <a:schemeClr val="lt1"/>
              </a:solidFill>
            </a:endParaRPr>
          </a:p>
        </p:txBody>
      </p:sp>
      <p:sp>
        <p:nvSpPr>
          <p:cNvPr id="13998" name="Google Shape;13998;p50"/>
          <p:cNvSpPr/>
          <p:nvPr/>
        </p:nvSpPr>
        <p:spPr>
          <a:xfrm>
            <a:off x="1764739" y="2218350"/>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accent1"/>
                </a:solidFill>
                <a:latin typeface="Poppins Light"/>
                <a:ea typeface="Poppins Light"/>
                <a:cs typeface="Poppins Light"/>
                <a:sym typeface="Poppins Light"/>
              </a:rPr>
              <a:t>1</a:t>
            </a:r>
            <a:endParaRPr sz="1200">
              <a:solidFill>
                <a:schemeClr val="accent1"/>
              </a:solidFill>
              <a:latin typeface="Poppins Light"/>
              <a:ea typeface="Poppins Light"/>
              <a:cs typeface="Poppins Light"/>
              <a:sym typeface="Poppins Light"/>
            </a:endParaRPr>
          </a:p>
        </p:txBody>
      </p:sp>
      <p:sp>
        <p:nvSpPr>
          <p:cNvPr id="13999" name="Google Shape;13999;p50"/>
          <p:cNvSpPr/>
          <p:nvPr/>
        </p:nvSpPr>
        <p:spPr>
          <a:xfrm>
            <a:off x="4140252" y="2193637"/>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accent1"/>
                </a:solidFill>
                <a:latin typeface="Poppins Light"/>
                <a:ea typeface="Poppins Light"/>
                <a:cs typeface="Poppins Light"/>
                <a:sym typeface="Poppins Light"/>
              </a:rPr>
              <a:t>3</a:t>
            </a:r>
            <a:endParaRPr/>
          </a:p>
        </p:txBody>
      </p:sp>
      <p:sp>
        <p:nvSpPr>
          <p:cNvPr id="14000" name="Google Shape;14000;p50"/>
          <p:cNvSpPr/>
          <p:nvPr/>
        </p:nvSpPr>
        <p:spPr>
          <a:xfrm>
            <a:off x="3221938" y="3758293"/>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accent1"/>
                </a:solidFill>
                <a:latin typeface="Poppins Light"/>
                <a:ea typeface="Poppins Light"/>
                <a:cs typeface="Poppins Light"/>
                <a:sym typeface="Poppins Light"/>
              </a:rPr>
              <a:t>2</a:t>
            </a:r>
            <a:endParaRPr/>
          </a:p>
        </p:txBody>
      </p:sp>
      <p:sp>
        <p:nvSpPr>
          <p:cNvPr id="14001" name="Google Shape;14001;p50"/>
          <p:cNvSpPr/>
          <p:nvPr/>
        </p:nvSpPr>
        <p:spPr>
          <a:xfrm>
            <a:off x="5079461" y="3758293"/>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accent1"/>
                </a:solidFill>
                <a:latin typeface="Poppins Light"/>
                <a:ea typeface="Poppins Light"/>
                <a:cs typeface="Poppins Light"/>
                <a:sym typeface="Poppins Light"/>
              </a:rPr>
              <a:t>4</a:t>
            </a:r>
            <a:endParaRPr/>
          </a:p>
        </p:txBody>
      </p:sp>
      <p:cxnSp>
        <p:nvCxnSpPr>
          <p:cNvPr id="14002" name="Google Shape;14002;p50"/>
          <p:cNvCxnSpPr>
            <a:stCxn id="13998" idx="4"/>
            <a:endCxn id="13986" idx="0"/>
          </p:cNvCxnSpPr>
          <p:nvPr/>
        </p:nvCxnSpPr>
        <p:spPr>
          <a:xfrm>
            <a:off x="1941439" y="2571750"/>
            <a:ext cx="0" cy="431100"/>
          </a:xfrm>
          <a:prstGeom prst="straightConnector1">
            <a:avLst/>
          </a:prstGeom>
          <a:noFill/>
          <a:ln w="9525" cap="flat" cmpd="sng">
            <a:solidFill>
              <a:schemeClr val="lt1"/>
            </a:solidFill>
            <a:prstDash val="solid"/>
            <a:round/>
            <a:headEnd type="none" w="med" len="med"/>
            <a:tailEnd type="none" w="med" len="med"/>
          </a:ln>
        </p:spPr>
      </p:cxnSp>
      <p:cxnSp>
        <p:nvCxnSpPr>
          <p:cNvPr id="14003" name="Google Shape;14003;p50"/>
          <p:cNvCxnSpPr>
            <a:stCxn id="13988" idx="4"/>
            <a:endCxn id="14000" idx="0"/>
          </p:cNvCxnSpPr>
          <p:nvPr/>
        </p:nvCxnSpPr>
        <p:spPr>
          <a:xfrm>
            <a:off x="3398632" y="3343993"/>
            <a:ext cx="0" cy="414300"/>
          </a:xfrm>
          <a:prstGeom prst="straightConnector1">
            <a:avLst/>
          </a:prstGeom>
          <a:noFill/>
          <a:ln w="9525" cap="flat" cmpd="sng">
            <a:solidFill>
              <a:schemeClr val="lt1"/>
            </a:solidFill>
            <a:prstDash val="solid"/>
            <a:round/>
            <a:headEnd type="none" w="med" len="med"/>
            <a:tailEnd type="none" w="med" len="med"/>
          </a:ln>
        </p:spPr>
      </p:cxnSp>
      <p:cxnSp>
        <p:nvCxnSpPr>
          <p:cNvPr id="14004" name="Google Shape;14004;p50"/>
          <p:cNvCxnSpPr>
            <a:stCxn id="13999" idx="4"/>
            <a:endCxn id="13989" idx="0"/>
          </p:cNvCxnSpPr>
          <p:nvPr/>
        </p:nvCxnSpPr>
        <p:spPr>
          <a:xfrm>
            <a:off x="4316952" y="2547037"/>
            <a:ext cx="13200" cy="431100"/>
          </a:xfrm>
          <a:prstGeom prst="straightConnector1">
            <a:avLst/>
          </a:prstGeom>
          <a:noFill/>
          <a:ln w="9525" cap="flat" cmpd="sng">
            <a:solidFill>
              <a:schemeClr val="lt1"/>
            </a:solidFill>
            <a:prstDash val="solid"/>
            <a:round/>
            <a:headEnd type="none" w="med" len="med"/>
            <a:tailEnd type="none" w="med" len="med"/>
          </a:ln>
        </p:spPr>
      </p:cxnSp>
      <p:cxnSp>
        <p:nvCxnSpPr>
          <p:cNvPr id="14005" name="Google Shape;14005;p50"/>
          <p:cNvCxnSpPr>
            <a:stCxn id="13987" idx="4"/>
            <a:endCxn id="14001" idx="0"/>
          </p:cNvCxnSpPr>
          <p:nvPr/>
        </p:nvCxnSpPr>
        <p:spPr>
          <a:xfrm>
            <a:off x="5256149" y="3343993"/>
            <a:ext cx="0" cy="414300"/>
          </a:xfrm>
          <a:prstGeom prst="straightConnector1">
            <a:avLst/>
          </a:prstGeom>
          <a:noFill/>
          <a:ln w="9525" cap="flat" cmpd="sng">
            <a:solidFill>
              <a:schemeClr val="lt1"/>
            </a:solidFill>
            <a:prstDash val="solid"/>
            <a:round/>
            <a:headEnd type="none" w="med" len="med"/>
            <a:tailEnd type="none" w="med" len="med"/>
          </a:ln>
        </p:spPr>
      </p:cxnSp>
      <p:sp>
        <p:nvSpPr>
          <p:cNvPr id="46" name="Google Shape;13985;p50"/>
          <p:cNvSpPr/>
          <p:nvPr/>
        </p:nvSpPr>
        <p:spPr>
          <a:xfrm>
            <a:off x="6977597" y="3156783"/>
            <a:ext cx="266441" cy="78491"/>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989;p50"/>
          <p:cNvSpPr/>
          <p:nvPr/>
        </p:nvSpPr>
        <p:spPr>
          <a:xfrm>
            <a:off x="6035942" y="2994713"/>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999;p50"/>
          <p:cNvSpPr/>
          <p:nvPr/>
        </p:nvSpPr>
        <p:spPr>
          <a:xfrm>
            <a:off x="6022598" y="2210113"/>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dirty="0">
                <a:solidFill>
                  <a:schemeClr val="accent1"/>
                </a:solidFill>
                <a:latin typeface="Poppins Light"/>
                <a:cs typeface="Poppins Light"/>
                <a:sym typeface="Poppins Light"/>
              </a:rPr>
              <a:t>5</a:t>
            </a:r>
            <a:endParaRPr dirty="0"/>
          </a:p>
        </p:txBody>
      </p:sp>
      <p:cxnSp>
        <p:nvCxnSpPr>
          <p:cNvPr id="49" name="Google Shape;14004;p50"/>
          <p:cNvCxnSpPr>
            <a:stCxn id="48" idx="4"/>
            <a:endCxn id="47" idx="0"/>
          </p:cNvCxnSpPr>
          <p:nvPr/>
        </p:nvCxnSpPr>
        <p:spPr>
          <a:xfrm>
            <a:off x="6199298" y="2563513"/>
            <a:ext cx="13200" cy="431100"/>
          </a:xfrm>
          <a:prstGeom prst="straightConnector1">
            <a:avLst/>
          </a:prstGeom>
          <a:noFill/>
          <a:ln w="9525" cap="flat" cmpd="sng">
            <a:solidFill>
              <a:schemeClr val="lt1"/>
            </a:solidFill>
            <a:prstDash val="solid"/>
            <a:round/>
            <a:headEnd type="none" w="med" len="med"/>
            <a:tailEnd type="none" w="med" len="med"/>
          </a:ln>
        </p:spPr>
      </p:cxnSp>
      <p:sp>
        <p:nvSpPr>
          <p:cNvPr id="53" name="Google Shape;13994;p50"/>
          <p:cNvSpPr txBox="1">
            <a:spLocks/>
          </p:cNvSpPr>
          <p:nvPr/>
        </p:nvSpPr>
        <p:spPr>
          <a:xfrm>
            <a:off x="5399462" y="3363924"/>
            <a:ext cx="1715400" cy="4143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2800"/>
              <a:buFont typeface="Poppins SemiBold"/>
              <a:buNone/>
              <a:tabLst/>
              <a:defRPr/>
            </a:pPr>
            <a:r>
              <a:rPr kumimoji="0" lang="en-US" sz="1400" b="0" i="0" u="none" strike="noStrike" kern="0" cap="none" spc="0" normalizeH="0" baseline="0" noProof="0">
                <a:ln>
                  <a:noFill/>
                </a:ln>
                <a:solidFill>
                  <a:schemeClr val="lt1"/>
                </a:solidFill>
                <a:effectLst/>
                <a:uLnTx/>
                <a:uFillTx/>
                <a:latin typeface="Poppins SemiBold"/>
                <a:ea typeface="Poppins SemiBold"/>
                <a:cs typeface="Poppins SemiBold"/>
                <a:sym typeface="Poppins SemiBold"/>
              </a:rPr>
              <a:t>Shear check.</a:t>
            </a:r>
            <a:endParaRPr kumimoji="0" lang="en-US" sz="1400" b="0" i="0" u="none" strike="noStrike" kern="0" cap="none" spc="0" normalizeH="0" baseline="0" noProof="0" dirty="0">
              <a:ln>
                <a:noFill/>
              </a:ln>
              <a:solidFill>
                <a:schemeClr val="lt1"/>
              </a:solidFill>
              <a:effectLst/>
              <a:uLnTx/>
              <a:uFillTx/>
              <a:latin typeface="Poppins SemiBold"/>
              <a:ea typeface="Poppins SemiBold"/>
              <a:cs typeface="Poppins SemiBold"/>
              <a:sym typeface="Poppins SemiBold"/>
            </a:endParaRPr>
          </a:p>
        </p:txBody>
      </p:sp>
      <p:sp>
        <p:nvSpPr>
          <p:cNvPr id="54" name="Google Shape;13987;p50"/>
          <p:cNvSpPr/>
          <p:nvPr/>
        </p:nvSpPr>
        <p:spPr>
          <a:xfrm>
            <a:off x="6937082" y="3031782"/>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001;p50"/>
          <p:cNvSpPr/>
          <p:nvPr/>
        </p:nvSpPr>
        <p:spPr>
          <a:xfrm>
            <a:off x="6937094" y="3799482"/>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dirty="0">
                <a:solidFill>
                  <a:schemeClr val="accent1"/>
                </a:solidFill>
                <a:latin typeface="Poppins Light"/>
                <a:cs typeface="Poppins Light"/>
                <a:sym typeface="Poppins Light"/>
              </a:rPr>
              <a:t>6</a:t>
            </a:r>
            <a:endParaRPr dirty="0"/>
          </a:p>
        </p:txBody>
      </p:sp>
      <p:cxnSp>
        <p:nvCxnSpPr>
          <p:cNvPr id="56" name="Google Shape;14005;p50"/>
          <p:cNvCxnSpPr>
            <a:stCxn id="54" idx="4"/>
            <a:endCxn id="55" idx="0"/>
          </p:cNvCxnSpPr>
          <p:nvPr/>
        </p:nvCxnSpPr>
        <p:spPr>
          <a:xfrm>
            <a:off x="7113782" y="3385182"/>
            <a:ext cx="0" cy="414300"/>
          </a:xfrm>
          <a:prstGeom prst="straightConnector1">
            <a:avLst/>
          </a:prstGeom>
          <a:noFill/>
          <a:ln w="9525" cap="flat" cmpd="sng">
            <a:solidFill>
              <a:schemeClr val="lt1"/>
            </a:solidFill>
            <a:prstDash val="solid"/>
            <a:round/>
            <a:headEnd type="none" w="med" len="med"/>
            <a:tailEnd type="none" w="med" len="med"/>
          </a:ln>
        </p:spPr>
      </p:cxnSp>
      <p:sp>
        <p:nvSpPr>
          <p:cNvPr id="57" name="Google Shape;13992;p50"/>
          <p:cNvSpPr txBox="1">
            <a:spLocks/>
          </p:cNvSpPr>
          <p:nvPr/>
        </p:nvSpPr>
        <p:spPr>
          <a:xfrm>
            <a:off x="6417621" y="2481283"/>
            <a:ext cx="1263020" cy="321276"/>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2800"/>
              <a:buFont typeface="Poppins SemiBold"/>
              <a:buNone/>
              <a:tabLst/>
              <a:defRPr/>
            </a:pPr>
            <a:r>
              <a:rPr kumimoji="0" lang="en-US" sz="1400" b="0" i="0" u="none" strike="noStrike" kern="0" cap="none" spc="0" normalizeH="0" baseline="0" noProof="0" dirty="0">
                <a:ln>
                  <a:noFill/>
                </a:ln>
                <a:solidFill>
                  <a:schemeClr val="lt1"/>
                </a:solidFill>
                <a:effectLst/>
                <a:uLnTx/>
                <a:uFillTx/>
                <a:latin typeface="Poppins SemiBold"/>
                <a:ea typeface="Poppins SemiBold"/>
                <a:cs typeface="Poppins SemiBold"/>
                <a:sym typeface="Poppins SemiBold"/>
              </a:rPr>
              <a:t>Deflection check.</a:t>
            </a:r>
          </a:p>
        </p:txBody>
      </p:sp>
      <p:sp>
        <p:nvSpPr>
          <p:cNvPr id="65" name="Google Shape;9785;p36"/>
          <p:cNvSpPr txBox="1">
            <a:spLocks/>
          </p:cNvSpPr>
          <p:nvPr/>
        </p:nvSpPr>
        <p:spPr>
          <a:xfrm>
            <a:off x="2422391" y="2242384"/>
            <a:ext cx="1744816" cy="36036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1400"/>
              <a:buFont typeface="Poppins Light"/>
              <a:buNone/>
              <a:tabLst/>
              <a:defRPr/>
            </a:pPr>
            <a:r>
              <a:rPr lang="en-US" dirty="0">
                <a:solidFill>
                  <a:schemeClr val="accent1">
                    <a:lumMod val="60000"/>
                    <a:lumOff val="40000"/>
                  </a:schemeClr>
                </a:solidFill>
                <a:latin typeface="Poppins Light"/>
                <a:ea typeface="Poppins Light"/>
                <a:cs typeface="Poppins Light"/>
                <a:sym typeface="Poppins Light"/>
              </a:rPr>
              <a:t> </a:t>
            </a:r>
            <a:r>
              <a:rPr lang="en-US" dirty="0">
                <a:solidFill>
                  <a:schemeClr val="accent1"/>
                </a:solidFill>
                <a:latin typeface="Poppins Light"/>
                <a:ea typeface="Poppins Light"/>
                <a:cs typeface="Poppins Light"/>
                <a:sym typeface="Poppins Light"/>
              </a:rPr>
              <a:t>OK</a:t>
            </a:r>
            <a:endParaRPr kumimoji="0" lang="en-US" sz="1400" b="0" i="0" u="none" strike="noStrike" kern="0" cap="none" spc="0" normalizeH="0" baseline="0" noProof="0" dirty="0">
              <a:ln>
                <a:noFill/>
              </a:ln>
              <a:solidFill>
                <a:schemeClr val="accent1"/>
              </a:solidFill>
              <a:effectLst/>
              <a:uLnTx/>
              <a:uFillTx/>
              <a:latin typeface="Poppins Light"/>
              <a:ea typeface="Poppins Light"/>
              <a:cs typeface="Poppins Light"/>
              <a:sym typeface="Poppins Light"/>
            </a:endParaRPr>
          </a:p>
        </p:txBody>
      </p:sp>
      <p:sp>
        <p:nvSpPr>
          <p:cNvPr id="66" name="Google Shape;9785;p36"/>
          <p:cNvSpPr txBox="1">
            <a:spLocks/>
          </p:cNvSpPr>
          <p:nvPr/>
        </p:nvSpPr>
        <p:spPr>
          <a:xfrm>
            <a:off x="3501548" y="3927021"/>
            <a:ext cx="1744816" cy="36036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1400"/>
              <a:buFont typeface="Poppins Light"/>
              <a:buNone/>
              <a:tabLst/>
              <a:defRPr/>
            </a:pPr>
            <a:r>
              <a:rPr lang="en-US" dirty="0">
                <a:solidFill>
                  <a:schemeClr val="accent1"/>
                </a:solidFill>
                <a:latin typeface="Poppins Light"/>
                <a:ea typeface="Poppins Light"/>
                <a:cs typeface="Poppins Light"/>
                <a:sym typeface="Poppins Light"/>
              </a:rPr>
              <a:t>Not OK</a:t>
            </a:r>
          </a:p>
        </p:txBody>
      </p:sp>
      <p:sp>
        <p:nvSpPr>
          <p:cNvPr id="67" name="Google Shape;9785;p36"/>
          <p:cNvSpPr txBox="1">
            <a:spLocks/>
          </p:cNvSpPr>
          <p:nvPr/>
        </p:nvSpPr>
        <p:spPr>
          <a:xfrm>
            <a:off x="5355061" y="3655174"/>
            <a:ext cx="1744816" cy="36036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1400"/>
              <a:buFont typeface="Poppins Light"/>
              <a:buNone/>
              <a:tabLst/>
              <a:defRPr/>
            </a:pPr>
            <a:r>
              <a:rPr lang="en-US" dirty="0">
                <a:solidFill>
                  <a:schemeClr val="accent5">
                    <a:lumMod val="75000"/>
                  </a:schemeClr>
                </a:solidFill>
                <a:latin typeface="Poppins Light"/>
                <a:ea typeface="Poppins Light"/>
                <a:cs typeface="Poppins Light"/>
                <a:sym typeface="Poppins Light"/>
              </a:rPr>
              <a:t> </a:t>
            </a:r>
            <a:r>
              <a:rPr lang="en-US" dirty="0">
                <a:solidFill>
                  <a:schemeClr val="accent1"/>
                </a:solidFill>
                <a:latin typeface="Poppins Light"/>
                <a:ea typeface="Poppins Light"/>
                <a:cs typeface="Poppins Light"/>
                <a:sym typeface="Poppins Light"/>
              </a:rPr>
              <a:t>OK</a:t>
            </a:r>
          </a:p>
        </p:txBody>
      </p:sp>
      <p:sp>
        <p:nvSpPr>
          <p:cNvPr id="68" name="Google Shape;9785;p36"/>
          <p:cNvSpPr txBox="1">
            <a:spLocks/>
          </p:cNvSpPr>
          <p:nvPr/>
        </p:nvSpPr>
        <p:spPr>
          <a:xfrm>
            <a:off x="6096467" y="2258859"/>
            <a:ext cx="1744816" cy="36036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1400"/>
              <a:buFont typeface="Poppins Light"/>
              <a:buNone/>
              <a:tabLst/>
              <a:defRPr/>
            </a:pPr>
            <a:r>
              <a:rPr lang="en-US" dirty="0">
                <a:solidFill>
                  <a:schemeClr val="accent5">
                    <a:lumMod val="75000"/>
                  </a:schemeClr>
                </a:solidFill>
                <a:latin typeface="Poppins Light"/>
                <a:ea typeface="Poppins Light"/>
                <a:cs typeface="Poppins Light"/>
                <a:sym typeface="Poppins Light"/>
              </a:rPr>
              <a:t> </a:t>
            </a:r>
            <a:r>
              <a:rPr lang="en-US" dirty="0">
                <a:solidFill>
                  <a:schemeClr val="accent1"/>
                </a:solidFill>
                <a:latin typeface="Poppins Light"/>
                <a:ea typeface="Poppins Light"/>
                <a:cs typeface="Poppins Light"/>
                <a:sym typeface="Poppins Light"/>
              </a:rPr>
              <a:t>OK</a:t>
            </a:r>
          </a:p>
        </p:txBody>
      </p:sp>
      <p:sp>
        <p:nvSpPr>
          <p:cNvPr id="59" name="Google Shape;13987;p50">
            <a:extLst>
              <a:ext uri="{FF2B5EF4-FFF2-40B4-BE49-F238E27FC236}">
                <a16:creationId xmlns:a16="http://schemas.microsoft.com/office/drawing/2014/main" id="{766E6051-42EE-4962-B3B4-AA2BC265CDFD}"/>
              </a:ext>
            </a:extLst>
          </p:cNvPr>
          <p:cNvSpPr/>
          <p:nvPr/>
        </p:nvSpPr>
        <p:spPr>
          <a:xfrm>
            <a:off x="7615954" y="3042142"/>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999;p50">
            <a:extLst>
              <a:ext uri="{FF2B5EF4-FFF2-40B4-BE49-F238E27FC236}">
                <a16:creationId xmlns:a16="http://schemas.microsoft.com/office/drawing/2014/main" id="{D69E6A6C-C262-4A3C-B092-36C42FE196F4}"/>
              </a:ext>
            </a:extLst>
          </p:cNvPr>
          <p:cNvSpPr/>
          <p:nvPr/>
        </p:nvSpPr>
        <p:spPr>
          <a:xfrm>
            <a:off x="7570823" y="2258286"/>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dirty="0">
                <a:solidFill>
                  <a:schemeClr val="accent1"/>
                </a:solidFill>
                <a:latin typeface="Poppins Light"/>
                <a:cs typeface="Poppins Light"/>
                <a:sym typeface="Poppins Light"/>
              </a:rPr>
              <a:t>7</a:t>
            </a:r>
            <a:endParaRPr dirty="0"/>
          </a:p>
        </p:txBody>
      </p:sp>
      <p:cxnSp>
        <p:nvCxnSpPr>
          <p:cNvPr id="61" name="Google Shape;14004;p50">
            <a:extLst>
              <a:ext uri="{FF2B5EF4-FFF2-40B4-BE49-F238E27FC236}">
                <a16:creationId xmlns:a16="http://schemas.microsoft.com/office/drawing/2014/main" id="{B7BAE2E7-EE79-4A7F-8F97-B8410BC4453C}"/>
              </a:ext>
            </a:extLst>
          </p:cNvPr>
          <p:cNvCxnSpPr>
            <a:stCxn id="60" idx="4"/>
          </p:cNvCxnSpPr>
          <p:nvPr/>
        </p:nvCxnSpPr>
        <p:spPr>
          <a:xfrm>
            <a:off x="7747523" y="2611686"/>
            <a:ext cx="13200" cy="431100"/>
          </a:xfrm>
          <a:prstGeom prst="straightConnector1">
            <a:avLst/>
          </a:prstGeom>
          <a:noFill/>
          <a:ln w="9525" cap="flat" cmpd="sng">
            <a:solidFill>
              <a:schemeClr val="lt1"/>
            </a:solidFill>
            <a:prstDash val="solid"/>
            <a:round/>
            <a:headEnd type="none" w="med" len="med"/>
            <a:tailEnd type="none" w="med" len="med"/>
          </a:ln>
        </p:spPr>
      </p:cxnSp>
      <p:sp>
        <p:nvSpPr>
          <p:cNvPr id="63" name="Google Shape;13992;p50">
            <a:extLst>
              <a:ext uri="{FF2B5EF4-FFF2-40B4-BE49-F238E27FC236}">
                <a16:creationId xmlns:a16="http://schemas.microsoft.com/office/drawing/2014/main" id="{14AC43F1-5C2C-402A-A4C0-5D0BA8DC4BDE}"/>
              </a:ext>
            </a:extLst>
          </p:cNvPr>
          <p:cNvSpPr txBox="1">
            <a:spLocks/>
          </p:cNvSpPr>
          <p:nvPr/>
        </p:nvSpPr>
        <p:spPr>
          <a:xfrm>
            <a:off x="6979469" y="3353410"/>
            <a:ext cx="1690411" cy="825305"/>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2800"/>
              <a:buFont typeface="Poppins SemiBold"/>
              <a:buNone/>
              <a:tabLst/>
              <a:defRPr/>
            </a:pPr>
            <a:r>
              <a:rPr lang="en-US" dirty="0">
                <a:solidFill>
                  <a:schemeClr val="lt1"/>
                </a:solidFill>
                <a:latin typeface="Poppins SemiBold"/>
                <a:ea typeface="Poppins SemiBold"/>
                <a:cs typeface="Poppins SemiBold"/>
                <a:sym typeface="Poppins SemiBold"/>
              </a:rPr>
              <a:t>Check</a:t>
            </a:r>
          </a:p>
          <a:p>
            <a:pPr marL="0" marR="0" lvl="0" indent="0" algn="ctr" defTabSz="914400" rtl="0" eaLnBrk="1" fontAlgn="auto" latinLnBrk="0" hangingPunct="1">
              <a:lnSpc>
                <a:spcPct val="100000"/>
              </a:lnSpc>
              <a:spcBef>
                <a:spcPts val="0"/>
              </a:spcBef>
              <a:spcAft>
                <a:spcPts val="0"/>
              </a:spcAft>
              <a:buClr>
                <a:schemeClr val="accent2"/>
              </a:buClr>
              <a:buSzPts val="2800"/>
              <a:buFont typeface="Poppins SemiBold"/>
              <a:buNone/>
              <a:tabLst/>
              <a:defRPr/>
            </a:pPr>
            <a:r>
              <a:rPr lang="en-US" dirty="0">
                <a:solidFill>
                  <a:schemeClr val="lt1"/>
                </a:solidFill>
                <a:latin typeface="Poppins SemiBold"/>
                <a:ea typeface="Poppins SemiBold"/>
                <a:cs typeface="Poppins SemiBold"/>
                <a:sym typeface="Poppins SemiBold"/>
              </a:rPr>
              <a:t>designed</a:t>
            </a:r>
            <a:endParaRPr kumimoji="0" lang="en-US" sz="1400" b="0" i="0" u="none" strike="noStrike" kern="0" cap="none" spc="0" normalizeH="0" baseline="0" noProof="0" dirty="0">
              <a:ln>
                <a:noFill/>
              </a:ln>
              <a:solidFill>
                <a:schemeClr val="lt1"/>
              </a:solidFill>
              <a:effectLst/>
              <a:uLnTx/>
              <a:uFillTx/>
              <a:latin typeface="Poppins SemiBold"/>
              <a:ea typeface="Poppins SemiBold"/>
              <a:cs typeface="Poppins SemiBold"/>
              <a:sym typeface="Poppins SemiBold"/>
            </a:endParaRPr>
          </a:p>
          <a:p>
            <a:pPr marL="0" marR="0" lvl="0" indent="0" algn="ctr" defTabSz="914400" rtl="0" eaLnBrk="1" fontAlgn="auto" latinLnBrk="0" hangingPunct="1">
              <a:lnSpc>
                <a:spcPct val="100000"/>
              </a:lnSpc>
              <a:spcBef>
                <a:spcPts val="0"/>
              </a:spcBef>
              <a:spcAft>
                <a:spcPts val="0"/>
              </a:spcAft>
              <a:buClr>
                <a:schemeClr val="accent2"/>
              </a:buClr>
              <a:buSzPts val="2800"/>
              <a:buFont typeface="Poppins SemiBold"/>
              <a:buNone/>
              <a:tabLst/>
              <a:defRPr/>
            </a:pPr>
            <a:r>
              <a:rPr lang="en-US" dirty="0">
                <a:solidFill>
                  <a:schemeClr val="lt1"/>
                </a:solidFill>
                <a:latin typeface="Poppins SemiBold"/>
                <a:ea typeface="Poppins SemiBold"/>
                <a:cs typeface="Poppins SemiBold"/>
                <a:sym typeface="Poppins SemiBold"/>
              </a:rPr>
              <a:t>Members.</a:t>
            </a:r>
            <a:endParaRPr kumimoji="0" lang="en-US" sz="1400" b="0" i="0" u="none" strike="noStrike" kern="0" cap="none" spc="0" normalizeH="0" baseline="0" noProof="0" dirty="0">
              <a:ln>
                <a:noFill/>
              </a:ln>
              <a:solidFill>
                <a:schemeClr val="lt1"/>
              </a:solidFill>
              <a:effectLst/>
              <a:uLnTx/>
              <a:uFillTx/>
              <a:latin typeface="Poppins SemiBold"/>
              <a:ea typeface="Poppins SemiBold"/>
              <a:cs typeface="Poppins SemiBold"/>
              <a:sym typeface="Poppins SemiBold"/>
            </a:endParaRPr>
          </a:p>
        </p:txBody>
      </p:sp>
      <p:sp>
        <p:nvSpPr>
          <p:cNvPr id="64" name="Google Shape;9785;p36">
            <a:extLst>
              <a:ext uri="{FF2B5EF4-FFF2-40B4-BE49-F238E27FC236}">
                <a16:creationId xmlns:a16="http://schemas.microsoft.com/office/drawing/2014/main" id="{3B1DB4EF-A205-4118-9FA7-34CDDA3CA28B}"/>
              </a:ext>
            </a:extLst>
          </p:cNvPr>
          <p:cNvSpPr txBox="1">
            <a:spLocks/>
          </p:cNvSpPr>
          <p:nvPr/>
        </p:nvSpPr>
        <p:spPr>
          <a:xfrm>
            <a:off x="6944438" y="4050048"/>
            <a:ext cx="1744816" cy="36036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1400"/>
              <a:buFont typeface="Poppins Light"/>
              <a:buNone/>
              <a:tabLst/>
              <a:defRPr/>
            </a:pPr>
            <a:r>
              <a:rPr lang="en-US" dirty="0">
                <a:solidFill>
                  <a:schemeClr val="accent5">
                    <a:lumMod val="75000"/>
                  </a:schemeClr>
                </a:solidFill>
                <a:latin typeface="Poppins Light"/>
                <a:ea typeface="Poppins Light"/>
                <a:cs typeface="Poppins Light"/>
                <a:sym typeface="Poppins Light"/>
              </a:rPr>
              <a:t> </a:t>
            </a:r>
            <a:r>
              <a:rPr lang="en-US" dirty="0">
                <a:solidFill>
                  <a:schemeClr val="accent1"/>
                </a:solidFill>
                <a:latin typeface="Poppins Light"/>
                <a:ea typeface="Poppins Light"/>
                <a:cs typeface="Poppins Light"/>
                <a:sym typeface="Poppins Light"/>
              </a:rPr>
              <a:t>OK</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240"/>
        <p:cNvGrpSpPr/>
        <p:nvPr/>
      </p:nvGrpSpPr>
      <p:grpSpPr>
        <a:xfrm>
          <a:off x="0" y="0"/>
          <a:ext cx="0" cy="0"/>
          <a:chOff x="0" y="0"/>
          <a:chExt cx="0" cy="0"/>
        </a:xfrm>
      </p:grpSpPr>
      <p:sp>
        <p:nvSpPr>
          <p:cNvPr id="9241" name="Google Shape;9241;p34"/>
          <p:cNvSpPr txBox="1">
            <a:spLocks noGrp="1"/>
          </p:cNvSpPr>
          <p:nvPr>
            <p:ph type="title"/>
          </p:nvPr>
        </p:nvSpPr>
        <p:spPr>
          <a:xfrm>
            <a:off x="1667069"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Beam-Girder System</a:t>
            </a:r>
            <a:endParaRPr dirty="0"/>
          </a:p>
        </p:txBody>
      </p:sp>
      <p:grpSp>
        <p:nvGrpSpPr>
          <p:cNvPr id="2" name="Google Shape;9246;p34"/>
          <p:cNvGrpSpPr/>
          <p:nvPr/>
        </p:nvGrpSpPr>
        <p:grpSpPr>
          <a:xfrm>
            <a:off x="5905273" y="691494"/>
            <a:ext cx="1490178" cy="21378"/>
            <a:chOff x="2940000" y="3484425"/>
            <a:chExt cx="876575" cy="12575"/>
          </a:xfrm>
        </p:grpSpPr>
        <p:sp>
          <p:nvSpPr>
            <p:cNvPr id="9247" name="Google Shape;9247;p34"/>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34"/>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34"/>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34"/>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34"/>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34"/>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34"/>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34"/>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34"/>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34"/>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34"/>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34"/>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9259;p34"/>
          <p:cNvGrpSpPr/>
          <p:nvPr/>
        </p:nvGrpSpPr>
        <p:grpSpPr>
          <a:xfrm>
            <a:off x="1677615" y="659963"/>
            <a:ext cx="1490178" cy="21378"/>
            <a:chOff x="2940000" y="3484425"/>
            <a:chExt cx="876575" cy="12575"/>
          </a:xfrm>
        </p:grpSpPr>
        <p:sp>
          <p:nvSpPr>
            <p:cNvPr id="9260" name="Google Shape;9260;p34"/>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34"/>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34"/>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34"/>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34"/>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34"/>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34"/>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34"/>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34"/>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34"/>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34"/>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34"/>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74" name="Picture 2"/>
          <p:cNvPicPr>
            <a:picLocks noChangeAspect="1" noChangeArrowheads="1"/>
          </p:cNvPicPr>
          <p:nvPr/>
        </p:nvPicPr>
        <p:blipFill>
          <a:blip r:embed="rId3"/>
          <a:srcRect/>
          <a:stretch>
            <a:fillRect/>
          </a:stretch>
        </p:blipFill>
        <p:spPr bwMode="auto">
          <a:xfrm>
            <a:off x="148281" y="1677914"/>
            <a:ext cx="4226011" cy="2376817"/>
          </a:xfrm>
          <a:prstGeom prst="rect">
            <a:avLst/>
          </a:prstGeom>
          <a:noFill/>
          <a:ln w="9525">
            <a:noFill/>
            <a:miter lim="800000"/>
            <a:headEnd/>
            <a:tailEnd/>
          </a:ln>
        </p:spPr>
      </p:pic>
      <p:pic>
        <p:nvPicPr>
          <p:cNvPr id="3077" name="Picture 5"/>
          <p:cNvPicPr>
            <a:picLocks noChangeAspect="1" noChangeArrowheads="1"/>
          </p:cNvPicPr>
          <p:nvPr/>
        </p:nvPicPr>
        <p:blipFill>
          <a:blip r:embed="rId4"/>
          <a:srcRect/>
          <a:stretch/>
        </p:blipFill>
        <p:spPr bwMode="auto">
          <a:xfrm>
            <a:off x="4878945" y="1684223"/>
            <a:ext cx="4116774" cy="2368464"/>
          </a:xfrm>
          <a:prstGeom prst="rect">
            <a:avLst/>
          </a:prstGeom>
          <a:noFill/>
          <a:ln w="9525">
            <a:noFill/>
            <a:miter lim="800000"/>
            <a:headEnd/>
            <a:tailEnd/>
          </a:ln>
        </p:spPr>
      </p:pic>
      <p:sp>
        <p:nvSpPr>
          <p:cNvPr id="38" name="Google Shape;15704;p61"/>
          <p:cNvSpPr/>
          <p:nvPr/>
        </p:nvSpPr>
        <p:spPr>
          <a:xfrm>
            <a:off x="4434514" y="2842054"/>
            <a:ext cx="288008" cy="282410"/>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chemeClr val="accent6"/>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0000"/>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46793" y="461039"/>
            <a:ext cx="5746800" cy="572700"/>
          </a:xfrm>
          <a:prstGeom prst="rect">
            <a:avLst/>
          </a:prstGeom>
        </p:spPr>
        <p:txBody>
          <a:bodyPr spcFirstLastPara="1" wrap="square" lIns="91425" tIns="91425" rIns="91425" bIns="91425" anchor="t" anchorCtr="0">
            <a:noAutofit/>
          </a:bodyPr>
          <a:lstStyle/>
          <a:p>
            <a:pPr lvl="0"/>
            <a:r>
              <a:rPr lang="en-US" dirty="0">
                <a:solidFill>
                  <a:schemeClr val="accent5">
                    <a:lumMod val="75000"/>
                  </a:schemeClr>
                </a:solidFill>
              </a:rPr>
              <a:t>Non-Prismatic Beam</a:t>
            </a:r>
          </a:p>
        </p:txBody>
      </p:sp>
      <p:grpSp>
        <p:nvGrpSpPr>
          <p:cNvPr id="2" name="Google Shape;14109;p53"/>
          <p:cNvGrpSpPr/>
          <p:nvPr/>
        </p:nvGrpSpPr>
        <p:grpSpPr>
          <a:xfrm>
            <a:off x="6018007" y="689801"/>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4122;p53"/>
          <p:cNvGrpSpPr/>
          <p:nvPr/>
        </p:nvGrpSpPr>
        <p:grpSpPr>
          <a:xfrm>
            <a:off x="1804667" y="679112"/>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a:extLst>
              <a:ext uri="{FF2B5EF4-FFF2-40B4-BE49-F238E27FC236}">
                <a16:creationId xmlns:a16="http://schemas.microsoft.com/office/drawing/2014/main" id="{F48CB19B-1BB0-408C-A416-A2ED4C38E4B8}"/>
              </a:ext>
            </a:extLst>
          </p:cNvPr>
          <p:cNvPicPr>
            <a:picLocks noChangeAspect="1"/>
          </p:cNvPicPr>
          <p:nvPr/>
        </p:nvPicPr>
        <p:blipFill>
          <a:blip r:embed="rId3"/>
          <a:stretch>
            <a:fillRect/>
          </a:stretch>
        </p:blipFill>
        <p:spPr>
          <a:xfrm>
            <a:off x="1020218" y="1624083"/>
            <a:ext cx="3433714" cy="1895334"/>
          </a:xfrm>
          <a:prstGeom prst="rect">
            <a:avLst/>
          </a:prstGeom>
          <a:ln>
            <a:solidFill>
              <a:schemeClr val="tx1"/>
            </a:solidFill>
          </a:ln>
        </p:spPr>
      </p:pic>
      <p:pic>
        <p:nvPicPr>
          <p:cNvPr id="7" name="Picture 6">
            <a:extLst>
              <a:ext uri="{FF2B5EF4-FFF2-40B4-BE49-F238E27FC236}">
                <a16:creationId xmlns:a16="http://schemas.microsoft.com/office/drawing/2014/main" id="{B20432A2-A8B9-425B-9781-62C88B2E9075}"/>
              </a:ext>
            </a:extLst>
          </p:cNvPr>
          <p:cNvPicPr>
            <a:picLocks noChangeAspect="1"/>
          </p:cNvPicPr>
          <p:nvPr/>
        </p:nvPicPr>
        <p:blipFill>
          <a:blip r:embed="rId4"/>
          <a:stretch>
            <a:fillRect/>
          </a:stretch>
        </p:blipFill>
        <p:spPr>
          <a:xfrm>
            <a:off x="4930033" y="1262501"/>
            <a:ext cx="3025184" cy="2973224"/>
          </a:xfrm>
          <a:prstGeom prst="rect">
            <a:avLst/>
          </a:prstGeom>
          <a:ln>
            <a:solidFill>
              <a:schemeClr val="tx1"/>
            </a:solidFill>
          </a:ln>
        </p:spPr>
      </p:pic>
    </p:spTree>
    <p:extLst>
      <p:ext uri="{BB962C8B-B14F-4D97-AF65-F5344CB8AC3E}">
        <p14:creationId xmlns:p14="http://schemas.microsoft.com/office/powerpoint/2010/main" val="198552120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4465592" y="912325"/>
            <a:ext cx="4220285" cy="572700"/>
          </a:xfrm>
          <a:prstGeom prst="rect">
            <a:avLst/>
          </a:prstGeom>
        </p:spPr>
        <p:txBody>
          <a:bodyPr spcFirstLastPara="1" wrap="square" lIns="91425" tIns="91425" rIns="91425" bIns="91425" anchor="t" anchorCtr="0">
            <a:noAutofit/>
          </a:bodyPr>
          <a:lstStyle/>
          <a:p>
            <a:pPr lvl="0"/>
            <a:r>
              <a:rPr lang="en-US" dirty="0">
                <a:solidFill>
                  <a:schemeClr val="accent5">
                    <a:lumMod val="75000"/>
                  </a:schemeClr>
                </a:solidFill>
              </a:rPr>
              <a:t>New Beams modifiers </a:t>
            </a:r>
          </a:p>
        </p:txBody>
      </p:sp>
      <p:pic>
        <p:nvPicPr>
          <p:cNvPr id="5" name="Picture 4">
            <a:extLst>
              <a:ext uri="{FF2B5EF4-FFF2-40B4-BE49-F238E27FC236}">
                <a16:creationId xmlns:a16="http://schemas.microsoft.com/office/drawing/2014/main" id="{F48CB19B-1BB0-408C-A416-A2ED4C38E4B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11839" y="1384452"/>
            <a:ext cx="2904043" cy="2965833"/>
          </a:xfrm>
          <a:prstGeom prst="rect">
            <a:avLst/>
          </a:prstGeom>
          <a:ln>
            <a:solidFill>
              <a:schemeClr val="tx1"/>
            </a:solidFill>
          </a:ln>
        </p:spPr>
      </p:pic>
      <p:pic>
        <p:nvPicPr>
          <p:cNvPr id="7" name="Picture 6">
            <a:extLst>
              <a:ext uri="{FF2B5EF4-FFF2-40B4-BE49-F238E27FC236}">
                <a16:creationId xmlns:a16="http://schemas.microsoft.com/office/drawing/2014/main" id="{B20432A2-A8B9-425B-9781-62C88B2E907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38845" y="1377061"/>
            <a:ext cx="2823884" cy="2973224"/>
          </a:xfrm>
          <a:prstGeom prst="rect">
            <a:avLst/>
          </a:prstGeom>
          <a:ln>
            <a:solidFill>
              <a:schemeClr val="tx1"/>
            </a:solidFill>
          </a:ln>
        </p:spPr>
      </p:pic>
      <p:sp>
        <p:nvSpPr>
          <p:cNvPr id="31" name="Google Shape;14108;p53"/>
          <p:cNvSpPr txBox="1">
            <a:spLocks noGrp="1"/>
          </p:cNvSpPr>
          <p:nvPr>
            <p:ph type="title"/>
          </p:nvPr>
        </p:nvSpPr>
        <p:spPr>
          <a:xfrm>
            <a:off x="785408" y="912325"/>
            <a:ext cx="4220285" cy="572700"/>
          </a:xfrm>
          <a:prstGeom prst="rect">
            <a:avLst/>
          </a:prstGeom>
        </p:spPr>
        <p:txBody>
          <a:bodyPr spcFirstLastPara="1" wrap="square" lIns="91425" tIns="91425" rIns="91425" bIns="91425" anchor="t" anchorCtr="0">
            <a:noAutofit/>
          </a:bodyPr>
          <a:lstStyle/>
          <a:p>
            <a:pPr lvl="0"/>
            <a:r>
              <a:rPr lang="en-US" dirty="0">
                <a:solidFill>
                  <a:schemeClr val="accent5">
                    <a:lumMod val="75000"/>
                  </a:schemeClr>
                </a:solidFill>
              </a:rPr>
              <a:t>New walls modifiers </a:t>
            </a:r>
          </a:p>
        </p:txBody>
      </p:sp>
    </p:spTree>
    <p:extLst>
      <p:ext uri="{BB962C8B-B14F-4D97-AF65-F5344CB8AC3E}">
        <p14:creationId xmlns:p14="http://schemas.microsoft.com/office/powerpoint/2010/main" val="425642584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878"/>
        <p:cNvGrpSpPr/>
        <p:nvPr/>
      </p:nvGrpSpPr>
      <p:grpSpPr>
        <a:xfrm>
          <a:off x="0" y="0"/>
          <a:ext cx="0" cy="0"/>
          <a:chOff x="0" y="0"/>
          <a:chExt cx="0" cy="0"/>
        </a:xfrm>
      </p:grpSpPr>
      <p:sp>
        <p:nvSpPr>
          <p:cNvPr id="30" name="Google Shape;14108;p53">
            <a:extLst>
              <a:ext uri="{FF2B5EF4-FFF2-40B4-BE49-F238E27FC236}">
                <a16:creationId xmlns:a16="http://schemas.microsoft.com/office/drawing/2014/main" id="{5A61BD36-427D-4012-A90D-065BE9E22B32}"/>
              </a:ext>
            </a:extLst>
          </p:cNvPr>
          <p:cNvSpPr txBox="1">
            <a:spLocks/>
          </p:cNvSpPr>
          <p:nvPr/>
        </p:nvSpPr>
        <p:spPr>
          <a:xfrm>
            <a:off x="1731886" y="423112"/>
            <a:ext cx="57468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Poppins"/>
              <a:buNone/>
              <a:defRPr sz="1800" b="1" i="0" u="none" strike="noStrike" cap="none">
                <a:solidFill>
                  <a:schemeClr val="accent2"/>
                </a:solidFill>
                <a:latin typeface="Poppins"/>
                <a:ea typeface="Poppins"/>
                <a:cs typeface="Poppins"/>
                <a:sym typeface="Poppins"/>
              </a:defRPr>
            </a:lvl1pPr>
            <a:lvl2pPr marR="0" lvl="1"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2pPr>
            <a:lvl3pPr marR="0" lvl="2"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3pPr>
            <a:lvl4pPr marR="0" lvl="3"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4pPr>
            <a:lvl5pPr marR="0" lvl="4"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5pPr>
            <a:lvl6pPr marR="0" lvl="5"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6pPr>
            <a:lvl7pPr marR="0" lvl="6"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7pPr>
            <a:lvl8pPr marR="0" lvl="7"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8pPr>
            <a:lvl9pPr marR="0" lvl="8"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9pPr>
          </a:lstStyle>
          <a:p>
            <a:r>
              <a:rPr lang="en" dirty="0"/>
              <a:t> </a:t>
            </a:r>
            <a:r>
              <a:rPr lang="en-US" dirty="0"/>
              <a:t>New Dimension Summary </a:t>
            </a:r>
          </a:p>
        </p:txBody>
      </p:sp>
      <p:grpSp>
        <p:nvGrpSpPr>
          <p:cNvPr id="31" name="Google Shape;14109;p53">
            <a:extLst>
              <a:ext uri="{FF2B5EF4-FFF2-40B4-BE49-F238E27FC236}">
                <a16:creationId xmlns:a16="http://schemas.microsoft.com/office/drawing/2014/main" id="{9B38A6FE-FA43-4BD9-87DB-5D32A9CB0F20}"/>
              </a:ext>
            </a:extLst>
          </p:cNvPr>
          <p:cNvGrpSpPr/>
          <p:nvPr/>
        </p:nvGrpSpPr>
        <p:grpSpPr>
          <a:xfrm>
            <a:off x="6332363" y="663371"/>
            <a:ext cx="1490178" cy="21378"/>
            <a:chOff x="2940000" y="3484425"/>
            <a:chExt cx="876575" cy="12575"/>
          </a:xfrm>
        </p:grpSpPr>
        <p:sp>
          <p:nvSpPr>
            <p:cNvPr id="32" name="Google Shape;14110;p53">
              <a:extLst>
                <a:ext uri="{FF2B5EF4-FFF2-40B4-BE49-F238E27FC236}">
                  <a16:creationId xmlns:a16="http://schemas.microsoft.com/office/drawing/2014/main" id="{F5A157AB-8769-4D53-83D7-E4FA974F4FB2}"/>
                </a:ext>
              </a:extLst>
            </p:cNvPr>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111;p53">
              <a:extLst>
                <a:ext uri="{FF2B5EF4-FFF2-40B4-BE49-F238E27FC236}">
                  <a16:creationId xmlns:a16="http://schemas.microsoft.com/office/drawing/2014/main" id="{2B3F23A3-9A18-4A57-AE3A-CAADA5DC7014}"/>
                </a:ext>
              </a:extLst>
            </p:cNvPr>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112;p53">
              <a:extLst>
                <a:ext uri="{FF2B5EF4-FFF2-40B4-BE49-F238E27FC236}">
                  <a16:creationId xmlns:a16="http://schemas.microsoft.com/office/drawing/2014/main" id="{8BF38DCB-208E-4735-A206-A057D2B28F01}"/>
                </a:ext>
              </a:extLst>
            </p:cNvPr>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113;p53">
              <a:extLst>
                <a:ext uri="{FF2B5EF4-FFF2-40B4-BE49-F238E27FC236}">
                  <a16:creationId xmlns:a16="http://schemas.microsoft.com/office/drawing/2014/main" id="{3CBC5DB5-371A-43E8-ACF1-7DE94168A033}"/>
                </a:ext>
              </a:extLst>
            </p:cNvPr>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114;p53">
              <a:extLst>
                <a:ext uri="{FF2B5EF4-FFF2-40B4-BE49-F238E27FC236}">
                  <a16:creationId xmlns:a16="http://schemas.microsoft.com/office/drawing/2014/main" id="{CBDCD38F-161C-4319-B082-F039B094DE47}"/>
                </a:ext>
              </a:extLst>
            </p:cNvPr>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115;p53">
              <a:extLst>
                <a:ext uri="{FF2B5EF4-FFF2-40B4-BE49-F238E27FC236}">
                  <a16:creationId xmlns:a16="http://schemas.microsoft.com/office/drawing/2014/main" id="{C8BDCC10-C097-4C36-AE6B-2FD65FAA642B}"/>
                </a:ext>
              </a:extLst>
            </p:cNvPr>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116;p53">
              <a:extLst>
                <a:ext uri="{FF2B5EF4-FFF2-40B4-BE49-F238E27FC236}">
                  <a16:creationId xmlns:a16="http://schemas.microsoft.com/office/drawing/2014/main" id="{432EAC69-8AB6-4636-9C45-6CE83B13E3EE}"/>
                </a:ext>
              </a:extLst>
            </p:cNvPr>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117;p53">
              <a:extLst>
                <a:ext uri="{FF2B5EF4-FFF2-40B4-BE49-F238E27FC236}">
                  <a16:creationId xmlns:a16="http://schemas.microsoft.com/office/drawing/2014/main" id="{9051EC6D-FD11-4F1B-8142-4A9CA239424C}"/>
                </a:ext>
              </a:extLst>
            </p:cNvPr>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118;p53">
              <a:extLst>
                <a:ext uri="{FF2B5EF4-FFF2-40B4-BE49-F238E27FC236}">
                  <a16:creationId xmlns:a16="http://schemas.microsoft.com/office/drawing/2014/main" id="{C4FA1B84-A757-459A-9D9B-0DB70483A070}"/>
                </a:ext>
              </a:extLst>
            </p:cNvPr>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119;p53">
              <a:extLst>
                <a:ext uri="{FF2B5EF4-FFF2-40B4-BE49-F238E27FC236}">
                  <a16:creationId xmlns:a16="http://schemas.microsoft.com/office/drawing/2014/main" id="{ABCADBAC-AC7B-4434-9305-B2C52E685BE5}"/>
                </a:ext>
              </a:extLst>
            </p:cNvPr>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120;p53">
              <a:extLst>
                <a:ext uri="{FF2B5EF4-FFF2-40B4-BE49-F238E27FC236}">
                  <a16:creationId xmlns:a16="http://schemas.microsoft.com/office/drawing/2014/main" id="{E845662D-3AB0-4168-B09D-EA82A1F0B9C2}"/>
                </a:ext>
              </a:extLst>
            </p:cNvPr>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121;p53">
              <a:extLst>
                <a:ext uri="{FF2B5EF4-FFF2-40B4-BE49-F238E27FC236}">
                  <a16:creationId xmlns:a16="http://schemas.microsoft.com/office/drawing/2014/main" id="{B57098DF-1838-4AD3-A893-0E8B9CA70788}"/>
                </a:ext>
              </a:extLst>
            </p:cNvPr>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14122;p53">
            <a:extLst>
              <a:ext uri="{FF2B5EF4-FFF2-40B4-BE49-F238E27FC236}">
                <a16:creationId xmlns:a16="http://schemas.microsoft.com/office/drawing/2014/main" id="{D1906647-B9D9-4C68-959E-B3950F631CDF}"/>
              </a:ext>
            </a:extLst>
          </p:cNvPr>
          <p:cNvGrpSpPr/>
          <p:nvPr/>
        </p:nvGrpSpPr>
        <p:grpSpPr>
          <a:xfrm>
            <a:off x="1464212" y="666779"/>
            <a:ext cx="1490178" cy="21378"/>
            <a:chOff x="2940000" y="3484425"/>
            <a:chExt cx="876575" cy="12575"/>
          </a:xfrm>
        </p:grpSpPr>
        <p:sp>
          <p:nvSpPr>
            <p:cNvPr id="45" name="Google Shape;14123;p53">
              <a:extLst>
                <a:ext uri="{FF2B5EF4-FFF2-40B4-BE49-F238E27FC236}">
                  <a16:creationId xmlns:a16="http://schemas.microsoft.com/office/drawing/2014/main" id="{A77A20C4-FB25-49D0-BE42-0C463E0207C4}"/>
                </a:ext>
              </a:extLst>
            </p:cNvPr>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124;p53">
              <a:extLst>
                <a:ext uri="{FF2B5EF4-FFF2-40B4-BE49-F238E27FC236}">
                  <a16:creationId xmlns:a16="http://schemas.microsoft.com/office/drawing/2014/main" id="{EAEDFDE4-D254-4781-9F0A-7FDA43D6E159}"/>
                </a:ext>
              </a:extLst>
            </p:cNvPr>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125;p53">
              <a:extLst>
                <a:ext uri="{FF2B5EF4-FFF2-40B4-BE49-F238E27FC236}">
                  <a16:creationId xmlns:a16="http://schemas.microsoft.com/office/drawing/2014/main" id="{D8C888DF-1972-4F60-8166-1A4221006F2C}"/>
                </a:ext>
              </a:extLst>
            </p:cNvPr>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126;p53">
              <a:extLst>
                <a:ext uri="{FF2B5EF4-FFF2-40B4-BE49-F238E27FC236}">
                  <a16:creationId xmlns:a16="http://schemas.microsoft.com/office/drawing/2014/main" id="{1D04035B-ADB8-411A-92BF-6A3FBB0C470B}"/>
                </a:ext>
              </a:extLst>
            </p:cNvPr>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127;p53">
              <a:extLst>
                <a:ext uri="{FF2B5EF4-FFF2-40B4-BE49-F238E27FC236}">
                  <a16:creationId xmlns:a16="http://schemas.microsoft.com/office/drawing/2014/main" id="{3566C450-4FB0-45CF-AD9E-023D67008D9C}"/>
                </a:ext>
              </a:extLst>
            </p:cNvPr>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128;p53">
              <a:extLst>
                <a:ext uri="{FF2B5EF4-FFF2-40B4-BE49-F238E27FC236}">
                  <a16:creationId xmlns:a16="http://schemas.microsoft.com/office/drawing/2014/main" id="{CA550CD2-7E79-49C9-B061-A690B3EDA16E}"/>
                </a:ext>
              </a:extLst>
            </p:cNvPr>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129;p53">
              <a:extLst>
                <a:ext uri="{FF2B5EF4-FFF2-40B4-BE49-F238E27FC236}">
                  <a16:creationId xmlns:a16="http://schemas.microsoft.com/office/drawing/2014/main" id="{18E84DF1-02CA-4C80-BCC1-BEB31A27113B}"/>
                </a:ext>
              </a:extLst>
            </p:cNvPr>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130;p53">
              <a:extLst>
                <a:ext uri="{FF2B5EF4-FFF2-40B4-BE49-F238E27FC236}">
                  <a16:creationId xmlns:a16="http://schemas.microsoft.com/office/drawing/2014/main" id="{7DD7239E-4A85-4A7B-8851-F5B075967841}"/>
                </a:ext>
              </a:extLst>
            </p:cNvPr>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131;p53">
              <a:extLst>
                <a:ext uri="{FF2B5EF4-FFF2-40B4-BE49-F238E27FC236}">
                  <a16:creationId xmlns:a16="http://schemas.microsoft.com/office/drawing/2014/main" id="{D759677A-68FD-456E-8EEB-9993D026BD1D}"/>
                </a:ext>
              </a:extLst>
            </p:cNvPr>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132;p53">
              <a:extLst>
                <a:ext uri="{FF2B5EF4-FFF2-40B4-BE49-F238E27FC236}">
                  <a16:creationId xmlns:a16="http://schemas.microsoft.com/office/drawing/2014/main" id="{92FFDFE7-C3E7-4158-A5B8-491A4DE715B4}"/>
                </a:ext>
              </a:extLst>
            </p:cNvPr>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133;p53">
              <a:extLst>
                <a:ext uri="{FF2B5EF4-FFF2-40B4-BE49-F238E27FC236}">
                  <a16:creationId xmlns:a16="http://schemas.microsoft.com/office/drawing/2014/main" id="{5EECBAFF-92E4-4B35-8B58-A5D16A30BCA7}"/>
                </a:ext>
              </a:extLst>
            </p:cNvPr>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134;p53">
              <a:extLst>
                <a:ext uri="{FF2B5EF4-FFF2-40B4-BE49-F238E27FC236}">
                  <a16:creationId xmlns:a16="http://schemas.microsoft.com/office/drawing/2014/main" id="{500F2E6F-BAD6-453B-8F48-A5AEF8B0C724}"/>
                </a:ext>
              </a:extLst>
            </p:cNvPr>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8" name="Google Shape;14031;p51">
            <a:extLst>
              <a:ext uri="{FF2B5EF4-FFF2-40B4-BE49-F238E27FC236}">
                <a16:creationId xmlns:a16="http://schemas.microsoft.com/office/drawing/2014/main" id="{EF93904D-6C29-4488-B251-40B779E9A2AA}"/>
              </a:ext>
            </a:extLst>
          </p:cNvPr>
          <p:cNvGraphicFramePr/>
          <p:nvPr>
            <p:extLst>
              <p:ext uri="{D42A27DB-BD31-4B8C-83A1-F6EECF244321}">
                <p14:modId xmlns:p14="http://schemas.microsoft.com/office/powerpoint/2010/main" val="1336619605"/>
              </p:ext>
            </p:extLst>
          </p:nvPr>
        </p:nvGraphicFramePr>
        <p:xfrm>
          <a:off x="1478353" y="1155234"/>
          <a:ext cx="6298473" cy="3236179"/>
        </p:xfrm>
        <a:graphic>
          <a:graphicData uri="http://schemas.openxmlformats.org/drawingml/2006/table">
            <a:tbl>
              <a:tblPr>
                <a:noFill/>
                <a:tableStyleId>{ECEEDDAF-1F70-4766-8B4D-EC6E71D6DCF3}</a:tableStyleId>
              </a:tblPr>
              <a:tblGrid>
                <a:gridCol w="3351347">
                  <a:extLst>
                    <a:ext uri="{9D8B030D-6E8A-4147-A177-3AD203B41FA5}">
                      <a16:colId xmlns:a16="http://schemas.microsoft.com/office/drawing/2014/main" val="20000"/>
                    </a:ext>
                  </a:extLst>
                </a:gridCol>
                <a:gridCol w="2947126">
                  <a:extLst>
                    <a:ext uri="{9D8B030D-6E8A-4147-A177-3AD203B41FA5}">
                      <a16:colId xmlns:a16="http://schemas.microsoft.com/office/drawing/2014/main" val="20001"/>
                    </a:ext>
                  </a:extLst>
                </a:gridCol>
              </a:tblGrid>
              <a:tr h="560298">
                <a:tc>
                  <a:txBody>
                    <a:bodyPr/>
                    <a:lstStyle/>
                    <a:p>
                      <a:pPr marL="0" marR="0" algn="ctr">
                        <a:lnSpc>
                          <a:spcPct val="150000"/>
                        </a:lnSpc>
                        <a:spcBef>
                          <a:spcPts val="0"/>
                        </a:spcBef>
                        <a:spcAft>
                          <a:spcPts val="0"/>
                        </a:spcAft>
                      </a:pPr>
                      <a:r>
                        <a:rPr lang="en-US" sz="1100" dirty="0">
                          <a:solidFill>
                            <a:schemeClr val="accent6"/>
                          </a:solidFill>
                          <a:latin typeface="Poppins" charset="0"/>
                          <a:ea typeface="Calibri"/>
                          <a:cs typeface="Poppins" charset="0"/>
                        </a:rPr>
                        <a:t>Member</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Section Dimensions(mm)</a:t>
                      </a:r>
                    </a:p>
                  </a:txBody>
                  <a:tcPr marL="68580" marR="68580" marT="0" marB="0">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436461">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Main Beams</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900X1200</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625538">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Cantilever main beams</a:t>
                      </a:r>
                      <a:endParaRPr lang="en-US" sz="1100" b="0" i="0" u="none" strike="noStrike" cap="none" dirty="0">
                        <a:solidFill>
                          <a:schemeClr val="accent1"/>
                        </a:solidFill>
                        <a:latin typeface="Poppins" charset="0"/>
                        <a:ea typeface="Times New Roman"/>
                        <a:cs typeface="Poppins" charset="0"/>
                        <a:sym typeface="Arial"/>
                      </a:endParaRP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Non-Prismatic (1500X900 - 1200X900 - 700X900)</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2108470697"/>
                  </a:ext>
                </a:extLst>
              </a:tr>
              <a:tr h="690883">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Columns</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500X500</a:t>
                      </a:r>
                    </a:p>
                    <a:p>
                      <a:pPr marL="0" marR="0" algn="ctr" rtl="0">
                        <a:lnSpc>
                          <a:spcPct val="1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700X700</a:t>
                      </a:r>
                    </a:p>
                    <a:p>
                      <a:pPr marL="0" marR="0" algn="ctr" rtl="0">
                        <a:lnSpc>
                          <a:spcPct val="10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 900X900</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34387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Solid slab(Two-way)</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6"/>
                          </a:solidFill>
                          <a:latin typeface="Poppins" charset="0"/>
                          <a:ea typeface="Arial"/>
                          <a:cs typeface="Poppins" charset="0"/>
                          <a:sym typeface="Arial"/>
                        </a:rPr>
                        <a:t>Depth=270</a:t>
                      </a: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572397">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Walls</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indent="0" algn="ctr" defTabSz="914400" rtl="0" eaLnBrk="1" fontAlgn="auto" latinLnBrk="0" hangingPunct="1">
                        <a:lnSpc>
                          <a:spcPct val="150000"/>
                        </a:lnSpc>
                        <a:spcBef>
                          <a:spcPts val="0"/>
                        </a:spcBef>
                        <a:spcAft>
                          <a:spcPts val="600"/>
                        </a:spcAft>
                        <a:buClr>
                          <a:srgbClr val="000000"/>
                        </a:buClr>
                        <a:buSzTx/>
                        <a:buFont typeface="Arial"/>
                        <a:buNone/>
                        <a:tabLst/>
                        <a:defRPr/>
                      </a:pPr>
                      <a:r>
                        <a:rPr lang="en-US" sz="1100" b="0" i="0" u="none" strike="noStrike" cap="none" dirty="0">
                          <a:solidFill>
                            <a:schemeClr val="accent6"/>
                          </a:solidFill>
                          <a:latin typeface="Poppins" charset="0"/>
                          <a:ea typeface="Arial"/>
                          <a:cs typeface="Poppins" charset="0"/>
                          <a:sym typeface="Arial"/>
                        </a:rPr>
                        <a:t>Width=250</a:t>
                      </a:r>
                      <a:endParaRPr lang="en-US" sz="1100" b="0" i="0" u="none" strike="noStrike" cap="none" dirty="0">
                        <a:solidFill>
                          <a:schemeClr val="accent6"/>
                        </a:solidFill>
                        <a:latin typeface="Poppins" charset="0"/>
                        <a:ea typeface="Times New Roman"/>
                        <a:cs typeface="Poppins" charset="0"/>
                        <a:sym typeface="Arial"/>
                      </a:endParaRPr>
                    </a:p>
                    <a:p>
                      <a:pPr marL="0" marR="0" algn="ctr">
                        <a:lnSpc>
                          <a:spcPct val="150000"/>
                        </a:lnSpc>
                        <a:spcBef>
                          <a:spcPts val="0"/>
                        </a:spcBef>
                        <a:spcAft>
                          <a:spcPts val="600"/>
                        </a:spcAft>
                      </a:pPr>
                      <a:endParaRPr lang="en-US" sz="1100" b="0" i="0" u="none" strike="noStrike" cap="none" dirty="0">
                        <a:solidFill>
                          <a:schemeClr val="accent6"/>
                        </a:solidFill>
                        <a:latin typeface="Poppins" charset="0"/>
                        <a:ea typeface="Times New Roman"/>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57070199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sp>
        <p:nvSpPr>
          <p:cNvPr id="9851" name="Google Shape;9851;p37"/>
          <p:cNvSpPr txBox="1">
            <a:spLocks noGrp="1"/>
          </p:cNvSpPr>
          <p:nvPr>
            <p:ph type="subTitle" idx="1"/>
          </p:nvPr>
        </p:nvSpPr>
        <p:spPr>
          <a:xfrm>
            <a:off x="1836750" y="1738859"/>
            <a:ext cx="5470500" cy="1420982"/>
          </a:xfrm>
          <a:prstGeom prst="rect">
            <a:avLst/>
          </a:prstGeom>
        </p:spPr>
        <p:txBody>
          <a:bodyPr spcFirstLastPara="1" wrap="square" lIns="91425" tIns="91425" rIns="91425" bIns="91425" anchor="ctr" anchorCtr="0">
            <a:noAutofit/>
          </a:bodyPr>
          <a:lstStyle/>
          <a:p>
            <a:pPr marL="0" indent="0"/>
            <a:r>
              <a:rPr lang="en-US" sz="2400" b="1" dirty="0"/>
              <a:t>Verification of structural analysis for seismic loads.</a:t>
            </a:r>
          </a:p>
          <a:p>
            <a:pPr marL="0" lvl="0" indent="0" algn="ctr" rtl="0">
              <a:spcBef>
                <a:spcPts val="0"/>
              </a:spcBef>
              <a:spcAft>
                <a:spcPts val="0"/>
              </a:spcAft>
              <a:buNone/>
            </a:pPr>
            <a:endParaRPr dirty="0"/>
          </a:p>
        </p:txBody>
      </p:sp>
    </p:spTree>
    <p:extLst>
      <p:ext uri="{BB962C8B-B14F-4D97-AF65-F5344CB8AC3E}">
        <p14:creationId xmlns:p14="http://schemas.microsoft.com/office/powerpoint/2010/main" val="326527958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203"/>
        <p:cNvGrpSpPr/>
        <p:nvPr/>
      </p:nvGrpSpPr>
      <p:grpSpPr>
        <a:xfrm>
          <a:off x="0" y="0"/>
          <a:ext cx="0" cy="0"/>
          <a:chOff x="0" y="0"/>
          <a:chExt cx="0" cy="0"/>
        </a:xfrm>
      </p:grpSpPr>
      <p:sp>
        <p:nvSpPr>
          <p:cNvPr id="11204" name="Google Shape;11204;p43"/>
          <p:cNvSpPr txBox="1">
            <a:spLocks noGrp="1"/>
          </p:cNvSpPr>
          <p:nvPr>
            <p:ph type="title" idx="2"/>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Project Objectives</a:t>
            </a:r>
            <a:endParaRPr dirty="0"/>
          </a:p>
        </p:txBody>
      </p:sp>
      <p:grpSp>
        <p:nvGrpSpPr>
          <p:cNvPr id="11205" name="Google Shape;11205;p43"/>
          <p:cNvGrpSpPr/>
          <p:nvPr/>
        </p:nvGrpSpPr>
        <p:grpSpPr>
          <a:xfrm>
            <a:off x="5758162" y="663371"/>
            <a:ext cx="1490178" cy="21378"/>
            <a:chOff x="2940000" y="3484425"/>
            <a:chExt cx="876575" cy="12575"/>
          </a:xfrm>
        </p:grpSpPr>
        <p:sp>
          <p:nvSpPr>
            <p:cNvPr id="11206" name="Google Shape;11206;p4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4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4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4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4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4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4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4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4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4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4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4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43"/>
          <p:cNvGrpSpPr/>
          <p:nvPr/>
        </p:nvGrpSpPr>
        <p:grpSpPr>
          <a:xfrm>
            <a:off x="1946947" y="639728"/>
            <a:ext cx="1490178" cy="21378"/>
            <a:chOff x="2940000" y="3484425"/>
            <a:chExt cx="876575" cy="12575"/>
          </a:xfrm>
        </p:grpSpPr>
        <p:sp>
          <p:nvSpPr>
            <p:cNvPr id="11219" name="Google Shape;11219;p4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4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4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4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4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4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4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4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4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4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4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4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1" name="Google Shape;11231;p43"/>
          <p:cNvSpPr/>
          <p:nvPr/>
        </p:nvSpPr>
        <p:spPr>
          <a:xfrm>
            <a:off x="1159300" y="1260863"/>
            <a:ext cx="595500" cy="16161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43"/>
          <p:cNvSpPr/>
          <p:nvPr/>
        </p:nvSpPr>
        <p:spPr>
          <a:xfrm>
            <a:off x="3198859" y="1248506"/>
            <a:ext cx="595500" cy="16161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43"/>
          <p:cNvSpPr/>
          <p:nvPr/>
        </p:nvSpPr>
        <p:spPr>
          <a:xfrm>
            <a:off x="5312570" y="1260863"/>
            <a:ext cx="595500" cy="16161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43"/>
          <p:cNvSpPr/>
          <p:nvPr/>
        </p:nvSpPr>
        <p:spPr>
          <a:xfrm>
            <a:off x="7389199" y="1260863"/>
            <a:ext cx="595500" cy="16161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43"/>
          <p:cNvSpPr/>
          <p:nvPr/>
        </p:nvSpPr>
        <p:spPr>
          <a:xfrm>
            <a:off x="1270970" y="23606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6" name="Google Shape;11236;p43"/>
          <p:cNvGrpSpPr/>
          <p:nvPr/>
        </p:nvGrpSpPr>
        <p:grpSpPr>
          <a:xfrm>
            <a:off x="3357954" y="2386851"/>
            <a:ext cx="351439" cy="345965"/>
            <a:chOff x="1754279" y="4286593"/>
            <a:chExt cx="351439" cy="345965"/>
          </a:xfrm>
        </p:grpSpPr>
        <p:sp>
          <p:nvSpPr>
            <p:cNvPr id="11237" name="Google Shape;11237;p43"/>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43"/>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43"/>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43"/>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43"/>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0" name="Google Shape;11250;p43"/>
          <p:cNvSpPr txBox="1">
            <a:spLocks noGrp="1"/>
          </p:cNvSpPr>
          <p:nvPr>
            <p:ph type="title"/>
          </p:nvPr>
        </p:nvSpPr>
        <p:spPr>
          <a:xfrm>
            <a:off x="545050" y="2722525"/>
            <a:ext cx="1824000" cy="75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Objective 1</a:t>
            </a:r>
            <a:endParaRPr dirty="0"/>
          </a:p>
        </p:txBody>
      </p:sp>
      <p:sp>
        <p:nvSpPr>
          <p:cNvPr id="11251" name="Google Shape;11251;p43"/>
          <p:cNvSpPr txBox="1">
            <a:spLocks noGrp="1"/>
          </p:cNvSpPr>
          <p:nvPr>
            <p:ph type="subTitle" idx="1"/>
          </p:nvPr>
        </p:nvSpPr>
        <p:spPr>
          <a:xfrm>
            <a:off x="160639" y="3403654"/>
            <a:ext cx="2631988" cy="1403124"/>
          </a:xfrm>
          <a:prstGeom prst="rect">
            <a:avLst/>
          </a:prstGeom>
        </p:spPr>
        <p:txBody>
          <a:bodyPr spcFirstLastPara="1" wrap="square" lIns="91425" tIns="91425" rIns="91425" bIns="91425" anchor="t" anchorCtr="0">
            <a:noAutofit/>
          </a:bodyPr>
          <a:lstStyle/>
          <a:p>
            <a:pPr marL="0" lvl="0" indent="0">
              <a:buClr>
                <a:schemeClr val="dk1"/>
              </a:buClr>
              <a:buSzPts val="1100"/>
            </a:pPr>
            <a:r>
              <a:rPr lang="en-US" dirty="0"/>
              <a:t>Apply the methods of structural analysis and design to understand the real life problems.</a:t>
            </a:r>
            <a:endParaRPr dirty="0"/>
          </a:p>
        </p:txBody>
      </p:sp>
      <p:sp>
        <p:nvSpPr>
          <p:cNvPr id="11252" name="Google Shape;11252;p43"/>
          <p:cNvSpPr txBox="1">
            <a:spLocks noGrp="1"/>
          </p:cNvSpPr>
          <p:nvPr>
            <p:ph type="title" idx="3"/>
          </p:nvPr>
        </p:nvSpPr>
        <p:spPr>
          <a:xfrm>
            <a:off x="2621690" y="2722525"/>
            <a:ext cx="1824000" cy="75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dirty="0"/>
              <a:t>Objective 2</a:t>
            </a:r>
            <a:endParaRPr dirty="0"/>
          </a:p>
        </p:txBody>
      </p:sp>
      <p:sp>
        <p:nvSpPr>
          <p:cNvPr id="11253" name="Google Shape;11253;p43"/>
          <p:cNvSpPr txBox="1">
            <a:spLocks noGrp="1"/>
          </p:cNvSpPr>
          <p:nvPr>
            <p:ph type="subTitle" idx="4"/>
          </p:nvPr>
        </p:nvSpPr>
        <p:spPr>
          <a:xfrm>
            <a:off x="6761203" y="3428367"/>
            <a:ext cx="1900883" cy="13660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Modeling the structure consedring seismic design requirments.</a:t>
            </a:r>
            <a:endParaRPr dirty="0"/>
          </a:p>
        </p:txBody>
      </p:sp>
      <p:sp>
        <p:nvSpPr>
          <p:cNvPr id="11254" name="Google Shape;11254;p43"/>
          <p:cNvSpPr txBox="1">
            <a:spLocks noGrp="1"/>
          </p:cNvSpPr>
          <p:nvPr>
            <p:ph type="title" idx="5"/>
          </p:nvPr>
        </p:nvSpPr>
        <p:spPr>
          <a:xfrm>
            <a:off x="4698330" y="2722525"/>
            <a:ext cx="1824000" cy="75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dirty="0"/>
              <a:t>Objective 3</a:t>
            </a:r>
            <a:endParaRPr dirty="0"/>
          </a:p>
        </p:txBody>
      </p:sp>
      <p:sp>
        <p:nvSpPr>
          <p:cNvPr id="11255" name="Google Shape;11255;p43"/>
          <p:cNvSpPr txBox="1">
            <a:spLocks noGrp="1"/>
          </p:cNvSpPr>
          <p:nvPr>
            <p:ph type="subTitle" idx="6"/>
          </p:nvPr>
        </p:nvSpPr>
        <p:spPr>
          <a:xfrm>
            <a:off x="4698330" y="3440724"/>
            <a:ext cx="1824000" cy="1452552"/>
          </a:xfrm>
          <a:prstGeom prst="rect">
            <a:avLst/>
          </a:prstGeom>
        </p:spPr>
        <p:txBody>
          <a:bodyPr spcFirstLastPara="1" wrap="square" lIns="91425" tIns="91425" rIns="91425" bIns="91425" anchor="t" anchorCtr="0">
            <a:noAutofit/>
          </a:bodyPr>
          <a:lstStyle/>
          <a:p>
            <a:pPr marL="0" lvl="0" indent="0"/>
            <a:r>
              <a:rPr lang="en" dirty="0"/>
              <a:t>Solving architectiral challenges.</a:t>
            </a:r>
            <a:endParaRPr dirty="0"/>
          </a:p>
        </p:txBody>
      </p:sp>
      <p:sp>
        <p:nvSpPr>
          <p:cNvPr id="11256" name="Google Shape;11256;p43"/>
          <p:cNvSpPr txBox="1">
            <a:spLocks noGrp="1"/>
          </p:cNvSpPr>
          <p:nvPr>
            <p:ph type="title" idx="7"/>
          </p:nvPr>
        </p:nvSpPr>
        <p:spPr>
          <a:xfrm>
            <a:off x="6774950" y="2722525"/>
            <a:ext cx="1824000" cy="75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dirty="0"/>
              <a:t>Objective 4</a:t>
            </a:r>
            <a:endParaRPr dirty="0"/>
          </a:p>
        </p:txBody>
      </p:sp>
      <p:sp>
        <p:nvSpPr>
          <p:cNvPr id="11257" name="Google Shape;11257;p43"/>
          <p:cNvSpPr txBox="1">
            <a:spLocks noGrp="1"/>
          </p:cNvSpPr>
          <p:nvPr>
            <p:ph type="subTitle" idx="8"/>
          </p:nvPr>
        </p:nvSpPr>
        <p:spPr>
          <a:xfrm>
            <a:off x="2672505" y="3440724"/>
            <a:ext cx="2010705" cy="1702776"/>
          </a:xfrm>
          <a:prstGeom prst="rect">
            <a:avLst/>
          </a:prstGeom>
        </p:spPr>
        <p:txBody>
          <a:bodyPr spcFirstLastPara="1" wrap="square" lIns="91425" tIns="91425" rIns="91425" bIns="91425" anchor="t" anchorCtr="0">
            <a:noAutofit/>
          </a:bodyPr>
          <a:lstStyle/>
          <a:p>
            <a:pPr marL="0" lvl="0" indent="0"/>
            <a:r>
              <a:rPr lang="en" dirty="0"/>
              <a:t>Design a 5-story building </a:t>
            </a:r>
            <a:r>
              <a:rPr lang="en-US" dirty="0"/>
              <a:t>taking into consideration strength, serviceability, safety and economy aspects.</a:t>
            </a:r>
            <a:endParaRPr dirty="0"/>
          </a:p>
        </p:txBody>
      </p:sp>
      <p:grpSp>
        <p:nvGrpSpPr>
          <p:cNvPr id="56" name="Google Shape;25573;p70"/>
          <p:cNvGrpSpPr/>
          <p:nvPr/>
        </p:nvGrpSpPr>
        <p:grpSpPr>
          <a:xfrm>
            <a:off x="5447556" y="2377929"/>
            <a:ext cx="366664" cy="366981"/>
            <a:chOff x="2185372" y="1957799"/>
            <a:chExt cx="366664" cy="366981"/>
          </a:xfrm>
        </p:grpSpPr>
        <p:sp>
          <p:nvSpPr>
            <p:cNvPr id="57" name="Google Shape;25574;p7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ln/>
          </p:spPr>
          <p:style>
            <a:lnRef idx="1">
              <a:schemeClr val="accent1"/>
            </a:lnRef>
            <a:fillRef idx="2">
              <a:schemeClr val="accent1"/>
            </a:fillRef>
            <a:effectRef idx="1">
              <a:schemeClr val="accent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5575;p7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ln/>
          </p:spPr>
          <p:style>
            <a:lnRef idx="1">
              <a:schemeClr val="accent1"/>
            </a:lnRef>
            <a:fillRef idx="2">
              <a:schemeClr val="accent1"/>
            </a:fillRef>
            <a:effectRef idx="1">
              <a:schemeClr val="accent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5576;p7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ln/>
          </p:spPr>
          <p:style>
            <a:lnRef idx="1">
              <a:schemeClr val="accent1"/>
            </a:lnRef>
            <a:fillRef idx="2">
              <a:schemeClr val="accent1"/>
            </a:fillRef>
            <a:effectRef idx="1">
              <a:schemeClr val="accent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5577;p7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ln/>
          </p:spPr>
          <p:style>
            <a:lnRef idx="1">
              <a:schemeClr val="accent1"/>
            </a:lnRef>
            <a:fillRef idx="2">
              <a:schemeClr val="accent1"/>
            </a:fillRef>
            <a:effectRef idx="1">
              <a:schemeClr val="accent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5578;p7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ln/>
          </p:spPr>
          <p:style>
            <a:lnRef idx="1">
              <a:schemeClr val="accent1"/>
            </a:lnRef>
            <a:fillRef idx="2">
              <a:schemeClr val="accent1"/>
            </a:fillRef>
            <a:effectRef idx="1">
              <a:schemeClr val="accent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5579;p7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ln/>
          </p:spPr>
          <p:style>
            <a:lnRef idx="1">
              <a:schemeClr val="accent1"/>
            </a:lnRef>
            <a:fillRef idx="2">
              <a:schemeClr val="accent1"/>
            </a:fillRef>
            <a:effectRef idx="1">
              <a:schemeClr val="accent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5580;p7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ln/>
          </p:spPr>
          <p:style>
            <a:lnRef idx="1">
              <a:schemeClr val="accent1"/>
            </a:lnRef>
            <a:fillRef idx="2">
              <a:schemeClr val="accent1"/>
            </a:fillRef>
            <a:effectRef idx="1">
              <a:schemeClr val="accent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5581;p7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ln/>
          </p:spPr>
          <p:style>
            <a:lnRef idx="1">
              <a:schemeClr val="accent1"/>
            </a:lnRef>
            <a:fillRef idx="2">
              <a:schemeClr val="accent1"/>
            </a:fillRef>
            <a:effectRef idx="1">
              <a:schemeClr val="accent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24912;p69"/>
          <p:cNvGrpSpPr/>
          <p:nvPr/>
        </p:nvGrpSpPr>
        <p:grpSpPr>
          <a:xfrm>
            <a:off x="7497092" y="2418495"/>
            <a:ext cx="395266" cy="351312"/>
            <a:chOff x="7929578" y="4284365"/>
            <a:chExt cx="395266" cy="351312"/>
          </a:xfrm>
        </p:grpSpPr>
        <p:sp>
          <p:nvSpPr>
            <p:cNvPr id="76" name="Google Shape;24913;p6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4914;p6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4915;p6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4916;p6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solidFill>
                <a:schemeClr val="accent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3957"/>
        <p:cNvGrpSpPr/>
        <p:nvPr/>
      </p:nvGrpSpPr>
      <p:grpSpPr>
        <a:xfrm>
          <a:off x="0" y="0"/>
          <a:ext cx="0" cy="0"/>
          <a:chOff x="0" y="0"/>
          <a:chExt cx="0" cy="0"/>
        </a:xfrm>
      </p:grpSpPr>
      <p:sp>
        <p:nvSpPr>
          <p:cNvPr id="13958" name="Google Shape;13958;p50"/>
          <p:cNvSpPr txBox="1">
            <a:spLocks noGrp="1"/>
          </p:cNvSpPr>
          <p:nvPr>
            <p:ph type="title"/>
          </p:nvPr>
        </p:nvSpPr>
        <p:spPr>
          <a:xfrm>
            <a:off x="1698600" y="457493"/>
            <a:ext cx="5746800" cy="572700"/>
          </a:xfrm>
          <a:prstGeom prst="rect">
            <a:avLst/>
          </a:prstGeom>
        </p:spPr>
        <p:txBody>
          <a:bodyPr spcFirstLastPara="1" wrap="square" lIns="91425" tIns="91425" rIns="91425" bIns="91425" anchor="t" anchorCtr="0">
            <a:noAutofit/>
          </a:bodyPr>
          <a:lstStyle/>
          <a:p>
            <a:pPr marL="0" indent="0"/>
            <a:r>
              <a:rPr lang="en-US" sz="1800" b="1" dirty="0"/>
              <a:t>Verification of Structural </a:t>
            </a:r>
            <a:r>
              <a:rPr lang="en-US" dirty="0"/>
              <a:t>a</a:t>
            </a:r>
            <a:r>
              <a:rPr lang="en-US" sz="1800" b="1" dirty="0"/>
              <a:t>nalysis for Seismic </a:t>
            </a:r>
            <a:r>
              <a:rPr lang="en-US" dirty="0"/>
              <a:t>L</a:t>
            </a:r>
            <a:r>
              <a:rPr lang="en-US" sz="1800" b="1" dirty="0"/>
              <a:t>oads.</a:t>
            </a:r>
          </a:p>
        </p:txBody>
      </p:sp>
      <p:grpSp>
        <p:nvGrpSpPr>
          <p:cNvPr id="2" name="Google Shape;13959;p50"/>
          <p:cNvGrpSpPr/>
          <p:nvPr/>
        </p:nvGrpSpPr>
        <p:grpSpPr>
          <a:xfrm>
            <a:off x="7259104" y="663371"/>
            <a:ext cx="1490178" cy="21378"/>
            <a:chOff x="2940000" y="3484425"/>
            <a:chExt cx="876575" cy="12575"/>
          </a:xfrm>
        </p:grpSpPr>
        <p:sp>
          <p:nvSpPr>
            <p:cNvPr id="13960" name="Google Shape;13960;p50"/>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50"/>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50"/>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50"/>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50"/>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50"/>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50"/>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50"/>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50"/>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50"/>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50"/>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50"/>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3972;p50"/>
          <p:cNvGrpSpPr/>
          <p:nvPr/>
        </p:nvGrpSpPr>
        <p:grpSpPr>
          <a:xfrm>
            <a:off x="315647" y="663371"/>
            <a:ext cx="1490178" cy="21378"/>
            <a:chOff x="2940000" y="3484425"/>
            <a:chExt cx="876575" cy="12575"/>
          </a:xfrm>
        </p:grpSpPr>
        <p:sp>
          <p:nvSpPr>
            <p:cNvPr id="13973" name="Google Shape;13973;p50"/>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50"/>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50"/>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50"/>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50"/>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50"/>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50"/>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50"/>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50"/>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50"/>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50"/>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50"/>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5" name="Google Shape;13985;p50"/>
          <p:cNvSpPr/>
          <p:nvPr/>
        </p:nvSpPr>
        <p:spPr>
          <a:xfrm>
            <a:off x="2114294" y="3023893"/>
            <a:ext cx="4604715" cy="7788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50"/>
          <p:cNvSpPr/>
          <p:nvPr/>
        </p:nvSpPr>
        <p:spPr>
          <a:xfrm>
            <a:off x="2107750" y="2885929"/>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50"/>
          <p:cNvSpPr/>
          <p:nvPr/>
        </p:nvSpPr>
        <p:spPr>
          <a:xfrm>
            <a:off x="5422460" y="2873572"/>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50"/>
          <p:cNvSpPr/>
          <p:nvPr/>
        </p:nvSpPr>
        <p:spPr>
          <a:xfrm>
            <a:off x="3564943" y="2873572"/>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50"/>
          <p:cNvSpPr/>
          <p:nvPr/>
        </p:nvSpPr>
        <p:spPr>
          <a:xfrm>
            <a:off x="4496607" y="2861216"/>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50"/>
          <p:cNvSpPr txBox="1">
            <a:spLocks noGrp="1"/>
          </p:cNvSpPr>
          <p:nvPr>
            <p:ph type="ctrTitle" idx="4294967295"/>
          </p:nvPr>
        </p:nvSpPr>
        <p:spPr>
          <a:xfrm>
            <a:off x="1285013" y="3350295"/>
            <a:ext cx="2137808" cy="685565"/>
          </a:xfrm>
          <a:prstGeom prst="rect">
            <a:avLst/>
          </a:prstGeom>
        </p:spPr>
        <p:txBody>
          <a:bodyPr spcFirstLastPara="1" wrap="square" lIns="91425" tIns="91425" rIns="91425" bIns="91425" anchor="t" anchorCtr="0">
            <a:noAutofit/>
          </a:bodyPr>
          <a:lstStyle/>
          <a:p>
            <a:pPr lvl="0" algn="ctr"/>
            <a:r>
              <a:rPr lang="en-US" sz="1400" b="1" dirty="0">
                <a:solidFill>
                  <a:schemeClr val="bg1"/>
                </a:solidFill>
              </a:rPr>
              <a:t>Mass participation ratio.</a:t>
            </a:r>
            <a:endParaRPr sz="1400" dirty="0">
              <a:solidFill>
                <a:schemeClr val="bg1"/>
              </a:solidFill>
            </a:endParaRPr>
          </a:p>
        </p:txBody>
      </p:sp>
      <p:sp>
        <p:nvSpPr>
          <p:cNvPr id="13992" name="Google Shape;13992;p50"/>
          <p:cNvSpPr txBox="1">
            <a:spLocks noGrp="1"/>
          </p:cNvSpPr>
          <p:nvPr>
            <p:ph type="ctrTitle" idx="4294967295"/>
          </p:nvPr>
        </p:nvSpPr>
        <p:spPr>
          <a:xfrm>
            <a:off x="4112170" y="3299255"/>
            <a:ext cx="1263020" cy="59925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lt1"/>
                </a:solidFill>
              </a:rPr>
              <a:t>Base shear.</a:t>
            </a:r>
            <a:endParaRPr sz="1400" dirty="0">
              <a:solidFill>
                <a:schemeClr val="lt1"/>
              </a:solidFill>
            </a:endParaRPr>
          </a:p>
        </p:txBody>
      </p:sp>
      <p:sp>
        <p:nvSpPr>
          <p:cNvPr id="13994" name="Google Shape;13994;p50"/>
          <p:cNvSpPr txBox="1">
            <a:spLocks noGrp="1"/>
          </p:cNvSpPr>
          <p:nvPr>
            <p:ph type="ctrTitle" idx="4294967295"/>
          </p:nvPr>
        </p:nvSpPr>
        <p:spPr>
          <a:xfrm>
            <a:off x="2785088" y="2414882"/>
            <a:ext cx="17154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lt1"/>
                </a:solidFill>
              </a:rPr>
              <a:t>Period.</a:t>
            </a:r>
            <a:endParaRPr sz="1400" dirty="0">
              <a:solidFill>
                <a:schemeClr val="lt1"/>
              </a:solidFill>
            </a:endParaRPr>
          </a:p>
        </p:txBody>
      </p:sp>
      <p:sp>
        <p:nvSpPr>
          <p:cNvPr id="13996" name="Google Shape;13996;p50"/>
          <p:cNvSpPr txBox="1">
            <a:spLocks noGrp="1"/>
          </p:cNvSpPr>
          <p:nvPr>
            <p:ph type="ctrTitle" idx="4294967295"/>
          </p:nvPr>
        </p:nvSpPr>
        <p:spPr>
          <a:xfrm>
            <a:off x="4496823" y="2453328"/>
            <a:ext cx="2073657" cy="60697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lt1"/>
                </a:solidFill>
              </a:rPr>
              <a:t> Story drift check.</a:t>
            </a:r>
            <a:endParaRPr sz="1400" dirty="0">
              <a:solidFill>
                <a:schemeClr val="lt1"/>
              </a:solidFill>
            </a:endParaRPr>
          </a:p>
        </p:txBody>
      </p:sp>
      <p:sp>
        <p:nvSpPr>
          <p:cNvPr id="13998" name="Google Shape;13998;p50"/>
          <p:cNvSpPr/>
          <p:nvPr/>
        </p:nvSpPr>
        <p:spPr>
          <a:xfrm>
            <a:off x="2107750" y="2101329"/>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accent1"/>
                </a:solidFill>
                <a:latin typeface="Poppins Light"/>
                <a:ea typeface="Poppins Light"/>
                <a:cs typeface="Poppins Light"/>
                <a:sym typeface="Poppins Light"/>
              </a:rPr>
              <a:t>1</a:t>
            </a:r>
            <a:endParaRPr sz="1200">
              <a:solidFill>
                <a:schemeClr val="accent1"/>
              </a:solidFill>
              <a:latin typeface="Poppins Light"/>
              <a:ea typeface="Poppins Light"/>
              <a:cs typeface="Poppins Light"/>
              <a:sym typeface="Poppins Light"/>
            </a:endParaRPr>
          </a:p>
        </p:txBody>
      </p:sp>
      <p:sp>
        <p:nvSpPr>
          <p:cNvPr id="13999" name="Google Shape;13999;p50"/>
          <p:cNvSpPr/>
          <p:nvPr/>
        </p:nvSpPr>
        <p:spPr>
          <a:xfrm>
            <a:off x="4483263" y="2076616"/>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accent1"/>
                </a:solidFill>
                <a:latin typeface="Poppins Light"/>
                <a:ea typeface="Poppins Light"/>
                <a:cs typeface="Poppins Light"/>
                <a:sym typeface="Poppins Light"/>
              </a:rPr>
              <a:t>3</a:t>
            </a:r>
            <a:endParaRPr/>
          </a:p>
        </p:txBody>
      </p:sp>
      <p:sp>
        <p:nvSpPr>
          <p:cNvPr id="14000" name="Google Shape;14000;p50"/>
          <p:cNvSpPr/>
          <p:nvPr/>
        </p:nvSpPr>
        <p:spPr>
          <a:xfrm>
            <a:off x="3564949" y="3641272"/>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accent1"/>
                </a:solidFill>
                <a:latin typeface="Poppins Light"/>
                <a:ea typeface="Poppins Light"/>
                <a:cs typeface="Poppins Light"/>
                <a:sym typeface="Poppins Light"/>
              </a:rPr>
              <a:t>2</a:t>
            </a:r>
            <a:endParaRPr/>
          </a:p>
        </p:txBody>
      </p:sp>
      <p:sp>
        <p:nvSpPr>
          <p:cNvPr id="14001" name="Google Shape;14001;p50"/>
          <p:cNvSpPr/>
          <p:nvPr/>
        </p:nvSpPr>
        <p:spPr>
          <a:xfrm>
            <a:off x="5422472" y="3641272"/>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accent1"/>
                </a:solidFill>
                <a:latin typeface="Poppins Light"/>
                <a:ea typeface="Poppins Light"/>
                <a:cs typeface="Poppins Light"/>
                <a:sym typeface="Poppins Light"/>
              </a:rPr>
              <a:t>4</a:t>
            </a:r>
            <a:endParaRPr/>
          </a:p>
        </p:txBody>
      </p:sp>
      <p:cxnSp>
        <p:nvCxnSpPr>
          <p:cNvPr id="14002" name="Google Shape;14002;p50"/>
          <p:cNvCxnSpPr>
            <a:stCxn id="13998" idx="4"/>
            <a:endCxn id="13986" idx="0"/>
          </p:cNvCxnSpPr>
          <p:nvPr/>
        </p:nvCxnSpPr>
        <p:spPr>
          <a:xfrm>
            <a:off x="2284450" y="2454729"/>
            <a:ext cx="0" cy="431100"/>
          </a:xfrm>
          <a:prstGeom prst="straightConnector1">
            <a:avLst/>
          </a:prstGeom>
          <a:noFill/>
          <a:ln w="9525" cap="flat" cmpd="sng">
            <a:solidFill>
              <a:schemeClr val="lt1"/>
            </a:solidFill>
            <a:prstDash val="solid"/>
            <a:round/>
            <a:headEnd type="none" w="med" len="med"/>
            <a:tailEnd type="none" w="med" len="med"/>
          </a:ln>
        </p:spPr>
      </p:cxnSp>
      <p:cxnSp>
        <p:nvCxnSpPr>
          <p:cNvPr id="14003" name="Google Shape;14003;p50"/>
          <p:cNvCxnSpPr>
            <a:stCxn id="13988" idx="4"/>
            <a:endCxn id="14000" idx="0"/>
          </p:cNvCxnSpPr>
          <p:nvPr/>
        </p:nvCxnSpPr>
        <p:spPr>
          <a:xfrm>
            <a:off x="3741643" y="3226972"/>
            <a:ext cx="0" cy="414300"/>
          </a:xfrm>
          <a:prstGeom prst="straightConnector1">
            <a:avLst/>
          </a:prstGeom>
          <a:noFill/>
          <a:ln w="9525" cap="flat" cmpd="sng">
            <a:solidFill>
              <a:schemeClr val="lt1"/>
            </a:solidFill>
            <a:prstDash val="solid"/>
            <a:round/>
            <a:headEnd type="none" w="med" len="med"/>
            <a:tailEnd type="none" w="med" len="med"/>
          </a:ln>
        </p:spPr>
      </p:cxnSp>
      <p:cxnSp>
        <p:nvCxnSpPr>
          <p:cNvPr id="14004" name="Google Shape;14004;p50"/>
          <p:cNvCxnSpPr>
            <a:stCxn id="13999" idx="4"/>
            <a:endCxn id="13989" idx="0"/>
          </p:cNvCxnSpPr>
          <p:nvPr/>
        </p:nvCxnSpPr>
        <p:spPr>
          <a:xfrm>
            <a:off x="4659963" y="2430016"/>
            <a:ext cx="13200" cy="431100"/>
          </a:xfrm>
          <a:prstGeom prst="straightConnector1">
            <a:avLst/>
          </a:prstGeom>
          <a:noFill/>
          <a:ln w="9525" cap="flat" cmpd="sng">
            <a:solidFill>
              <a:schemeClr val="lt1"/>
            </a:solidFill>
            <a:prstDash val="solid"/>
            <a:round/>
            <a:headEnd type="none" w="med" len="med"/>
            <a:tailEnd type="none" w="med" len="med"/>
          </a:ln>
        </p:spPr>
      </p:cxnSp>
      <p:cxnSp>
        <p:nvCxnSpPr>
          <p:cNvPr id="14005" name="Google Shape;14005;p50"/>
          <p:cNvCxnSpPr>
            <a:stCxn id="13987" idx="4"/>
            <a:endCxn id="14001" idx="0"/>
          </p:cNvCxnSpPr>
          <p:nvPr/>
        </p:nvCxnSpPr>
        <p:spPr>
          <a:xfrm>
            <a:off x="5599160" y="3226972"/>
            <a:ext cx="0" cy="414300"/>
          </a:xfrm>
          <a:prstGeom prst="straightConnector1">
            <a:avLst/>
          </a:prstGeom>
          <a:noFill/>
          <a:ln w="9525" cap="flat" cmpd="sng">
            <a:solidFill>
              <a:schemeClr val="lt1"/>
            </a:solidFill>
            <a:prstDash val="solid"/>
            <a:round/>
            <a:headEnd type="none" w="med" len="med"/>
            <a:tailEnd type="none" w="med" len="med"/>
          </a:ln>
        </p:spPr>
      </p:cxnSp>
      <p:sp>
        <p:nvSpPr>
          <p:cNvPr id="47" name="Google Shape;13989;p50"/>
          <p:cNvSpPr/>
          <p:nvPr/>
        </p:nvSpPr>
        <p:spPr>
          <a:xfrm>
            <a:off x="6378953" y="2877692"/>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999;p50"/>
          <p:cNvSpPr/>
          <p:nvPr/>
        </p:nvSpPr>
        <p:spPr>
          <a:xfrm>
            <a:off x="6365609" y="2093092"/>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dirty="0">
                <a:solidFill>
                  <a:schemeClr val="accent1"/>
                </a:solidFill>
                <a:latin typeface="Poppins Light"/>
                <a:cs typeface="Poppins Light"/>
                <a:sym typeface="Poppins Light"/>
              </a:rPr>
              <a:t>5</a:t>
            </a:r>
            <a:endParaRPr dirty="0"/>
          </a:p>
        </p:txBody>
      </p:sp>
      <p:cxnSp>
        <p:nvCxnSpPr>
          <p:cNvPr id="49" name="Google Shape;14004;p50"/>
          <p:cNvCxnSpPr>
            <a:stCxn id="48" idx="4"/>
            <a:endCxn id="47" idx="0"/>
          </p:cNvCxnSpPr>
          <p:nvPr/>
        </p:nvCxnSpPr>
        <p:spPr>
          <a:xfrm>
            <a:off x="6542309" y="2446492"/>
            <a:ext cx="13200" cy="431100"/>
          </a:xfrm>
          <a:prstGeom prst="straightConnector1">
            <a:avLst/>
          </a:prstGeom>
          <a:noFill/>
          <a:ln w="9525" cap="flat" cmpd="sng">
            <a:solidFill>
              <a:schemeClr val="lt1"/>
            </a:solidFill>
            <a:prstDash val="solid"/>
            <a:round/>
            <a:headEnd type="none" w="med" len="med"/>
            <a:tailEnd type="none" w="med" len="med"/>
          </a:ln>
        </p:spPr>
      </p:cxnSp>
      <p:sp>
        <p:nvSpPr>
          <p:cNvPr id="53" name="Google Shape;13994;p50"/>
          <p:cNvSpPr txBox="1">
            <a:spLocks/>
          </p:cNvSpPr>
          <p:nvPr/>
        </p:nvSpPr>
        <p:spPr>
          <a:xfrm>
            <a:off x="5712780" y="3302241"/>
            <a:ext cx="1715400" cy="4143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2800"/>
              <a:buFont typeface="Poppins SemiBold"/>
              <a:buNone/>
              <a:tabLst/>
              <a:defRPr/>
            </a:pPr>
            <a:r>
              <a:rPr kumimoji="0" lang="en-US" sz="1400" b="0" i="0" u="none" strike="noStrike" kern="0" cap="none" spc="0" normalizeH="0" baseline="0" noProof="0" dirty="0">
                <a:ln>
                  <a:noFill/>
                </a:ln>
                <a:solidFill>
                  <a:schemeClr val="lt1"/>
                </a:solidFill>
                <a:effectLst/>
                <a:uLnTx/>
                <a:uFillTx/>
                <a:latin typeface="Poppins SemiBold"/>
                <a:ea typeface="Poppins SemiBold"/>
                <a:cs typeface="Poppins SemiBold"/>
                <a:sym typeface="Poppins SemiBold"/>
              </a:rPr>
              <a:t>P-Delta check.</a:t>
            </a:r>
          </a:p>
        </p:txBody>
      </p:sp>
    </p:spTree>
    <p:extLst>
      <p:ext uri="{BB962C8B-B14F-4D97-AF65-F5344CB8AC3E}">
        <p14:creationId xmlns:p14="http://schemas.microsoft.com/office/powerpoint/2010/main" val="372869519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38" name="Google Shape;14138;p53"/>
          <p:cNvSpPr txBox="1">
            <a:spLocks noGrp="1"/>
          </p:cNvSpPr>
          <p:nvPr>
            <p:ph type="subTitle" idx="1"/>
          </p:nvPr>
        </p:nvSpPr>
        <p:spPr>
          <a:xfrm>
            <a:off x="835710" y="211878"/>
            <a:ext cx="7880724" cy="3172238"/>
          </a:xfrm>
          <a:prstGeom prst="rect">
            <a:avLst/>
          </a:prstGeom>
        </p:spPr>
        <p:txBody>
          <a:bodyPr spcFirstLastPara="1" wrap="square" lIns="91425" tIns="91425" rIns="91425" bIns="91425" anchor="ctr" anchorCtr="0">
            <a:noAutofit/>
          </a:bodyPr>
          <a:lstStyle/>
          <a:p>
            <a:pPr marL="0" lvl="0" indent="0">
              <a:buClr>
                <a:schemeClr val="dk1"/>
              </a:buClr>
              <a:buSzPts val="1100"/>
            </a:pPr>
            <a:r>
              <a:rPr lang="en-US" sz="1800" dirty="0">
                <a:solidFill>
                  <a:schemeClr val="accent6"/>
                </a:solidFill>
              </a:rPr>
              <a:t>The analysis shall include a sufficient number of modes to obtain a combined modal mass participation of at least 90 percent of the actual mass in each horizontal direction.</a:t>
            </a:r>
          </a:p>
          <a:p>
            <a:pPr lvl="0" indent="-457200" algn="l">
              <a:buClr>
                <a:schemeClr val="dk1"/>
              </a:buClr>
              <a:buSzPts val="1100"/>
              <a:buFont typeface="Arial" panose="020B0604020202020204" pitchFamily="34" charset="0"/>
              <a:buChar char="•"/>
            </a:pPr>
            <a:endParaRPr lang="en-US" sz="1200" dirty="0">
              <a:solidFill>
                <a:schemeClr val="accent6"/>
              </a:solidFill>
            </a:endParaRPr>
          </a:p>
          <a:p>
            <a:pPr lvl="0" indent="-457200" algn="l">
              <a:buClr>
                <a:schemeClr val="dk1"/>
              </a:buClr>
              <a:buSzPts val="1100"/>
            </a:pPr>
            <a:endParaRPr lang="en" sz="1200" dirty="0">
              <a:solidFill>
                <a:schemeClr val="accent6"/>
              </a:solidFill>
              <a:sym typeface="Symbol"/>
            </a:endParaRPr>
          </a:p>
        </p:txBody>
      </p:sp>
      <p:sp>
        <p:nvSpPr>
          <p:cNvPr id="14108" name="Google Shape;14108;p53"/>
          <p:cNvSpPr txBox="1">
            <a:spLocks noGrp="1"/>
          </p:cNvSpPr>
          <p:nvPr>
            <p:ph type="title"/>
          </p:nvPr>
        </p:nvSpPr>
        <p:spPr>
          <a:xfrm>
            <a:off x="1839610" y="387574"/>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Mass Participation Ratio Check</a:t>
            </a:r>
            <a:endParaRPr dirty="0">
              <a:solidFill>
                <a:schemeClr val="accent5">
                  <a:lumMod val="75000"/>
                </a:schemeClr>
              </a:solidFill>
            </a:endParaRPr>
          </a:p>
        </p:txBody>
      </p:sp>
      <p:grpSp>
        <p:nvGrpSpPr>
          <p:cNvPr id="14109" name="Google Shape;14109;p53"/>
          <p:cNvGrpSpPr/>
          <p:nvPr/>
        </p:nvGrpSpPr>
        <p:grpSpPr>
          <a:xfrm>
            <a:off x="6717402" y="641857"/>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281882" y="652546"/>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3" name="Picture 32">
            <a:extLst>
              <a:ext uri="{FF2B5EF4-FFF2-40B4-BE49-F238E27FC236}">
                <a16:creationId xmlns:a16="http://schemas.microsoft.com/office/drawing/2014/main" id="{EA028BE3-E26A-46C1-9180-C994F977E2E1}"/>
              </a:ext>
            </a:extLst>
          </p:cNvPr>
          <p:cNvPicPr/>
          <p:nvPr/>
        </p:nvPicPr>
        <p:blipFill>
          <a:blip r:embed="rId3"/>
          <a:srcRect/>
          <a:stretch/>
        </p:blipFill>
        <p:spPr>
          <a:xfrm>
            <a:off x="1814662" y="2146192"/>
            <a:ext cx="5543768" cy="2218144"/>
          </a:xfrm>
          <a:prstGeom prst="rect">
            <a:avLst/>
          </a:prstGeom>
          <a:ln>
            <a:solidFill>
              <a:schemeClr val="tx1"/>
            </a:solidFill>
          </a:ln>
        </p:spPr>
      </p:pic>
      <p:sp>
        <p:nvSpPr>
          <p:cNvPr id="4" name="Rectangle 3">
            <a:extLst>
              <a:ext uri="{FF2B5EF4-FFF2-40B4-BE49-F238E27FC236}">
                <a16:creationId xmlns:a16="http://schemas.microsoft.com/office/drawing/2014/main" id="{CCDF46BF-8781-4F60-95FD-A9940501EF68}"/>
              </a:ext>
            </a:extLst>
          </p:cNvPr>
          <p:cNvSpPr/>
          <p:nvPr/>
        </p:nvSpPr>
        <p:spPr>
          <a:xfrm>
            <a:off x="6621202" y="3060928"/>
            <a:ext cx="686356" cy="1706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0A43F358-E8A7-4074-99DD-055B6B13C4B3}"/>
              </a:ext>
            </a:extLst>
          </p:cNvPr>
          <p:cNvSpPr/>
          <p:nvPr/>
        </p:nvSpPr>
        <p:spPr>
          <a:xfrm>
            <a:off x="5941073" y="3384016"/>
            <a:ext cx="686356" cy="1706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5388950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Period Check</a:t>
            </a:r>
            <a:endParaRPr dirty="0">
              <a:solidFill>
                <a:schemeClr val="accent5">
                  <a:lumMod val="75000"/>
                </a:schemeClr>
              </a:solidFill>
            </a:endParaRPr>
          </a:p>
        </p:txBody>
      </p:sp>
      <p:grpSp>
        <p:nvGrpSpPr>
          <p:cNvPr id="14109" name="Google Shape;14109;p53"/>
          <p:cNvGrpSpPr/>
          <p:nvPr/>
        </p:nvGrpSpPr>
        <p:grpSpPr>
          <a:xfrm>
            <a:off x="5511340" y="610326"/>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2141102" y="613132"/>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8" name="Google Shape;14138;p53"/>
          <p:cNvSpPr txBox="1">
            <a:spLocks noGrp="1"/>
          </p:cNvSpPr>
          <p:nvPr>
            <p:ph type="subTitle" idx="1"/>
          </p:nvPr>
        </p:nvSpPr>
        <p:spPr>
          <a:xfrm>
            <a:off x="851046" y="1223714"/>
            <a:ext cx="7880724" cy="3172238"/>
          </a:xfrm>
          <a:prstGeom prst="rect">
            <a:avLst/>
          </a:prstGeom>
        </p:spPr>
        <p:txBody>
          <a:bodyPr spcFirstLastPara="1" wrap="square" lIns="91425" tIns="91425" rIns="91425" bIns="91425" anchor="ctr" anchorCtr="0">
            <a:noAutofit/>
          </a:bodyPr>
          <a:lstStyle/>
          <a:p>
            <a:pPr marL="228600" marR="0" algn="l">
              <a:lnSpc>
                <a:spcPct val="150000"/>
              </a:lnSpc>
              <a:spcBef>
                <a:spcPts val="0"/>
              </a:spcBef>
              <a:spcAft>
                <a:spcPts val="600"/>
              </a:spcAft>
            </a:pPr>
            <a:r>
              <a:rPr lang="en-US" dirty="0">
                <a:solidFill>
                  <a:schemeClr val="accent6"/>
                </a:solidFill>
                <a:latin typeface="Poppins" panose="020B0604020202020204" charset="0"/>
                <a:cs typeface="Poppins" panose="020B0604020202020204" charset="0"/>
              </a:rPr>
              <a:t>Periods in each direction are considered to be the largest from all modes.</a:t>
            </a:r>
          </a:p>
          <a:p>
            <a:pPr marL="228600" marR="0" algn="l">
              <a:lnSpc>
                <a:spcPct val="150000"/>
              </a:lnSpc>
              <a:spcBef>
                <a:spcPts val="0"/>
              </a:spcBef>
              <a:spcAft>
                <a:spcPts val="600"/>
              </a:spcAft>
            </a:pPr>
            <a:r>
              <a:rPr lang="en-US" dirty="0">
                <a:solidFill>
                  <a:schemeClr val="accent6"/>
                </a:solidFill>
                <a:latin typeface="Poppins" panose="020B0604020202020204" charset="0"/>
                <a:cs typeface="Poppins" panose="020B0604020202020204" charset="0"/>
              </a:rPr>
              <a:t>From ETABS, period in X-direction=</a:t>
            </a:r>
            <a:r>
              <a:rPr lang="en-US" spc="55" dirty="0">
                <a:solidFill>
                  <a:srgbClr val="000000"/>
                </a:solidFill>
                <a:effectLst/>
                <a:latin typeface="Poppins" panose="020B0604020202020204" charset="0"/>
                <a:ea typeface="Calibri" panose="020F0502020204030204" pitchFamily="34" charset="0"/>
                <a:cs typeface="Poppins" panose="020B0604020202020204" charset="0"/>
              </a:rPr>
              <a:t> </a:t>
            </a:r>
            <a:r>
              <a:rPr lang="en-US" dirty="0">
                <a:solidFill>
                  <a:schemeClr val="accent6"/>
                </a:solidFill>
                <a:latin typeface="Poppins" panose="020B0604020202020204" charset="0"/>
                <a:cs typeface="Poppins" panose="020B0604020202020204" charset="0"/>
              </a:rPr>
              <a:t>0.665s ,period in Y-direction=0.523s.</a:t>
            </a:r>
          </a:p>
          <a:p>
            <a:pPr marL="228600" marR="0" algn="l">
              <a:lnSpc>
                <a:spcPct val="150000"/>
              </a:lnSpc>
              <a:spcBef>
                <a:spcPts val="0"/>
              </a:spcBef>
              <a:spcAft>
                <a:spcPts val="600"/>
              </a:spcAft>
            </a:pPr>
            <a:r>
              <a:rPr lang="en-US" dirty="0">
                <a:solidFill>
                  <a:schemeClr val="accent6"/>
                </a:solidFill>
                <a:latin typeface="Poppins" panose="020B0604020202020204" charset="0"/>
                <a:cs typeface="Poppins" panose="020B0604020202020204" charset="0"/>
              </a:rPr>
              <a:t>From ASCE7-10 table 12.8.1  C</a:t>
            </a:r>
            <a:r>
              <a:rPr lang="en-US" baseline="-25000" dirty="0">
                <a:solidFill>
                  <a:schemeClr val="accent6"/>
                </a:solidFill>
                <a:latin typeface="Poppins" panose="020B0604020202020204" charset="0"/>
                <a:cs typeface="Poppins" panose="020B0604020202020204" charset="0"/>
              </a:rPr>
              <a:t>u</a:t>
            </a:r>
            <a:r>
              <a:rPr lang="en-US" dirty="0">
                <a:solidFill>
                  <a:schemeClr val="accent6"/>
                </a:solidFill>
                <a:latin typeface="Poppins" panose="020B0604020202020204" charset="0"/>
                <a:cs typeface="Poppins" panose="020B0604020202020204" charset="0"/>
              </a:rPr>
              <a:t>=1.632. </a:t>
            </a:r>
          </a:p>
          <a:p>
            <a:pPr marL="228600" algn="l">
              <a:lnSpc>
                <a:spcPct val="150000"/>
              </a:lnSpc>
              <a:spcAft>
                <a:spcPts val="600"/>
              </a:spcAft>
            </a:pPr>
            <a:r>
              <a:rPr lang="en-US" dirty="0" err="1">
                <a:solidFill>
                  <a:schemeClr val="accent6"/>
                </a:solidFill>
                <a:latin typeface="Poppins" panose="020B0604020202020204" charset="0"/>
                <a:cs typeface="Poppins" panose="020B0604020202020204" charset="0"/>
              </a:rPr>
              <a:t>T</a:t>
            </a:r>
            <a:r>
              <a:rPr lang="en-US" baseline="-25000" dirty="0" err="1">
                <a:solidFill>
                  <a:schemeClr val="accent6"/>
                </a:solidFill>
                <a:latin typeface="Poppins" panose="020B0604020202020204" charset="0"/>
                <a:cs typeface="Poppins" panose="020B0604020202020204" charset="0"/>
              </a:rPr>
              <a:t>limit</a:t>
            </a:r>
            <a:r>
              <a:rPr lang="en-US" dirty="0">
                <a:solidFill>
                  <a:schemeClr val="accent6"/>
                </a:solidFill>
                <a:latin typeface="Poppins" panose="020B0604020202020204" charset="0"/>
                <a:cs typeface="Poppins" panose="020B0604020202020204" charset="0"/>
              </a:rPr>
              <a:t>=C</a:t>
            </a:r>
            <a:r>
              <a:rPr lang="en-US" baseline="-25000" dirty="0">
                <a:solidFill>
                  <a:schemeClr val="accent6"/>
                </a:solidFill>
                <a:latin typeface="Poppins" panose="020B0604020202020204" charset="0"/>
                <a:cs typeface="Poppins" panose="020B0604020202020204" charset="0"/>
              </a:rPr>
              <a:t>u</a:t>
            </a:r>
            <a:r>
              <a:rPr lang="en-US" dirty="0">
                <a:solidFill>
                  <a:schemeClr val="accent6"/>
                </a:solidFill>
                <a:latin typeface="Poppins" panose="020B0604020202020204" charset="0"/>
                <a:cs typeface="Poppins" panose="020B0604020202020204" charset="0"/>
              </a:rPr>
              <a:t>*T</a:t>
            </a:r>
            <a:r>
              <a:rPr lang="en-US" baseline="-25000" dirty="0">
                <a:solidFill>
                  <a:schemeClr val="accent6"/>
                </a:solidFill>
                <a:latin typeface="Poppins" panose="020B0604020202020204" charset="0"/>
                <a:cs typeface="Poppins" panose="020B0604020202020204" charset="0"/>
              </a:rPr>
              <a:t>a</a:t>
            </a:r>
            <a:r>
              <a:rPr lang="en-US" dirty="0">
                <a:solidFill>
                  <a:schemeClr val="accent6"/>
                </a:solidFill>
                <a:latin typeface="Poppins" panose="020B0604020202020204" charset="0"/>
                <a:cs typeface="Poppins" panose="020B0604020202020204" charset="0"/>
              </a:rPr>
              <a:t>= 0.696s</a:t>
            </a:r>
          </a:p>
          <a:p>
            <a:pPr marL="228600" algn="l">
              <a:lnSpc>
                <a:spcPct val="150000"/>
              </a:lnSpc>
              <a:spcAft>
                <a:spcPts val="600"/>
              </a:spcAft>
            </a:pPr>
            <a:r>
              <a:rPr lang="en-US" dirty="0">
                <a:solidFill>
                  <a:schemeClr val="accent6"/>
                </a:solidFill>
                <a:latin typeface="Poppins" panose="020B0604020202020204" charset="0"/>
                <a:cs typeface="Poppins" panose="020B0604020202020204" charset="0"/>
              </a:rPr>
              <a:t>         where: C</a:t>
            </a:r>
            <a:r>
              <a:rPr lang="en-US" baseline="-25000" dirty="0">
                <a:solidFill>
                  <a:schemeClr val="accent6"/>
                </a:solidFill>
                <a:latin typeface="Poppins" panose="020B0604020202020204" charset="0"/>
                <a:cs typeface="Poppins" panose="020B0604020202020204" charset="0"/>
              </a:rPr>
              <a:t>u</a:t>
            </a:r>
            <a:r>
              <a:rPr lang="en-US" dirty="0">
                <a:solidFill>
                  <a:schemeClr val="accent6"/>
                </a:solidFill>
                <a:latin typeface="Poppins" panose="020B0604020202020204" charset="0"/>
                <a:cs typeface="Poppins" panose="020B0604020202020204" charset="0"/>
              </a:rPr>
              <a:t>: Coefficient for upper limit on </a:t>
            </a:r>
          </a:p>
          <a:p>
            <a:pPr marL="1600200" lvl="3" algn="l">
              <a:lnSpc>
                <a:spcPct val="150000"/>
              </a:lnSpc>
              <a:spcAft>
                <a:spcPts val="600"/>
              </a:spcAft>
            </a:pPr>
            <a:r>
              <a:rPr lang="en-US" dirty="0">
                <a:solidFill>
                  <a:schemeClr val="accent6"/>
                </a:solidFill>
                <a:latin typeface="Poppins" panose="020B0604020202020204" charset="0"/>
                <a:cs typeface="Poppins" panose="020B0604020202020204" charset="0"/>
              </a:rPr>
              <a:t> Calculated period.</a:t>
            </a:r>
          </a:p>
          <a:p>
            <a:pPr marL="228600" algn="l">
              <a:lnSpc>
                <a:spcPct val="150000"/>
              </a:lnSpc>
              <a:spcAft>
                <a:spcPts val="600"/>
              </a:spcAft>
            </a:pPr>
            <a:r>
              <a:rPr lang="en-US" dirty="0">
                <a:solidFill>
                  <a:schemeClr val="accent6"/>
                </a:solidFill>
                <a:latin typeface="Poppins" panose="020B0604020202020204" charset="0"/>
                <a:cs typeface="Poppins" panose="020B0604020202020204" charset="0"/>
              </a:rPr>
              <a:t>Since TETABS &lt; </a:t>
            </a:r>
            <a:r>
              <a:rPr lang="en-US" dirty="0" err="1">
                <a:solidFill>
                  <a:schemeClr val="accent6"/>
                </a:solidFill>
                <a:latin typeface="Poppins" panose="020B0604020202020204" charset="0"/>
                <a:cs typeface="Poppins" panose="020B0604020202020204" charset="0"/>
              </a:rPr>
              <a:t>T</a:t>
            </a:r>
            <a:r>
              <a:rPr lang="en-US" baseline="-25000" dirty="0" err="1">
                <a:solidFill>
                  <a:schemeClr val="accent6"/>
                </a:solidFill>
                <a:latin typeface="Poppins" panose="020B0604020202020204" charset="0"/>
                <a:cs typeface="Poppins" panose="020B0604020202020204" charset="0"/>
              </a:rPr>
              <a:t>limit</a:t>
            </a:r>
            <a:r>
              <a:rPr lang="en-US" dirty="0">
                <a:solidFill>
                  <a:schemeClr val="accent6"/>
                </a:solidFill>
                <a:latin typeface="Poppins" panose="020B0604020202020204" charset="0"/>
                <a:cs typeface="Poppins" panose="020B0604020202020204" charset="0"/>
              </a:rPr>
              <a:t>  , then </a:t>
            </a:r>
            <a:r>
              <a:rPr lang="en-US" dirty="0" err="1">
                <a:solidFill>
                  <a:schemeClr val="accent6"/>
                </a:solidFill>
                <a:latin typeface="Poppins" panose="020B0604020202020204" charset="0"/>
                <a:cs typeface="Poppins" panose="020B0604020202020204" charset="0"/>
              </a:rPr>
              <a:t>T</a:t>
            </a:r>
            <a:r>
              <a:rPr lang="en-US" baseline="-25000" dirty="0" err="1">
                <a:solidFill>
                  <a:schemeClr val="accent6"/>
                </a:solidFill>
                <a:latin typeface="Poppins" panose="020B0604020202020204" charset="0"/>
                <a:cs typeface="Poppins" panose="020B0604020202020204" charset="0"/>
              </a:rPr>
              <a:t>final</a:t>
            </a:r>
            <a:r>
              <a:rPr lang="en-US" dirty="0">
                <a:solidFill>
                  <a:schemeClr val="accent6"/>
                </a:solidFill>
                <a:latin typeface="Poppins" panose="020B0604020202020204" charset="0"/>
                <a:cs typeface="Poppins" panose="020B0604020202020204" charset="0"/>
              </a:rPr>
              <a:t> =T</a:t>
            </a:r>
            <a:r>
              <a:rPr lang="en-US" baseline="-25000" dirty="0">
                <a:solidFill>
                  <a:schemeClr val="accent6"/>
                </a:solidFill>
                <a:latin typeface="Poppins" panose="020B0604020202020204" charset="0"/>
                <a:cs typeface="Poppins" panose="020B0604020202020204" charset="0"/>
              </a:rPr>
              <a:t>ETABS</a:t>
            </a:r>
            <a:r>
              <a:rPr lang="en-US" dirty="0">
                <a:solidFill>
                  <a:schemeClr val="accent6"/>
                </a:solidFill>
                <a:latin typeface="Poppins" panose="020B0604020202020204" charset="0"/>
                <a:cs typeface="Poppins" panose="020B0604020202020204" charset="0"/>
              </a:rPr>
              <a:t>.</a:t>
            </a:r>
          </a:p>
          <a:p>
            <a:pPr marL="228600" marR="0" algn="l">
              <a:lnSpc>
                <a:spcPct val="150000"/>
              </a:lnSpc>
              <a:spcBef>
                <a:spcPts val="0"/>
              </a:spcBef>
              <a:spcAft>
                <a:spcPts val="600"/>
              </a:spcAft>
            </a:pPr>
            <a:endParaRPr lang="en-US" sz="1200" dirty="0">
              <a:solidFill>
                <a:schemeClr val="accent6"/>
              </a:solidFill>
              <a:latin typeface="Poppins" panose="020B0604020202020204" charset="0"/>
              <a:cs typeface="Poppins" panose="020B0604020202020204" charset="0"/>
            </a:endParaRPr>
          </a:p>
          <a:p>
            <a:pPr marL="228600" marR="0" algn="l">
              <a:lnSpc>
                <a:spcPct val="150000"/>
              </a:lnSpc>
              <a:spcBef>
                <a:spcPts val="0"/>
              </a:spcBef>
              <a:spcAft>
                <a:spcPts val="600"/>
              </a:spcAft>
            </a:pPr>
            <a:endParaRPr lang="en-US" sz="1800" dirty="0">
              <a:solidFill>
                <a:schemeClr val="accent6"/>
              </a:solidFill>
            </a:endParaRPr>
          </a:p>
          <a:p>
            <a:pPr lvl="0" indent="-457200" algn="l">
              <a:buClr>
                <a:schemeClr val="dk1"/>
              </a:buClr>
              <a:buSzPts val="1100"/>
              <a:buFont typeface="Arial" panose="020B0604020202020204" pitchFamily="34" charset="0"/>
              <a:buChar char="•"/>
            </a:pPr>
            <a:endParaRPr lang="en-US" sz="1800" dirty="0">
              <a:solidFill>
                <a:schemeClr val="accent6"/>
              </a:solidFill>
            </a:endParaRPr>
          </a:p>
          <a:p>
            <a:pPr lvl="0" indent="-457200" algn="l">
              <a:buClr>
                <a:schemeClr val="dk1"/>
              </a:buClr>
              <a:buSzPts val="1100"/>
            </a:pPr>
            <a:endParaRPr lang="en" sz="1200" dirty="0">
              <a:solidFill>
                <a:schemeClr val="accent6"/>
              </a:solidFill>
              <a:sym typeface="Symbol"/>
            </a:endParaRPr>
          </a:p>
        </p:txBody>
      </p:sp>
      <p:pic>
        <p:nvPicPr>
          <p:cNvPr id="30" name="Picture 29">
            <a:extLst>
              <a:ext uri="{FF2B5EF4-FFF2-40B4-BE49-F238E27FC236}">
                <a16:creationId xmlns:a16="http://schemas.microsoft.com/office/drawing/2014/main" id="{ED00566D-3F17-4BBB-8CE7-635ED1E02CEE}"/>
              </a:ext>
            </a:extLst>
          </p:cNvPr>
          <p:cNvPicPr/>
          <p:nvPr/>
        </p:nvPicPr>
        <p:blipFill>
          <a:blip r:embed="rId3" cstate="print">
            <a:extLst>
              <a:ext uri="{28A0092B-C50C-407E-A947-70E740481C1C}">
                <a14:useLocalDpi xmlns:a14="http://schemas.microsoft.com/office/drawing/2010/main" val="0"/>
              </a:ext>
            </a:extLst>
          </a:blip>
          <a:stretch>
            <a:fillRect/>
          </a:stretch>
        </p:blipFill>
        <p:spPr>
          <a:xfrm>
            <a:off x="5317778" y="2497209"/>
            <a:ext cx="2975176" cy="1809470"/>
          </a:xfrm>
          <a:prstGeom prst="rect">
            <a:avLst/>
          </a:prstGeom>
          <a:ln>
            <a:solidFill>
              <a:schemeClr val="tx1"/>
            </a:solidFill>
          </a:ln>
        </p:spPr>
      </p:pic>
    </p:spTree>
    <p:extLst>
      <p:ext uri="{BB962C8B-B14F-4D97-AF65-F5344CB8AC3E}">
        <p14:creationId xmlns:p14="http://schemas.microsoft.com/office/powerpoint/2010/main" val="414324239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Base Shear Check</a:t>
            </a:r>
            <a:endParaRPr dirty="0">
              <a:solidFill>
                <a:schemeClr val="accent5">
                  <a:lumMod val="75000"/>
                </a:schemeClr>
              </a:solidFill>
            </a:endParaRPr>
          </a:p>
        </p:txBody>
      </p:sp>
      <p:grpSp>
        <p:nvGrpSpPr>
          <p:cNvPr id="14109" name="Google Shape;14109;p53"/>
          <p:cNvGrpSpPr/>
          <p:nvPr/>
        </p:nvGrpSpPr>
        <p:grpSpPr>
          <a:xfrm>
            <a:off x="5755706" y="602444"/>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904620" y="613132"/>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8" name="Google Shape;14138;p53"/>
          <p:cNvSpPr txBox="1">
            <a:spLocks noGrp="1"/>
          </p:cNvSpPr>
          <p:nvPr>
            <p:ph type="subTitle" idx="1"/>
          </p:nvPr>
        </p:nvSpPr>
        <p:spPr>
          <a:xfrm>
            <a:off x="851046" y="1223714"/>
            <a:ext cx="7880724" cy="3172238"/>
          </a:xfrm>
          <a:prstGeom prst="rect">
            <a:avLst/>
          </a:prstGeom>
        </p:spPr>
        <p:txBody>
          <a:bodyPr spcFirstLastPara="1" wrap="square" lIns="91425" tIns="91425" rIns="91425" bIns="91425" anchor="ctr" anchorCtr="0">
            <a:noAutofit/>
          </a:bodyPr>
          <a:lstStyle/>
          <a:p>
            <a:pPr marL="228600" marR="0" algn="l">
              <a:lnSpc>
                <a:spcPct val="150000"/>
              </a:lnSpc>
              <a:spcBef>
                <a:spcPts val="0"/>
              </a:spcBef>
              <a:spcAft>
                <a:spcPts val="600"/>
              </a:spcAft>
            </a:pPr>
            <a:endParaRPr lang="en-US" sz="1200" dirty="0">
              <a:solidFill>
                <a:schemeClr val="accent6"/>
              </a:solidFill>
              <a:latin typeface="Poppins" panose="020B0604020202020204" charset="0"/>
              <a:cs typeface="Poppins" panose="020B0604020202020204" charset="0"/>
            </a:endParaRPr>
          </a:p>
          <a:p>
            <a:pPr marL="228600" marR="0" algn="l">
              <a:lnSpc>
                <a:spcPct val="150000"/>
              </a:lnSpc>
              <a:spcBef>
                <a:spcPts val="0"/>
              </a:spcBef>
              <a:spcAft>
                <a:spcPts val="600"/>
              </a:spcAft>
            </a:pPr>
            <a:endParaRPr lang="en-US" sz="1800" dirty="0">
              <a:solidFill>
                <a:schemeClr val="accent6"/>
              </a:solidFill>
            </a:endParaRPr>
          </a:p>
          <a:p>
            <a:pPr lvl="0" indent="-457200" algn="l">
              <a:buClr>
                <a:schemeClr val="dk1"/>
              </a:buClr>
              <a:buSzPts val="1100"/>
              <a:buFont typeface="Arial" panose="020B0604020202020204" pitchFamily="34" charset="0"/>
              <a:buChar char="•"/>
            </a:pPr>
            <a:endParaRPr lang="en-US" sz="1800" dirty="0">
              <a:solidFill>
                <a:schemeClr val="accent6"/>
              </a:solidFill>
            </a:endParaRPr>
          </a:p>
          <a:p>
            <a:pPr lvl="0" indent="-457200" algn="l">
              <a:buClr>
                <a:schemeClr val="dk1"/>
              </a:buClr>
              <a:buSzPts val="1100"/>
            </a:pPr>
            <a:endParaRPr lang="en" sz="1200" dirty="0">
              <a:solidFill>
                <a:schemeClr val="accent6"/>
              </a:solidFill>
              <a:sym typeface="Symbol"/>
            </a:endParaRPr>
          </a:p>
        </p:txBody>
      </p:sp>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988040" y="484828"/>
            <a:ext cx="7880724" cy="322473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sz="1400" dirty="0">
                <a:latin typeface="Poppins" panose="020B0604020202020204" charset="0"/>
                <a:cs typeface="Poppins" panose="020B0604020202020204" charset="0"/>
              </a:rPr>
              <a:t>V = W*C</a:t>
            </a:r>
            <a:r>
              <a:rPr lang="en-US" sz="1400" baseline="-25000" dirty="0">
                <a:latin typeface="Poppins" panose="020B0604020202020204" charset="0"/>
                <a:cs typeface="Poppins" panose="020B0604020202020204" charset="0"/>
              </a:rPr>
              <a:t>s</a:t>
            </a:r>
          </a:p>
          <a:p>
            <a:r>
              <a:rPr lang="en-US" sz="1400" dirty="0">
                <a:latin typeface="Poppins" panose="020B0604020202020204" charset="0"/>
                <a:cs typeface="Poppins" panose="020B0604020202020204" charset="0"/>
              </a:rPr>
              <a:t>In X-direction:</a:t>
            </a:r>
          </a:p>
          <a:p>
            <a:r>
              <a:rPr lang="en-US" sz="1400" dirty="0">
                <a:latin typeface="Poppins" panose="020B0604020202020204" charset="0"/>
                <a:cs typeface="Poppins" panose="020B0604020202020204" charset="0"/>
              </a:rPr>
              <a:t>W=</a:t>
            </a:r>
            <a:r>
              <a:rPr lang="en-US" sz="1400" dirty="0">
                <a:effectLst/>
                <a:latin typeface="Poppins" panose="020B0604020202020204" charset="0"/>
                <a:cs typeface="Poppins" panose="020B0604020202020204" charset="0"/>
              </a:rPr>
              <a:t>W</a:t>
            </a:r>
            <a:r>
              <a:rPr lang="en-US" sz="1400" baseline="-25000" dirty="0">
                <a:effectLst/>
                <a:latin typeface="Poppins" panose="020B0604020202020204" charset="0"/>
                <a:cs typeface="Poppins" panose="020B0604020202020204" charset="0"/>
              </a:rPr>
              <a:t>DL</a:t>
            </a:r>
            <a:r>
              <a:rPr lang="en-US" sz="1400" dirty="0">
                <a:effectLst/>
                <a:latin typeface="Poppins" panose="020B0604020202020204" charset="0"/>
                <a:cs typeface="Poppins" panose="020B0604020202020204" charset="0"/>
              </a:rPr>
              <a:t>-W</a:t>
            </a:r>
            <a:r>
              <a:rPr lang="en-US" sz="1400" baseline="-25000" dirty="0">
                <a:effectLst/>
                <a:latin typeface="Poppins" panose="020B0604020202020204" charset="0"/>
                <a:cs typeface="Poppins" panose="020B0604020202020204" charset="0"/>
              </a:rPr>
              <a:t>(DL for half of the first story )</a:t>
            </a:r>
            <a:r>
              <a:rPr lang="en-US" sz="1400" dirty="0">
                <a:effectLst/>
                <a:latin typeface="Poppins" panose="020B0604020202020204" charset="0"/>
                <a:cs typeface="Poppins" panose="020B0604020202020204" charset="0"/>
              </a:rPr>
              <a:t>+W</a:t>
            </a:r>
            <a:r>
              <a:rPr lang="en-US" sz="1400" baseline="-25000" dirty="0">
                <a:effectLst/>
                <a:latin typeface="Poppins" panose="020B0604020202020204" charset="0"/>
                <a:cs typeface="Poppins" panose="020B0604020202020204" charset="0"/>
              </a:rPr>
              <a:t>SD</a:t>
            </a:r>
            <a:r>
              <a:rPr lang="en-US" sz="1400" dirty="0">
                <a:effectLst/>
                <a:latin typeface="Poppins" panose="020B0604020202020204" charset="0"/>
                <a:cs typeface="Poppins" panose="020B0604020202020204" charset="0"/>
              </a:rPr>
              <a:t>+0.25W</a:t>
            </a:r>
            <a:r>
              <a:rPr lang="en-US" sz="1400" baseline="-25000" dirty="0">
                <a:effectLst/>
                <a:latin typeface="Poppins" panose="020B0604020202020204" charset="0"/>
                <a:cs typeface="Poppins" panose="020B0604020202020204" charset="0"/>
              </a:rPr>
              <a:t>LL</a:t>
            </a:r>
            <a:r>
              <a:rPr lang="en-US" sz="1400" dirty="0">
                <a:effectLst/>
                <a:latin typeface="Poppins" panose="020B0604020202020204" charset="0"/>
                <a:cs typeface="Poppins" panose="020B0604020202020204" charset="0"/>
              </a:rPr>
              <a:t>. =147176.46 </a:t>
            </a:r>
            <a:r>
              <a:rPr lang="en-US" sz="1400" dirty="0" err="1">
                <a:effectLst/>
                <a:latin typeface="Poppins" panose="020B0604020202020204" charset="0"/>
                <a:cs typeface="Poppins" panose="020B0604020202020204" charset="0"/>
              </a:rPr>
              <a:t>kN.</a:t>
            </a:r>
            <a:endParaRPr lang="en-US" sz="1400" baseline="-25000" dirty="0">
              <a:effectLst/>
              <a:latin typeface="Poppins" panose="020B0604020202020204" charset="0"/>
              <a:cs typeface="Poppins" panose="020B0604020202020204" charset="0"/>
            </a:endParaRPr>
          </a:p>
          <a:p>
            <a:r>
              <a:rPr lang="en-US" sz="1400" dirty="0">
                <a:latin typeface="Poppins" panose="020B0604020202020204" charset="0"/>
                <a:cs typeface="Poppins" panose="020B0604020202020204" charset="0"/>
              </a:rPr>
              <a:t>C</a:t>
            </a:r>
            <a:r>
              <a:rPr lang="en-US" sz="1400" baseline="-25000" dirty="0">
                <a:latin typeface="Poppins" panose="020B0604020202020204" charset="0"/>
                <a:cs typeface="Poppins" panose="020B0604020202020204" charset="0"/>
              </a:rPr>
              <a:t>s</a:t>
            </a:r>
            <a:r>
              <a:rPr lang="en-US" sz="1400" dirty="0">
                <a:latin typeface="Poppins" panose="020B0604020202020204" charset="0"/>
                <a:cs typeface="Poppins" panose="020B0604020202020204" charset="0"/>
              </a:rPr>
              <a:t> final=</a:t>
            </a:r>
            <a:r>
              <a:rPr lang="en-US" sz="1400" b="1" dirty="0" err="1">
                <a:effectLst/>
                <a:latin typeface="Poppins" panose="020B0604020202020204" charset="0"/>
                <a:cs typeface="Poppins" panose="020B0604020202020204" charset="0"/>
              </a:rPr>
              <a:t>C</a:t>
            </a:r>
            <a:r>
              <a:rPr lang="en-US" sz="1400" b="1" baseline="-25000" dirty="0" err="1">
                <a:effectLst/>
                <a:latin typeface="Poppins" panose="020B0604020202020204" charset="0"/>
                <a:cs typeface="Poppins" panose="020B0604020202020204" charset="0"/>
              </a:rPr>
              <a:t>s,max</a:t>
            </a:r>
            <a:r>
              <a:rPr lang="en-US" sz="1400" b="1" dirty="0">
                <a:effectLst/>
                <a:latin typeface="Poppins" panose="020B0604020202020204" charset="0"/>
                <a:cs typeface="Poppins" panose="020B0604020202020204" charset="0"/>
              </a:rPr>
              <a:t>. =</a:t>
            </a:r>
            <a:r>
              <a:rPr lang="en-US" sz="1400" dirty="0">
                <a:effectLst/>
                <a:latin typeface="Poppins" panose="020B0604020202020204" charset="0"/>
                <a:cs typeface="Poppins" panose="020B0604020202020204" charset="0"/>
              </a:rPr>
              <a:t>0.0404.</a:t>
            </a:r>
          </a:p>
          <a:p>
            <a:r>
              <a:rPr lang="en-US" sz="1400" dirty="0">
                <a:latin typeface="Poppins" panose="020B0604020202020204" charset="0"/>
                <a:cs typeface="Poppins" panose="020B0604020202020204" charset="0"/>
              </a:rPr>
              <a:t>V=0.0404*147176.46=5949.027 </a:t>
            </a:r>
            <a:r>
              <a:rPr lang="en-US" sz="1400" dirty="0" err="1">
                <a:latin typeface="Poppins" panose="020B0604020202020204" charset="0"/>
                <a:cs typeface="Poppins" panose="020B0604020202020204" charset="0"/>
              </a:rPr>
              <a:t>kN.</a:t>
            </a:r>
            <a:endParaRPr lang="en-US" sz="1400" dirty="0">
              <a:latin typeface="Poppins" panose="020B0604020202020204" charset="0"/>
              <a:cs typeface="Poppins" panose="020B0604020202020204" charset="0"/>
            </a:endParaRPr>
          </a:p>
          <a:p>
            <a:endParaRPr lang="en-US" dirty="0"/>
          </a:p>
        </p:txBody>
      </p:sp>
      <p:graphicFrame>
        <p:nvGraphicFramePr>
          <p:cNvPr id="34" name="Google Shape;14031;p51">
            <a:extLst>
              <a:ext uri="{FF2B5EF4-FFF2-40B4-BE49-F238E27FC236}">
                <a16:creationId xmlns:a16="http://schemas.microsoft.com/office/drawing/2014/main" id="{BB137D25-2CFB-4164-ACF5-FA169F67B41E}"/>
              </a:ext>
            </a:extLst>
          </p:cNvPr>
          <p:cNvGraphicFramePr/>
          <p:nvPr>
            <p:extLst>
              <p:ext uri="{D42A27DB-BD31-4B8C-83A1-F6EECF244321}">
                <p14:modId xmlns:p14="http://schemas.microsoft.com/office/powerpoint/2010/main" val="177275112"/>
              </p:ext>
            </p:extLst>
          </p:nvPr>
        </p:nvGraphicFramePr>
        <p:xfrm>
          <a:off x="1440025" y="2902508"/>
          <a:ext cx="6249929" cy="1792818"/>
        </p:xfrm>
        <a:graphic>
          <a:graphicData uri="http://schemas.openxmlformats.org/drawingml/2006/table">
            <a:tbl>
              <a:tblPr>
                <a:noFill/>
                <a:tableStyleId>{ECEEDDAF-1F70-4766-8B4D-EC6E71D6DCF3}</a:tableStyleId>
              </a:tblPr>
              <a:tblGrid>
                <a:gridCol w="1110867">
                  <a:extLst>
                    <a:ext uri="{9D8B030D-6E8A-4147-A177-3AD203B41FA5}">
                      <a16:colId xmlns:a16="http://schemas.microsoft.com/office/drawing/2014/main" val="20000"/>
                    </a:ext>
                  </a:extLst>
                </a:gridCol>
                <a:gridCol w="986787">
                  <a:extLst>
                    <a:ext uri="{9D8B030D-6E8A-4147-A177-3AD203B41FA5}">
                      <a16:colId xmlns:a16="http://schemas.microsoft.com/office/drawing/2014/main" val="20001"/>
                    </a:ext>
                  </a:extLst>
                </a:gridCol>
                <a:gridCol w="1146785">
                  <a:extLst>
                    <a:ext uri="{9D8B030D-6E8A-4147-A177-3AD203B41FA5}">
                      <a16:colId xmlns:a16="http://schemas.microsoft.com/office/drawing/2014/main" val="20002"/>
                    </a:ext>
                  </a:extLst>
                </a:gridCol>
                <a:gridCol w="1027304">
                  <a:extLst>
                    <a:ext uri="{9D8B030D-6E8A-4147-A177-3AD203B41FA5}">
                      <a16:colId xmlns:a16="http://schemas.microsoft.com/office/drawing/2014/main" val="20003"/>
                    </a:ext>
                  </a:extLst>
                </a:gridCol>
                <a:gridCol w="989093">
                  <a:extLst>
                    <a:ext uri="{9D8B030D-6E8A-4147-A177-3AD203B41FA5}">
                      <a16:colId xmlns:a16="http://schemas.microsoft.com/office/drawing/2014/main" val="20004"/>
                    </a:ext>
                  </a:extLst>
                </a:gridCol>
                <a:gridCol w="989093">
                  <a:extLst>
                    <a:ext uri="{9D8B030D-6E8A-4147-A177-3AD203B41FA5}">
                      <a16:colId xmlns:a16="http://schemas.microsoft.com/office/drawing/2014/main" val="2212065028"/>
                    </a:ext>
                  </a:extLst>
                </a:gridCol>
              </a:tblGrid>
              <a:tr h="493958">
                <a:tc>
                  <a:txBody>
                    <a:bodyPr/>
                    <a:lstStyle/>
                    <a:p>
                      <a:pPr marL="0" marR="0" algn="ctr">
                        <a:lnSpc>
                          <a:spcPct val="150000"/>
                        </a:lnSpc>
                        <a:spcBef>
                          <a:spcPts val="0"/>
                        </a:spcBef>
                        <a:spcAft>
                          <a:spcPts val="0"/>
                        </a:spcAft>
                      </a:pPr>
                      <a:r>
                        <a:rPr lang="en-US" sz="1100" dirty="0">
                          <a:solidFill>
                            <a:schemeClr val="accent6"/>
                          </a:solidFill>
                          <a:latin typeface="Poppins" charset="0"/>
                          <a:ea typeface="Calibri"/>
                          <a:cs typeface="Poppins" charset="0"/>
                        </a:rPr>
                        <a:t>Axis</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Base shear</a:t>
                      </a:r>
                    </a:p>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hand</a:t>
                      </a:r>
                    </a:p>
                  </a:txBody>
                  <a:tcPr marL="68580" marR="68580" marT="0" marB="0">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Base shear</a:t>
                      </a:r>
                    </a:p>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ETABS</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Preliminary scale factor </a:t>
                      </a:r>
                      <a:endParaRPr lang="en-US" sz="1100" b="0" i="0" u="none" strike="noStrike" cap="none" dirty="0">
                        <a:solidFill>
                          <a:schemeClr val="accent1"/>
                        </a:solidFill>
                        <a:latin typeface="Poppins" charset="0"/>
                        <a:ea typeface="Times New Roman"/>
                        <a:cs typeface="Poppins" charset="0"/>
                        <a:sym typeface="Arial"/>
                      </a:endParaRP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New</a:t>
                      </a:r>
                    </a:p>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 scale factor </a:t>
                      </a:r>
                      <a:endParaRPr lang="en-US" sz="1100" b="0" i="0" u="none" strike="noStrike" cap="none" dirty="0">
                        <a:solidFill>
                          <a:schemeClr val="accent1"/>
                        </a:solidFill>
                        <a:latin typeface="Poppins" charset="0"/>
                        <a:ea typeface="Times New Roman"/>
                        <a:cs typeface="Poppins" charset="0"/>
                        <a:sym typeface="Arial"/>
                      </a:endParaRP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a:cs typeface="Poppins" charset="0"/>
                          <a:sym typeface="Arial"/>
                        </a:rPr>
                        <a:t>New base shear ETABS</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X-direction</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5949.027</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5448.204</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1962</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2142</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5948.039</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Y-direction</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7564.251</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22539.499</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1962</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658</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7559.118</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36" name="Google Shape;14108;p53">
            <a:extLst>
              <a:ext uri="{FF2B5EF4-FFF2-40B4-BE49-F238E27FC236}">
                <a16:creationId xmlns:a16="http://schemas.microsoft.com/office/drawing/2014/main" id="{E50F8FC3-3EE1-42DA-8AE4-5C9B2B1A01C3}"/>
              </a:ext>
            </a:extLst>
          </p:cNvPr>
          <p:cNvSpPr txBox="1">
            <a:spLocks/>
          </p:cNvSpPr>
          <p:nvPr/>
        </p:nvSpPr>
        <p:spPr>
          <a:xfrm>
            <a:off x="2984970" y="852088"/>
            <a:ext cx="5746800" cy="138890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Poppins"/>
              <a:buNone/>
              <a:defRPr sz="1800" b="1" i="0" u="none" strike="noStrike" cap="none">
                <a:solidFill>
                  <a:schemeClr val="accent2"/>
                </a:solidFill>
                <a:latin typeface="Poppins"/>
                <a:ea typeface="Poppins"/>
                <a:cs typeface="Poppins"/>
                <a:sym typeface="Poppins"/>
              </a:defRPr>
            </a:lvl1pPr>
            <a:lvl2pPr marR="0" lvl="1"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2pPr>
            <a:lvl3pPr marR="0" lvl="2"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3pPr>
            <a:lvl4pPr marR="0" lvl="3"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4pPr>
            <a:lvl5pPr marR="0" lvl="4"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5pPr>
            <a:lvl6pPr marR="0" lvl="5"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6pPr>
            <a:lvl7pPr marR="0" lvl="6"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7pPr>
            <a:lvl8pPr marR="0" lvl="7"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8pPr>
            <a:lvl9pPr marR="0" lvl="8"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9pPr>
          </a:lstStyle>
          <a:p>
            <a:pPr algn="l"/>
            <a:r>
              <a:rPr lang="en-US" sz="1400" b="0" dirty="0">
                <a:solidFill>
                  <a:schemeClr val="accent6"/>
                </a:solidFill>
              </a:rPr>
              <a:t>Where:    V: base shear.</a:t>
            </a:r>
          </a:p>
          <a:p>
            <a:pPr algn="l"/>
            <a:r>
              <a:rPr lang="en-US" sz="1400" b="0" dirty="0">
                <a:solidFill>
                  <a:schemeClr val="accent6"/>
                </a:solidFill>
              </a:rPr>
              <a:t>                  W:Weight of structure.</a:t>
            </a:r>
          </a:p>
          <a:p>
            <a:pPr algn="l"/>
            <a:r>
              <a:rPr lang="en-US" sz="1400" b="0" dirty="0">
                <a:solidFill>
                  <a:schemeClr val="accent6"/>
                </a:solidFill>
              </a:rPr>
              <a:t>                 C</a:t>
            </a:r>
            <a:r>
              <a:rPr lang="en-US" sz="1400" b="0" baseline="-25000" dirty="0">
                <a:solidFill>
                  <a:schemeClr val="accent6"/>
                </a:solidFill>
              </a:rPr>
              <a:t>s</a:t>
            </a:r>
            <a:r>
              <a:rPr lang="en-US" sz="1400" b="0" dirty="0">
                <a:solidFill>
                  <a:schemeClr val="accent6"/>
                </a:solidFill>
              </a:rPr>
              <a:t>: the seismic response coefficient</a:t>
            </a:r>
            <a:r>
              <a:rPr lang="en-US" sz="1100" b="0" dirty="0">
                <a:solidFill>
                  <a:schemeClr val="accent6"/>
                </a:solidFill>
              </a:rPr>
              <a:t>.</a:t>
            </a:r>
          </a:p>
        </p:txBody>
      </p:sp>
    </p:spTree>
    <p:extLst>
      <p:ext uri="{BB962C8B-B14F-4D97-AF65-F5344CB8AC3E}">
        <p14:creationId xmlns:p14="http://schemas.microsoft.com/office/powerpoint/2010/main" val="155327874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33" name="Google Shape;14138;p53">
            <a:extLst>
              <a:ext uri="{FF2B5EF4-FFF2-40B4-BE49-F238E27FC236}">
                <a16:creationId xmlns:a16="http://schemas.microsoft.com/office/drawing/2014/main" id="{DB7D3B16-ADAB-470D-8A79-9B0B0005AAC9}"/>
              </a:ext>
            </a:extLst>
          </p:cNvPr>
          <p:cNvSpPr txBox="1">
            <a:spLocks noRot="1" noChangeAspect="1" noMove="1" noResize="1" noEditPoints="1" noAdjustHandles="1" noChangeArrowheads="1" noChangeShapeType="1" noTextEdit="1"/>
          </p:cNvSpPr>
          <p:nvPr/>
        </p:nvSpPr>
        <p:spPr>
          <a:xfrm>
            <a:off x="851046" y="457707"/>
            <a:ext cx="7783288" cy="3834821"/>
          </a:xfrm>
          <a:prstGeom prst="rect">
            <a:avLst/>
          </a:prstGeom>
          <a:blipFill>
            <a:blip r:embed="rId3"/>
            <a:stretch>
              <a:fillRect l="-235"/>
            </a:stretch>
          </a:blipFill>
          <a:ln>
            <a:noFill/>
          </a:ln>
        </p:spPr>
        <p:txBody>
          <a:bodyPr/>
          <a:lstStyle/>
          <a:p>
            <a:r>
              <a:rPr lang="en-US" dirty="0">
                <a:noFill/>
              </a:rPr>
              <a:t> </a:t>
            </a:r>
          </a:p>
        </p:txBody>
      </p:sp>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Story Drift Check</a:t>
            </a:r>
            <a:endParaRPr dirty="0">
              <a:solidFill>
                <a:schemeClr val="accent5">
                  <a:lumMod val="75000"/>
                </a:schemeClr>
              </a:solidFill>
            </a:endParaRPr>
          </a:p>
        </p:txBody>
      </p:sp>
      <p:grpSp>
        <p:nvGrpSpPr>
          <p:cNvPr id="14109" name="Google Shape;14109;p53"/>
          <p:cNvGrpSpPr/>
          <p:nvPr/>
        </p:nvGrpSpPr>
        <p:grpSpPr>
          <a:xfrm>
            <a:off x="5668995" y="594561"/>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857324" y="652546"/>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2" name="Picture 31">
            <a:extLst>
              <a:ext uri="{FF2B5EF4-FFF2-40B4-BE49-F238E27FC236}">
                <a16:creationId xmlns:a16="http://schemas.microsoft.com/office/drawing/2014/main" id="{530DC0B3-470A-43C1-B8DE-9BC7DA8589EB}"/>
              </a:ext>
            </a:extLst>
          </p:cNvPr>
          <p:cNvPicPr/>
          <p:nvPr/>
        </p:nvPicPr>
        <p:blipFill>
          <a:blip r:embed="rId4" cstate="print">
            <a:extLst>
              <a:ext uri="{28A0092B-C50C-407E-A947-70E740481C1C}">
                <a14:useLocalDpi xmlns:a14="http://schemas.microsoft.com/office/drawing/2010/main" val="0"/>
              </a:ext>
            </a:extLst>
          </a:blip>
          <a:stretch>
            <a:fillRect/>
          </a:stretch>
        </p:blipFill>
        <p:spPr>
          <a:xfrm>
            <a:off x="1617227" y="2623550"/>
            <a:ext cx="5943600" cy="1962785"/>
          </a:xfrm>
          <a:prstGeom prst="rect">
            <a:avLst/>
          </a:prstGeom>
          <a:ln>
            <a:solidFill>
              <a:schemeClr val="tx1"/>
            </a:solidFill>
          </a:ln>
        </p:spPr>
      </p:pic>
      <p:sp>
        <p:nvSpPr>
          <p:cNvPr id="4" name="Rectangle 3">
            <a:extLst>
              <a:ext uri="{FF2B5EF4-FFF2-40B4-BE49-F238E27FC236}">
                <a16:creationId xmlns:a16="http://schemas.microsoft.com/office/drawing/2014/main" id="{DDCD2EC9-F8EF-4FA6-87E7-EB337CBD5226}"/>
              </a:ext>
            </a:extLst>
          </p:cNvPr>
          <p:cNvSpPr/>
          <p:nvPr/>
        </p:nvSpPr>
        <p:spPr>
          <a:xfrm>
            <a:off x="5800951" y="4310047"/>
            <a:ext cx="487181" cy="19891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9470236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Story Drift Check</a:t>
            </a:r>
            <a:endParaRPr dirty="0">
              <a:solidFill>
                <a:schemeClr val="accent5">
                  <a:lumMod val="75000"/>
                </a:schemeClr>
              </a:solidFill>
            </a:endParaRPr>
          </a:p>
        </p:txBody>
      </p:sp>
      <p:grpSp>
        <p:nvGrpSpPr>
          <p:cNvPr id="14109" name="Google Shape;14109;p53"/>
          <p:cNvGrpSpPr/>
          <p:nvPr/>
        </p:nvGrpSpPr>
        <p:grpSpPr>
          <a:xfrm>
            <a:off x="5716292" y="618209"/>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2062275" y="621015"/>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932109" y="-299296"/>
            <a:ext cx="7783288" cy="383482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r>
              <a:rPr lang="en-US" sz="1400" dirty="0">
                <a:solidFill>
                  <a:schemeClr val="accent6"/>
                </a:solidFill>
                <a:latin typeface="Poppins"/>
                <a:cs typeface="Poppins"/>
              </a:rPr>
              <a:t>From ASCE 7-10 Table 12.12-1,the allowable story drift is 0.02h, since all the drift values less than 0.02, the drift values are acceptable. </a:t>
            </a: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endParaRPr lang="en-US" dirty="0"/>
          </a:p>
        </p:txBody>
      </p:sp>
      <mc:AlternateContent xmlns:mc="http://schemas.openxmlformats.org/markup-compatibility/2006" xmlns:a14="http://schemas.microsoft.com/office/drawing/2010/main">
        <mc:Choice Requires="a14">
          <p:graphicFrame>
            <p:nvGraphicFramePr>
              <p:cNvPr id="34" name="Google Shape;14031;p51">
                <a:extLst>
                  <a:ext uri="{FF2B5EF4-FFF2-40B4-BE49-F238E27FC236}">
                    <a16:creationId xmlns:a16="http://schemas.microsoft.com/office/drawing/2014/main" id="{1C94AD0E-4D2C-49D7-9B44-40CFE8461D45}"/>
                  </a:ext>
                </a:extLst>
              </p:cNvPr>
              <p:cNvGraphicFramePr/>
              <p:nvPr>
                <p:extLst>
                  <p:ext uri="{D42A27DB-BD31-4B8C-83A1-F6EECF244321}">
                    <p14:modId xmlns:p14="http://schemas.microsoft.com/office/powerpoint/2010/main" val="3626205418"/>
                  </p:ext>
                </p:extLst>
              </p:nvPr>
            </p:nvGraphicFramePr>
            <p:xfrm>
              <a:off x="1947900" y="1563795"/>
              <a:ext cx="4992546" cy="3242589"/>
            </p:xfrm>
            <a:graphic>
              <a:graphicData uri="http://schemas.openxmlformats.org/drawingml/2006/table">
                <a:tbl>
                  <a:tblPr>
                    <a:noFill/>
                    <a:tableStyleId>{ECEEDDAF-1F70-4766-8B4D-EC6E71D6DCF3}</a:tableStyleId>
                  </a:tblPr>
                  <a:tblGrid>
                    <a:gridCol w="1110867">
                      <a:extLst>
                        <a:ext uri="{9D8B030D-6E8A-4147-A177-3AD203B41FA5}">
                          <a16:colId xmlns:a16="http://schemas.microsoft.com/office/drawing/2014/main" val="20000"/>
                        </a:ext>
                      </a:extLst>
                    </a:gridCol>
                    <a:gridCol w="1258284">
                      <a:extLst>
                        <a:ext uri="{9D8B030D-6E8A-4147-A177-3AD203B41FA5}">
                          <a16:colId xmlns:a16="http://schemas.microsoft.com/office/drawing/2014/main" val="20001"/>
                        </a:ext>
                      </a:extLst>
                    </a:gridCol>
                    <a:gridCol w="1386706">
                      <a:extLst>
                        <a:ext uri="{9D8B030D-6E8A-4147-A177-3AD203B41FA5}">
                          <a16:colId xmlns:a16="http://schemas.microsoft.com/office/drawing/2014/main" val="20002"/>
                        </a:ext>
                      </a:extLst>
                    </a:gridCol>
                    <a:gridCol w="1236689">
                      <a:extLst>
                        <a:ext uri="{9D8B030D-6E8A-4147-A177-3AD203B41FA5}">
                          <a16:colId xmlns:a16="http://schemas.microsoft.com/office/drawing/2014/main" val="20003"/>
                        </a:ext>
                      </a:extLst>
                    </a:gridCol>
                  </a:tblGrid>
                  <a:tr h="561649">
                    <a:tc>
                      <a:txBody>
                        <a:bodyPr/>
                        <a:lstStyle/>
                        <a:p>
                          <a:pPr marL="0" marR="0" algn="ctr">
                            <a:lnSpc>
                              <a:spcPct val="150000"/>
                            </a:lnSpc>
                            <a:spcBef>
                              <a:spcPts val="0"/>
                            </a:spcBef>
                            <a:spcAft>
                              <a:spcPts val="0"/>
                            </a:spcAft>
                          </a:pPr>
                          <a:r>
                            <a:rPr lang="en-US" sz="1100" dirty="0">
                              <a:solidFill>
                                <a:schemeClr val="accent6"/>
                              </a:solidFill>
                              <a:latin typeface="Poppins" charset="0"/>
                              <a:ea typeface="Calibri"/>
                              <a:cs typeface="Poppins" charset="0"/>
                            </a:rPr>
                            <a:t>Story #</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ETABS elastic drift(mm)</a:t>
                          </a:r>
                          <a:endParaRPr lang="en-US" sz="1100" b="0" i="0" u="none" strike="noStrike" cap="none" dirty="0">
                            <a:solidFill>
                              <a:schemeClr val="accent1"/>
                            </a:solidFill>
                            <a:latin typeface="Poppins" charset="0"/>
                            <a:ea typeface="Times New Roman"/>
                            <a:cs typeface="Poppins" charset="0"/>
                            <a:sym typeface="Arial"/>
                          </a:endParaRPr>
                        </a:p>
                      </a:txBody>
                      <a:tcPr marL="68580" marR="68580" marT="0" marB="0">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Inelastic drift(mm)= </a:t>
                          </a:r>
                          <a14:m>
                            <m:oMath xmlns:m="http://schemas.openxmlformats.org/officeDocument/2006/math">
                              <m:f>
                                <m:fPr>
                                  <m:ctrlPr>
                                    <a:rPr lang="en-US" sz="1100" b="0" i="1" u="none" strike="noStrike" cap="none">
                                      <a:solidFill>
                                        <a:schemeClr val="accent1"/>
                                      </a:solidFill>
                                      <a:latin typeface="Cambria Math" panose="02040503050406030204" pitchFamily="18" charset="0"/>
                                      <a:ea typeface="Arial"/>
                                      <a:cs typeface="Poppins" charset="0"/>
                                      <a:sym typeface="Arial"/>
                                    </a:rPr>
                                  </m:ctrlPr>
                                </m:fPr>
                                <m:num>
                                  <m:r>
                                    <a:rPr lang="en-US" sz="1100" b="0" i="0" u="none" strike="noStrike" cap="none">
                                      <a:solidFill>
                                        <a:schemeClr val="accent1"/>
                                      </a:solidFill>
                                      <a:latin typeface="Cambria Math" panose="02040503050406030204" pitchFamily="18" charset="0"/>
                                      <a:ea typeface="Arial"/>
                                      <a:cs typeface="Poppins" charset="0"/>
                                      <a:sym typeface="Arial"/>
                                    </a:rPr>
                                    <m:t>𝐷𝑟𝑖𝑓𝑡</m:t>
                                  </m:r>
                                  <m:r>
                                    <a:rPr lang="en-US" sz="1100" b="0" i="0" u="none" strike="noStrike" cap="none">
                                      <a:solidFill>
                                        <a:schemeClr val="accent1"/>
                                      </a:solidFill>
                                      <a:latin typeface="Cambria Math" panose="02040503050406030204" pitchFamily="18" charset="0"/>
                                      <a:ea typeface="Arial"/>
                                      <a:cs typeface="Poppins" charset="0"/>
                                      <a:sym typeface="Arial"/>
                                    </a:rPr>
                                    <m:t>∗</m:t>
                                  </m:r>
                                  <m:r>
                                    <a:rPr lang="en-US" sz="1100" b="0" i="0" u="none" strike="noStrike" cap="none">
                                      <a:solidFill>
                                        <a:schemeClr val="accent1"/>
                                      </a:solidFill>
                                      <a:latin typeface="Cambria Math" panose="02040503050406030204" pitchFamily="18" charset="0"/>
                                      <a:ea typeface="Arial"/>
                                      <a:cs typeface="Poppins" charset="0"/>
                                      <a:sym typeface="Arial"/>
                                    </a:rPr>
                                    <m:t>𝐶𝑑</m:t>
                                  </m:r>
                                </m:num>
                                <m:den>
                                  <m:r>
                                    <a:rPr lang="en-US" sz="1100" b="0" i="0" u="none" strike="noStrike" cap="none">
                                      <a:solidFill>
                                        <a:schemeClr val="accent1"/>
                                      </a:solidFill>
                                      <a:latin typeface="Cambria Math" panose="02040503050406030204" pitchFamily="18" charset="0"/>
                                      <a:ea typeface="Arial"/>
                                      <a:cs typeface="Poppins" charset="0"/>
                                      <a:sym typeface="Arial"/>
                                    </a:rPr>
                                    <m:t>𝐼</m:t>
                                  </m:r>
                                </m:den>
                              </m:f>
                            </m:oMath>
                          </a14:m>
                          <a:endParaRPr lang="en-US" sz="1100" b="0" i="0" u="none" strike="noStrike" cap="none" dirty="0">
                            <a:solidFill>
                              <a:schemeClr val="accent1"/>
                            </a:solidFill>
                            <a:latin typeface="Poppins" charset="0"/>
                            <a:ea typeface="Arial"/>
                            <a:cs typeface="Poppins" charset="0"/>
                            <a:sym typeface="Arial"/>
                          </a:endParaRP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Check.</a:t>
                          </a:r>
                        </a:p>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a:cs typeface="Poppins" charset="0"/>
                              <a:sym typeface="Arial"/>
                            </a:rPr>
                            <a:t>(OK, not OK)</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5</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0.000376</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0.001692</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4</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0.000451</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0.0020295</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3</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0.000461</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0.0020745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911240229"/>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2</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0.000395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0.0017775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597344801"/>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1</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0.000326</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0.001467</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305515934"/>
                      </a:ext>
                    </a:extLst>
                  </a:tr>
                </a:tbl>
              </a:graphicData>
            </a:graphic>
          </p:graphicFrame>
        </mc:Choice>
        <mc:Fallback xmlns="">
          <p:graphicFrame>
            <p:nvGraphicFramePr>
              <p:cNvPr id="34" name="Google Shape;14031;p51">
                <a:extLst>
                  <a:ext uri="{FF2B5EF4-FFF2-40B4-BE49-F238E27FC236}">
                    <a16:creationId xmlns="" xmlns:a16="http://schemas.microsoft.com/office/drawing/2014/main" xmlns:a14="http://schemas.microsoft.com/office/drawing/2010/main" id="{1C94AD0E-4D2C-49D7-9B44-40CFE8461D45}"/>
                  </a:ext>
                </a:extLst>
              </p:cNvPr>
              <p:cNvGraphicFramePr/>
              <p:nvPr>
                <p:extLst>
                  <p:ext uri="{D42A27DB-BD31-4B8C-83A1-F6EECF244321}">
                    <p14:modId xmlns="" xmlns:p14="http://schemas.microsoft.com/office/powerpoint/2010/main" xmlns:a14="http://schemas.microsoft.com/office/drawing/2010/main" val="3626205418"/>
                  </p:ext>
                </p:extLst>
              </p:nvPr>
            </p:nvGraphicFramePr>
            <p:xfrm>
              <a:off x="1947900" y="1563795"/>
              <a:ext cx="4992546" cy="3244113"/>
            </p:xfrm>
            <a:graphic>
              <a:graphicData uri="http://schemas.openxmlformats.org/drawingml/2006/table">
                <a:tbl>
                  <a:tblPr>
                    <a:noFill/>
                    <a:tableStyleId>{ECEEDDAF-1F70-4766-8B4D-EC6E71D6DCF3}</a:tableStyleId>
                  </a:tblPr>
                  <a:tblGrid>
                    <a:gridCol w="1110867">
                      <a:extLst>
                        <a:ext uri="{9D8B030D-6E8A-4147-A177-3AD203B41FA5}">
                          <a16:colId xmlns="" xmlns:a16="http://schemas.microsoft.com/office/drawing/2014/main" xmlns:a14="http://schemas.microsoft.com/office/drawing/2010/main" val="20000"/>
                        </a:ext>
                      </a:extLst>
                    </a:gridCol>
                    <a:gridCol w="1258284">
                      <a:extLst>
                        <a:ext uri="{9D8B030D-6E8A-4147-A177-3AD203B41FA5}">
                          <a16:colId xmlns="" xmlns:a16="http://schemas.microsoft.com/office/drawing/2014/main" xmlns:a14="http://schemas.microsoft.com/office/drawing/2010/main" val="20001"/>
                        </a:ext>
                      </a:extLst>
                    </a:gridCol>
                    <a:gridCol w="1386706">
                      <a:extLst>
                        <a:ext uri="{9D8B030D-6E8A-4147-A177-3AD203B41FA5}">
                          <a16:colId xmlns="" xmlns:a16="http://schemas.microsoft.com/office/drawing/2014/main" xmlns:a14="http://schemas.microsoft.com/office/drawing/2010/main" val="20002"/>
                        </a:ext>
                      </a:extLst>
                    </a:gridCol>
                    <a:gridCol w="1236689">
                      <a:extLst>
                        <a:ext uri="{9D8B030D-6E8A-4147-A177-3AD203B41FA5}">
                          <a16:colId xmlns="" xmlns:a16="http://schemas.microsoft.com/office/drawing/2014/main" xmlns:a14="http://schemas.microsoft.com/office/drawing/2010/main" val="20003"/>
                        </a:ext>
                      </a:extLst>
                    </a:gridCol>
                  </a:tblGrid>
                  <a:tr h="838518">
                    <a:tc>
                      <a:txBody>
                        <a:bodyPr/>
                        <a:lstStyle/>
                        <a:p>
                          <a:pPr marL="0" marR="0" algn="ctr">
                            <a:lnSpc>
                              <a:spcPct val="150000"/>
                            </a:lnSpc>
                            <a:spcBef>
                              <a:spcPts val="0"/>
                            </a:spcBef>
                            <a:spcAft>
                              <a:spcPts val="0"/>
                            </a:spcAft>
                          </a:pPr>
                          <a:r>
                            <a:rPr lang="en-US" sz="1100" dirty="0">
                              <a:solidFill>
                                <a:schemeClr val="accent6"/>
                              </a:solidFill>
                              <a:latin typeface="Poppins" charset="0"/>
                              <a:ea typeface="Calibri"/>
                              <a:cs typeface="Poppins" charset="0"/>
                            </a:rPr>
                            <a:t>Story #</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ETABS elastic drift(mm)</a:t>
                          </a:r>
                          <a:endParaRPr lang="en-US" sz="1100" b="0" i="0" u="none" strike="noStrike" cap="none" dirty="0">
                            <a:solidFill>
                              <a:schemeClr val="accent1"/>
                            </a:solidFill>
                            <a:latin typeface="Poppins" charset="0"/>
                            <a:ea typeface="Times New Roman"/>
                            <a:cs typeface="Poppins" charset="0"/>
                            <a:sym typeface="Arial"/>
                          </a:endParaRPr>
                        </a:p>
                      </a:txBody>
                      <a:tcPr marL="68580" marR="68580" marT="0" marB="0">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endParaRPr lang="en-US"/>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blipFill>
                          <a:blip r:embed="rId3"/>
                          <a:stretch>
                            <a:fillRect l="-171491" t="-1449" r="-90351" b="-288406"/>
                          </a:stretch>
                        </a:blip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Check.</a:t>
                          </a:r>
                        </a:p>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a:cs typeface="Poppins" charset="0"/>
                              <a:sym typeface="Arial"/>
                            </a:rPr>
                            <a:t>(OK, not OK)</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 xmlns:a16="http://schemas.microsoft.com/office/drawing/2014/main" xmlns:a14="http://schemas.microsoft.com/office/drawing/2010/main" val="10000"/>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5</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0.000376</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0.001692</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 xmlns:a16="http://schemas.microsoft.com/office/drawing/2014/main" xmlns:a14="http://schemas.microsoft.com/office/drawing/2010/main" val="10001"/>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4</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0.000451</a:t>
                          </a: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0.0020295</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 xmlns:a16="http://schemas.microsoft.com/office/drawing/2014/main" xmlns:a14="http://schemas.microsoft.com/office/drawing/2010/main" val="10002"/>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3</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0.000461</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0.0020745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 xmlns:a16="http://schemas.microsoft.com/office/drawing/2014/main" xmlns:a14="http://schemas.microsoft.com/office/drawing/2010/main" val="1911240229"/>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2</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0.000395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0.0017775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 xmlns:a16="http://schemas.microsoft.com/office/drawing/2014/main" xmlns:a14="http://schemas.microsoft.com/office/drawing/2010/main" val="3597344801"/>
                      </a:ext>
                    </a:extLst>
                  </a:tr>
                  <a:tr h="4811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1</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0.000326</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0.001467</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 xmlns:a16="http://schemas.microsoft.com/office/drawing/2014/main" xmlns:a14="http://schemas.microsoft.com/office/drawing/2010/main" val="1305515934"/>
                      </a:ext>
                    </a:extLst>
                  </a:tr>
                </a:tbl>
              </a:graphicData>
            </a:graphic>
          </p:graphicFrame>
        </mc:Fallback>
      </mc:AlternateContent>
    </p:spTree>
    <p:extLst>
      <p:ext uri="{BB962C8B-B14F-4D97-AF65-F5344CB8AC3E}">
        <p14:creationId xmlns:p14="http://schemas.microsoft.com/office/powerpoint/2010/main" val="290737278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P-</a:t>
            </a:r>
            <a:r>
              <a:rPr lang="en-US" dirty="0">
                <a:solidFill>
                  <a:schemeClr val="accent5">
                    <a:lumMod val="75000"/>
                  </a:schemeClr>
                </a:solidFill>
              </a:rPr>
              <a:t>D</a:t>
            </a:r>
            <a:r>
              <a:rPr lang="en" dirty="0">
                <a:solidFill>
                  <a:schemeClr val="accent5">
                    <a:lumMod val="75000"/>
                  </a:schemeClr>
                </a:solidFill>
              </a:rPr>
              <a:t>elta Check</a:t>
            </a:r>
            <a:endParaRPr dirty="0">
              <a:solidFill>
                <a:schemeClr val="accent5">
                  <a:lumMod val="75000"/>
                </a:schemeClr>
              </a:solidFill>
            </a:endParaRPr>
          </a:p>
        </p:txBody>
      </p:sp>
      <p:grpSp>
        <p:nvGrpSpPr>
          <p:cNvPr id="14109" name="Google Shape;14109;p53"/>
          <p:cNvGrpSpPr/>
          <p:nvPr/>
        </p:nvGrpSpPr>
        <p:grpSpPr>
          <a:xfrm>
            <a:off x="5590167" y="610326"/>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xmlns:a14="http://schemas.microsoft.com/office/drawing/2010/main">
        <mc:Choice Requires="a14">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861932" y="1496802"/>
                <a:ext cx="7779895" cy="400137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endParaRPr lang="en-US" sz="1400" dirty="0">
                  <a:solidFill>
                    <a:schemeClr val="accent6"/>
                  </a:solidFill>
                  <a:latin typeface="Poppins"/>
                  <a:cs typeface="Poppins"/>
                </a:endParaRPr>
              </a:p>
              <a:p>
                <a:pPr marL="0" indent="0">
                  <a:lnSpc>
                    <a:spcPct val="100000"/>
                  </a:lnSpc>
                  <a:spcAft>
                    <a:spcPts val="0"/>
                  </a:spcAft>
                  <a:buSzPts val="1800"/>
                </a:pPr>
                <a:r>
                  <a:rPr lang="en-US" sz="1400" dirty="0">
                    <a:solidFill>
                      <a:schemeClr val="accent6"/>
                    </a:solidFill>
                    <a:latin typeface="Poppins"/>
                    <a:cs typeface="Poppins"/>
                  </a:rPr>
                  <a:t>P-delta effects on story shears and moments, the resulting member forces and moments, and the story drifts induced by these effects are not required to be considered where the stability coefficient (θ) is equal to or less than 0.10 .</a:t>
                </a:r>
              </a:p>
              <a:p>
                <a:pPr marL="0" indent="0">
                  <a:lnSpc>
                    <a:spcPct val="100000"/>
                  </a:lnSpc>
                  <a:spcAft>
                    <a:spcPts val="0"/>
                  </a:spcAft>
                  <a:buSzPts val="1800"/>
                </a:pPr>
                <a:endParaRPr lang="en-US" sz="1400" dirty="0">
                  <a:solidFill>
                    <a:schemeClr val="accent6"/>
                  </a:solidFill>
                  <a:latin typeface="Poppins"/>
                  <a:cs typeface="Poppins"/>
                  <a:sym typeface="Poppins"/>
                </a:endParaRPr>
              </a:p>
              <a:p>
                <a:pPr marL="0" indent="0">
                  <a:lnSpc>
                    <a:spcPct val="100000"/>
                  </a:lnSpc>
                  <a:spcAft>
                    <a:spcPts val="0"/>
                  </a:spcAft>
                  <a:buSzPts val="1800"/>
                </a:pPr>
                <a14:m>
                  <m:oMathPara xmlns:m="http://schemas.openxmlformats.org/officeDocument/2006/math">
                    <m:oMathParaPr>
                      <m:jc m:val="left"/>
                    </m:oMathParaPr>
                    <m:oMath xmlns:m="http://schemas.openxmlformats.org/officeDocument/2006/math">
                      <m:r>
                        <m:rPr>
                          <m:nor/>
                        </m:rPr>
                        <a:rPr lang="en-US" sz="1400" smtClean="0">
                          <a:solidFill>
                            <a:schemeClr val="accent6"/>
                          </a:solidFill>
                          <a:effectLst/>
                        </a:rPr>
                        <m:t>θ</m:t>
                      </m:r>
                      <m:r>
                        <m:rPr>
                          <m:nor/>
                        </m:rPr>
                        <a:rPr lang="en-US" sz="1400" smtClean="0">
                          <a:solidFill>
                            <a:schemeClr val="accent6"/>
                          </a:solidFill>
                          <a:effectLst/>
                        </a:rPr>
                        <m:t>=</m:t>
                      </m:r>
                      <m:f>
                        <m:fPr>
                          <m:ctrlPr>
                            <a:rPr lang="en-US" sz="1400" i="1">
                              <a:solidFill>
                                <a:schemeClr val="accent6"/>
                              </a:solidFill>
                              <a:effectLst/>
                              <a:latin typeface="Cambria Math" panose="02040503050406030204" pitchFamily="18" charset="0"/>
                              <a:cs typeface="Times New Roman" panose="02020603050405020304" pitchFamily="18" charset="0"/>
                            </a:rPr>
                          </m:ctrlPr>
                        </m:fPr>
                        <m:num>
                          <m:r>
                            <m:rPr>
                              <m:nor/>
                            </m:rPr>
                            <a:rPr lang="en-US" sz="1400">
                              <a:solidFill>
                                <a:schemeClr val="accent6"/>
                              </a:solidFill>
                              <a:effectLst/>
                            </a:rPr>
                            <m:t>Px</m:t>
                          </m:r>
                          <m:r>
                            <m:rPr>
                              <m:nor/>
                            </m:rPr>
                            <a:rPr lang="en-US" sz="1400" i="1">
                              <a:solidFill>
                                <a:schemeClr val="accent6"/>
                              </a:solidFill>
                              <a:effectLst/>
                            </a:rPr>
                            <m:t>∗</m:t>
                          </m:r>
                          <m:r>
                            <m:rPr>
                              <m:nor/>
                            </m:rPr>
                            <a:rPr lang="en-US" sz="1400">
                              <a:solidFill>
                                <a:schemeClr val="accent6"/>
                              </a:solidFill>
                              <a:effectLst/>
                            </a:rPr>
                            <m:t>∆</m:t>
                          </m:r>
                          <m:r>
                            <m:rPr>
                              <m:nor/>
                            </m:rPr>
                            <a:rPr lang="en-US" sz="1400" i="1">
                              <a:solidFill>
                                <a:schemeClr val="accent6"/>
                              </a:solidFill>
                              <a:effectLst/>
                            </a:rPr>
                            <m:t>∗</m:t>
                          </m:r>
                          <m:r>
                            <m:rPr>
                              <m:nor/>
                            </m:rPr>
                            <a:rPr lang="en-US" sz="1400">
                              <a:solidFill>
                                <a:schemeClr val="accent6"/>
                              </a:solidFill>
                              <a:effectLst/>
                            </a:rPr>
                            <m:t>Ie</m:t>
                          </m:r>
                        </m:num>
                        <m:den>
                          <m:r>
                            <m:rPr>
                              <m:nor/>
                            </m:rPr>
                            <a:rPr lang="en-US" sz="1400">
                              <a:solidFill>
                                <a:schemeClr val="accent6"/>
                              </a:solidFill>
                              <a:effectLst/>
                            </a:rPr>
                            <m:t>Vx</m:t>
                          </m:r>
                          <m:r>
                            <m:rPr>
                              <m:nor/>
                            </m:rPr>
                            <a:rPr lang="en-US" sz="1400" i="1">
                              <a:solidFill>
                                <a:schemeClr val="accent6"/>
                              </a:solidFill>
                              <a:effectLst/>
                            </a:rPr>
                            <m:t>∗</m:t>
                          </m:r>
                          <m:r>
                            <m:rPr>
                              <m:nor/>
                            </m:rPr>
                            <a:rPr lang="en-US" sz="1400">
                              <a:solidFill>
                                <a:schemeClr val="accent6"/>
                              </a:solidFill>
                              <a:effectLst/>
                            </a:rPr>
                            <m:t>hsx</m:t>
                          </m:r>
                          <m:r>
                            <m:rPr>
                              <m:nor/>
                            </m:rPr>
                            <a:rPr lang="en-US" sz="1400" i="1">
                              <a:solidFill>
                                <a:schemeClr val="accent6"/>
                              </a:solidFill>
                              <a:effectLst/>
                            </a:rPr>
                            <m:t>∗</m:t>
                          </m:r>
                          <m:r>
                            <m:rPr>
                              <m:nor/>
                            </m:rPr>
                            <a:rPr lang="en-US" sz="1400">
                              <a:solidFill>
                                <a:schemeClr val="accent6"/>
                              </a:solidFill>
                              <a:effectLst/>
                            </a:rPr>
                            <m:t>Cd</m:t>
                          </m:r>
                        </m:den>
                      </m:f>
                    </m:oMath>
                  </m:oMathPara>
                </a14:m>
                <a:endParaRPr lang="en-US" dirty="0">
                  <a:solidFill>
                    <a:schemeClr val="accent6"/>
                  </a:solidFill>
                </a:endParaRPr>
              </a:p>
              <a:p>
                <a:pPr marL="0" indent="0">
                  <a:lnSpc>
                    <a:spcPct val="100000"/>
                  </a:lnSpc>
                  <a:spcAft>
                    <a:spcPts val="0"/>
                  </a:spcAft>
                  <a:buSzPts val="1800"/>
                </a:pPr>
                <a:endParaRPr lang="en-US" dirty="0">
                  <a:solidFill>
                    <a:schemeClr val="accent6"/>
                  </a:solidFill>
                </a:endParaRPr>
              </a:p>
              <a:p>
                <a:pPr marL="0" marR="0">
                  <a:lnSpc>
                    <a:spcPct val="100000"/>
                  </a:lnSpc>
                  <a:spcBef>
                    <a:spcPts val="0"/>
                  </a:spcBef>
                  <a:spcAft>
                    <a:spcPts val="600"/>
                  </a:spcAft>
                </a:pPr>
                <a:r>
                  <a:rPr lang="en-US" sz="1400" dirty="0">
                    <a:solidFill>
                      <a:schemeClr val="accent6"/>
                    </a:solidFill>
                    <a:latin typeface="Poppins"/>
                    <a:cs typeface="Poppins"/>
                  </a:rPr>
                  <a:t>P</a:t>
                </a:r>
                <a:r>
                  <a:rPr lang="en-US" sz="1400" baseline="-25000" dirty="0">
                    <a:solidFill>
                      <a:schemeClr val="accent6"/>
                    </a:solidFill>
                    <a:latin typeface="Poppins"/>
                    <a:cs typeface="Poppins"/>
                  </a:rPr>
                  <a:t>x</a:t>
                </a:r>
                <a:r>
                  <a:rPr lang="en-US" sz="1400" dirty="0">
                    <a:solidFill>
                      <a:schemeClr val="accent6"/>
                    </a:solidFill>
                    <a:latin typeface="Poppins"/>
                    <a:cs typeface="Poppins"/>
                  </a:rPr>
                  <a:t> = the total vertical design load at and above Level x.</a:t>
                </a:r>
              </a:p>
              <a:p>
                <a:pPr marL="0" marR="0">
                  <a:lnSpc>
                    <a:spcPct val="100000"/>
                  </a:lnSpc>
                  <a:spcBef>
                    <a:spcPts val="0"/>
                  </a:spcBef>
                  <a:spcAft>
                    <a:spcPts val="600"/>
                  </a:spcAft>
                </a:pPr>
                <a14:m>
                  <m:oMath xmlns:m="http://schemas.openxmlformats.org/officeDocument/2006/math">
                    <m:r>
                      <m:rPr>
                        <m:nor/>
                      </m:rPr>
                      <a:rPr lang="en-US" sz="1400">
                        <a:solidFill>
                          <a:schemeClr val="accent6"/>
                        </a:solidFill>
                        <a:latin typeface="Poppins"/>
                        <a:cs typeface="Poppins"/>
                      </a:rPr>
                      <m:t>∆</m:t>
                    </m:r>
                  </m:oMath>
                </a14:m>
                <a:r>
                  <a:rPr lang="en-US" sz="1400" dirty="0">
                    <a:solidFill>
                      <a:schemeClr val="accent6"/>
                    </a:solidFill>
                    <a:latin typeface="Poppins"/>
                    <a:cs typeface="Poppins"/>
                  </a:rPr>
                  <a:t> = the design (Real) story drift.</a:t>
                </a:r>
              </a:p>
              <a:p>
                <a:pPr marL="0" marR="0">
                  <a:lnSpc>
                    <a:spcPct val="100000"/>
                  </a:lnSpc>
                  <a:spcBef>
                    <a:spcPts val="0"/>
                  </a:spcBef>
                  <a:spcAft>
                    <a:spcPts val="600"/>
                  </a:spcAft>
                </a:pPr>
                <a:r>
                  <a:rPr lang="en-US" sz="1400" dirty="0" err="1">
                    <a:solidFill>
                      <a:schemeClr val="accent6"/>
                    </a:solidFill>
                    <a:latin typeface="Poppins"/>
                    <a:cs typeface="Poppins"/>
                  </a:rPr>
                  <a:t>Ie</a:t>
                </a:r>
                <a:r>
                  <a:rPr lang="en-US" sz="1400" dirty="0">
                    <a:solidFill>
                      <a:schemeClr val="accent6"/>
                    </a:solidFill>
                    <a:latin typeface="Poppins"/>
                    <a:cs typeface="Poppins"/>
                  </a:rPr>
                  <a:t> = the importance factor.</a:t>
                </a:r>
              </a:p>
              <a:p>
                <a:pPr marL="0" marR="0">
                  <a:lnSpc>
                    <a:spcPct val="100000"/>
                  </a:lnSpc>
                  <a:spcBef>
                    <a:spcPts val="0"/>
                  </a:spcBef>
                  <a:spcAft>
                    <a:spcPts val="600"/>
                  </a:spcAft>
                </a:pPr>
                <a:r>
                  <a:rPr lang="en-US" sz="1400" dirty="0">
                    <a:solidFill>
                      <a:schemeClr val="accent6"/>
                    </a:solidFill>
                    <a:latin typeface="Poppins"/>
                    <a:cs typeface="Poppins"/>
                  </a:rPr>
                  <a:t>V</a:t>
                </a:r>
                <a:r>
                  <a:rPr lang="en-US" sz="1400" baseline="-25000" dirty="0">
                    <a:solidFill>
                      <a:schemeClr val="accent6"/>
                    </a:solidFill>
                    <a:latin typeface="Poppins"/>
                    <a:cs typeface="Poppins"/>
                  </a:rPr>
                  <a:t>x</a:t>
                </a:r>
                <a:r>
                  <a:rPr lang="en-US" sz="1400" dirty="0">
                    <a:solidFill>
                      <a:schemeClr val="accent6"/>
                    </a:solidFill>
                    <a:latin typeface="Poppins"/>
                    <a:cs typeface="Poppins"/>
                  </a:rPr>
                  <a:t> = the seismic shear force acting between Levels x and x – 1.</a:t>
                </a:r>
              </a:p>
              <a:p>
                <a:pPr marL="0" marR="0">
                  <a:lnSpc>
                    <a:spcPct val="100000"/>
                  </a:lnSpc>
                  <a:spcBef>
                    <a:spcPts val="0"/>
                  </a:spcBef>
                  <a:spcAft>
                    <a:spcPts val="600"/>
                  </a:spcAft>
                </a:pPr>
                <a:r>
                  <a:rPr lang="en-US" sz="1400" dirty="0" err="1">
                    <a:solidFill>
                      <a:schemeClr val="accent6"/>
                    </a:solidFill>
                    <a:latin typeface="Poppins"/>
                    <a:cs typeface="Poppins"/>
                  </a:rPr>
                  <a:t>h</a:t>
                </a:r>
                <a:r>
                  <a:rPr lang="en-US" sz="1400" baseline="-25000" dirty="0" err="1">
                    <a:solidFill>
                      <a:schemeClr val="accent6"/>
                    </a:solidFill>
                    <a:latin typeface="Poppins"/>
                    <a:cs typeface="Poppins"/>
                  </a:rPr>
                  <a:t>sx</a:t>
                </a:r>
                <a:r>
                  <a:rPr lang="en-US" sz="1400" dirty="0">
                    <a:solidFill>
                      <a:schemeClr val="accent6"/>
                    </a:solidFill>
                    <a:latin typeface="Poppins"/>
                    <a:cs typeface="Poppins"/>
                  </a:rPr>
                  <a:t> = the story height below Level x.</a:t>
                </a:r>
              </a:p>
              <a:p>
                <a:pPr marL="0" marR="0">
                  <a:lnSpc>
                    <a:spcPct val="100000"/>
                  </a:lnSpc>
                  <a:spcBef>
                    <a:spcPts val="0"/>
                  </a:spcBef>
                  <a:spcAft>
                    <a:spcPts val="600"/>
                  </a:spcAft>
                </a:pPr>
                <a:r>
                  <a:rPr lang="en-US" sz="1400" dirty="0">
                    <a:solidFill>
                      <a:schemeClr val="accent6"/>
                    </a:solidFill>
                    <a:latin typeface="Poppins"/>
                    <a:cs typeface="Poppins"/>
                  </a:rPr>
                  <a:t>Cd = the deflection amplification factor.</a:t>
                </a:r>
              </a:p>
              <a:p>
                <a:pPr marL="0">
                  <a:lnSpc>
                    <a:spcPct val="100000"/>
                  </a:lnSpc>
                </a:pPr>
                <a:r>
                  <a:rPr lang="en-US" sz="1400" dirty="0">
                    <a:solidFill>
                      <a:schemeClr val="accent6"/>
                    </a:solidFill>
                    <a:latin typeface="Poppins"/>
                    <a:cs typeface="Poppins"/>
                  </a:rPr>
                  <a:t>Since </a:t>
                </a:r>
                <a14:m>
                  <m:oMath xmlns:m="http://schemas.openxmlformats.org/officeDocument/2006/math">
                    <m:r>
                      <m:rPr>
                        <m:nor/>
                      </m:rPr>
                      <a:rPr lang="en-US" sz="1400">
                        <a:solidFill>
                          <a:schemeClr val="accent6"/>
                        </a:solidFill>
                        <a:latin typeface="Poppins"/>
                        <a:cs typeface="Poppins"/>
                      </a:rPr>
                      <m:t>∆</m:t>
                    </m:r>
                    <m:r>
                      <m:rPr>
                        <m:nor/>
                      </m:rPr>
                      <a:rPr lang="en-US" sz="1400">
                        <a:solidFill>
                          <a:schemeClr val="accent6"/>
                        </a:solidFill>
                        <a:latin typeface="Poppins"/>
                        <a:cs typeface="Poppins"/>
                      </a:rPr>
                      <m:t>real</m:t>
                    </m:r>
                  </m:oMath>
                </a14:m>
                <a:r>
                  <a:rPr lang="en-US" sz="1400" dirty="0">
                    <a:solidFill>
                      <a:schemeClr val="accent6"/>
                    </a:solidFill>
                    <a:latin typeface="Poppins"/>
                    <a:cs typeface="Poppins"/>
                  </a:rPr>
                  <a:t> =</a:t>
                </a:r>
                <a14:m>
                  <m:oMath xmlns:m="http://schemas.openxmlformats.org/officeDocument/2006/math">
                    <m:f>
                      <m:fPr>
                        <m:ctrlPr>
                          <a:rPr lang="en-US" sz="1400" i="1">
                            <a:solidFill>
                              <a:schemeClr val="accent6"/>
                            </a:solidFill>
                            <a:latin typeface="Cambria Math" panose="02040503050406030204" pitchFamily="18" charset="0"/>
                            <a:cs typeface="Poppins"/>
                          </a:rPr>
                        </m:ctrlPr>
                      </m:fPr>
                      <m:num>
                        <m:r>
                          <a:rPr lang="en-US" sz="1400">
                            <a:solidFill>
                              <a:schemeClr val="accent6"/>
                            </a:solidFill>
                            <a:latin typeface="Cambria Math" panose="02040503050406030204" pitchFamily="18" charset="0"/>
                            <a:cs typeface="Poppins"/>
                          </a:rPr>
                          <m:t>𝐶𝑑</m:t>
                        </m:r>
                        <m:r>
                          <a:rPr lang="en-US" sz="1400">
                            <a:solidFill>
                              <a:schemeClr val="accent6"/>
                            </a:solidFill>
                            <a:latin typeface="Cambria Math" panose="02040503050406030204" pitchFamily="18" charset="0"/>
                            <a:cs typeface="Poppins"/>
                          </a:rPr>
                          <m:t>∗</m:t>
                        </m:r>
                        <m:r>
                          <m:rPr>
                            <m:nor/>
                          </m:rPr>
                          <a:rPr lang="en-US" sz="1400">
                            <a:solidFill>
                              <a:schemeClr val="accent6"/>
                            </a:solidFill>
                            <a:latin typeface="Poppins"/>
                            <a:cs typeface="Poppins"/>
                          </a:rPr>
                          <m:t>∆</m:t>
                        </m:r>
                        <m:r>
                          <m:rPr>
                            <m:nor/>
                          </m:rPr>
                          <a:rPr lang="en-US" sz="1400">
                            <a:solidFill>
                              <a:schemeClr val="accent6"/>
                            </a:solidFill>
                            <a:latin typeface="Poppins"/>
                            <a:cs typeface="Poppins"/>
                          </a:rPr>
                          <m:t>ETABS</m:t>
                        </m:r>
                      </m:num>
                      <m:den>
                        <m:r>
                          <a:rPr lang="en-US" sz="1400">
                            <a:solidFill>
                              <a:schemeClr val="accent6"/>
                            </a:solidFill>
                            <a:latin typeface="Cambria Math" panose="02040503050406030204" pitchFamily="18" charset="0"/>
                            <a:cs typeface="Poppins"/>
                          </a:rPr>
                          <m:t>𝐼𝑒</m:t>
                        </m:r>
                      </m:den>
                    </m:f>
                  </m:oMath>
                </a14:m>
                <a:r>
                  <a:rPr lang="en-US" sz="1400" dirty="0">
                    <a:solidFill>
                      <a:schemeClr val="accent6"/>
                    </a:solidFill>
                    <a:latin typeface="Poppins"/>
                    <a:cs typeface="Poppins"/>
                  </a:rPr>
                  <a:t>  and </a:t>
                </a:r>
                <a:r>
                  <a:rPr lang="en-US" sz="1400" dirty="0" err="1">
                    <a:solidFill>
                      <a:schemeClr val="accent6"/>
                    </a:solidFill>
                    <a:latin typeface="Poppins"/>
                    <a:cs typeface="Poppins"/>
                  </a:rPr>
                  <a:t>Sx</a:t>
                </a:r>
                <a:r>
                  <a:rPr lang="en-US" sz="1400" dirty="0">
                    <a:solidFill>
                      <a:schemeClr val="accent6"/>
                    </a:solidFill>
                    <a:latin typeface="Poppins"/>
                    <a:cs typeface="Poppins"/>
                  </a:rPr>
                  <a:t>=</a:t>
                </a:r>
                <a14:m>
                  <m:oMath xmlns:m="http://schemas.openxmlformats.org/officeDocument/2006/math">
                    <m:f>
                      <m:fPr>
                        <m:ctrlPr>
                          <a:rPr lang="en-US" sz="1400" i="1">
                            <a:solidFill>
                              <a:schemeClr val="accent6"/>
                            </a:solidFill>
                            <a:latin typeface="Cambria Math" panose="02040503050406030204" pitchFamily="18" charset="0"/>
                            <a:cs typeface="Poppins"/>
                          </a:rPr>
                        </m:ctrlPr>
                      </m:fPr>
                      <m:num>
                        <m:r>
                          <a:rPr lang="en-US" sz="1400">
                            <a:solidFill>
                              <a:schemeClr val="accent6"/>
                            </a:solidFill>
                            <a:latin typeface="Cambria Math" panose="02040503050406030204" pitchFamily="18" charset="0"/>
                            <a:cs typeface="Poppins"/>
                          </a:rPr>
                          <m:t>𝑉𝑥</m:t>
                        </m:r>
                      </m:num>
                      <m:den>
                        <m:r>
                          <m:rPr>
                            <m:nor/>
                          </m:rPr>
                          <a:rPr lang="en-US" sz="1400">
                            <a:solidFill>
                              <a:schemeClr val="accent6"/>
                            </a:solidFill>
                            <a:latin typeface="Poppins"/>
                            <a:cs typeface="Poppins"/>
                          </a:rPr>
                          <m:t>∆</m:t>
                        </m:r>
                        <m:r>
                          <m:rPr>
                            <m:nor/>
                          </m:rPr>
                          <a:rPr lang="en-US" sz="1400">
                            <a:solidFill>
                              <a:schemeClr val="accent6"/>
                            </a:solidFill>
                            <a:latin typeface="Poppins"/>
                            <a:cs typeface="Poppins"/>
                          </a:rPr>
                          <m:t>ETABS</m:t>
                        </m:r>
                      </m:den>
                    </m:f>
                  </m:oMath>
                </a14:m>
                <a:r>
                  <a:rPr lang="en-US" sz="1400" dirty="0">
                    <a:solidFill>
                      <a:schemeClr val="accent6"/>
                    </a:solidFill>
                    <a:latin typeface="Poppins"/>
                    <a:cs typeface="Poppins"/>
                  </a:rPr>
                  <a:t>  where, </a:t>
                </a:r>
                <a:r>
                  <a:rPr lang="en-US" sz="1400" dirty="0" err="1">
                    <a:solidFill>
                      <a:schemeClr val="accent6"/>
                    </a:solidFill>
                    <a:latin typeface="Poppins"/>
                    <a:cs typeface="Poppins"/>
                  </a:rPr>
                  <a:t>S</a:t>
                </a:r>
                <a:r>
                  <a:rPr lang="en-US" sz="1400" baseline="-25000" dirty="0" err="1">
                    <a:solidFill>
                      <a:schemeClr val="accent6"/>
                    </a:solidFill>
                    <a:latin typeface="Poppins"/>
                    <a:cs typeface="Poppins"/>
                  </a:rPr>
                  <a:t>x</a:t>
                </a:r>
                <a:r>
                  <a:rPr lang="en-US" sz="1400" dirty="0">
                    <a:solidFill>
                      <a:schemeClr val="accent6"/>
                    </a:solidFill>
                    <a:latin typeface="Poppins"/>
                    <a:cs typeface="Poppins"/>
                  </a:rPr>
                  <a:t> is the story stiffness.</a:t>
                </a:r>
                <a:endParaRPr lang="en-US" sz="1400" dirty="0">
                  <a:solidFill>
                    <a:schemeClr val="accent6"/>
                  </a:solidFill>
                  <a:latin typeface="Poppins"/>
                  <a:cs typeface="Poppins"/>
                  <a:sym typeface="Poppins"/>
                </a:endParaRPr>
              </a:p>
              <a:p>
                <a:pPr marL="0" marR="0">
                  <a:lnSpc>
                    <a:spcPct val="100000"/>
                  </a:lnSpc>
                  <a:spcBef>
                    <a:spcPts val="0"/>
                  </a:spcBef>
                  <a:spcAft>
                    <a:spcPts val="600"/>
                  </a:spcAft>
                </a:pPr>
                <a:r>
                  <a:rPr lang="en-US" sz="1400" dirty="0">
                    <a:solidFill>
                      <a:schemeClr val="accent6"/>
                    </a:solidFill>
                    <a:latin typeface="Poppins"/>
                    <a:cs typeface="Poppins"/>
                    <a:sym typeface="Poppins"/>
                  </a:rPr>
                  <a:t>the equation can be simplified to    </a:t>
                </a:r>
                <a14:m>
                  <m:oMath xmlns:m="http://schemas.openxmlformats.org/officeDocument/2006/math">
                    <m:r>
                      <m:rPr>
                        <m:nor/>
                      </m:rPr>
                      <a:rPr lang="en-US" sz="1600">
                        <a:solidFill>
                          <a:schemeClr val="accent6"/>
                        </a:solidFill>
                      </a:rPr>
                      <m:t>θ</m:t>
                    </m:r>
                    <m:r>
                      <m:rPr>
                        <m:nor/>
                      </m:rPr>
                      <a:rPr lang="en-US" sz="1600">
                        <a:solidFill>
                          <a:schemeClr val="accent6"/>
                        </a:solidFill>
                      </a:rPr>
                      <m:t>=</m:t>
                    </m:r>
                    <m:f>
                      <m:fPr>
                        <m:ctrlPr>
                          <a:rPr lang="en-US" sz="1600" i="1">
                            <a:solidFill>
                              <a:schemeClr val="accent6"/>
                            </a:solidFill>
                            <a:latin typeface="Cambria Math" panose="02040503050406030204" pitchFamily="18" charset="0"/>
                          </a:rPr>
                        </m:ctrlPr>
                      </m:fPr>
                      <m:num>
                        <m:r>
                          <m:rPr>
                            <m:nor/>
                          </m:rPr>
                          <a:rPr lang="en-US" sz="1600">
                            <a:solidFill>
                              <a:schemeClr val="accent6"/>
                            </a:solidFill>
                          </a:rPr>
                          <m:t>P</m:t>
                        </m:r>
                        <m:r>
                          <m:rPr>
                            <m:nor/>
                          </m:rPr>
                          <a:rPr lang="en-US" sz="1600" baseline="-25000">
                            <a:solidFill>
                              <a:schemeClr val="accent6"/>
                            </a:solidFill>
                          </a:rPr>
                          <m:t>x</m:t>
                        </m:r>
                      </m:num>
                      <m:den>
                        <m:r>
                          <m:rPr>
                            <m:nor/>
                          </m:rPr>
                          <a:rPr lang="en-US" sz="1600">
                            <a:solidFill>
                              <a:schemeClr val="accent6"/>
                            </a:solidFill>
                          </a:rPr>
                          <m:t>S</m:t>
                        </m:r>
                        <m:r>
                          <m:rPr>
                            <m:nor/>
                          </m:rPr>
                          <a:rPr lang="en-US" sz="1600" baseline="-25000">
                            <a:solidFill>
                              <a:schemeClr val="accent6"/>
                            </a:solidFill>
                          </a:rPr>
                          <m:t>x</m:t>
                        </m:r>
                        <m:r>
                          <m:rPr>
                            <m:nor/>
                          </m:rPr>
                          <a:rPr lang="en-US" sz="1600" i="1">
                            <a:solidFill>
                              <a:schemeClr val="accent6"/>
                            </a:solidFill>
                          </a:rPr>
                          <m:t>∗</m:t>
                        </m:r>
                        <m:r>
                          <m:rPr>
                            <m:nor/>
                          </m:rPr>
                          <a:rPr lang="en-US" sz="1600">
                            <a:solidFill>
                              <a:schemeClr val="accent6"/>
                            </a:solidFill>
                          </a:rPr>
                          <m:t>h</m:t>
                        </m:r>
                        <m:r>
                          <m:rPr>
                            <m:nor/>
                          </m:rPr>
                          <a:rPr lang="en-US" sz="1600" baseline="-25000">
                            <a:solidFill>
                              <a:schemeClr val="accent6"/>
                            </a:solidFill>
                          </a:rPr>
                          <m:t>sx</m:t>
                        </m:r>
                      </m:den>
                    </m:f>
                  </m:oMath>
                </a14:m>
                <a:endParaRPr lang="en-US" sz="1600" dirty="0">
                  <a:solidFill>
                    <a:schemeClr val="accent6"/>
                  </a:solidFill>
                  <a:latin typeface="Poppins"/>
                  <a:cs typeface="Poppins"/>
                </a:endParaRPr>
              </a:p>
              <a:p>
                <a:pPr marL="0" indent="0">
                  <a:lnSpc>
                    <a:spcPct val="100000"/>
                  </a:lnSpc>
                  <a:spcAft>
                    <a:spcPts val="0"/>
                  </a:spcAft>
                  <a:buSzPts val="1800"/>
                </a:pPr>
                <a:endParaRPr lang="en-US" dirty="0">
                  <a:solidFill>
                    <a:schemeClr val="accent6"/>
                  </a:solidFill>
                </a:endParaRPr>
              </a:p>
              <a:p>
                <a:pPr marL="0" indent="0">
                  <a:lnSpc>
                    <a:spcPct val="100000"/>
                  </a:lnSpc>
                  <a:spcAft>
                    <a:spcPts val="0"/>
                  </a:spcAft>
                  <a:buSzPts val="1800"/>
                </a:pPr>
                <a:endParaRPr lang="en-US" dirty="0">
                  <a:solidFill>
                    <a:schemeClr val="accent6"/>
                  </a:solidFill>
                </a:endParaRPr>
              </a:p>
              <a:p>
                <a:pPr marL="0" indent="0">
                  <a:lnSpc>
                    <a:spcPct val="100000"/>
                  </a:lnSpc>
                  <a:spcAft>
                    <a:spcPts val="0"/>
                  </a:spcAft>
                  <a:buSzPts val="1800"/>
                </a:pPr>
                <a:endParaRPr lang="en-US" dirty="0"/>
              </a:p>
              <a:p>
                <a:pPr marL="0" indent="0">
                  <a:lnSpc>
                    <a:spcPct val="100000"/>
                  </a:lnSpc>
                  <a:spcAft>
                    <a:spcPts val="0"/>
                  </a:spcAft>
                  <a:buSzPts val="1800"/>
                </a:pPr>
                <a:endParaRPr lang="en-US" dirty="0"/>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p:txBody>
          </p:sp>
        </mc:Choice>
        <mc:Fallback xmlns="">
          <p:sp>
            <p:nvSpPr>
              <p:cNvPr id="33" name="Google Shape;14138;p53">
                <a:extLst>
                  <a:ext uri="{FF2B5EF4-FFF2-40B4-BE49-F238E27FC236}">
                    <a16:creationId xmlns="" xmlns:a16="http://schemas.microsoft.com/office/drawing/2014/main" xmlns:a14="http://schemas.microsoft.com/office/drawing/2010/main" id="{DB7D3B16-ADAB-470D-8A79-9B0B0005AAC9}"/>
                  </a:ext>
                </a:extLst>
              </p:cNvPr>
              <p:cNvSpPr txBox="1">
                <a:spLocks noRot="1" noChangeAspect="1" noMove="1" noResize="1" noEditPoints="1" noAdjustHandles="1" noChangeArrowheads="1" noChangeShapeType="1" noTextEdit="1"/>
              </p:cNvSpPr>
              <p:nvPr/>
            </p:nvSpPr>
            <p:spPr>
              <a:xfrm>
                <a:off x="861932" y="1496802"/>
                <a:ext cx="7779895" cy="4001379"/>
              </a:xfrm>
              <a:prstGeom prst="rect">
                <a:avLst/>
              </a:prstGeom>
              <a:blipFill>
                <a:blip r:embed="rId3"/>
                <a:stretch>
                  <a:fillRect l="-235" t="-17073"/>
                </a:stretch>
              </a:blipFill>
              <a:ln>
                <a:noFill/>
              </a:ln>
            </p:spPr>
            <p:txBody>
              <a:bodyPr/>
              <a:lstStyle/>
              <a:p>
                <a:r>
                  <a:rPr lang="en-US">
                    <a:noFill/>
                  </a:rPr>
                  <a:t> </a:t>
                </a:r>
              </a:p>
            </p:txBody>
          </p:sp>
        </mc:Fallback>
      </mc:AlternateContent>
      <p:grpSp>
        <p:nvGrpSpPr>
          <p:cNvPr id="14122" name="Google Shape;14122;p53"/>
          <p:cNvGrpSpPr/>
          <p:nvPr/>
        </p:nvGrpSpPr>
        <p:grpSpPr>
          <a:xfrm>
            <a:off x="2078041" y="613132"/>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351634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26433" y="297633"/>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P-Delta Check</a:t>
            </a:r>
            <a:endParaRPr dirty="0">
              <a:solidFill>
                <a:schemeClr val="accent5">
                  <a:lumMod val="75000"/>
                </a:schemeClr>
              </a:solidFill>
            </a:endParaRPr>
          </a:p>
        </p:txBody>
      </p:sp>
      <p:grpSp>
        <p:nvGrpSpPr>
          <p:cNvPr id="14109" name="Google Shape;14109;p53"/>
          <p:cNvGrpSpPr/>
          <p:nvPr/>
        </p:nvGrpSpPr>
        <p:grpSpPr>
          <a:xfrm>
            <a:off x="5645347" y="531499"/>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2141103" y="510657"/>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xmlns:a14="http://schemas.microsoft.com/office/drawing/2010/main">
        <mc:Choice Requires="a14">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2081052" y="3866114"/>
                <a:ext cx="7779895" cy="400137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marL="0" indent="0">
                  <a:lnSpc>
                    <a:spcPct val="100000"/>
                  </a:lnSpc>
                  <a:spcAft>
                    <a:spcPts val="0"/>
                  </a:spcAft>
                  <a:buSzPts val="1800"/>
                </a:pPr>
                <a:endParaRPr lang="en-US" dirty="0"/>
              </a:p>
              <a:p>
                <a:pPr marL="0" indent="0">
                  <a:lnSpc>
                    <a:spcPct val="100000"/>
                  </a:lnSpc>
                  <a:spcAft>
                    <a:spcPts val="0"/>
                  </a:spcAft>
                  <a:buSzPts val="1800"/>
                </a:pPr>
                <a:r>
                  <a:rPr lang="en-US" sz="1400" dirty="0">
                    <a:solidFill>
                      <a:schemeClr val="accent5">
                        <a:lumMod val="75000"/>
                      </a:schemeClr>
                    </a:solidFill>
                    <a:latin typeface="Poppins"/>
                    <a:cs typeface="Poppins"/>
                  </a:rPr>
                  <a:t>Since </a:t>
                </a:r>
                <a14:m>
                  <m:oMath xmlns:m="http://schemas.openxmlformats.org/officeDocument/2006/math">
                    <m:r>
                      <m:rPr>
                        <m:nor/>
                      </m:rPr>
                      <a:rPr lang="en-US" sz="1400">
                        <a:solidFill>
                          <a:schemeClr val="accent5">
                            <a:lumMod val="75000"/>
                          </a:schemeClr>
                        </a:solidFill>
                        <a:latin typeface="Poppins"/>
                        <a:cs typeface="Poppins"/>
                      </a:rPr>
                      <m:t>θ</m:t>
                    </m:r>
                    <m:r>
                      <m:rPr>
                        <m:nor/>
                      </m:rPr>
                      <a:rPr lang="en-US" sz="1400">
                        <a:solidFill>
                          <a:schemeClr val="accent5">
                            <a:lumMod val="75000"/>
                          </a:schemeClr>
                        </a:solidFill>
                        <a:latin typeface="Poppins"/>
                        <a:cs typeface="Poppins"/>
                      </a:rPr>
                      <m:t>&lt;</m:t>
                    </m:r>
                    <m:r>
                      <m:rPr>
                        <m:nor/>
                      </m:rPr>
                      <a:rPr lang="en-US" sz="1400">
                        <a:solidFill>
                          <a:schemeClr val="accent5">
                            <a:lumMod val="75000"/>
                          </a:schemeClr>
                        </a:solidFill>
                        <a:latin typeface="Poppins"/>
                        <a:cs typeface="Poppins"/>
                      </a:rPr>
                      <m:t>0.1</m:t>
                    </m:r>
                  </m:oMath>
                </a14:m>
                <a:r>
                  <a:rPr lang="en-US" sz="1400" dirty="0">
                    <a:solidFill>
                      <a:schemeClr val="accent5">
                        <a:lumMod val="75000"/>
                      </a:schemeClr>
                    </a:solidFill>
                    <a:latin typeface="Poppins"/>
                    <a:cs typeface="Poppins"/>
                  </a:rPr>
                  <a:t> in all stories, P-delta effect is neglected.</a:t>
                </a:r>
              </a:p>
              <a:p>
                <a:pPr marL="0" indent="0">
                  <a:lnSpc>
                    <a:spcPct val="100000"/>
                  </a:lnSpc>
                  <a:spcAft>
                    <a:spcPts val="0"/>
                  </a:spcAft>
                  <a:buSzPts val="1800"/>
                </a:pPr>
                <a:endParaRPr lang="en-US" dirty="0"/>
              </a:p>
              <a:p>
                <a:pPr marL="0" indent="0">
                  <a:lnSpc>
                    <a:spcPct val="100000"/>
                  </a:lnSpc>
                  <a:spcAft>
                    <a:spcPts val="0"/>
                  </a:spcAft>
                  <a:buSzPts val="1800"/>
                </a:pPr>
                <a:endParaRPr lang="en-US" dirty="0"/>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p:txBody>
          </p:sp>
        </mc:Choice>
        <mc:Fallback xmlns="">
          <p:sp>
            <p:nvSpPr>
              <p:cNvPr id="33" name="Google Shape;14138;p53">
                <a:extLst>
                  <a:ext uri="{FF2B5EF4-FFF2-40B4-BE49-F238E27FC236}">
                    <a16:creationId xmlns="" xmlns:a16="http://schemas.microsoft.com/office/drawing/2014/main" xmlns:a14="http://schemas.microsoft.com/office/drawing/2010/main" id="{DB7D3B16-ADAB-470D-8A79-9B0B0005AAC9}"/>
                  </a:ext>
                </a:extLst>
              </p:cNvPr>
              <p:cNvSpPr txBox="1">
                <a:spLocks noRot="1" noChangeAspect="1" noMove="1" noResize="1" noEditPoints="1" noAdjustHandles="1" noChangeArrowheads="1" noChangeShapeType="1" noTextEdit="1"/>
              </p:cNvSpPr>
              <p:nvPr/>
            </p:nvSpPr>
            <p:spPr>
              <a:xfrm>
                <a:off x="2081052" y="3866114"/>
                <a:ext cx="7779895" cy="4001379"/>
              </a:xfrm>
              <a:prstGeom prst="rect">
                <a:avLst/>
              </a:prstGeom>
              <a:blipFill>
                <a:blip r:embed="rId3"/>
                <a:stretch>
                  <a:fillRect l="-235"/>
                </a:stretch>
              </a:blipFill>
              <a:ln>
                <a:noFill/>
              </a:ln>
            </p:spPr>
            <p:txBody>
              <a:bodyPr/>
              <a:lstStyle/>
              <a:p>
                <a:r>
                  <a:rPr lang="en-US">
                    <a:noFill/>
                  </a:rPr>
                  <a:t> </a:t>
                </a:r>
              </a:p>
            </p:txBody>
          </p:sp>
        </mc:Fallback>
      </mc:AlternateContent>
      <p:graphicFrame>
        <p:nvGraphicFramePr>
          <p:cNvPr id="30" name="Google Shape;14031;p51">
            <a:extLst>
              <a:ext uri="{FF2B5EF4-FFF2-40B4-BE49-F238E27FC236}">
                <a16:creationId xmlns:a16="http://schemas.microsoft.com/office/drawing/2014/main" id="{3F1DACDD-F11E-4B1E-AF56-D31CB5E64CD8}"/>
              </a:ext>
            </a:extLst>
          </p:cNvPr>
          <p:cNvGraphicFramePr/>
          <p:nvPr>
            <p:extLst>
              <p:ext uri="{D42A27DB-BD31-4B8C-83A1-F6EECF244321}">
                <p14:modId xmlns:p14="http://schemas.microsoft.com/office/powerpoint/2010/main" val="3668697557"/>
              </p:ext>
            </p:extLst>
          </p:nvPr>
        </p:nvGraphicFramePr>
        <p:xfrm>
          <a:off x="1187999" y="859481"/>
          <a:ext cx="6573602" cy="3208656"/>
        </p:xfrm>
        <a:graphic>
          <a:graphicData uri="http://schemas.openxmlformats.org/drawingml/2006/table">
            <a:tbl>
              <a:tblPr>
                <a:noFill/>
                <a:tableStyleId>{ECEEDDAF-1F70-4766-8B4D-EC6E71D6DCF3}</a:tableStyleId>
              </a:tblPr>
              <a:tblGrid>
                <a:gridCol w="818040">
                  <a:extLst>
                    <a:ext uri="{9D8B030D-6E8A-4147-A177-3AD203B41FA5}">
                      <a16:colId xmlns:a16="http://schemas.microsoft.com/office/drawing/2014/main" val="20000"/>
                    </a:ext>
                  </a:extLst>
                </a:gridCol>
                <a:gridCol w="1020373">
                  <a:extLst>
                    <a:ext uri="{9D8B030D-6E8A-4147-A177-3AD203B41FA5}">
                      <a16:colId xmlns:a16="http://schemas.microsoft.com/office/drawing/2014/main" val="20001"/>
                    </a:ext>
                  </a:extLst>
                </a:gridCol>
                <a:gridCol w="1096690">
                  <a:extLst>
                    <a:ext uri="{9D8B030D-6E8A-4147-A177-3AD203B41FA5}">
                      <a16:colId xmlns:a16="http://schemas.microsoft.com/office/drawing/2014/main" val="20002"/>
                    </a:ext>
                  </a:extLst>
                </a:gridCol>
                <a:gridCol w="792114">
                  <a:extLst>
                    <a:ext uri="{9D8B030D-6E8A-4147-A177-3AD203B41FA5}">
                      <a16:colId xmlns:a16="http://schemas.microsoft.com/office/drawing/2014/main" val="3537343651"/>
                    </a:ext>
                  </a:extLst>
                </a:gridCol>
                <a:gridCol w="757295">
                  <a:extLst>
                    <a:ext uri="{9D8B030D-6E8A-4147-A177-3AD203B41FA5}">
                      <a16:colId xmlns:a16="http://schemas.microsoft.com/office/drawing/2014/main" val="2827307031"/>
                    </a:ext>
                  </a:extLst>
                </a:gridCol>
                <a:gridCol w="861750">
                  <a:extLst>
                    <a:ext uri="{9D8B030D-6E8A-4147-A177-3AD203B41FA5}">
                      <a16:colId xmlns:a16="http://schemas.microsoft.com/office/drawing/2014/main" val="3982357360"/>
                    </a:ext>
                  </a:extLst>
                </a:gridCol>
                <a:gridCol w="1227340">
                  <a:extLst>
                    <a:ext uri="{9D8B030D-6E8A-4147-A177-3AD203B41FA5}">
                      <a16:colId xmlns:a16="http://schemas.microsoft.com/office/drawing/2014/main" val="558801865"/>
                    </a:ext>
                  </a:extLst>
                </a:gridCol>
              </a:tblGrid>
              <a:tr h="472519">
                <a:tc>
                  <a:txBody>
                    <a:bodyPr/>
                    <a:lstStyle/>
                    <a:p>
                      <a:pPr marL="0" marR="0" algn="ctr">
                        <a:lnSpc>
                          <a:spcPct val="150000"/>
                        </a:lnSpc>
                        <a:spcBef>
                          <a:spcPts val="0"/>
                        </a:spcBef>
                        <a:spcAft>
                          <a:spcPts val="0"/>
                        </a:spcAft>
                      </a:pPr>
                      <a:r>
                        <a:rPr lang="en-US" sz="1100" dirty="0">
                          <a:solidFill>
                            <a:schemeClr val="accent6"/>
                          </a:solidFill>
                          <a:latin typeface="Poppins" charset="0"/>
                          <a:ea typeface="Calibri"/>
                          <a:cs typeface="Poppins" charset="0"/>
                        </a:rPr>
                        <a:t>Story #</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rtl="0">
                        <a:lnSpc>
                          <a:spcPct val="2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Stiffness X(</a:t>
                      </a:r>
                      <a:r>
                        <a:rPr lang="en-US" sz="1100" b="0" i="0" u="none" strike="noStrike" cap="none" dirty="0" err="1">
                          <a:solidFill>
                            <a:schemeClr val="accent1"/>
                          </a:solidFill>
                          <a:latin typeface="Poppins" charset="0"/>
                          <a:ea typeface="Times New Roman" panose="02020603050405020304" pitchFamily="18" charset="0"/>
                          <a:cs typeface="Poppins" charset="0"/>
                          <a:sym typeface="Arial"/>
                        </a:rPr>
                        <a:t>kN</a:t>
                      </a:r>
                      <a:r>
                        <a:rPr lang="en-US" sz="1100" b="0" i="0" u="none" strike="noStrike" cap="none" dirty="0">
                          <a:solidFill>
                            <a:schemeClr val="accent1"/>
                          </a:solidFill>
                          <a:latin typeface="Poppins" charset="0"/>
                          <a:ea typeface="Times New Roman" panose="02020603050405020304" pitchFamily="18" charset="0"/>
                          <a:cs typeface="Poppins" charset="0"/>
                          <a:sym typeface="Arial"/>
                        </a:rPr>
                        <a:t>/m)</a:t>
                      </a:r>
                      <a:endParaRPr lang="en-US" sz="1100" b="0" i="0" u="none" strike="noStrike" cap="none" dirty="0">
                        <a:solidFill>
                          <a:schemeClr val="accent1"/>
                        </a:solidFill>
                        <a:latin typeface="Poppins" charset="0"/>
                        <a:ea typeface="Calibri" panose="020F0502020204030204" pitchFamily="34" charset="0"/>
                        <a:cs typeface="Poppins" charset="0"/>
                        <a:sym typeface="Arial"/>
                      </a:endParaRPr>
                    </a:p>
                  </a:txBody>
                  <a:tcPr marL="68580" marR="68580" marT="0" marB="0">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2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Stiffness</a:t>
                      </a:r>
                    </a:p>
                    <a:p>
                      <a:pPr marL="0" marR="0" algn="ctr" rtl="0">
                        <a:lnSpc>
                          <a:spcPct val="2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Y(</a:t>
                      </a:r>
                      <a:r>
                        <a:rPr lang="en-US" sz="1100" b="0" i="0" u="none" strike="noStrike" cap="none" dirty="0" err="1">
                          <a:solidFill>
                            <a:schemeClr val="accent1"/>
                          </a:solidFill>
                          <a:latin typeface="Poppins" charset="0"/>
                          <a:ea typeface="Times New Roman" panose="02020603050405020304" pitchFamily="18" charset="0"/>
                          <a:cs typeface="Poppins" charset="0"/>
                          <a:sym typeface="Arial"/>
                        </a:rPr>
                        <a:t>kN</a:t>
                      </a:r>
                      <a:r>
                        <a:rPr lang="en-US" sz="1100" b="0" i="0" u="none" strike="noStrike" cap="none" dirty="0">
                          <a:solidFill>
                            <a:schemeClr val="accent1"/>
                          </a:solidFill>
                          <a:latin typeface="Poppins" charset="0"/>
                          <a:ea typeface="Times New Roman" panose="02020603050405020304" pitchFamily="18" charset="0"/>
                          <a:cs typeface="Poppins" charset="0"/>
                          <a:sym typeface="Arial"/>
                        </a:rPr>
                        <a:t>/m)</a:t>
                      </a:r>
                      <a:endParaRPr lang="en-US" sz="1100" b="0" i="0" u="none" strike="noStrike" cap="none" dirty="0">
                        <a:solidFill>
                          <a:schemeClr val="accent1"/>
                        </a:solidFill>
                        <a:latin typeface="Poppins" charset="0"/>
                        <a:ea typeface="Calibri" panose="020F0502020204030204" pitchFamily="34" charset="0"/>
                        <a:cs typeface="Poppins" charset="0"/>
                        <a:sym typeface="Arial"/>
                      </a:endParaRP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300000"/>
                        </a:lnSpc>
                        <a:spcBef>
                          <a:spcPts val="0"/>
                        </a:spcBef>
                        <a:spcAft>
                          <a:spcPts val="600"/>
                        </a:spcAft>
                        <a:buClr>
                          <a:srgbClr val="000000"/>
                        </a:buClr>
                        <a:buFont typeface="Arial"/>
                      </a:pPr>
                      <a:endParaRPr lang="en-US" sz="1100" b="0" i="0" u="none" strike="noStrike" cap="none" dirty="0">
                        <a:solidFill>
                          <a:schemeClr val="accent1"/>
                        </a:solidFill>
                        <a:latin typeface="Poppins" charset="0"/>
                        <a:ea typeface="Times New Roman" panose="02020603050405020304" pitchFamily="18" charset="0"/>
                        <a:cs typeface="Poppins" charset="0"/>
                        <a:sym typeface="Arial"/>
                      </a:endParaRPr>
                    </a:p>
                    <a:p>
                      <a:pPr marL="0" marR="0" algn="ctr" rtl="0">
                        <a:lnSpc>
                          <a:spcPct val="10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P(</a:t>
                      </a:r>
                      <a:r>
                        <a:rPr lang="en-US" sz="1100" b="0" i="0" u="none" strike="noStrike" cap="none" dirty="0" err="1">
                          <a:solidFill>
                            <a:schemeClr val="accent1"/>
                          </a:solidFill>
                          <a:latin typeface="Poppins" charset="0"/>
                          <a:ea typeface="Times New Roman" panose="02020603050405020304" pitchFamily="18" charset="0"/>
                          <a:cs typeface="Poppins" charset="0"/>
                          <a:sym typeface="Arial"/>
                        </a:rPr>
                        <a:t>kN</a:t>
                      </a:r>
                      <a:r>
                        <a:rPr lang="en-US" sz="1100" b="0" i="0" u="none" strike="noStrike" cap="none" dirty="0">
                          <a:solidFill>
                            <a:schemeClr val="accent1"/>
                          </a:solidFill>
                          <a:latin typeface="Poppins" charset="0"/>
                          <a:ea typeface="Times New Roman" panose="02020603050405020304" pitchFamily="18" charset="0"/>
                          <a:cs typeface="Poppins" charset="0"/>
                          <a:sym typeface="Arial"/>
                        </a:rPr>
                        <a:t>)</a:t>
                      </a:r>
                      <a:endParaRPr lang="en-US" sz="1100" b="0" i="0" u="none" strike="noStrike" cap="none" dirty="0">
                        <a:solidFill>
                          <a:schemeClr val="accent1"/>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250000"/>
                        </a:lnSpc>
                        <a:spcBef>
                          <a:spcPts val="0"/>
                        </a:spcBef>
                        <a:spcAft>
                          <a:spcPts val="600"/>
                        </a:spcAft>
                        <a:buClr>
                          <a:srgbClr val="000000"/>
                        </a:buClr>
                        <a:buFont typeface="Arial"/>
                      </a:pPr>
                      <a:r>
                        <a:rPr lang="en-US" sz="1600" b="0" i="0" u="none" strike="noStrike" cap="none" dirty="0" err="1">
                          <a:solidFill>
                            <a:schemeClr val="accent1"/>
                          </a:solidFill>
                          <a:latin typeface="Poppins" charset="0"/>
                          <a:ea typeface="Times New Roman" panose="02020603050405020304" pitchFamily="18" charset="0"/>
                          <a:cs typeface="Poppins" charset="0"/>
                          <a:sym typeface="Arial"/>
                        </a:rPr>
                        <a:t>θ</a:t>
                      </a:r>
                      <a:r>
                        <a:rPr lang="en-US" sz="1600" b="0" i="0" u="none" strike="noStrike" cap="none" baseline="-25000" dirty="0" err="1">
                          <a:solidFill>
                            <a:schemeClr val="accent1"/>
                          </a:solidFill>
                          <a:latin typeface="Poppins" charset="0"/>
                          <a:ea typeface="Times New Roman" panose="02020603050405020304" pitchFamily="18" charset="0"/>
                          <a:cs typeface="Poppins" charset="0"/>
                          <a:sym typeface="Arial"/>
                        </a:rPr>
                        <a:t>x</a:t>
                      </a:r>
                      <a:endParaRPr lang="en-US" sz="1600" b="0" i="0" u="none" strike="noStrike" cap="none" baseline="-25000" dirty="0">
                        <a:solidFill>
                          <a:schemeClr val="accent1"/>
                        </a:solidFill>
                        <a:latin typeface="Poppins" charset="0"/>
                        <a:ea typeface="Calibri" panose="020F0502020204030204" pitchFamily="34" charset="0"/>
                        <a:cs typeface="Poppins" charset="0"/>
                        <a:sym typeface="Arial"/>
                      </a:endParaRP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250000"/>
                        </a:lnSpc>
                        <a:spcBef>
                          <a:spcPts val="0"/>
                        </a:spcBef>
                        <a:spcAft>
                          <a:spcPts val="600"/>
                        </a:spcAft>
                        <a:buClr>
                          <a:srgbClr val="000000"/>
                        </a:buClr>
                        <a:buFont typeface="Arial"/>
                      </a:pPr>
                      <a:r>
                        <a:rPr lang="en-US" sz="1600" b="0" i="0" u="none" strike="noStrike" cap="none" dirty="0" err="1">
                          <a:solidFill>
                            <a:schemeClr val="accent1"/>
                          </a:solidFill>
                          <a:latin typeface="Poppins" charset="0"/>
                          <a:ea typeface="Times New Roman" panose="02020603050405020304" pitchFamily="18" charset="0"/>
                          <a:cs typeface="Poppins" charset="0"/>
                          <a:sym typeface="Arial"/>
                        </a:rPr>
                        <a:t>θ</a:t>
                      </a:r>
                      <a:r>
                        <a:rPr lang="en-US" sz="1600" b="0" i="0" u="none" strike="noStrike" cap="none" baseline="-25000" dirty="0" err="1">
                          <a:solidFill>
                            <a:schemeClr val="accent1"/>
                          </a:solidFill>
                          <a:latin typeface="Poppins" charset="0"/>
                          <a:ea typeface="Times New Roman" panose="02020603050405020304" pitchFamily="18" charset="0"/>
                          <a:cs typeface="Poppins" charset="0"/>
                          <a:sym typeface="Arial"/>
                        </a:rPr>
                        <a:t>y</a:t>
                      </a:r>
                      <a:endParaRPr lang="en-US" sz="1600" b="0" i="0" u="none" strike="noStrike" cap="none" baseline="-25000" dirty="0">
                        <a:solidFill>
                          <a:schemeClr val="accent1"/>
                        </a:solidFill>
                        <a:latin typeface="Poppins" charset="0"/>
                        <a:ea typeface="Calibri" panose="020F0502020204030204" pitchFamily="34" charset="0"/>
                        <a:cs typeface="Poppins" charset="0"/>
                        <a:sym typeface="Arial"/>
                      </a:endParaRP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Arial"/>
                          <a:cs typeface="Poppins" charset="0"/>
                          <a:sym typeface="Arial"/>
                        </a:rPr>
                        <a:t>Check.</a:t>
                      </a:r>
                    </a:p>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a:cs typeface="Poppins" charset="0"/>
                          <a:sym typeface="Arial"/>
                        </a:rPr>
                        <a:t>(OK, not 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4173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5</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1487016.1</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1407908.44</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29899</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0.0044</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0.00471</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518478">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4</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2547400.8</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2378198.27</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68311</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0.0059</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0.00638</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518478">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3</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3362060.6</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3155293.66</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109241</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0.0072</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0.00769</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911240229"/>
                  </a:ext>
                </a:extLst>
              </a:tr>
              <a:tr h="4173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2</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4864239.2</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4190060.43</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150177</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0.0068</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0.00796</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597344801"/>
                  </a:ext>
                </a:extLst>
              </a:tr>
              <a:tr h="417319">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1</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5348454.9</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5876349.46</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215854</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0.0089</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2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Times New Roman" panose="02020603050405020304" pitchFamily="18" charset="0"/>
                          <a:cs typeface="Poppins" charset="0"/>
                          <a:sym typeface="Arial"/>
                        </a:rPr>
                        <a:t>0.00816</a:t>
                      </a:r>
                      <a:endParaRPr lang="en-US" sz="1100" b="0" i="0" u="none" strike="noStrike" cap="none" dirty="0">
                        <a:solidFill>
                          <a:schemeClr val="accent6"/>
                        </a:solidFill>
                        <a:latin typeface="Poppins" charset="0"/>
                        <a:ea typeface="Calibri" panose="020F0502020204030204" pitchFamily="34" charset="0"/>
                        <a:cs typeface="Poppins" charset="0"/>
                        <a:sym typeface="Arial"/>
                      </a:endParaRP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Ok.</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305515934"/>
                  </a:ext>
                </a:extLst>
              </a:tr>
            </a:tbl>
          </a:graphicData>
        </a:graphic>
      </p:graphicFrame>
    </p:spTree>
    <p:extLst>
      <p:ext uri="{BB962C8B-B14F-4D97-AF65-F5344CB8AC3E}">
        <p14:creationId xmlns:p14="http://schemas.microsoft.com/office/powerpoint/2010/main" val="347618206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sp>
        <p:nvSpPr>
          <p:cNvPr id="9851" name="Google Shape;9851;p37"/>
          <p:cNvSpPr txBox="1">
            <a:spLocks noGrp="1"/>
          </p:cNvSpPr>
          <p:nvPr>
            <p:ph type="subTitle" idx="1"/>
          </p:nvPr>
        </p:nvSpPr>
        <p:spPr>
          <a:xfrm>
            <a:off x="1836750" y="1656413"/>
            <a:ext cx="5470500" cy="1420982"/>
          </a:xfrm>
          <a:prstGeom prst="rect">
            <a:avLst/>
          </a:prstGeom>
        </p:spPr>
        <p:txBody>
          <a:bodyPr spcFirstLastPara="1" wrap="square" lIns="91425" tIns="91425" rIns="91425" bIns="91425" anchor="ctr" anchorCtr="0">
            <a:noAutofit/>
          </a:bodyPr>
          <a:lstStyle/>
          <a:p>
            <a:pPr marL="0" indent="0"/>
            <a:r>
              <a:rPr lang="en-US" sz="2400" b="1" dirty="0"/>
              <a:t>Structural Separation.</a:t>
            </a:r>
          </a:p>
          <a:p>
            <a:pPr marL="0" lvl="0" indent="0" algn="ctr" rtl="0">
              <a:spcBef>
                <a:spcPts val="0"/>
              </a:spcBef>
              <a:spcAft>
                <a:spcPts val="0"/>
              </a:spcAft>
              <a:buNone/>
            </a:pPr>
            <a:endParaRPr dirty="0"/>
          </a:p>
        </p:txBody>
      </p:sp>
    </p:spTree>
    <p:extLst>
      <p:ext uri="{BB962C8B-B14F-4D97-AF65-F5344CB8AC3E}">
        <p14:creationId xmlns:p14="http://schemas.microsoft.com/office/powerpoint/2010/main" val="382234246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5">
                    <a:lumMod val="75000"/>
                  </a:schemeClr>
                </a:solidFill>
              </a:rPr>
              <a:t>Separation Width </a:t>
            </a:r>
            <a:endParaRPr dirty="0">
              <a:solidFill>
                <a:schemeClr val="accent5">
                  <a:lumMod val="75000"/>
                </a:schemeClr>
              </a:solidFill>
            </a:endParaRPr>
          </a:p>
        </p:txBody>
      </p:sp>
      <p:grpSp>
        <p:nvGrpSpPr>
          <p:cNvPr id="14109" name="Google Shape;14109;p53"/>
          <p:cNvGrpSpPr/>
          <p:nvPr/>
        </p:nvGrpSpPr>
        <p:grpSpPr>
          <a:xfrm>
            <a:off x="5881829" y="610326"/>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794261" y="644663"/>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xmlns:a14="http://schemas.microsoft.com/office/drawing/2010/main">
        <mc:Choice Requires="a14">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981853" y="996297"/>
                <a:ext cx="7779895" cy="400137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marL="0" indent="0">
                  <a:lnSpc>
                    <a:spcPct val="100000"/>
                  </a:lnSpc>
                  <a:spcAft>
                    <a:spcPts val="0"/>
                  </a:spcAft>
                  <a:buSzPts val="1800"/>
                </a:pPr>
                <a:r>
                  <a:rPr lang="en-US" sz="1400" b="1" dirty="0">
                    <a:solidFill>
                      <a:schemeClr val="accent6"/>
                    </a:solidFill>
                    <a:latin typeface="Poppins"/>
                    <a:cs typeface="Poppins"/>
                    <a:sym typeface="Poppins"/>
                  </a:rPr>
                  <a:t>All portions of the structure shall be designed and constructed to act as an integral unit in resisting seismic forces unless separated structurally by a distance sufficient to avoid damaging contact as set forth in this section. Separations shall allow for the maximum inelastic response displacement (</a:t>
                </a:r>
                <a:r>
                  <a:rPr lang="en-US" sz="1400" b="1" dirty="0" err="1">
                    <a:solidFill>
                      <a:schemeClr val="accent6"/>
                    </a:solidFill>
                    <a:latin typeface="Poppins"/>
                    <a:cs typeface="Poppins"/>
                    <a:sym typeface="Poppins"/>
                  </a:rPr>
                  <a:t>δM</a:t>
                </a:r>
                <a:r>
                  <a:rPr lang="en-US" sz="1400" b="1" dirty="0">
                    <a:solidFill>
                      <a:schemeClr val="accent6"/>
                    </a:solidFill>
                    <a:latin typeface="Poppins"/>
                    <a:cs typeface="Poppins"/>
                    <a:sym typeface="Poppins"/>
                  </a:rPr>
                  <a:t>).</a:t>
                </a:r>
              </a:p>
              <a:p>
                <a:pPr marL="0" indent="0">
                  <a:lnSpc>
                    <a:spcPct val="100000"/>
                  </a:lnSpc>
                  <a:spcAft>
                    <a:spcPts val="0"/>
                  </a:spcAft>
                  <a:buSzPts val="1800"/>
                </a:pPr>
                <a:endParaRPr lang="en-US" sz="1400" b="1" dirty="0">
                  <a:solidFill>
                    <a:schemeClr val="accent6"/>
                  </a:solidFill>
                  <a:latin typeface="Poppins"/>
                  <a:cs typeface="Poppins"/>
                  <a:sym typeface="Poppins"/>
                </a:endParaRPr>
              </a:p>
              <a:p>
                <a:pPr marL="0" indent="0">
                  <a:lnSpc>
                    <a:spcPct val="100000"/>
                  </a:lnSpc>
                  <a:spcAft>
                    <a:spcPts val="0"/>
                  </a:spcAft>
                  <a:buSzPts val="1800"/>
                </a:pPr>
                <a:r>
                  <a:rPr lang="en-US" sz="1400" b="1" dirty="0">
                    <a:solidFill>
                      <a:schemeClr val="accent6"/>
                    </a:solidFill>
                    <a:latin typeface="Poppins"/>
                    <a:cs typeface="Poppins"/>
                  </a:rPr>
                  <a:t> </a:t>
                </a:r>
                <a:r>
                  <a:rPr lang="en-US" sz="1400" b="1" dirty="0" err="1">
                    <a:solidFill>
                      <a:schemeClr val="accent6"/>
                    </a:solidFill>
                    <a:latin typeface="Poppins"/>
                    <a:cs typeface="Poppins"/>
                  </a:rPr>
                  <a:t>δM</a:t>
                </a:r>
                <a:r>
                  <a:rPr lang="en-US" sz="1400" b="1" dirty="0">
                    <a:solidFill>
                      <a:schemeClr val="accent6"/>
                    </a:solidFill>
                    <a:latin typeface="Poppins"/>
                    <a:cs typeface="Poppins"/>
                  </a:rPr>
                  <a:t>=</a:t>
                </a:r>
                <a14:m>
                  <m:oMath xmlns:m="http://schemas.openxmlformats.org/officeDocument/2006/math">
                    <m:f>
                      <m:fPr>
                        <m:ctrlPr>
                          <a:rPr lang="en-US" sz="1400" b="1" i="1">
                            <a:solidFill>
                              <a:schemeClr val="accent6"/>
                            </a:solidFill>
                            <a:latin typeface="Cambria Math" panose="02040503050406030204" pitchFamily="18" charset="0"/>
                            <a:cs typeface="Poppins"/>
                          </a:rPr>
                        </m:ctrlPr>
                      </m:fPr>
                      <m:num>
                        <m:r>
                          <a:rPr lang="en-US" sz="1400" b="1" i="1">
                            <a:solidFill>
                              <a:schemeClr val="accent6"/>
                            </a:solidFill>
                            <a:latin typeface="Cambria Math" panose="02040503050406030204" pitchFamily="18" charset="0"/>
                            <a:cs typeface="Poppins"/>
                          </a:rPr>
                          <m:t>𝜹</m:t>
                        </m:r>
                        <m:r>
                          <a:rPr lang="en-US" sz="1400" b="1" i="1">
                            <a:solidFill>
                              <a:schemeClr val="accent6"/>
                            </a:solidFill>
                            <a:latin typeface="Cambria Math" panose="02040503050406030204" pitchFamily="18" charset="0"/>
                            <a:cs typeface="Poppins"/>
                          </a:rPr>
                          <m:t>𝑴𝒎𝒂𝒙</m:t>
                        </m:r>
                        <m:r>
                          <a:rPr lang="en-US" sz="1400" b="1">
                            <a:solidFill>
                              <a:schemeClr val="accent6"/>
                            </a:solidFill>
                            <a:latin typeface="Cambria Math" panose="02040503050406030204" pitchFamily="18" charset="0"/>
                            <a:cs typeface="Poppins"/>
                          </a:rPr>
                          <m:t>∗</m:t>
                        </m:r>
                        <m:r>
                          <a:rPr lang="en-US" sz="1400" b="1" i="1">
                            <a:solidFill>
                              <a:schemeClr val="accent6"/>
                            </a:solidFill>
                            <a:latin typeface="Cambria Math" panose="02040503050406030204" pitchFamily="18" charset="0"/>
                            <a:cs typeface="Poppins"/>
                          </a:rPr>
                          <m:t>𝑪𝒅</m:t>
                        </m:r>
                      </m:num>
                      <m:den>
                        <m:r>
                          <a:rPr lang="en-US" sz="1400" b="1" i="1">
                            <a:solidFill>
                              <a:schemeClr val="accent6"/>
                            </a:solidFill>
                            <a:latin typeface="Cambria Math" panose="02040503050406030204" pitchFamily="18" charset="0"/>
                            <a:cs typeface="Poppins"/>
                          </a:rPr>
                          <m:t>𝑰</m:t>
                        </m:r>
                      </m:den>
                    </m:f>
                  </m:oMath>
                </a14:m>
                <a:endParaRPr lang="en-US" sz="1400" b="1" dirty="0">
                  <a:solidFill>
                    <a:schemeClr val="accent6"/>
                  </a:solidFill>
                  <a:latin typeface="Poppins"/>
                  <a:cs typeface="Poppins"/>
                </a:endParaRPr>
              </a:p>
              <a:p>
                <a:pPr marL="0" indent="0">
                  <a:lnSpc>
                    <a:spcPct val="100000"/>
                  </a:lnSpc>
                  <a:spcAft>
                    <a:spcPts val="0"/>
                  </a:spcAft>
                  <a:buSzPts val="1800"/>
                </a:pPr>
                <a:endParaRPr lang="en-US" sz="1400" b="1" dirty="0">
                  <a:solidFill>
                    <a:schemeClr val="accent6"/>
                  </a:solidFill>
                  <a:latin typeface="Poppins"/>
                  <a:cs typeface="Poppins"/>
                </a:endParaRPr>
              </a:p>
              <a:p>
                <a:pPr marL="0" indent="0">
                  <a:lnSpc>
                    <a:spcPct val="100000"/>
                  </a:lnSpc>
                  <a:spcAft>
                    <a:spcPts val="0"/>
                  </a:spcAft>
                  <a:buSzPts val="1800"/>
                </a:pPr>
                <a:endParaRPr lang="en-US" sz="1400" b="1" dirty="0">
                  <a:solidFill>
                    <a:schemeClr val="accent6"/>
                  </a:solidFill>
                  <a:latin typeface="Poppins"/>
                  <a:cs typeface="Poppins"/>
                </a:endParaRPr>
              </a:p>
              <a:p>
                <a:pPr marL="0" indent="0">
                  <a:lnSpc>
                    <a:spcPct val="100000"/>
                  </a:lnSpc>
                  <a:spcAft>
                    <a:spcPts val="0"/>
                  </a:spcAft>
                  <a:buSzPts val="1800"/>
                </a:pPr>
                <a:r>
                  <a:rPr lang="en-US" sz="1400" b="1" dirty="0">
                    <a:solidFill>
                      <a:schemeClr val="accent6"/>
                    </a:solidFill>
                    <a:latin typeface="Poppins"/>
                    <a:cs typeface="Poppins"/>
                  </a:rPr>
                  <a:t>The separation width </a:t>
                </a:r>
                <a:r>
                  <a:rPr lang="en-US" sz="1400" b="1" dirty="0" err="1">
                    <a:solidFill>
                      <a:schemeClr val="accent6"/>
                    </a:solidFill>
                    <a:latin typeface="Poppins"/>
                    <a:cs typeface="Poppins"/>
                  </a:rPr>
                  <a:t>δMT</a:t>
                </a:r>
                <a:r>
                  <a:rPr lang="en-US" sz="1400" b="1" dirty="0">
                    <a:solidFill>
                      <a:schemeClr val="accent6"/>
                    </a:solidFill>
                    <a:latin typeface="Poppins"/>
                    <a:cs typeface="Poppins"/>
                  </a:rPr>
                  <a:t> for two adjacent blocks is given by the equation:</a:t>
                </a:r>
              </a:p>
              <a:p>
                <a:pPr marL="0" indent="0">
                  <a:lnSpc>
                    <a:spcPct val="100000"/>
                  </a:lnSpc>
                  <a:spcAft>
                    <a:spcPts val="0"/>
                  </a:spcAft>
                  <a:buSzPts val="1800"/>
                </a:pPr>
                <a:r>
                  <a:rPr lang="en-US" sz="1400" b="1" dirty="0" err="1">
                    <a:solidFill>
                      <a:schemeClr val="accent6"/>
                    </a:solidFill>
                    <a:latin typeface="Poppins"/>
                    <a:cs typeface="Poppins"/>
                  </a:rPr>
                  <a:t>δMT</a:t>
                </a:r>
                <a:r>
                  <a:rPr lang="en-US" sz="1400" b="1" dirty="0">
                    <a:solidFill>
                      <a:schemeClr val="accent6"/>
                    </a:solidFill>
                    <a:latin typeface="Poppins"/>
                    <a:cs typeface="Poppins"/>
                  </a:rPr>
                  <a:t>=</a:t>
                </a:r>
                <a14:m>
                  <m:oMath xmlns:m="http://schemas.openxmlformats.org/officeDocument/2006/math">
                    <m:rad>
                      <m:radPr>
                        <m:degHide m:val="on"/>
                        <m:ctrlPr>
                          <a:rPr lang="en-US" sz="1400" b="1" i="1">
                            <a:solidFill>
                              <a:schemeClr val="accent6"/>
                            </a:solidFill>
                            <a:latin typeface="Cambria Math" panose="02040503050406030204" pitchFamily="18" charset="0"/>
                            <a:cs typeface="Poppins"/>
                          </a:rPr>
                        </m:ctrlPr>
                      </m:radPr>
                      <m:deg/>
                      <m:e>
                        <m:r>
                          <a:rPr lang="en-US" sz="1400" b="1" i="1">
                            <a:solidFill>
                              <a:schemeClr val="accent6"/>
                            </a:solidFill>
                            <a:latin typeface="Cambria Math" panose="02040503050406030204" pitchFamily="18" charset="0"/>
                            <a:cs typeface="Poppins"/>
                          </a:rPr>
                          <m:t>𝛅</m:t>
                        </m:r>
                        <m:r>
                          <a:rPr lang="en-US" sz="1400" b="1" i="1">
                            <a:solidFill>
                              <a:schemeClr val="accent6"/>
                            </a:solidFill>
                            <a:latin typeface="Cambria Math" panose="02040503050406030204" pitchFamily="18" charset="0"/>
                            <a:cs typeface="Poppins"/>
                          </a:rPr>
                          <m:t>𝐌</m:t>
                        </m:r>
                        <m:sSup>
                          <m:sSupPr>
                            <m:ctrlPr>
                              <a:rPr lang="en-US" sz="1400" b="1" i="1">
                                <a:solidFill>
                                  <a:schemeClr val="accent6"/>
                                </a:solidFill>
                                <a:latin typeface="Cambria Math" panose="02040503050406030204" pitchFamily="18" charset="0"/>
                                <a:cs typeface="Poppins"/>
                              </a:rPr>
                            </m:ctrlPr>
                          </m:sSupPr>
                          <m:e>
                            <m:r>
                              <a:rPr lang="en-US" sz="1400" b="1" i="1">
                                <a:solidFill>
                                  <a:schemeClr val="accent6"/>
                                </a:solidFill>
                                <a:latin typeface="Cambria Math" panose="02040503050406030204" pitchFamily="18" charset="0"/>
                                <a:cs typeface="Poppins"/>
                              </a:rPr>
                              <m:t>𝟏</m:t>
                            </m:r>
                          </m:e>
                          <m:sup>
                            <m:r>
                              <a:rPr lang="en-US" sz="1400" b="1" i="1">
                                <a:solidFill>
                                  <a:schemeClr val="accent6"/>
                                </a:solidFill>
                                <a:latin typeface="Cambria Math" panose="02040503050406030204" pitchFamily="18" charset="0"/>
                                <a:cs typeface="Poppins"/>
                              </a:rPr>
                              <m:t>𝟐</m:t>
                            </m:r>
                          </m:sup>
                        </m:sSup>
                        <m:r>
                          <a:rPr lang="en-US" sz="1400" b="1">
                            <a:solidFill>
                              <a:schemeClr val="accent6"/>
                            </a:solidFill>
                            <a:latin typeface="Cambria Math" panose="02040503050406030204" pitchFamily="18" charset="0"/>
                            <a:cs typeface="Poppins"/>
                          </a:rPr>
                          <m:t>+</m:t>
                        </m:r>
                        <m:r>
                          <a:rPr lang="en-US" sz="1400" b="1" i="1">
                            <a:solidFill>
                              <a:schemeClr val="accent6"/>
                            </a:solidFill>
                            <a:latin typeface="Cambria Math" panose="02040503050406030204" pitchFamily="18" charset="0"/>
                            <a:cs typeface="Poppins"/>
                          </a:rPr>
                          <m:t>𝛅</m:t>
                        </m:r>
                        <m:r>
                          <a:rPr lang="en-US" sz="1400" b="1" i="1">
                            <a:solidFill>
                              <a:schemeClr val="accent6"/>
                            </a:solidFill>
                            <a:latin typeface="Cambria Math" panose="02040503050406030204" pitchFamily="18" charset="0"/>
                            <a:cs typeface="Poppins"/>
                          </a:rPr>
                          <m:t>𝐌</m:t>
                        </m:r>
                        <m:sSup>
                          <m:sSupPr>
                            <m:ctrlPr>
                              <a:rPr lang="en-US" sz="1400" b="1" i="1">
                                <a:solidFill>
                                  <a:schemeClr val="accent6"/>
                                </a:solidFill>
                                <a:latin typeface="Cambria Math" panose="02040503050406030204" pitchFamily="18" charset="0"/>
                                <a:cs typeface="Poppins"/>
                              </a:rPr>
                            </m:ctrlPr>
                          </m:sSupPr>
                          <m:e>
                            <m:r>
                              <a:rPr lang="en-US" sz="1400" b="1" i="1">
                                <a:solidFill>
                                  <a:schemeClr val="accent6"/>
                                </a:solidFill>
                                <a:latin typeface="Cambria Math" panose="02040503050406030204" pitchFamily="18" charset="0"/>
                                <a:cs typeface="Poppins"/>
                              </a:rPr>
                              <m:t>𝟐</m:t>
                            </m:r>
                          </m:e>
                          <m:sup>
                            <m:r>
                              <a:rPr lang="en-US" sz="1400" b="1" i="1">
                                <a:solidFill>
                                  <a:schemeClr val="accent6"/>
                                </a:solidFill>
                                <a:latin typeface="Cambria Math" panose="02040503050406030204" pitchFamily="18" charset="0"/>
                                <a:cs typeface="Poppins"/>
                              </a:rPr>
                              <m:t>𝟐</m:t>
                            </m:r>
                          </m:sup>
                        </m:sSup>
                      </m:e>
                    </m:rad>
                  </m:oMath>
                </a14:m>
                <a:endParaRPr lang="en-US" sz="1400" b="1" dirty="0">
                  <a:solidFill>
                    <a:schemeClr val="accent6"/>
                  </a:solidFill>
                  <a:latin typeface="Poppins"/>
                  <a:cs typeface="Poppins"/>
                </a:endParaRPr>
              </a:p>
              <a:p>
                <a:pPr marL="0" indent="0">
                  <a:lnSpc>
                    <a:spcPct val="100000"/>
                  </a:lnSpc>
                  <a:spcAft>
                    <a:spcPts val="0"/>
                  </a:spcAft>
                  <a:buSzPts val="1800"/>
                </a:pPr>
                <a:endPar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0000"/>
                  </a:lnSpc>
                  <a:spcAft>
                    <a:spcPts val="0"/>
                  </a:spcAft>
                  <a:buSzPts val="1800"/>
                </a:pP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0" indent="0">
                  <a:lnSpc>
                    <a:spcPct val="100000"/>
                  </a:lnSpc>
                  <a:spcAft>
                    <a:spcPts val="0"/>
                  </a:spcAft>
                  <a:buSzPts val="1800"/>
                </a:pPr>
                <a:endParaRPr lang="en-US" sz="1400" dirty="0">
                  <a:solidFill>
                    <a:schemeClr val="accent5">
                      <a:lumMod val="75000"/>
                    </a:schemeClr>
                  </a:solidFill>
                  <a:latin typeface="Poppins"/>
                  <a:cs typeface="Poppins"/>
                  <a:sym typeface="Poppins"/>
                </a:endParaRPr>
              </a:p>
            </p:txBody>
          </p:sp>
        </mc:Choice>
        <mc:Fallback xmlns="">
          <p:sp>
            <p:nvSpPr>
              <p:cNvPr id="33" name="Google Shape;14138;p53">
                <a:extLst>
                  <a:ext uri="{FF2B5EF4-FFF2-40B4-BE49-F238E27FC236}">
                    <a16:creationId xmlns="" xmlns:a16="http://schemas.microsoft.com/office/drawing/2014/main" xmlns:a14="http://schemas.microsoft.com/office/drawing/2010/main" id="{DB7D3B16-ADAB-470D-8A79-9B0B0005AAC9}"/>
                  </a:ext>
                </a:extLst>
              </p:cNvPr>
              <p:cNvSpPr txBox="1">
                <a:spLocks noRot="1" noChangeAspect="1" noMove="1" noResize="1" noEditPoints="1" noAdjustHandles="1" noChangeArrowheads="1" noChangeShapeType="1" noTextEdit="1"/>
              </p:cNvSpPr>
              <p:nvPr/>
            </p:nvSpPr>
            <p:spPr>
              <a:xfrm>
                <a:off x="981853" y="996297"/>
                <a:ext cx="7779895" cy="4001379"/>
              </a:xfrm>
              <a:prstGeom prst="rect">
                <a:avLst/>
              </a:prstGeom>
              <a:blipFill>
                <a:blip r:embed="rId3"/>
                <a:stretch>
                  <a:fillRect l="-235"/>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234933615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781"/>
        <p:cNvGrpSpPr/>
        <p:nvPr/>
      </p:nvGrpSpPr>
      <p:grpSpPr>
        <a:xfrm>
          <a:off x="0" y="0"/>
          <a:ext cx="0" cy="0"/>
          <a:chOff x="0" y="0"/>
          <a:chExt cx="0" cy="0"/>
        </a:xfrm>
      </p:grpSpPr>
      <p:sp>
        <p:nvSpPr>
          <p:cNvPr id="9782" name="Google Shape;9782;p36"/>
          <p:cNvSpPr/>
          <p:nvPr/>
        </p:nvSpPr>
        <p:spPr>
          <a:xfrm>
            <a:off x="669900" y="1518300"/>
            <a:ext cx="7804200" cy="3625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36"/>
          <p:cNvSpPr txBox="1">
            <a:spLocks noGrp="1"/>
          </p:cNvSpPr>
          <p:nvPr>
            <p:ph type="title"/>
          </p:nvPr>
        </p:nvSpPr>
        <p:spPr>
          <a:xfrm>
            <a:off x="914049" y="1435400"/>
            <a:ext cx="3250177" cy="75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lt1"/>
                </a:solidFill>
              </a:rPr>
              <a:t>Centrum Shopping Center</a:t>
            </a:r>
            <a:endParaRPr dirty="0">
              <a:solidFill>
                <a:schemeClr val="lt1"/>
              </a:solidFill>
            </a:endParaRPr>
          </a:p>
        </p:txBody>
      </p:sp>
      <p:sp>
        <p:nvSpPr>
          <p:cNvPr id="9784" name="Google Shape;9784;p36"/>
          <p:cNvSpPr txBox="1">
            <a:spLocks noGrp="1"/>
          </p:cNvSpPr>
          <p:nvPr>
            <p:ph type="body" idx="1"/>
          </p:nvPr>
        </p:nvSpPr>
        <p:spPr>
          <a:xfrm>
            <a:off x="914050" y="2269400"/>
            <a:ext cx="2808000" cy="2599162"/>
          </a:xfrm>
          <a:prstGeom prst="rect">
            <a:avLst/>
          </a:prstGeom>
        </p:spPr>
        <p:txBody>
          <a:bodyPr spcFirstLastPara="1" wrap="square" lIns="91425" tIns="91425" rIns="91425" bIns="91425" anchor="t" anchorCtr="0">
            <a:noAutofit/>
          </a:bodyPr>
          <a:lstStyle/>
          <a:p>
            <a:pPr marL="0" indent="0">
              <a:buClr>
                <a:schemeClr val="dk1"/>
              </a:buClr>
              <a:buSzPts val="1100"/>
              <a:buNone/>
            </a:pPr>
            <a:r>
              <a:rPr lang="en-US" dirty="0">
                <a:solidFill>
                  <a:schemeClr val="bg1"/>
                </a:solidFill>
              </a:rPr>
              <a:t> The site is located on the main highway between Nablus and </a:t>
            </a:r>
            <a:r>
              <a:rPr lang="en-US" dirty="0" err="1">
                <a:solidFill>
                  <a:schemeClr val="bg1"/>
                </a:solidFill>
              </a:rPr>
              <a:t>Tulkarm</a:t>
            </a:r>
            <a:r>
              <a:rPr lang="en-US" dirty="0">
                <a:solidFill>
                  <a:schemeClr val="bg1"/>
                </a:solidFill>
              </a:rPr>
              <a:t> opposite to </a:t>
            </a:r>
            <a:r>
              <a:rPr lang="en-US" dirty="0" err="1">
                <a:solidFill>
                  <a:schemeClr val="bg1"/>
                </a:solidFill>
              </a:rPr>
              <a:t>Nadi</a:t>
            </a:r>
            <a:r>
              <a:rPr lang="en-US" dirty="0">
                <a:solidFill>
                  <a:schemeClr val="bg1"/>
                </a:solidFill>
              </a:rPr>
              <a:t> Al-</a:t>
            </a:r>
            <a:r>
              <a:rPr lang="en-US" dirty="0" err="1">
                <a:solidFill>
                  <a:schemeClr val="bg1"/>
                </a:solidFill>
              </a:rPr>
              <a:t>Madina</a:t>
            </a:r>
            <a:r>
              <a:rPr lang="en-US" dirty="0">
                <a:solidFill>
                  <a:schemeClr val="bg1"/>
                </a:solidFill>
              </a:rPr>
              <a:t>.</a:t>
            </a:r>
            <a:r>
              <a:rPr lang="en-US" dirty="0"/>
              <a:t> </a:t>
            </a:r>
          </a:p>
          <a:p>
            <a:pPr marL="0" indent="0">
              <a:buClr>
                <a:schemeClr val="dk1"/>
              </a:buClr>
              <a:buSzPts val="1100"/>
              <a:buNone/>
            </a:pPr>
            <a:endParaRPr lang="en-US" dirty="0">
              <a:solidFill>
                <a:schemeClr val="bg1"/>
              </a:solidFill>
            </a:endParaRPr>
          </a:p>
          <a:p>
            <a:pPr marL="0" indent="0">
              <a:buClr>
                <a:schemeClr val="dk1"/>
              </a:buClr>
              <a:buSzPts val="1100"/>
              <a:buNone/>
            </a:pPr>
            <a:r>
              <a:rPr lang="en-US" dirty="0">
                <a:solidFill>
                  <a:schemeClr val="bg1"/>
                </a:solidFill>
              </a:rPr>
              <a:t>The shopping center consists of one basement floor, ground floor, first, second and third floors, in addition to an exterior parking.</a:t>
            </a:r>
          </a:p>
          <a:p>
            <a:pPr marL="0" indent="0">
              <a:buClr>
                <a:schemeClr val="dk1"/>
              </a:buClr>
              <a:buSzPts val="1100"/>
              <a:buNone/>
            </a:pPr>
            <a:endParaRPr lang="en-US" dirty="0">
              <a:solidFill>
                <a:schemeClr val="bg1"/>
              </a:solidFill>
            </a:endParaRPr>
          </a:p>
          <a:p>
            <a:pPr marL="0" indent="0">
              <a:buClr>
                <a:schemeClr val="dk1"/>
              </a:buClr>
              <a:buSzPts val="1100"/>
              <a:buNone/>
            </a:pPr>
            <a:endParaRPr lang="en-US" dirty="0"/>
          </a:p>
          <a:p>
            <a:pPr marL="0" lvl="0" indent="0" algn="l" rtl="0">
              <a:spcBef>
                <a:spcPts val="0"/>
              </a:spcBef>
              <a:spcAft>
                <a:spcPts val="0"/>
              </a:spcAft>
              <a:buClr>
                <a:schemeClr val="dk1"/>
              </a:buClr>
              <a:buSzPts val="1100"/>
              <a:buFont typeface="Arial"/>
              <a:buNone/>
            </a:pPr>
            <a:endParaRPr dirty="0">
              <a:solidFill>
                <a:schemeClr val="lt1"/>
              </a:solidFill>
            </a:endParaRPr>
          </a:p>
          <a:p>
            <a:pPr marL="0" lvl="0" indent="0" algn="l" rtl="0">
              <a:spcBef>
                <a:spcPts val="1600"/>
              </a:spcBef>
              <a:spcAft>
                <a:spcPts val="1600"/>
              </a:spcAft>
              <a:buNone/>
            </a:pPr>
            <a:endParaRPr dirty="0">
              <a:solidFill>
                <a:schemeClr val="lt1"/>
              </a:solidFill>
            </a:endParaRPr>
          </a:p>
        </p:txBody>
      </p:sp>
      <p:sp>
        <p:nvSpPr>
          <p:cNvPr id="9785" name="Google Shape;9785;p36"/>
          <p:cNvSpPr txBox="1">
            <a:spLocks noGrp="1"/>
          </p:cNvSpPr>
          <p:nvPr>
            <p:ph type="title" idx="2"/>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Project Description</a:t>
            </a:r>
            <a:endParaRPr dirty="0"/>
          </a:p>
        </p:txBody>
      </p:sp>
      <p:grpSp>
        <p:nvGrpSpPr>
          <p:cNvPr id="9786" name="Google Shape;9786;p36"/>
          <p:cNvGrpSpPr/>
          <p:nvPr/>
        </p:nvGrpSpPr>
        <p:grpSpPr>
          <a:xfrm>
            <a:off x="5719719" y="675728"/>
            <a:ext cx="1223788" cy="21378"/>
            <a:chOff x="3096700" y="3484425"/>
            <a:chExt cx="719875" cy="12575"/>
          </a:xfrm>
        </p:grpSpPr>
        <p:sp>
          <p:nvSpPr>
            <p:cNvPr id="9787" name="Google Shape;9787;p3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3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3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3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3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3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3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3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3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3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36"/>
          <p:cNvGrpSpPr/>
          <p:nvPr/>
        </p:nvGrpSpPr>
        <p:grpSpPr>
          <a:xfrm>
            <a:off x="2200504" y="675728"/>
            <a:ext cx="1223745" cy="21378"/>
            <a:chOff x="2940000" y="3484425"/>
            <a:chExt cx="719850" cy="12575"/>
          </a:xfrm>
        </p:grpSpPr>
        <p:sp>
          <p:nvSpPr>
            <p:cNvPr id="9798" name="Google Shape;9798;p3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3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3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3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3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3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3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3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3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3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36"/>
          <p:cNvGrpSpPr/>
          <p:nvPr/>
        </p:nvGrpSpPr>
        <p:grpSpPr>
          <a:xfrm>
            <a:off x="410749" y="2079683"/>
            <a:ext cx="349968" cy="2052568"/>
            <a:chOff x="1037125" y="2236325"/>
            <a:chExt cx="149100" cy="874475"/>
          </a:xfrm>
        </p:grpSpPr>
        <p:sp>
          <p:nvSpPr>
            <p:cNvPr id="9809" name="Google Shape;9809;p36"/>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36"/>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36"/>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36"/>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36"/>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36"/>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36"/>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36"/>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36"/>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36"/>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36"/>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36"/>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36"/>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36"/>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36"/>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36"/>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36"/>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36"/>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36"/>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36"/>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36"/>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36"/>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36"/>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36"/>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36"/>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36"/>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36"/>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36"/>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36"/>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36"/>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36"/>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36"/>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36"/>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36"/>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36"/>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36"/>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6" name="Picture 65" descr="location.png"/>
          <p:cNvPicPr/>
          <p:nvPr/>
        </p:nvPicPr>
        <p:blipFill>
          <a:blip r:embed="rId3" cstate="print"/>
          <a:stretch>
            <a:fillRect/>
          </a:stretch>
        </p:blipFill>
        <p:spPr>
          <a:xfrm>
            <a:off x="3628020" y="2323070"/>
            <a:ext cx="4824002" cy="2020014"/>
          </a:xfrm>
          <a:prstGeom prst="rect">
            <a:avLst/>
          </a:prstGeom>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5">
                    <a:lumMod val="75000"/>
                  </a:schemeClr>
                </a:solidFill>
              </a:rPr>
              <a:t>Separation Width </a:t>
            </a:r>
            <a:endParaRPr dirty="0">
              <a:solidFill>
                <a:schemeClr val="accent5">
                  <a:lumMod val="75000"/>
                </a:schemeClr>
              </a:solidFill>
            </a:endParaRPr>
          </a:p>
        </p:txBody>
      </p:sp>
      <p:grpSp>
        <p:nvGrpSpPr>
          <p:cNvPr id="14109" name="Google Shape;14109;p53"/>
          <p:cNvGrpSpPr/>
          <p:nvPr/>
        </p:nvGrpSpPr>
        <p:grpSpPr>
          <a:xfrm>
            <a:off x="5924026" y="663235"/>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780397" y="641857"/>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a:extLst>
              <a:ext uri="{FF2B5EF4-FFF2-40B4-BE49-F238E27FC236}">
                <a16:creationId xmlns:a16="http://schemas.microsoft.com/office/drawing/2014/main" id="{9342A92D-66E8-4D56-9B5D-2957C76C8555}"/>
              </a:ext>
            </a:extLst>
          </p:cNvPr>
          <p:cNvPicPr>
            <a:picLocks noChangeAspect="1"/>
          </p:cNvPicPr>
          <p:nvPr/>
        </p:nvPicPr>
        <p:blipFill>
          <a:blip r:embed="rId3"/>
          <a:stretch>
            <a:fillRect/>
          </a:stretch>
        </p:blipFill>
        <p:spPr>
          <a:xfrm>
            <a:off x="1131735" y="1131208"/>
            <a:ext cx="6880529" cy="3494665"/>
          </a:xfrm>
          <a:prstGeom prst="rect">
            <a:avLst/>
          </a:prstGeom>
          <a:ln>
            <a:solidFill>
              <a:schemeClr val="tx1"/>
            </a:solidFill>
          </a:ln>
        </p:spPr>
      </p:pic>
    </p:spTree>
    <p:extLst>
      <p:ext uri="{BB962C8B-B14F-4D97-AF65-F5344CB8AC3E}">
        <p14:creationId xmlns:p14="http://schemas.microsoft.com/office/powerpoint/2010/main" val="230173315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sp>
        <p:nvSpPr>
          <p:cNvPr id="9851" name="Google Shape;9851;p37"/>
          <p:cNvSpPr txBox="1">
            <a:spLocks noGrp="1"/>
          </p:cNvSpPr>
          <p:nvPr>
            <p:ph type="subTitle" idx="1"/>
          </p:nvPr>
        </p:nvSpPr>
        <p:spPr>
          <a:xfrm>
            <a:off x="1836750" y="1656413"/>
            <a:ext cx="5470500" cy="1420982"/>
          </a:xfrm>
          <a:prstGeom prst="rect">
            <a:avLst/>
          </a:prstGeom>
        </p:spPr>
        <p:txBody>
          <a:bodyPr spcFirstLastPara="1" wrap="square" lIns="91425" tIns="91425" rIns="91425" bIns="91425" anchor="ctr" anchorCtr="0">
            <a:noAutofit/>
          </a:bodyPr>
          <a:lstStyle/>
          <a:p>
            <a:pPr marL="0" indent="0"/>
            <a:r>
              <a:rPr lang="en-US" sz="2400" b="1" dirty="0"/>
              <a:t>Structural Irregularities </a:t>
            </a:r>
          </a:p>
          <a:p>
            <a:pPr marL="0" lvl="0" indent="0" algn="ctr" rtl="0">
              <a:spcBef>
                <a:spcPts val="0"/>
              </a:spcBef>
              <a:spcAft>
                <a:spcPts val="0"/>
              </a:spcAft>
              <a:buNone/>
            </a:pPr>
            <a:endParaRPr dirty="0"/>
          </a:p>
        </p:txBody>
      </p:sp>
    </p:spTree>
    <p:extLst>
      <p:ext uri="{BB962C8B-B14F-4D97-AF65-F5344CB8AC3E}">
        <p14:creationId xmlns:p14="http://schemas.microsoft.com/office/powerpoint/2010/main" val="183844685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 name="Title 2"/>
              <p:cNvSpPr>
                <a:spLocks noGrp="1"/>
              </p:cNvSpPr>
              <p:nvPr>
                <p:ph type="title" idx="2"/>
              </p:nvPr>
            </p:nvSpPr>
            <p:spPr>
              <a:xfrm>
                <a:off x="1014549" y="389520"/>
                <a:ext cx="7375930" cy="1407101"/>
              </a:xfrm>
            </p:spPr>
            <p:txBody>
              <a:bodyPr/>
              <a:lstStyle/>
              <a:p>
                <a:pPr algn="l">
                  <a:buClr>
                    <a:schemeClr val="dk1"/>
                  </a:buClr>
                  <a:buSzPts val="1100"/>
                </a:pPr>
                <a:r>
                  <a:rPr lang="en-US" sz="1400" dirty="0">
                    <a:solidFill>
                      <a:schemeClr val="accent2"/>
                    </a:solidFill>
                    <a:latin typeface="Poppins Light"/>
                    <a:ea typeface="Poppins Light"/>
                    <a:cs typeface="Poppins Light"/>
                    <a:sym typeface="Poppins Light"/>
                  </a:rPr>
                  <a:t>If (</a:t>
                </a:r>
                <a14:m>
                  <m:oMath xmlns:m="http://schemas.openxmlformats.org/officeDocument/2006/math">
                    <m:r>
                      <a:rPr lang="en-US" sz="1400">
                        <a:solidFill>
                          <a:schemeClr val="accent2"/>
                        </a:solidFill>
                        <a:latin typeface="Cambria Math" panose="02040503050406030204" pitchFamily="18" charset="0"/>
                        <a:ea typeface="Poppins Light"/>
                        <a:cs typeface="Poppins Light"/>
                        <a:sym typeface="Poppins Light"/>
                      </a:rPr>
                      <m:t>∆</m:t>
                    </m:r>
                    <m:r>
                      <m:rPr>
                        <m:sty m:val="p"/>
                      </m:rPr>
                      <a:rPr lang="en-US" sz="1400" b="0" i="0" smtClean="0">
                        <a:solidFill>
                          <a:schemeClr val="accent2"/>
                        </a:solidFill>
                        <a:latin typeface="Cambria Math" panose="02040503050406030204" pitchFamily="18" charset="0"/>
                        <a:ea typeface="Poppins Light"/>
                        <a:cs typeface="Poppins Light"/>
                        <a:sym typeface="Poppins Light"/>
                      </a:rPr>
                      <m:t>max</m:t>
                    </m:r>
                  </m:oMath>
                </a14:m>
                <a:r>
                  <a:rPr lang="en-US" sz="1400" dirty="0">
                    <a:solidFill>
                      <a:schemeClr val="accent2"/>
                    </a:solidFill>
                    <a:latin typeface="Poppins Light"/>
                    <a:ea typeface="Poppins Light"/>
                    <a:cs typeface="Poppins Light"/>
                    <a:sym typeface="Poppins Light"/>
                  </a:rPr>
                  <a:t> /</a:t>
                </a:r>
                <a14:m>
                  <m:oMath xmlns:m="http://schemas.openxmlformats.org/officeDocument/2006/math">
                    <m:r>
                      <a:rPr lang="en-US" sz="1400">
                        <a:solidFill>
                          <a:schemeClr val="accent2"/>
                        </a:solidFill>
                        <a:latin typeface="Cambria Math" panose="02040503050406030204" pitchFamily="18" charset="0"/>
                        <a:ea typeface="Poppins Light"/>
                        <a:cs typeface="Poppins Light"/>
                        <a:sym typeface="Poppins Light"/>
                      </a:rPr>
                      <m:t>∆</m:t>
                    </m:r>
                    <m:r>
                      <m:rPr>
                        <m:sty m:val="p"/>
                      </m:rPr>
                      <a:rPr lang="en-US" sz="1400">
                        <a:solidFill>
                          <a:schemeClr val="accent2"/>
                        </a:solidFill>
                        <a:latin typeface="Cambria Math" panose="02040503050406030204" pitchFamily="18" charset="0"/>
                        <a:ea typeface="Poppins Light"/>
                        <a:cs typeface="Poppins Light"/>
                        <a:sym typeface="Poppins Light"/>
                      </a:rPr>
                      <m:t>avg</m:t>
                    </m:r>
                    <m:r>
                      <a:rPr lang="en-US" sz="1400">
                        <a:solidFill>
                          <a:schemeClr val="accent2"/>
                        </a:solidFill>
                        <a:latin typeface="Cambria Math" panose="02040503050406030204" pitchFamily="18" charset="0"/>
                        <a:ea typeface="Poppins Light"/>
                        <a:cs typeface="Poppins Light"/>
                        <a:sym typeface="Poppins Light"/>
                      </a:rPr>
                      <m:t> </m:t>
                    </m:r>
                  </m:oMath>
                </a14:m>
                <a:r>
                  <a:rPr lang="en-US" sz="1400" dirty="0">
                    <a:solidFill>
                      <a:schemeClr val="accent2"/>
                    </a:solidFill>
                    <a:latin typeface="Poppins Light"/>
                    <a:ea typeface="Poppins Light"/>
                    <a:cs typeface="Poppins Light"/>
                    <a:sym typeface="Poppins Light"/>
                  </a:rPr>
                  <a:t>)&gt;1.2 , then the structure is irregular .</a:t>
                </a:r>
                <a:br>
                  <a:rPr lang="en-US" sz="1400" dirty="0">
                    <a:solidFill>
                      <a:schemeClr val="accent2"/>
                    </a:solidFill>
                    <a:latin typeface="Poppins Light"/>
                    <a:ea typeface="Poppins Light"/>
                    <a:cs typeface="Poppins Light"/>
                    <a:sym typeface="Poppins Light"/>
                  </a:rPr>
                </a:br>
                <a:r>
                  <a:rPr lang="en-US" sz="1400" dirty="0">
                    <a:solidFill>
                      <a:schemeClr val="accent2"/>
                    </a:solidFill>
                    <a:latin typeface="Poppins Light"/>
                    <a:ea typeface="Poppins Light"/>
                    <a:cs typeface="Poppins Light"/>
                    <a:sym typeface="Poppins Light"/>
                  </a:rPr>
                  <a:t>If (</a:t>
                </a:r>
                <a14:m>
                  <m:oMath xmlns:m="http://schemas.openxmlformats.org/officeDocument/2006/math">
                    <m:r>
                      <a:rPr lang="en-US" sz="1400">
                        <a:solidFill>
                          <a:schemeClr val="accent2"/>
                        </a:solidFill>
                        <a:latin typeface="Cambria Math" panose="02040503050406030204" pitchFamily="18" charset="0"/>
                        <a:ea typeface="Poppins Light"/>
                        <a:cs typeface="Poppins Light"/>
                        <a:sym typeface="Poppins Light"/>
                      </a:rPr>
                      <m:t>∆</m:t>
                    </m:r>
                    <m:r>
                      <m:rPr>
                        <m:sty m:val="p"/>
                      </m:rPr>
                      <a:rPr lang="en-US" sz="1400" b="0" i="0" smtClean="0">
                        <a:solidFill>
                          <a:schemeClr val="accent2"/>
                        </a:solidFill>
                        <a:latin typeface="Cambria Math" panose="02040503050406030204" pitchFamily="18" charset="0"/>
                        <a:ea typeface="Poppins Light"/>
                        <a:cs typeface="Poppins Light"/>
                        <a:sym typeface="Poppins Light"/>
                      </a:rPr>
                      <m:t>max</m:t>
                    </m:r>
                  </m:oMath>
                </a14:m>
                <a:r>
                  <a:rPr lang="en-US" sz="1400" dirty="0">
                    <a:solidFill>
                      <a:schemeClr val="accent2"/>
                    </a:solidFill>
                    <a:latin typeface="Poppins Light"/>
                    <a:ea typeface="Poppins Light"/>
                    <a:cs typeface="Poppins Light"/>
                    <a:sym typeface="Poppins Light"/>
                  </a:rPr>
                  <a:t> /</a:t>
                </a:r>
                <a14:m>
                  <m:oMath xmlns:m="http://schemas.openxmlformats.org/officeDocument/2006/math">
                    <m:r>
                      <a:rPr lang="en-US" sz="1400">
                        <a:solidFill>
                          <a:schemeClr val="accent2"/>
                        </a:solidFill>
                        <a:latin typeface="Cambria Math" panose="02040503050406030204" pitchFamily="18" charset="0"/>
                        <a:ea typeface="Poppins Light"/>
                        <a:cs typeface="Poppins Light"/>
                        <a:sym typeface="Poppins Light"/>
                      </a:rPr>
                      <m:t>∆</m:t>
                    </m:r>
                    <m:r>
                      <m:rPr>
                        <m:sty m:val="p"/>
                      </m:rPr>
                      <a:rPr lang="en-US" sz="1400">
                        <a:solidFill>
                          <a:schemeClr val="accent2"/>
                        </a:solidFill>
                        <a:latin typeface="Cambria Math" panose="02040503050406030204" pitchFamily="18" charset="0"/>
                        <a:ea typeface="Poppins Light"/>
                        <a:cs typeface="Poppins Light"/>
                        <a:sym typeface="Poppins Light"/>
                      </a:rPr>
                      <m:t>avg</m:t>
                    </m:r>
                    <m:r>
                      <a:rPr lang="en-US" sz="1400">
                        <a:solidFill>
                          <a:schemeClr val="accent2"/>
                        </a:solidFill>
                        <a:latin typeface="Cambria Math" panose="02040503050406030204" pitchFamily="18" charset="0"/>
                        <a:ea typeface="Poppins Light"/>
                        <a:cs typeface="Poppins Light"/>
                        <a:sym typeface="Poppins Light"/>
                      </a:rPr>
                      <m:t> </m:t>
                    </m:r>
                  </m:oMath>
                </a14:m>
                <a:r>
                  <a:rPr lang="en-US" sz="1400" dirty="0">
                    <a:solidFill>
                      <a:schemeClr val="accent2"/>
                    </a:solidFill>
                    <a:latin typeface="Poppins Light"/>
                    <a:ea typeface="Poppins Light"/>
                    <a:cs typeface="Poppins Light"/>
                    <a:sym typeface="Poppins Light"/>
                  </a:rPr>
                  <a:t>)&gt;1.4 , then the structure is extremely irregular .</a:t>
                </a:r>
                <a:br>
                  <a:rPr lang="en-US" sz="1400" dirty="0">
                    <a:solidFill>
                      <a:schemeClr val="accent2"/>
                    </a:solidFill>
                    <a:latin typeface="Poppins Light"/>
                    <a:ea typeface="Poppins Light"/>
                    <a:cs typeface="Poppins Light"/>
                    <a:sym typeface="Poppins Light"/>
                  </a:rPr>
                </a:br>
                <a:endParaRPr lang="en-US" sz="1400" dirty="0">
                  <a:solidFill>
                    <a:schemeClr val="accent2"/>
                  </a:solidFill>
                  <a:latin typeface="Poppins Light"/>
                  <a:ea typeface="Poppins Light"/>
                  <a:cs typeface="Poppins Light"/>
                  <a:sym typeface="Poppins Light"/>
                </a:endParaRPr>
              </a:p>
            </p:txBody>
          </p:sp>
        </mc:Choice>
        <mc:Fallback>
          <p:sp>
            <p:nvSpPr>
              <p:cNvPr id="3" name="Title 2"/>
              <p:cNvSpPr>
                <a:spLocks noGrp="1" noRot="1" noChangeAspect="1" noMove="1" noResize="1" noEditPoints="1" noAdjustHandles="1" noChangeArrowheads="1" noChangeShapeType="1" noTextEdit="1"/>
              </p:cNvSpPr>
              <p:nvPr>
                <p:ph type="title" idx="2"/>
              </p:nvPr>
            </p:nvSpPr>
            <p:spPr>
              <a:xfrm>
                <a:off x="1014549" y="389520"/>
                <a:ext cx="7375930" cy="1407101"/>
              </a:xfrm>
              <a:blipFill>
                <a:blip r:embed="rId2"/>
                <a:stretch>
                  <a:fillRect l="-248"/>
                </a:stretch>
              </a:blipFill>
            </p:spPr>
            <p:txBody>
              <a:bodyPr/>
              <a:lstStyle/>
              <a:p>
                <a:r>
                  <a:rPr lang="en-US">
                    <a:noFill/>
                  </a:rPr>
                  <a:t> </a:t>
                </a:r>
              </a:p>
            </p:txBody>
          </p:sp>
        </mc:Fallback>
      </mc:AlternateContent>
      <p:sp>
        <p:nvSpPr>
          <p:cNvPr id="7" name="Title 1"/>
          <p:cNvSpPr txBox="1">
            <a:spLocks/>
          </p:cNvSpPr>
          <p:nvPr/>
        </p:nvSpPr>
        <p:spPr>
          <a:xfrm>
            <a:off x="877788" y="506460"/>
            <a:ext cx="4585751"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Poppins"/>
              <a:buNone/>
              <a:defRPr sz="1800" b="1" i="0" u="none" strike="noStrike" cap="none">
                <a:solidFill>
                  <a:schemeClr val="accent2"/>
                </a:solidFill>
                <a:latin typeface="Poppins"/>
                <a:ea typeface="Poppins"/>
                <a:cs typeface="Poppins"/>
                <a:sym typeface="Poppins"/>
              </a:defRPr>
            </a:lvl1pPr>
            <a:lvl2pPr marR="0" lvl="1"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2pPr>
            <a:lvl3pPr marR="0" lvl="2"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3pPr>
            <a:lvl4pPr marR="0" lvl="3"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4pPr>
            <a:lvl5pPr marR="0" lvl="4"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5pPr>
            <a:lvl6pPr marR="0" lvl="5"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6pPr>
            <a:lvl7pPr marR="0" lvl="6"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7pPr>
            <a:lvl8pPr marR="0" lvl="7"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8pPr>
            <a:lvl9pPr marR="0" lvl="8" algn="ctr"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9pPr>
          </a:lstStyle>
          <a:p>
            <a:r>
              <a:rPr lang="en-US" b="0" dirty="0">
                <a:solidFill>
                  <a:schemeClr val="accent1"/>
                </a:solidFill>
                <a:latin typeface="Poppins SemiBold"/>
                <a:ea typeface="Poppins SemiBold"/>
                <a:cs typeface="Poppins SemiBold"/>
                <a:sym typeface="Poppins SemiBold"/>
              </a:rPr>
              <a:t>Torsional Irregularity (applicable)</a:t>
            </a:r>
          </a:p>
        </p:txBody>
      </p:sp>
      <p:sp>
        <p:nvSpPr>
          <p:cNvPr id="11" name="Subtitle 3"/>
          <p:cNvSpPr>
            <a:spLocks noGrp="1"/>
          </p:cNvSpPr>
          <p:nvPr>
            <p:ph type="subTitle" idx="1"/>
          </p:nvPr>
        </p:nvSpPr>
        <p:spPr>
          <a:xfrm>
            <a:off x="625869" y="1556323"/>
            <a:ext cx="4495227" cy="541500"/>
          </a:xfrm>
        </p:spPr>
        <p:txBody>
          <a:bodyPr/>
          <a:lstStyle/>
          <a:p>
            <a:r>
              <a:rPr lang="en-US" sz="1200" dirty="0">
                <a:solidFill>
                  <a:schemeClr val="accent1"/>
                </a:solidFill>
              </a:rPr>
              <a:t>Torsional irregularity check  in X-direction.</a:t>
            </a:r>
          </a:p>
        </p:txBody>
      </p:sp>
      <p:sp>
        <p:nvSpPr>
          <p:cNvPr id="13" name="Title 12"/>
          <p:cNvSpPr>
            <a:spLocks noGrp="1"/>
          </p:cNvSpPr>
          <p:nvPr>
            <p:ph type="title"/>
          </p:nvPr>
        </p:nvSpPr>
        <p:spPr>
          <a:xfrm>
            <a:off x="1690980" y="103170"/>
            <a:ext cx="5746800" cy="572700"/>
          </a:xfrm>
        </p:spPr>
        <p:txBody>
          <a:bodyPr/>
          <a:lstStyle/>
          <a:p>
            <a:r>
              <a:rPr lang="en-US" dirty="0"/>
              <a:t>Horizontal irregularities </a:t>
            </a:r>
          </a:p>
        </p:txBody>
      </p:sp>
      <p:graphicFrame>
        <p:nvGraphicFramePr>
          <p:cNvPr id="14" name="Google Shape;14031;p51">
            <a:extLst>
              <a:ext uri="{FF2B5EF4-FFF2-40B4-BE49-F238E27FC236}">
                <a16:creationId xmlns:a16="http://schemas.microsoft.com/office/drawing/2014/main" id="{3F1DACDD-F11E-4B1E-AF56-D31CB5E64CD8}"/>
              </a:ext>
            </a:extLst>
          </p:cNvPr>
          <p:cNvGraphicFramePr/>
          <p:nvPr/>
        </p:nvGraphicFramePr>
        <p:xfrm>
          <a:off x="1303681" y="1948288"/>
          <a:ext cx="6492518" cy="2866075"/>
        </p:xfrm>
        <a:graphic>
          <a:graphicData uri="http://schemas.openxmlformats.org/drawingml/2006/table">
            <a:tbl>
              <a:tblPr>
                <a:noFill/>
                <a:tableStyleId>{ECEEDDAF-1F70-4766-8B4D-EC6E71D6DCF3}</a:tableStyleId>
              </a:tblPr>
              <a:tblGrid>
                <a:gridCol w="745836">
                  <a:extLst>
                    <a:ext uri="{9D8B030D-6E8A-4147-A177-3AD203B41FA5}">
                      <a16:colId xmlns:a16="http://schemas.microsoft.com/office/drawing/2014/main" val="20000"/>
                    </a:ext>
                  </a:extLst>
                </a:gridCol>
                <a:gridCol w="1048407">
                  <a:extLst>
                    <a:ext uri="{9D8B030D-6E8A-4147-A177-3AD203B41FA5}">
                      <a16:colId xmlns:a16="http://schemas.microsoft.com/office/drawing/2014/main" val="20001"/>
                    </a:ext>
                  </a:extLst>
                </a:gridCol>
                <a:gridCol w="1032642">
                  <a:extLst>
                    <a:ext uri="{9D8B030D-6E8A-4147-A177-3AD203B41FA5}">
                      <a16:colId xmlns:a16="http://schemas.microsoft.com/office/drawing/2014/main" val="20002"/>
                    </a:ext>
                  </a:extLst>
                </a:gridCol>
                <a:gridCol w="606972">
                  <a:extLst>
                    <a:ext uri="{9D8B030D-6E8A-4147-A177-3AD203B41FA5}">
                      <a16:colId xmlns:a16="http://schemas.microsoft.com/office/drawing/2014/main" val="3537343651"/>
                    </a:ext>
                  </a:extLst>
                </a:gridCol>
                <a:gridCol w="1466193">
                  <a:extLst>
                    <a:ext uri="{9D8B030D-6E8A-4147-A177-3AD203B41FA5}">
                      <a16:colId xmlns:a16="http://schemas.microsoft.com/office/drawing/2014/main" val="2827307031"/>
                    </a:ext>
                  </a:extLst>
                </a:gridCol>
                <a:gridCol w="1592468">
                  <a:extLst>
                    <a:ext uri="{9D8B030D-6E8A-4147-A177-3AD203B41FA5}">
                      <a16:colId xmlns:a16="http://schemas.microsoft.com/office/drawing/2014/main" val="3982357360"/>
                    </a:ext>
                  </a:extLst>
                </a:gridCol>
              </a:tblGrid>
              <a:tr h="457200">
                <a:tc>
                  <a:txBody>
                    <a:bodyPr/>
                    <a:lstStyle/>
                    <a:p>
                      <a:pPr marL="0" marR="0" algn="ctr">
                        <a:lnSpc>
                          <a:spcPct val="150000"/>
                        </a:lnSpc>
                        <a:spcBef>
                          <a:spcPts val="0"/>
                        </a:spcBef>
                        <a:spcAft>
                          <a:spcPts val="0"/>
                        </a:spcAft>
                      </a:pPr>
                      <a:r>
                        <a:rPr lang="en-US" sz="1100" dirty="0">
                          <a:solidFill>
                            <a:schemeClr val="accent6"/>
                          </a:solidFill>
                          <a:latin typeface="Poppins" charset="0"/>
                          <a:ea typeface="Calibri"/>
                          <a:cs typeface="Poppins" charset="0"/>
                        </a:rPr>
                        <a:t>Story #</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Max. drift</a:t>
                      </a:r>
                    </a:p>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 </a:t>
                      </a:r>
                    </a:p>
                  </a:txBody>
                  <a:tcPr marL="64935" marR="64935" marT="0" marB="0">
                    <a:lnL w="12700" cap="flat" cmpd="sng" algn="ctr">
                      <a:solidFill>
                        <a:schemeClr val="tx1"/>
                      </a:solidFill>
                      <a:prstDash val="solid"/>
                      <a:round/>
                      <a:headEnd type="none" w="med" len="med"/>
                      <a:tailEnd type="none" w="med" len="med"/>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Avg. drift</a:t>
                      </a:r>
                    </a:p>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 </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Ratio</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Check torsional irregularity</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Check extreme-torsional irregularity</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462471">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5</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0.00004900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0.00004200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1.158</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462471">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4</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0.00009700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0.00007800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1.243</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Irregular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462471">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3</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0.00011900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0.00009600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1.240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Irregular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911240229"/>
                  </a:ext>
                </a:extLst>
              </a:tr>
              <a:tr h="462471">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2</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0.00013100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0.00010300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1.267</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Irregular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597344801"/>
                  </a:ext>
                </a:extLst>
              </a:tr>
              <a:tr h="462471">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1</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0.00004900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0.00004200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1.158</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305515934"/>
                  </a:ext>
                </a:extLst>
              </a:tr>
            </a:tbl>
          </a:graphicData>
        </a:graphic>
      </p:graphicFrame>
    </p:spTree>
    <p:extLst>
      <p:ext uri="{BB962C8B-B14F-4D97-AF65-F5344CB8AC3E}">
        <p14:creationId xmlns:p14="http://schemas.microsoft.com/office/powerpoint/2010/main" val="397031743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p:cNvSpPr>
            <a:spLocks noGrp="1"/>
          </p:cNvSpPr>
          <p:nvPr>
            <p:ph type="subTitle" idx="4"/>
          </p:nvPr>
        </p:nvSpPr>
        <p:spPr>
          <a:xfrm>
            <a:off x="528186" y="3092142"/>
            <a:ext cx="7423066" cy="541500"/>
          </a:xfrm>
        </p:spPr>
        <p:txBody>
          <a:bodyPr/>
          <a:lstStyle/>
          <a:p>
            <a:pPr marL="482600" indent="-342900">
              <a:buFont typeface="+mj-lt"/>
              <a:buAutoNum type="arabicPeriod"/>
            </a:pPr>
            <a:r>
              <a:rPr lang="en-US" dirty="0"/>
              <a:t>Multiply , </a:t>
            </a:r>
            <a:r>
              <a:rPr lang="en-US" dirty="0" err="1"/>
              <a:t>M</a:t>
            </a:r>
            <a:r>
              <a:rPr lang="en-US" baseline="-25000" dirty="0" err="1"/>
              <a:t>ta</a:t>
            </a:r>
            <a:r>
              <a:rPr lang="en-US" dirty="0"/>
              <a:t> the torsional moment due to accidental torsion by a torsional amplification A , ( ASCE 7-10 , Section 12.8.4.3 )</a:t>
            </a:r>
          </a:p>
        </p:txBody>
      </p:sp>
      <p:sp>
        <p:nvSpPr>
          <p:cNvPr id="8" name="Rectangle 1"/>
          <p:cNvSpPr>
            <a:spLocks noChangeArrowheads="1"/>
          </p:cNvSpPr>
          <p:nvPr/>
        </p:nvSpPr>
        <p:spPr bwMode="auto">
          <a:xfrm>
            <a:off x="950913" y="222726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9" name="Subtitle 3"/>
          <p:cNvSpPr>
            <a:spLocks noGrp="1"/>
          </p:cNvSpPr>
          <p:nvPr>
            <p:ph type="subTitle" idx="1"/>
          </p:nvPr>
        </p:nvSpPr>
        <p:spPr>
          <a:xfrm>
            <a:off x="528186" y="113743"/>
            <a:ext cx="4495227" cy="541500"/>
          </a:xfrm>
        </p:spPr>
        <p:txBody>
          <a:bodyPr/>
          <a:lstStyle/>
          <a:p>
            <a:r>
              <a:rPr lang="en-US" sz="1200" dirty="0">
                <a:solidFill>
                  <a:schemeClr val="accent1"/>
                </a:solidFill>
              </a:rPr>
              <a:t>Torsional irregularity check  in Y-direction.</a:t>
            </a:r>
          </a:p>
        </p:txBody>
      </p:sp>
      <p:sp>
        <p:nvSpPr>
          <p:cNvPr id="10" name="Subtitle 5"/>
          <p:cNvSpPr txBox="1">
            <a:spLocks/>
          </p:cNvSpPr>
          <p:nvPr/>
        </p:nvSpPr>
        <p:spPr>
          <a:xfrm>
            <a:off x="828993" y="3757606"/>
            <a:ext cx="7259053" cy="541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1pPr>
            <a:lvl2pPr marL="914400" marR="0" lvl="1"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2pPr>
            <a:lvl3pPr marL="1371600" marR="0" lvl="2"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3pPr>
            <a:lvl4pPr marL="1828800" marR="0" lvl="3"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4pPr>
            <a:lvl5pPr marL="2286000" marR="0" lvl="4"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5pPr>
            <a:lvl6pPr marL="2743200" marR="0" lvl="5"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6pPr>
            <a:lvl7pPr marL="3200400" marR="0" lvl="6"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7pPr>
            <a:lvl8pPr marL="3657600" marR="0" lvl="7"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8pPr>
            <a:lvl9pPr marL="4114800" marR="0" lvl="8"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9pPr>
          </a:lstStyle>
          <a:p>
            <a:pPr marL="139700" indent="0"/>
            <a:r>
              <a:rPr lang="en-US" dirty="0"/>
              <a:t>2.    Perform a 3D dynamic analysis with due consideration for diaphragm stiffness . Use cracked section properties concrete elements . Include P-delta effects ( ASCE 7-10 , Section 12.7.3 )</a:t>
            </a:r>
          </a:p>
        </p:txBody>
      </p:sp>
      <p:sp>
        <p:nvSpPr>
          <p:cNvPr id="11" name="Subtitle 5"/>
          <p:cNvSpPr txBox="1">
            <a:spLocks/>
          </p:cNvSpPr>
          <p:nvPr/>
        </p:nvSpPr>
        <p:spPr>
          <a:xfrm>
            <a:off x="-99060" y="4299106"/>
            <a:ext cx="7259053" cy="541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1pPr>
            <a:lvl2pPr marL="914400" marR="0" lvl="1"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2pPr>
            <a:lvl3pPr marL="1371600" marR="0" lvl="2"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3pPr>
            <a:lvl4pPr marL="1828800" marR="0" lvl="3"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4pPr>
            <a:lvl5pPr marL="2286000" marR="0" lvl="4"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5pPr>
            <a:lvl6pPr marL="2743200" marR="0" lvl="5"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6pPr>
            <a:lvl7pPr marL="3200400" marR="0" lvl="6"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7pPr>
            <a:lvl8pPr marL="3657600" marR="0" lvl="7"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8pPr>
            <a:lvl9pPr marL="4114800" marR="0" lvl="8"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9pPr>
          </a:lstStyle>
          <a:p>
            <a:pPr marL="139700" indent="0"/>
            <a:r>
              <a:rPr lang="en-US" dirty="0"/>
              <a:t>3.   Compute story drift ,( ASCE 7-05 , Section 12.12.1 ) .</a:t>
            </a:r>
          </a:p>
        </p:txBody>
      </p:sp>
      <p:graphicFrame>
        <p:nvGraphicFramePr>
          <p:cNvPr id="12" name="Google Shape;14031;p51">
            <a:extLst>
              <a:ext uri="{FF2B5EF4-FFF2-40B4-BE49-F238E27FC236}">
                <a16:creationId xmlns:a16="http://schemas.microsoft.com/office/drawing/2014/main" id="{3F1DACDD-F11E-4B1E-AF56-D31CB5E64CD8}"/>
              </a:ext>
            </a:extLst>
          </p:cNvPr>
          <p:cNvGraphicFramePr/>
          <p:nvPr/>
        </p:nvGraphicFramePr>
        <p:xfrm>
          <a:off x="1189381" y="523023"/>
          <a:ext cx="6492518" cy="2382520"/>
        </p:xfrm>
        <a:graphic>
          <a:graphicData uri="http://schemas.openxmlformats.org/drawingml/2006/table">
            <a:tbl>
              <a:tblPr>
                <a:noFill/>
                <a:tableStyleId>{ECEEDDAF-1F70-4766-8B4D-EC6E71D6DCF3}</a:tableStyleId>
              </a:tblPr>
              <a:tblGrid>
                <a:gridCol w="654804">
                  <a:extLst>
                    <a:ext uri="{9D8B030D-6E8A-4147-A177-3AD203B41FA5}">
                      <a16:colId xmlns:a16="http://schemas.microsoft.com/office/drawing/2014/main" val="20000"/>
                    </a:ext>
                  </a:extLst>
                </a:gridCol>
                <a:gridCol w="1005840">
                  <a:extLst>
                    <a:ext uri="{9D8B030D-6E8A-4147-A177-3AD203B41FA5}">
                      <a16:colId xmlns:a16="http://schemas.microsoft.com/office/drawing/2014/main" val="20001"/>
                    </a:ext>
                  </a:extLst>
                </a:gridCol>
                <a:gridCol w="1005840">
                  <a:extLst>
                    <a:ext uri="{9D8B030D-6E8A-4147-A177-3AD203B41FA5}">
                      <a16:colId xmlns:a16="http://schemas.microsoft.com/office/drawing/2014/main" val="20002"/>
                    </a:ext>
                  </a:extLst>
                </a:gridCol>
                <a:gridCol w="642883">
                  <a:extLst>
                    <a:ext uri="{9D8B030D-6E8A-4147-A177-3AD203B41FA5}">
                      <a16:colId xmlns:a16="http://schemas.microsoft.com/office/drawing/2014/main" val="3537343651"/>
                    </a:ext>
                  </a:extLst>
                </a:gridCol>
                <a:gridCol w="1262911">
                  <a:extLst>
                    <a:ext uri="{9D8B030D-6E8A-4147-A177-3AD203B41FA5}">
                      <a16:colId xmlns:a16="http://schemas.microsoft.com/office/drawing/2014/main" val="2827307031"/>
                    </a:ext>
                  </a:extLst>
                </a:gridCol>
                <a:gridCol w="1920240">
                  <a:extLst>
                    <a:ext uri="{9D8B030D-6E8A-4147-A177-3AD203B41FA5}">
                      <a16:colId xmlns:a16="http://schemas.microsoft.com/office/drawing/2014/main" val="3982357360"/>
                    </a:ext>
                  </a:extLst>
                </a:gridCol>
              </a:tblGrid>
              <a:tr h="457200">
                <a:tc>
                  <a:txBody>
                    <a:bodyPr/>
                    <a:lstStyle/>
                    <a:p>
                      <a:pPr marL="0" marR="0" algn="ctr">
                        <a:lnSpc>
                          <a:spcPct val="150000"/>
                        </a:lnSpc>
                        <a:spcBef>
                          <a:spcPts val="0"/>
                        </a:spcBef>
                        <a:spcAft>
                          <a:spcPts val="0"/>
                        </a:spcAft>
                      </a:pPr>
                      <a:r>
                        <a:rPr lang="en-US" sz="1100" dirty="0">
                          <a:solidFill>
                            <a:schemeClr val="accent6"/>
                          </a:solidFill>
                          <a:latin typeface="Poppins" charset="0"/>
                          <a:ea typeface="Calibri"/>
                          <a:cs typeface="Poppins" charset="0"/>
                        </a:rPr>
                        <a:t>Story #</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Max. drift</a:t>
                      </a:r>
                    </a:p>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 </a:t>
                      </a:r>
                    </a:p>
                  </a:txBody>
                  <a:tcPr marL="64935" marR="64935" marT="0" marB="0">
                    <a:lnL w="12700" cap="flat" cmpd="sng" algn="ctr">
                      <a:solidFill>
                        <a:schemeClr val="tx1"/>
                      </a:solidFill>
                      <a:prstDash val="solid"/>
                      <a:round/>
                      <a:headEnd type="none" w="med" len="med"/>
                      <a:tailEnd type="none" w="med" len="med"/>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Avg. drift</a:t>
                      </a:r>
                    </a:p>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 </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Ratio</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Check torsional irregularity</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Check extreme-torsional irregularity</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65760">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5</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0.00010400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0.00010100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1.035</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365760">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4</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0.00013700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0.00012900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1.067</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365760">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3</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0.00014600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0.00013800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1.061</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911240229"/>
                  </a:ext>
                </a:extLst>
              </a:tr>
              <a:tr h="365760">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2</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0.00014100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0.00013000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1.085</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597344801"/>
                  </a:ext>
                </a:extLst>
              </a:tr>
              <a:tr h="365760">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1</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a:solidFill>
                            <a:schemeClr val="accent6"/>
                          </a:solidFill>
                          <a:latin typeface="Poppins" charset="0"/>
                          <a:ea typeface="Calibri" panose="020F0502020204030204" pitchFamily="34" charset="0"/>
                          <a:cs typeface="Poppins" charset="0"/>
                          <a:sym typeface="Arial"/>
                        </a:rPr>
                        <a:t>0.00012800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0.00011600</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1.095</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Regular</a:t>
                      </a:r>
                    </a:p>
                  </a:txBody>
                  <a:tcPr marL="64935" marR="64935"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305515934"/>
                  </a:ext>
                </a:extLst>
              </a:tr>
            </a:tbl>
          </a:graphicData>
        </a:graphic>
      </p:graphicFrame>
    </p:spTree>
    <p:extLst>
      <p:ext uri="{BB962C8B-B14F-4D97-AF65-F5344CB8AC3E}">
        <p14:creationId xmlns:p14="http://schemas.microsoft.com/office/powerpoint/2010/main" val="407895706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pic>
        <p:nvPicPr>
          <p:cNvPr id="14135" name="Google Shape;14135;p53"/>
          <p:cNvPicPr preferRelativeResize="0"/>
          <p:nvPr/>
        </p:nvPicPr>
        <p:blipFill>
          <a:blip r:embed="rId3">
            <a:extLst>
              <a:ext uri="{28A0092B-C50C-407E-A947-70E740481C1C}">
                <a14:useLocalDpi xmlns:a14="http://schemas.microsoft.com/office/drawing/2010/main" val="0"/>
              </a:ext>
            </a:extLst>
          </a:blip>
          <a:stretch>
            <a:fillRect/>
          </a:stretch>
        </p:blipFill>
        <p:spPr>
          <a:xfrm>
            <a:off x="5306772" y="124890"/>
            <a:ext cx="2634069" cy="1285660"/>
          </a:xfrm>
          <a:prstGeom prst="rect">
            <a:avLst/>
          </a:prstGeom>
          <a:ln w="9525" cap="sq">
            <a:solidFill>
              <a:srgbClr val="000000"/>
            </a:solidFill>
            <a:miter lim="800000"/>
          </a:ln>
          <a:effectLst>
            <a:outerShdw blurRad="57150" dist="50800" dir="2700000" algn="tl" rotWithShape="0">
              <a:srgbClr val="000000">
                <a:alpha val="40000"/>
              </a:srgbClr>
            </a:outerShdw>
          </a:effectLst>
        </p:spPr>
      </p:pic>
      <p:pic>
        <p:nvPicPr>
          <p:cNvPr id="14136" name="Google Shape;14136;p53"/>
          <p:cNvPicPr preferRelativeResize="0"/>
          <p:nvPr/>
        </p:nvPicPr>
        <p:blipFill>
          <a:blip r:embed="rId4">
            <a:extLst>
              <a:ext uri="{28A0092B-C50C-407E-A947-70E740481C1C}">
                <a14:useLocalDpi xmlns:a14="http://schemas.microsoft.com/office/drawing/2010/main" val="0"/>
              </a:ext>
            </a:extLst>
          </a:blip>
          <a:stretch>
            <a:fillRect/>
          </a:stretch>
        </p:blipFill>
        <p:spPr>
          <a:xfrm>
            <a:off x="1072088" y="124890"/>
            <a:ext cx="2936147" cy="1552657"/>
          </a:xfrm>
          <a:prstGeom prst="rect">
            <a:avLst/>
          </a:prstGeom>
          <a:ln w="9525" cap="sq">
            <a:solidFill>
              <a:srgbClr val="000000"/>
            </a:solidFill>
            <a:miter lim="800000"/>
          </a:ln>
          <a:effectLst>
            <a:outerShdw blurRad="57150" dist="50800" dir="2700000" algn="tl" rotWithShape="0">
              <a:srgbClr val="000000">
                <a:alpha val="40000"/>
              </a:srgbClr>
            </a:outerShdw>
          </a:effectLst>
        </p:spPr>
      </p:pic>
      <p:sp>
        <p:nvSpPr>
          <p:cNvPr id="14137" name="Google Shape;14137;p53"/>
          <p:cNvSpPr txBox="1">
            <a:spLocks noGrp="1"/>
          </p:cNvSpPr>
          <p:nvPr>
            <p:ph type="title" idx="2"/>
          </p:nvPr>
        </p:nvSpPr>
        <p:spPr>
          <a:xfrm>
            <a:off x="1140841" y="1754310"/>
            <a:ext cx="2327100" cy="917794"/>
          </a:xfrm>
          <a:prstGeom prst="rect">
            <a:avLst/>
          </a:prstGeom>
        </p:spPr>
        <p:txBody>
          <a:bodyPr spcFirstLastPara="1" wrap="square" lIns="91425" tIns="91425" rIns="91425" bIns="91425" anchor="b" anchorCtr="0">
            <a:noAutofit/>
          </a:bodyPr>
          <a:lstStyle/>
          <a:p>
            <a:pPr lvl="0"/>
            <a:br>
              <a:rPr lang="en-US" dirty="0"/>
            </a:br>
            <a:br>
              <a:rPr lang="en-US" dirty="0"/>
            </a:br>
            <a:r>
              <a:rPr lang="en-US" dirty="0"/>
              <a:t>Reentrant Corner Irregularity</a:t>
            </a:r>
            <a:br>
              <a:rPr lang="en-US" dirty="0"/>
            </a:br>
            <a:endParaRPr dirty="0"/>
          </a:p>
        </p:txBody>
      </p:sp>
      <p:sp>
        <p:nvSpPr>
          <p:cNvPr id="14138" name="Google Shape;14138;p53"/>
          <p:cNvSpPr txBox="1">
            <a:spLocks noGrp="1"/>
          </p:cNvSpPr>
          <p:nvPr>
            <p:ph type="subTitle" idx="1"/>
          </p:nvPr>
        </p:nvSpPr>
        <p:spPr>
          <a:xfrm>
            <a:off x="1072089" y="2286131"/>
            <a:ext cx="2327100" cy="54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dirty="0"/>
              <a:t>Not applicable </a:t>
            </a:r>
            <a:endParaRPr dirty="0"/>
          </a:p>
        </p:txBody>
      </p:sp>
      <p:sp>
        <p:nvSpPr>
          <p:cNvPr id="14139" name="Google Shape;14139;p53"/>
          <p:cNvSpPr txBox="1">
            <a:spLocks noGrp="1"/>
          </p:cNvSpPr>
          <p:nvPr>
            <p:ph type="title" idx="3"/>
          </p:nvPr>
        </p:nvSpPr>
        <p:spPr>
          <a:xfrm>
            <a:off x="4878549" y="1011792"/>
            <a:ext cx="3385428" cy="1319347"/>
          </a:xfrm>
          <a:prstGeom prst="rect">
            <a:avLst/>
          </a:prstGeom>
        </p:spPr>
        <p:txBody>
          <a:bodyPr spcFirstLastPara="1" wrap="square" lIns="91425" tIns="91425" rIns="91425" bIns="91425" anchor="b" anchorCtr="0">
            <a:noAutofit/>
          </a:bodyPr>
          <a:lstStyle/>
          <a:p>
            <a:pPr lvl="0"/>
            <a:r>
              <a:rPr lang="en-US" dirty="0"/>
              <a:t>Diaphragm Discontinuity Irregularity</a:t>
            </a:r>
          </a:p>
        </p:txBody>
      </p:sp>
      <p:sp>
        <p:nvSpPr>
          <p:cNvPr id="14140" name="Google Shape;14140;p53"/>
          <p:cNvSpPr txBox="1">
            <a:spLocks noGrp="1"/>
          </p:cNvSpPr>
          <p:nvPr>
            <p:ph type="subTitle" idx="4"/>
          </p:nvPr>
        </p:nvSpPr>
        <p:spPr>
          <a:xfrm>
            <a:off x="5311681" y="2294143"/>
            <a:ext cx="2327100" cy="54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dirty="0"/>
              <a:t>Not applicable</a:t>
            </a:r>
            <a:endParaRPr dirty="0"/>
          </a:p>
        </p:txBody>
      </p:sp>
      <p:pic>
        <p:nvPicPr>
          <p:cNvPr id="39" name="Google Shape;14136;p53"/>
          <p:cNvPicPr preferRelativeResize="0"/>
          <p:nvPr/>
        </p:nvPicPr>
        <p:blipFill>
          <a:blip r:embed="rId5">
            <a:extLst>
              <a:ext uri="{28A0092B-C50C-407E-A947-70E740481C1C}">
                <a14:useLocalDpi xmlns:a14="http://schemas.microsoft.com/office/drawing/2010/main" val="0"/>
              </a:ext>
            </a:extLst>
          </a:blip>
          <a:stretch>
            <a:fillRect/>
          </a:stretch>
        </p:blipFill>
        <p:spPr>
          <a:xfrm>
            <a:off x="1968930" y="3253554"/>
            <a:ext cx="2998022" cy="1519423"/>
          </a:xfrm>
          <a:prstGeom prst="rect">
            <a:avLst/>
          </a:prstGeom>
          <a:ln w="9525" cap="sq">
            <a:solidFill>
              <a:srgbClr val="000000"/>
            </a:solidFill>
            <a:miter lim="800000"/>
          </a:ln>
          <a:effectLst>
            <a:outerShdw blurRad="57150" dist="50800" dir="2700000" algn="tl" rotWithShape="0">
              <a:srgbClr val="000000">
                <a:alpha val="40000"/>
              </a:srgbClr>
            </a:outerShdw>
          </a:effectLst>
        </p:spPr>
      </p:pic>
      <p:sp>
        <p:nvSpPr>
          <p:cNvPr id="40" name="Google Shape;14137;p53"/>
          <p:cNvSpPr txBox="1">
            <a:spLocks noGrp="1"/>
          </p:cNvSpPr>
          <p:nvPr>
            <p:ph type="title" idx="2"/>
          </p:nvPr>
        </p:nvSpPr>
        <p:spPr>
          <a:xfrm>
            <a:off x="5306772" y="3898631"/>
            <a:ext cx="2327100" cy="962525"/>
          </a:xfrm>
          <a:prstGeom prst="rect">
            <a:avLst/>
          </a:prstGeom>
        </p:spPr>
        <p:txBody>
          <a:bodyPr spcFirstLastPara="1" wrap="square" lIns="91425" tIns="91425" rIns="91425" bIns="91425" anchor="b" anchorCtr="0">
            <a:noAutofit/>
          </a:bodyPr>
          <a:lstStyle/>
          <a:p>
            <a:pPr lvl="0"/>
            <a:br>
              <a:rPr lang="en-US" dirty="0"/>
            </a:br>
            <a:br>
              <a:rPr lang="en-US" dirty="0"/>
            </a:br>
            <a:r>
              <a:rPr lang="en-US" dirty="0"/>
              <a:t>Out-of-Plane Offset Irregularity</a:t>
            </a:r>
            <a:br>
              <a:rPr lang="en-US" dirty="0"/>
            </a:br>
            <a:br>
              <a:rPr lang="en-US" dirty="0"/>
            </a:br>
            <a:endParaRPr dirty="0"/>
          </a:p>
        </p:txBody>
      </p:sp>
      <p:sp>
        <p:nvSpPr>
          <p:cNvPr id="41" name="Google Shape;14138;p53"/>
          <p:cNvSpPr txBox="1">
            <a:spLocks/>
          </p:cNvSpPr>
          <p:nvPr/>
        </p:nvSpPr>
        <p:spPr>
          <a:xfrm>
            <a:off x="5407713" y="4319656"/>
            <a:ext cx="2327100" cy="541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1pPr>
            <a:lvl2pPr marL="914400" marR="0" lvl="1"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2pPr>
            <a:lvl3pPr marL="1371600" marR="0" lvl="2"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3pPr>
            <a:lvl4pPr marL="1828800" marR="0" lvl="3"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4pPr>
            <a:lvl5pPr marL="2286000" marR="0" lvl="4"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5pPr>
            <a:lvl6pPr marL="2743200" marR="0" lvl="5"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6pPr>
            <a:lvl7pPr marL="3200400" marR="0" lvl="6"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7pPr>
            <a:lvl8pPr marL="3657600" marR="0" lvl="7"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8pPr>
            <a:lvl9pPr marL="4114800" marR="0" lvl="8"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9pPr>
          </a:lstStyle>
          <a:p>
            <a:pPr marL="0" indent="0">
              <a:buClr>
                <a:schemeClr val="dk1"/>
              </a:buClr>
              <a:buSzPts val="1100"/>
              <a:buFont typeface="Arial"/>
              <a:buNone/>
            </a:pPr>
            <a:r>
              <a:rPr lang="en-US" dirty="0"/>
              <a:t>Applicable </a:t>
            </a:r>
          </a:p>
        </p:txBody>
      </p:sp>
    </p:spTree>
    <p:extLst>
      <p:ext uri="{BB962C8B-B14F-4D97-AF65-F5344CB8AC3E}">
        <p14:creationId xmlns:p14="http://schemas.microsoft.com/office/powerpoint/2010/main" val="414948610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39" name="Google Shape;14139;p53"/>
          <p:cNvSpPr txBox="1">
            <a:spLocks noGrp="1"/>
          </p:cNvSpPr>
          <p:nvPr>
            <p:ph type="title" idx="3"/>
          </p:nvPr>
        </p:nvSpPr>
        <p:spPr>
          <a:xfrm>
            <a:off x="1695585" y="370430"/>
            <a:ext cx="5445365" cy="755584"/>
          </a:xfrm>
          <a:prstGeom prst="rect">
            <a:avLst/>
          </a:prstGeom>
        </p:spPr>
        <p:txBody>
          <a:bodyPr spcFirstLastPara="1" wrap="square" lIns="91425" tIns="91425" rIns="91425" bIns="91425" anchor="b" anchorCtr="0">
            <a:noAutofit/>
          </a:bodyPr>
          <a:lstStyle/>
          <a:p>
            <a:pPr lvl="0"/>
            <a:r>
              <a:rPr lang="en-US" dirty="0">
                <a:sym typeface="Poppins"/>
              </a:rPr>
              <a:t>Non-parallel</a:t>
            </a:r>
            <a:r>
              <a:rPr lang="en-US" dirty="0"/>
              <a:t> System Irregularity (applicable)</a:t>
            </a:r>
          </a:p>
        </p:txBody>
      </p:sp>
      <p:sp>
        <p:nvSpPr>
          <p:cNvPr id="13" name="Subtitle 5"/>
          <p:cNvSpPr txBox="1">
            <a:spLocks/>
          </p:cNvSpPr>
          <p:nvPr/>
        </p:nvSpPr>
        <p:spPr>
          <a:xfrm>
            <a:off x="614240" y="3055333"/>
            <a:ext cx="7259053" cy="541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1pPr>
            <a:lvl2pPr marL="914400" marR="0" lvl="1"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2pPr>
            <a:lvl3pPr marL="1371600" marR="0" lvl="2"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3pPr>
            <a:lvl4pPr marL="1828800" marR="0" lvl="3"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4pPr>
            <a:lvl5pPr marL="2286000" marR="0" lvl="4"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5pPr>
            <a:lvl6pPr marL="2743200" marR="0" lvl="5"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6pPr>
            <a:lvl7pPr marL="3200400" marR="0" lvl="6"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7pPr>
            <a:lvl8pPr marL="3657600" marR="0" lvl="7"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8pPr>
            <a:lvl9pPr marL="4114800" marR="0" lvl="8"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9pPr>
          </a:lstStyle>
          <a:p>
            <a:pPr marL="139700" indent="0"/>
            <a:r>
              <a:rPr lang="en-US" dirty="0"/>
              <a:t>1.    Perform a 3D dynamic analysis with due consideration for diaphragm stiffness . Use cracked section properties concrete elements . Include P-delta effects ( ASCE 7-10 , Section 12.7.3 )</a:t>
            </a:r>
          </a:p>
        </p:txBody>
      </p:sp>
      <p:sp>
        <p:nvSpPr>
          <p:cNvPr id="15" name="Subtitle 5"/>
          <p:cNvSpPr txBox="1">
            <a:spLocks/>
          </p:cNvSpPr>
          <p:nvPr/>
        </p:nvSpPr>
        <p:spPr>
          <a:xfrm>
            <a:off x="614240" y="3816539"/>
            <a:ext cx="7259053" cy="541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1pPr>
            <a:lvl2pPr marL="914400" marR="0" lvl="1"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2pPr>
            <a:lvl3pPr marL="1371600" marR="0" lvl="2"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3pPr>
            <a:lvl4pPr marL="1828800" marR="0" lvl="3"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4pPr>
            <a:lvl5pPr marL="2286000" marR="0" lvl="4"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5pPr>
            <a:lvl6pPr marL="2743200" marR="0" lvl="5"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6pPr>
            <a:lvl7pPr marL="3200400" marR="0" lvl="6"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7pPr>
            <a:lvl8pPr marL="3657600" marR="0" lvl="7"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8pPr>
            <a:lvl9pPr marL="4114800" marR="0" lvl="8" indent="-317500" algn="ctr" rtl="0">
              <a:lnSpc>
                <a:spcPct val="100000"/>
              </a:lnSpc>
              <a:spcBef>
                <a:spcPts val="0"/>
              </a:spcBef>
              <a:spcAft>
                <a:spcPts val="0"/>
              </a:spcAft>
              <a:buClr>
                <a:schemeClr val="accent2"/>
              </a:buClr>
              <a:buSzPts val="1400"/>
              <a:buFont typeface="Poppins Light"/>
              <a:buNone/>
              <a:defRPr sz="1400" b="0" i="0" u="none" strike="noStrike" cap="none">
                <a:solidFill>
                  <a:schemeClr val="accent2"/>
                </a:solidFill>
                <a:latin typeface="Poppins Light"/>
                <a:ea typeface="Poppins Light"/>
                <a:cs typeface="Poppins Light"/>
                <a:sym typeface="Poppins Light"/>
              </a:defRPr>
            </a:lvl9pPr>
          </a:lstStyle>
          <a:p>
            <a:pPr marL="139700" indent="0"/>
            <a:r>
              <a:rPr lang="en-US" dirty="0"/>
              <a:t>2. Use 100x + 30y , ( ASCE 7-05 , Section 12.5.3 ) .</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28276" y="1395419"/>
            <a:ext cx="3143689" cy="1343212"/>
          </a:xfrm>
          <a:prstGeom prst="rect">
            <a:avLst/>
          </a:prstGeom>
          <a:ln w="9525"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240239243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idx="2"/>
          </p:nvPr>
        </p:nvSpPr>
        <p:spPr>
          <a:xfrm>
            <a:off x="1231804" y="1210033"/>
            <a:ext cx="7520309" cy="785957"/>
          </a:xfrm>
        </p:spPr>
        <p:txBody>
          <a:bodyPr/>
          <a:lstStyle/>
          <a:p>
            <a:pPr algn="l">
              <a:buClr>
                <a:schemeClr val="dk1"/>
              </a:buClr>
              <a:buSzPts val="1100"/>
            </a:pPr>
            <a:r>
              <a:rPr lang="en-US" sz="1400" dirty="0">
                <a:solidFill>
                  <a:schemeClr val="accent2"/>
                </a:solidFill>
                <a:latin typeface="Poppins Light"/>
                <a:ea typeface="Poppins Light"/>
                <a:cs typeface="Poppins Light"/>
                <a:sym typeface="Poppins Light"/>
              </a:rPr>
              <a:t>A</a:t>
            </a:r>
            <a:r>
              <a:rPr lang="en-US" sz="1400" baseline="-25000" dirty="0">
                <a:solidFill>
                  <a:schemeClr val="accent2"/>
                </a:solidFill>
                <a:latin typeface="Poppins Light"/>
                <a:ea typeface="Poppins Light"/>
                <a:cs typeface="Poppins Light"/>
                <a:sym typeface="Poppins Light"/>
              </a:rPr>
              <a:t>x</a:t>
            </a:r>
            <a:r>
              <a:rPr lang="en-US" sz="1400" dirty="0">
                <a:solidFill>
                  <a:schemeClr val="accent2"/>
                </a:solidFill>
                <a:latin typeface="Poppins Light"/>
                <a:ea typeface="Poppins Light"/>
                <a:cs typeface="Poppins Light"/>
                <a:sym typeface="Poppins Light"/>
              </a:rPr>
              <a:t>=(</a:t>
            </a:r>
            <a:r>
              <a:rPr lang="el-GR" sz="1400" dirty="0">
                <a:solidFill>
                  <a:schemeClr val="accent2"/>
                </a:solidFill>
                <a:latin typeface="Poppins Light"/>
                <a:ea typeface="Poppins Light"/>
                <a:cs typeface="Poppins Light"/>
                <a:sym typeface="Poppins Light"/>
              </a:rPr>
              <a:t>δ</a:t>
            </a:r>
            <a:r>
              <a:rPr lang="en-US" sz="1400" baseline="-25000" dirty="0">
                <a:solidFill>
                  <a:schemeClr val="accent2"/>
                </a:solidFill>
                <a:latin typeface="Poppins Light"/>
                <a:ea typeface="Poppins Light"/>
                <a:cs typeface="Poppins Light"/>
                <a:sym typeface="Poppins Light"/>
              </a:rPr>
              <a:t>max</a:t>
            </a:r>
            <a:r>
              <a:rPr lang="en-US" sz="1400" dirty="0">
                <a:solidFill>
                  <a:schemeClr val="accent2"/>
                </a:solidFill>
                <a:latin typeface="Poppins Light"/>
                <a:ea typeface="Poppins Light"/>
                <a:cs typeface="Poppins Light"/>
                <a:sym typeface="Poppins Light"/>
              </a:rPr>
              <a:t>/(1.2 </a:t>
            </a:r>
            <a:r>
              <a:rPr lang="el-GR" sz="1400" dirty="0">
                <a:solidFill>
                  <a:schemeClr val="accent2"/>
                </a:solidFill>
                <a:latin typeface="Poppins Light"/>
                <a:ea typeface="Poppins Light"/>
                <a:cs typeface="Poppins Light"/>
                <a:sym typeface="Poppins Light"/>
              </a:rPr>
              <a:t>δ</a:t>
            </a:r>
            <a:r>
              <a:rPr lang="en-US" sz="1400" baseline="-25000" dirty="0" err="1">
                <a:solidFill>
                  <a:schemeClr val="accent2"/>
                </a:solidFill>
                <a:latin typeface="Poppins Light"/>
                <a:ea typeface="Poppins Light"/>
                <a:cs typeface="Poppins Light"/>
                <a:sym typeface="Poppins Light"/>
              </a:rPr>
              <a:t>avg</a:t>
            </a:r>
            <a:r>
              <a:rPr lang="en-US" sz="1400" dirty="0">
                <a:solidFill>
                  <a:schemeClr val="accent2"/>
                </a:solidFill>
                <a:latin typeface="Poppins Light"/>
                <a:ea typeface="Poppins Light"/>
                <a:cs typeface="Poppins Light"/>
                <a:sym typeface="Poppins Light"/>
              </a:rPr>
              <a:t>)) </a:t>
            </a:r>
            <a:r>
              <a:rPr lang="en-US" sz="1400" baseline="30000" dirty="0">
                <a:solidFill>
                  <a:schemeClr val="accent2"/>
                </a:solidFill>
                <a:latin typeface="Poppins Light"/>
                <a:ea typeface="Poppins Light"/>
                <a:cs typeface="Poppins Light"/>
                <a:sym typeface="Poppins Light"/>
              </a:rPr>
              <a:t>2</a:t>
            </a:r>
            <a:r>
              <a:rPr lang="en-US" sz="1400" dirty="0">
                <a:solidFill>
                  <a:schemeClr val="accent2"/>
                </a:solidFill>
                <a:latin typeface="Poppins Light"/>
                <a:ea typeface="Poppins Light"/>
                <a:cs typeface="Poppins Light"/>
                <a:sym typeface="Poppins Light"/>
              </a:rPr>
              <a:t> , (A</a:t>
            </a:r>
            <a:r>
              <a:rPr lang="en-US" sz="1400" baseline="-25000" dirty="0">
                <a:solidFill>
                  <a:schemeClr val="accent2"/>
                </a:solidFill>
                <a:latin typeface="Poppins Light"/>
                <a:ea typeface="Poppins Light"/>
                <a:cs typeface="Poppins Light"/>
                <a:sym typeface="Poppins Light"/>
              </a:rPr>
              <a:t>x</a:t>
            </a:r>
            <a:r>
              <a:rPr lang="en-US" sz="1400" dirty="0">
                <a:solidFill>
                  <a:schemeClr val="accent2"/>
                </a:solidFill>
                <a:latin typeface="Poppins Light"/>
                <a:ea typeface="Poppins Light"/>
                <a:cs typeface="Poppins Light"/>
                <a:sym typeface="Poppins Light"/>
              </a:rPr>
              <a:t>) shall not be less than 1 and is not required to exceed 3.0.</a:t>
            </a:r>
            <a:br>
              <a:rPr lang="en-US" sz="1400" dirty="0">
                <a:solidFill>
                  <a:schemeClr val="accent2"/>
                </a:solidFill>
                <a:latin typeface="Poppins Light"/>
                <a:ea typeface="Poppins Light"/>
                <a:cs typeface="Poppins Light"/>
                <a:sym typeface="Poppins Light"/>
              </a:rPr>
            </a:br>
            <a:endParaRPr lang="en-US" sz="1400" dirty="0">
              <a:solidFill>
                <a:schemeClr val="accent2"/>
              </a:solidFill>
              <a:latin typeface="Poppins Light"/>
              <a:ea typeface="Poppins Light"/>
              <a:cs typeface="Poppins Light"/>
              <a:sym typeface="Poppins Light"/>
            </a:endParaRPr>
          </a:p>
        </p:txBody>
      </p:sp>
      <p:sp>
        <p:nvSpPr>
          <p:cNvPr id="13" name="Title 12"/>
          <p:cNvSpPr>
            <a:spLocks noGrp="1"/>
          </p:cNvSpPr>
          <p:nvPr>
            <p:ph type="title"/>
          </p:nvPr>
        </p:nvSpPr>
        <p:spPr/>
        <p:txBody>
          <a:bodyPr/>
          <a:lstStyle/>
          <a:p>
            <a:r>
              <a:rPr lang="en-US" dirty="0"/>
              <a:t>Accidental Torsion</a:t>
            </a:r>
          </a:p>
        </p:txBody>
      </p:sp>
      <p:sp>
        <p:nvSpPr>
          <p:cNvPr id="9" name="Title 2"/>
          <p:cNvSpPr>
            <a:spLocks noGrp="1"/>
          </p:cNvSpPr>
          <p:nvPr>
            <p:ph type="title" idx="2"/>
          </p:nvPr>
        </p:nvSpPr>
        <p:spPr>
          <a:xfrm>
            <a:off x="1231804" y="2313887"/>
            <a:ext cx="7094048" cy="1468033"/>
          </a:xfrm>
        </p:spPr>
        <p:txBody>
          <a:bodyPr/>
          <a:lstStyle/>
          <a:p>
            <a:pPr algn="l">
              <a:buClr>
                <a:schemeClr val="dk1"/>
              </a:buClr>
              <a:buSzPts val="1100"/>
            </a:pPr>
            <a:r>
              <a:rPr lang="en-US" sz="1400" dirty="0">
                <a:solidFill>
                  <a:schemeClr val="accent2"/>
                </a:solidFill>
                <a:latin typeface="Poppins Light"/>
                <a:ea typeface="Poppins Light"/>
                <a:cs typeface="Poppins Light"/>
                <a:sym typeface="Poppins Light"/>
              </a:rPr>
              <a:t>Where :</a:t>
            </a:r>
            <a:br>
              <a:rPr lang="en-US" sz="1400" dirty="0">
                <a:solidFill>
                  <a:schemeClr val="accent2"/>
                </a:solidFill>
                <a:latin typeface="Poppins Light"/>
                <a:ea typeface="Poppins Light"/>
                <a:cs typeface="Poppins Light"/>
                <a:sym typeface="Poppins Light"/>
              </a:rPr>
            </a:br>
            <a:r>
              <a:rPr lang="en-US" sz="1400" dirty="0">
                <a:solidFill>
                  <a:schemeClr val="accent2"/>
                </a:solidFill>
                <a:latin typeface="Poppins Light"/>
                <a:ea typeface="Poppins Light"/>
                <a:cs typeface="Poppins Light"/>
                <a:sym typeface="Poppins Light"/>
              </a:rPr>
              <a:t>A</a:t>
            </a:r>
            <a:r>
              <a:rPr lang="en-US" sz="1400" baseline="-25000" dirty="0">
                <a:solidFill>
                  <a:schemeClr val="accent2"/>
                </a:solidFill>
                <a:latin typeface="Poppins Light"/>
                <a:ea typeface="Poppins Light"/>
                <a:cs typeface="Poppins Light"/>
                <a:sym typeface="Poppins Light"/>
              </a:rPr>
              <a:t>x</a:t>
            </a:r>
            <a:r>
              <a:rPr lang="en-US" sz="1400" dirty="0">
                <a:solidFill>
                  <a:schemeClr val="accent2"/>
                </a:solidFill>
                <a:latin typeface="Poppins Light"/>
                <a:ea typeface="Poppins Light"/>
                <a:cs typeface="Poppins Light"/>
                <a:sym typeface="Poppins Light"/>
              </a:rPr>
              <a:t> = amplification factor </a:t>
            </a:r>
            <a:br>
              <a:rPr lang="en-US" sz="1400" dirty="0">
                <a:solidFill>
                  <a:schemeClr val="accent2"/>
                </a:solidFill>
                <a:latin typeface="Poppins Light"/>
                <a:ea typeface="Poppins Light"/>
                <a:cs typeface="Poppins Light"/>
                <a:sym typeface="Poppins Light"/>
              </a:rPr>
            </a:br>
            <a:r>
              <a:rPr lang="en-US" sz="1400" dirty="0" err="1">
                <a:solidFill>
                  <a:schemeClr val="accent2"/>
                </a:solidFill>
                <a:latin typeface="Poppins Light"/>
                <a:ea typeface="Poppins Light"/>
                <a:cs typeface="Poppins Light"/>
                <a:sym typeface="Poppins Light"/>
              </a:rPr>
              <a:t>δ</a:t>
            </a:r>
            <a:r>
              <a:rPr lang="en-US" sz="1400" baseline="-25000" dirty="0" err="1">
                <a:solidFill>
                  <a:schemeClr val="accent2"/>
                </a:solidFill>
                <a:latin typeface="Poppins Light"/>
                <a:ea typeface="Poppins Light"/>
                <a:cs typeface="Poppins Light"/>
                <a:sym typeface="Poppins Light"/>
              </a:rPr>
              <a:t>max</a:t>
            </a:r>
            <a:r>
              <a:rPr lang="en-US" sz="1400" dirty="0">
                <a:solidFill>
                  <a:schemeClr val="accent2"/>
                </a:solidFill>
                <a:latin typeface="Poppins Light"/>
                <a:ea typeface="Poppins Light"/>
                <a:cs typeface="Poppins Light"/>
                <a:sym typeface="Poppins Light"/>
              </a:rPr>
              <a:t> = the maximum displacement at Level X computed assuming A</a:t>
            </a:r>
            <a:r>
              <a:rPr lang="en-US" sz="1400" baseline="-25000" dirty="0">
                <a:solidFill>
                  <a:schemeClr val="accent2"/>
                </a:solidFill>
                <a:latin typeface="Poppins Light"/>
                <a:ea typeface="Poppins Light"/>
                <a:cs typeface="Poppins Light"/>
                <a:sym typeface="Poppins Light"/>
              </a:rPr>
              <a:t>x</a:t>
            </a:r>
            <a:r>
              <a:rPr lang="en-US" sz="1400" dirty="0">
                <a:solidFill>
                  <a:schemeClr val="accent2"/>
                </a:solidFill>
                <a:latin typeface="Poppins Light"/>
                <a:ea typeface="Poppins Light"/>
                <a:cs typeface="Poppins Light"/>
                <a:sym typeface="Poppins Light"/>
              </a:rPr>
              <a:t> = 1 (in. or mm).</a:t>
            </a:r>
            <a:br>
              <a:rPr lang="en-US" sz="1400" dirty="0">
                <a:solidFill>
                  <a:schemeClr val="accent2"/>
                </a:solidFill>
                <a:latin typeface="Poppins Light"/>
                <a:ea typeface="Poppins Light"/>
                <a:cs typeface="Poppins Light"/>
                <a:sym typeface="Poppins Light"/>
              </a:rPr>
            </a:br>
            <a:r>
              <a:rPr lang="en-US" sz="1400" dirty="0" err="1">
                <a:solidFill>
                  <a:schemeClr val="accent2"/>
                </a:solidFill>
                <a:latin typeface="Poppins Light"/>
                <a:ea typeface="Poppins Light"/>
                <a:cs typeface="Poppins Light"/>
                <a:sym typeface="Poppins Light"/>
              </a:rPr>
              <a:t>δ</a:t>
            </a:r>
            <a:r>
              <a:rPr lang="en-US" sz="1400" baseline="-25000" dirty="0" err="1">
                <a:solidFill>
                  <a:schemeClr val="accent2"/>
                </a:solidFill>
                <a:latin typeface="Poppins Light"/>
                <a:ea typeface="Poppins Light"/>
                <a:cs typeface="Poppins Light"/>
                <a:sym typeface="Poppins Light"/>
              </a:rPr>
              <a:t>avg</a:t>
            </a:r>
            <a:r>
              <a:rPr lang="en-US" sz="1400" dirty="0">
                <a:solidFill>
                  <a:schemeClr val="accent2"/>
                </a:solidFill>
                <a:latin typeface="Poppins Light"/>
                <a:ea typeface="Poppins Light"/>
                <a:cs typeface="Poppins Light"/>
                <a:sym typeface="Poppins Light"/>
              </a:rPr>
              <a:t> = the average of the displacements at the extreme points of the structure at Level </a:t>
            </a:r>
            <a:r>
              <a:rPr lang="en-US" sz="1400" dirty="0" err="1">
                <a:solidFill>
                  <a:schemeClr val="accent2"/>
                </a:solidFill>
                <a:latin typeface="Poppins Light"/>
                <a:ea typeface="Poppins Light"/>
                <a:cs typeface="Poppins Light"/>
                <a:sym typeface="Poppins Light"/>
              </a:rPr>
              <a:t>Xcomputed</a:t>
            </a:r>
            <a:r>
              <a:rPr lang="en-US" sz="1400" dirty="0">
                <a:solidFill>
                  <a:schemeClr val="accent2"/>
                </a:solidFill>
                <a:latin typeface="Poppins Light"/>
                <a:ea typeface="Poppins Light"/>
                <a:cs typeface="Poppins Light"/>
                <a:sym typeface="Poppins Light"/>
              </a:rPr>
              <a:t> assuming A</a:t>
            </a:r>
            <a:r>
              <a:rPr lang="en-US" sz="1400" baseline="-25000" dirty="0">
                <a:solidFill>
                  <a:schemeClr val="accent2"/>
                </a:solidFill>
                <a:latin typeface="Poppins Light"/>
                <a:ea typeface="Poppins Light"/>
                <a:cs typeface="Poppins Light"/>
                <a:sym typeface="Poppins Light"/>
              </a:rPr>
              <a:t>x</a:t>
            </a:r>
            <a:r>
              <a:rPr lang="en-US" sz="1400" dirty="0">
                <a:solidFill>
                  <a:schemeClr val="accent2"/>
                </a:solidFill>
                <a:latin typeface="Poppins Light"/>
                <a:ea typeface="Poppins Light"/>
                <a:cs typeface="Poppins Light"/>
                <a:sym typeface="Poppins Light"/>
              </a:rPr>
              <a:t> = 1 (in. or mm).</a:t>
            </a:r>
            <a:br>
              <a:rPr lang="en-US" sz="1400" dirty="0">
                <a:solidFill>
                  <a:schemeClr val="accent2"/>
                </a:solidFill>
                <a:latin typeface="Poppins Light"/>
                <a:ea typeface="Poppins Light"/>
                <a:cs typeface="Poppins Light"/>
                <a:sym typeface="Poppins Light"/>
              </a:rPr>
            </a:br>
            <a:br>
              <a:rPr lang="en-US" sz="1400" dirty="0">
                <a:solidFill>
                  <a:schemeClr val="accent2"/>
                </a:solidFill>
                <a:latin typeface="Poppins Light"/>
                <a:ea typeface="Poppins Light"/>
                <a:cs typeface="Poppins Light"/>
                <a:sym typeface="Poppins Light"/>
              </a:rPr>
            </a:br>
            <a:endParaRPr lang="en-US" sz="1400" dirty="0">
              <a:solidFill>
                <a:schemeClr val="accent2"/>
              </a:solidFill>
              <a:latin typeface="Poppins Light"/>
              <a:ea typeface="Poppins Light"/>
              <a:cs typeface="Poppins Light"/>
              <a:sym typeface="Poppins Light"/>
            </a:endParaRPr>
          </a:p>
        </p:txBody>
      </p:sp>
      <p:sp>
        <p:nvSpPr>
          <p:cNvPr id="2" name="Subtitle 1"/>
          <p:cNvSpPr>
            <a:spLocks noGrp="1"/>
          </p:cNvSpPr>
          <p:nvPr>
            <p:ph type="subTitle" idx="1"/>
          </p:nvPr>
        </p:nvSpPr>
        <p:spPr>
          <a:xfrm>
            <a:off x="1121801" y="4099818"/>
            <a:ext cx="5835890" cy="541500"/>
          </a:xfrm>
        </p:spPr>
        <p:txBody>
          <a:bodyPr/>
          <a:lstStyle/>
          <a:p>
            <a:pPr algn="l"/>
            <a:r>
              <a:rPr lang="en-US" dirty="0" err="1"/>
              <a:t>Ecc</a:t>
            </a:r>
            <a:r>
              <a:rPr lang="en-US" dirty="0"/>
              <a:t>. % = A</a:t>
            </a:r>
            <a:r>
              <a:rPr lang="en-US" baseline="-25000" dirty="0"/>
              <a:t>x</a:t>
            </a:r>
            <a:r>
              <a:rPr lang="en-US" dirty="0"/>
              <a:t> * Damping ratio </a:t>
            </a:r>
          </a:p>
          <a:p>
            <a:pPr algn="l"/>
            <a:r>
              <a:rPr lang="en-US" dirty="0" err="1"/>
              <a:t>Ecc</a:t>
            </a:r>
            <a:r>
              <a:rPr lang="en-US" dirty="0"/>
              <a:t>. Absolute length = </a:t>
            </a:r>
            <a:r>
              <a:rPr lang="en-US" dirty="0" err="1"/>
              <a:t>D</a:t>
            </a:r>
            <a:r>
              <a:rPr lang="en-US" baseline="-25000" dirty="0" err="1"/>
              <a:t>x</a:t>
            </a:r>
            <a:r>
              <a:rPr lang="en-US" dirty="0"/>
              <a:t> * </a:t>
            </a:r>
            <a:r>
              <a:rPr lang="en-US" dirty="0" err="1"/>
              <a:t>Ecc</a:t>
            </a:r>
            <a:r>
              <a:rPr lang="en-US" dirty="0"/>
              <a:t>. % </a:t>
            </a:r>
          </a:p>
          <a:p>
            <a:pPr algn="l"/>
            <a:endParaRPr lang="en-US" dirty="0"/>
          </a:p>
          <a:p>
            <a:pPr algn="l"/>
            <a:r>
              <a:rPr lang="en-US" dirty="0"/>
              <a:t>Where : </a:t>
            </a:r>
            <a:r>
              <a:rPr lang="en-US" dirty="0" err="1"/>
              <a:t>D</a:t>
            </a:r>
            <a:r>
              <a:rPr lang="en-US" baseline="-25000" dirty="0" err="1"/>
              <a:t>x</a:t>
            </a:r>
            <a:r>
              <a:rPr lang="en-US" dirty="0"/>
              <a:t> =length of the structure in X-direction.</a:t>
            </a:r>
          </a:p>
          <a:p>
            <a:pPr algn="l"/>
            <a:endParaRPr lang="en-US" dirty="0"/>
          </a:p>
        </p:txBody>
      </p:sp>
    </p:spTree>
    <p:extLst>
      <p:ext uri="{BB962C8B-B14F-4D97-AF65-F5344CB8AC3E}">
        <p14:creationId xmlns:p14="http://schemas.microsoft.com/office/powerpoint/2010/main" val="250075172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t>Accidental torsion</a:t>
            </a:r>
          </a:p>
        </p:txBody>
      </p:sp>
      <p:sp>
        <p:nvSpPr>
          <p:cNvPr id="8" name="Rectangle 1"/>
          <p:cNvSpPr>
            <a:spLocks noChangeArrowheads="1"/>
          </p:cNvSpPr>
          <p:nvPr/>
        </p:nvSpPr>
        <p:spPr bwMode="auto">
          <a:xfrm>
            <a:off x="1271587" y="2330127"/>
            <a:ext cx="11858737" cy="7575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11" name="Google Shape;14031;p51">
            <a:extLst>
              <a:ext uri="{FF2B5EF4-FFF2-40B4-BE49-F238E27FC236}">
                <a16:creationId xmlns:a16="http://schemas.microsoft.com/office/drawing/2014/main" id="{3F1DACDD-F11E-4B1E-AF56-D31CB5E64CD8}"/>
              </a:ext>
            </a:extLst>
          </p:cNvPr>
          <p:cNvGraphicFramePr/>
          <p:nvPr/>
        </p:nvGraphicFramePr>
        <p:xfrm>
          <a:off x="1349401" y="1861139"/>
          <a:ext cx="6492518" cy="1576451"/>
        </p:xfrm>
        <a:graphic>
          <a:graphicData uri="http://schemas.openxmlformats.org/drawingml/2006/table">
            <a:tbl>
              <a:tblPr>
                <a:noFill/>
                <a:tableStyleId>{ECEEDDAF-1F70-4766-8B4D-EC6E71D6DCF3}</a:tableStyleId>
              </a:tblPr>
              <a:tblGrid>
                <a:gridCol w="835449">
                  <a:extLst>
                    <a:ext uri="{9D8B030D-6E8A-4147-A177-3AD203B41FA5}">
                      <a16:colId xmlns:a16="http://schemas.microsoft.com/office/drawing/2014/main" val="20000"/>
                    </a:ext>
                  </a:extLst>
                </a:gridCol>
                <a:gridCol w="825195">
                  <a:extLst>
                    <a:ext uri="{9D8B030D-6E8A-4147-A177-3AD203B41FA5}">
                      <a16:colId xmlns:a16="http://schemas.microsoft.com/office/drawing/2014/main" val="20001"/>
                    </a:ext>
                  </a:extLst>
                </a:gridCol>
                <a:gridCol w="1005840">
                  <a:extLst>
                    <a:ext uri="{9D8B030D-6E8A-4147-A177-3AD203B41FA5}">
                      <a16:colId xmlns:a16="http://schemas.microsoft.com/office/drawing/2014/main" val="20002"/>
                    </a:ext>
                  </a:extLst>
                </a:gridCol>
                <a:gridCol w="642883">
                  <a:extLst>
                    <a:ext uri="{9D8B030D-6E8A-4147-A177-3AD203B41FA5}">
                      <a16:colId xmlns:a16="http://schemas.microsoft.com/office/drawing/2014/main" val="3537343651"/>
                    </a:ext>
                  </a:extLst>
                </a:gridCol>
                <a:gridCol w="1262911">
                  <a:extLst>
                    <a:ext uri="{9D8B030D-6E8A-4147-A177-3AD203B41FA5}">
                      <a16:colId xmlns:a16="http://schemas.microsoft.com/office/drawing/2014/main" val="2827307031"/>
                    </a:ext>
                  </a:extLst>
                </a:gridCol>
                <a:gridCol w="1920240">
                  <a:extLst>
                    <a:ext uri="{9D8B030D-6E8A-4147-A177-3AD203B41FA5}">
                      <a16:colId xmlns:a16="http://schemas.microsoft.com/office/drawing/2014/main" val="3982357360"/>
                    </a:ext>
                  </a:extLst>
                </a:gridCol>
              </a:tblGrid>
              <a:tr h="457200">
                <a:tc>
                  <a:txBody>
                    <a:bodyPr/>
                    <a:lstStyle/>
                    <a:p>
                      <a:pPr marL="0" marR="0" algn="ctr">
                        <a:lnSpc>
                          <a:spcPct val="150000"/>
                        </a:lnSpc>
                        <a:spcBef>
                          <a:spcPts val="0"/>
                        </a:spcBef>
                        <a:spcAft>
                          <a:spcPts val="0"/>
                        </a:spcAft>
                      </a:pPr>
                      <a:r>
                        <a:rPr lang="en-US" sz="1100" dirty="0">
                          <a:solidFill>
                            <a:schemeClr val="accent6"/>
                          </a:solidFill>
                          <a:latin typeface="Poppins" charset="0"/>
                          <a:ea typeface="Calibri"/>
                          <a:cs typeface="Poppins" charset="0"/>
                        </a:rPr>
                        <a:t>Story #</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err="1">
                          <a:solidFill>
                            <a:schemeClr val="accent1"/>
                          </a:solidFill>
                          <a:latin typeface="Poppins" charset="0"/>
                          <a:ea typeface="Times New Roman" panose="02020603050405020304" pitchFamily="18" charset="0"/>
                          <a:cs typeface="Poppins" charset="0"/>
                          <a:sym typeface="Arial"/>
                        </a:rPr>
                        <a:t>D</a:t>
                      </a:r>
                      <a:r>
                        <a:rPr lang="en-US" sz="1100" b="0" i="0" u="none" strike="noStrike" cap="none" baseline="-25000" dirty="0" err="1">
                          <a:solidFill>
                            <a:schemeClr val="accent1"/>
                          </a:solidFill>
                          <a:latin typeface="Poppins" charset="0"/>
                          <a:ea typeface="Times New Roman" panose="02020603050405020304" pitchFamily="18" charset="0"/>
                          <a:cs typeface="Poppins" charset="0"/>
                          <a:sym typeface="Arial"/>
                        </a:rPr>
                        <a:t>x</a:t>
                      </a:r>
                      <a:r>
                        <a:rPr lang="en-US" sz="1100" b="0" i="0" u="none" strike="noStrike" cap="none" dirty="0">
                          <a:solidFill>
                            <a:schemeClr val="accent1"/>
                          </a:solidFill>
                          <a:latin typeface="Poppins" charset="0"/>
                          <a:ea typeface="Times New Roman" panose="02020603050405020304" pitchFamily="18" charset="0"/>
                          <a:cs typeface="Poppins" charset="0"/>
                          <a:sym typeface="Arial"/>
                        </a:rPr>
                        <a:t>(m)</a:t>
                      </a:r>
                    </a:p>
                  </a:txBody>
                  <a:tcPr marL="68580" marR="68580" marT="0" marB="0" anchor="ctr">
                    <a:lnL w="12700" cap="flat" cmpd="sng" algn="ctr">
                      <a:solidFill>
                        <a:schemeClr val="tx1"/>
                      </a:solidFill>
                      <a:prstDash val="solid"/>
                      <a:round/>
                      <a:headEnd type="none" w="med" len="med"/>
                      <a:tailEnd type="none" w="med" len="med"/>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Ratio</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Ax</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Eccentricity %</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60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Eccentricity Absolute  length(m)</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65760">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4</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49.93</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1.220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1.034</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0.051</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2.580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365760">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3</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49.93</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1.243</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1.073</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0.054</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2.679</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911240229"/>
                  </a:ext>
                </a:extLst>
              </a:tr>
              <a:tr h="365760">
                <a:tc>
                  <a:txBody>
                    <a:bodyPr/>
                    <a:lstStyle/>
                    <a:p>
                      <a:pPr marL="0" marR="0" algn="ctr">
                        <a:lnSpc>
                          <a:spcPct val="150000"/>
                        </a:lnSpc>
                        <a:spcBef>
                          <a:spcPts val="0"/>
                        </a:spcBef>
                        <a:spcAft>
                          <a:spcPts val="600"/>
                        </a:spcAft>
                      </a:pPr>
                      <a:r>
                        <a:rPr lang="en-US" sz="1100" b="0" i="0" u="none" strike="noStrike" cap="none" dirty="0">
                          <a:solidFill>
                            <a:schemeClr val="accent1"/>
                          </a:solidFill>
                          <a:latin typeface="Poppins" charset="0"/>
                          <a:ea typeface="Times New Roman"/>
                          <a:cs typeface="Poppins" charset="0"/>
                          <a:sym typeface="Arial"/>
                        </a:rPr>
                        <a:t>Story 2</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49.93</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1.229</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1.049</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0.052</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6"/>
                          </a:solidFill>
                          <a:latin typeface="Poppins" charset="0"/>
                          <a:ea typeface="Calibri" panose="020F0502020204030204" pitchFamily="34" charset="0"/>
                          <a:cs typeface="Poppins" charset="0"/>
                          <a:sym typeface="Arial"/>
                        </a:rPr>
                        <a:t>2.619</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597344801"/>
                  </a:ext>
                </a:extLst>
              </a:tr>
            </a:tbl>
          </a:graphicData>
        </a:graphic>
      </p:graphicFrame>
    </p:spTree>
    <p:extLst>
      <p:ext uri="{BB962C8B-B14F-4D97-AF65-F5344CB8AC3E}">
        <p14:creationId xmlns:p14="http://schemas.microsoft.com/office/powerpoint/2010/main" val="428672768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37" name="Google Shape;14137;p53"/>
          <p:cNvSpPr txBox="1">
            <a:spLocks noGrp="1"/>
          </p:cNvSpPr>
          <p:nvPr>
            <p:ph type="title" idx="2"/>
          </p:nvPr>
        </p:nvSpPr>
        <p:spPr>
          <a:xfrm>
            <a:off x="1190571" y="3007050"/>
            <a:ext cx="2327100" cy="917794"/>
          </a:xfrm>
          <a:prstGeom prst="rect">
            <a:avLst/>
          </a:prstGeom>
        </p:spPr>
        <p:txBody>
          <a:bodyPr spcFirstLastPara="1" wrap="square" lIns="91425" tIns="91425" rIns="91425" bIns="91425" anchor="b" anchorCtr="0">
            <a:noAutofit/>
          </a:bodyPr>
          <a:lstStyle/>
          <a:p>
            <a:pPr lvl="0"/>
            <a:br>
              <a:rPr lang="en-US" dirty="0"/>
            </a:br>
            <a:br>
              <a:rPr lang="en-US" dirty="0"/>
            </a:br>
            <a:r>
              <a:rPr lang="en-US" dirty="0"/>
              <a:t>Stiffness-Soft Story Irregularity</a:t>
            </a:r>
            <a:br>
              <a:rPr lang="en-US" dirty="0"/>
            </a:br>
            <a:endParaRPr dirty="0"/>
          </a:p>
        </p:txBody>
      </p:sp>
      <p:sp>
        <p:nvSpPr>
          <p:cNvPr id="14138" name="Google Shape;14138;p53"/>
          <p:cNvSpPr txBox="1">
            <a:spLocks noGrp="1"/>
          </p:cNvSpPr>
          <p:nvPr>
            <p:ph type="subTitle" idx="1"/>
          </p:nvPr>
        </p:nvSpPr>
        <p:spPr>
          <a:xfrm>
            <a:off x="1034482" y="3664084"/>
            <a:ext cx="2327100" cy="54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dirty="0"/>
              <a:t>Not applicable </a:t>
            </a:r>
            <a:endParaRPr dirty="0"/>
          </a:p>
        </p:txBody>
      </p:sp>
      <p:sp>
        <p:nvSpPr>
          <p:cNvPr id="14139" name="Google Shape;14139;p53"/>
          <p:cNvSpPr txBox="1">
            <a:spLocks noGrp="1"/>
          </p:cNvSpPr>
          <p:nvPr>
            <p:ph type="title" idx="3"/>
          </p:nvPr>
        </p:nvSpPr>
        <p:spPr>
          <a:xfrm>
            <a:off x="4975022" y="2304541"/>
            <a:ext cx="3385428" cy="1319347"/>
          </a:xfrm>
          <a:prstGeom prst="rect">
            <a:avLst/>
          </a:prstGeom>
        </p:spPr>
        <p:txBody>
          <a:bodyPr spcFirstLastPara="1" wrap="square" lIns="91425" tIns="91425" rIns="91425" bIns="91425" anchor="b" anchorCtr="0">
            <a:noAutofit/>
          </a:bodyPr>
          <a:lstStyle/>
          <a:p>
            <a:pPr lvl="0"/>
            <a:r>
              <a:rPr lang="en-US" dirty="0"/>
              <a:t>Stiffness-Extreme Soft Story Irregularity</a:t>
            </a:r>
          </a:p>
        </p:txBody>
      </p:sp>
      <p:sp>
        <p:nvSpPr>
          <p:cNvPr id="14140" name="Google Shape;14140;p53"/>
          <p:cNvSpPr txBox="1">
            <a:spLocks noGrp="1"/>
          </p:cNvSpPr>
          <p:nvPr>
            <p:ph type="subTitle" idx="4"/>
          </p:nvPr>
        </p:nvSpPr>
        <p:spPr>
          <a:xfrm>
            <a:off x="5504186" y="3623888"/>
            <a:ext cx="2327100" cy="54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dirty="0"/>
              <a:t>Not applicable</a:t>
            </a:r>
            <a:endParaRPr dirty="0"/>
          </a:p>
        </p:txBody>
      </p:sp>
      <p:sp>
        <p:nvSpPr>
          <p:cNvPr id="11" name="Title 12"/>
          <p:cNvSpPr>
            <a:spLocks noGrp="1"/>
          </p:cNvSpPr>
          <p:nvPr>
            <p:ph type="title"/>
          </p:nvPr>
        </p:nvSpPr>
        <p:spPr>
          <a:xfrm>
            <a:off x="1698600" y="438450"/>
            <a:ext cx="5746800" cy="572700"/>
          </a:xfrm>
        </p:spPr>
        <p:txBody>
          <a:bodyPr/>
          <a:lstStyle/>
          <a:p>
            <a:r>
              <a:rPr lang="en-US" dirty="0"/>
              <a:t>Vertical Irregularities </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1255" y="1116215"/>
            <a:ext cx="3791479" cy="1562318"/>
          </a:xfrm>
          <a:prstGeom prst="rect">
            <a:avLst/>
          </a:prstGeom>
          <a:ln w="9525" cap="sq">
            <a:solidFill>
              <a:srgbClr val="000000"/>
            </a:solidFill>
            <a:miter lim="800000"/>
          </a:ln>
          <a:effectLst>
            <a:outerShdw blurRad="57150" dist="50800" dir="2700000" algn="tl" rotWithShape="0">
              <a:srgbClr val="000000">
                <a:alpha val="40000"/>
              </a:srgbClr>
            </a:outerShdw>
          </a:effectLst>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7797" y="1062362"/>
            <a:ext cx="3768066" cy="1688169"/>
          </a:xfrm>
          <a:prstGeom prst="rect">
            <a:avLst/>
          </a:prstGeom>
          <a:ln w="9525"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1169149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38" name="Google Shape;14138;p53"/>
          <p:cNvSpPr txBox="1">
            <a:spLocks noGrp="1"/>
          </p:cNvSpPr>
          <p:nvPr>
            <p:ph type="subTitle" idx="1"/>
          </p:nvPr>
        </p:nvSpPr>
        <p:spPr>
          <a:xfrm>
            <a:off x="1310845" y="3623888"/>
            <a:ext cx="2327100" cy="54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dirty="0"/>
              <a:t>Not applicable </a:t>
            </a:r>
            <a:endParaRPr dirty="0"/>
          </a:p>
        </p:txBody>
      </p:sp>
      <p:sp>
        <p:nvSpPr>
          <p:cNvPr id="14139" name="Google Shape;14139;p53"/>
          <p:cNvSpPr txBox="1">
            <a:spLocks noGrp="1"/>
          </p:cNvSpPr>
          <p:nvPr>
            <p:ph type="title" idx="3"/>
          </p:nvPr>
        </p:nvSpPr>
        <p:spPr>
          <a:xfrm>
            <a:off x="4975022" y="2304541"/>
            <a:ext cx="3385428" cy="1319347"/>
          </a:xfrm>
          <a:prstGeom prst="rect">
            <a:avLst/>
          </a:prstGeom>
        </p:spPr>
        <p:txBody>
          <a:bodyPr spcFirstLastPara="1" wrap="square" lIns="91425" tIns="91425" rIns="91425" bIns="91425" anchor="b" anchorCtr="0">
            <a:noAutofit/>
          </a:bodyPr>
          <a:lstStyle/>
          <a:p>
            <a:pPr lvl="0"/>
            <a:r>
              <a:rPr lang="en-US" dirty="0"/>
              <a:t>Vertical Geometric Irregularity</a:t>
            </a:r>
          </a:p>
        </p:txBody>
      </p:sp>
      <p:sp>
        <p:nvSpPr>
          <p:cNvPr id="14140" name="Google Shape;14140;p53"/>
          <p:cNvSpPr txBox="1">
            <a:spLocks noGrp="1"/>
          </p:cNvSpPr>
          <p:nvPr>
            <p:ph type="subTitle" idx="4"/>
          </p:nvPr>
        </p:nvSpPr>
        <p:spPr>
          <a:xfrm>
            <a:off x="5504186" y="3623888"/>
            <a:ext cx="2327100" cy="54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dirty="0"/>
              <a:t>Not applicable</a:t>
            </a:r>
            <a:endParaRPr dirty="0"/>
          </a:p>
        </p:txBody>
      </p:sp>
      <p:sp>
        <p:nvSpPr>
          <p:cNvPr id="40" name="Google Shape;14137;p53"/>
          <p:cNvSpPr txBox="1">
            <a:spLocks noGrp="1"/>
          </p:cNvSpPr>
          <p:nvPr>
            <p:ph type="title" idx="2"/>
          </p:nvPr>
        </p:nvSpPr>
        <p:spPr>
          <a:xfrm>
            <a:off x="1398070" y="3148606"/>
            <a:ext cx="2327100" cy="1089201"/>
          </a:xfrm>
          <a:prstGeom prst="rect">
            <a:avLst/>
          </a:prstGeom>
        </p:spPr>
        <p:txBody>
          <a:bodyPr spcFirstLastPara="1" wrap="square" lIns="91425" tIns="91425" rIns="91425" bIns="91425" anchor="b" anchorCtr="0">
            <a:noAutofit/>
          </a:bodyPr>
          <a:lstStyle/>
          <a:p>
            <a:pPr lvl="0"/>
            <a:br>
              <a:rPr lang="en-US" dirty="0"/>
            </a:br>
            <a:br>
              <a:rPr lang="en-US" dirty="0"/>
            </a:br>
            <a:r>
              <a:rPr lang="en-US" dirty="0"/>
              <a:t>Weight (Mass) Irregularity </a:t>
            </a:r>
            <a:br>
              <a:rPr lang="en-US" dirty="0"/>
            </a:br>
            <a:br>
              <a:rPr lang="en-US" dirty="0"/>
            </a:br>
            <a:endParaRPr dirty="0"/>
          </a:p>
        </p:txBody>
      </p:sp>
      <p:sp>
        <p:nvSpPr>
          <p:cNvPr id="11" name="Title 12"/>
          <p:cNvSpPr>
            <a:spLocks noGrp="1"/>
          </p:cNvSpPr>
          <p:nvPr>
            <p:ph type="title"/>
          </p:nvPr>
        </p:nvSpPr>
        <p:spPr>
          <a:xfrm>
            <a:off x="1698600" y="438450"/>
            <a:ext cx="5746800" cy="572700"/>
          </a:xfrm>
        </p:spPr>
        <p:txBody>
          <a:bodyPr/>
          <a:lstStyle/>
          <a:p>
            <a:r>
              <a:rPr lang="en-US" dirty="0"/>
              <a:t>Vertical Irregularities </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1255" y="1142509"/>
            <a:ext cx="3791479" cy="1509729"/>
          </a:xfrm>
          <a:prstGeom prst="rect">
            <a:avLst/>
          </a:prstGeom>
          <a:ln w="9525" cap="sq">
            <a:solidFill>
              <a:srgbClr val="000000"/>
            </a:solidFill>
            <a:miter lim="800000"/>
          </a:ln>
          <a:effectLst>
            <a:outerShdw blurRad="57150" dist="50800" dir="2700000" algn="tl" rotWithShape="0">
              <a:srgbClr val="000000">
                <a:alpha val="40000"/>
              </a:srgbClr>
            </a:outerShdw>
          </a:effectLst>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28128" y="1062362"/>
            <a:ext cx="2287404" cy="1688169"/>
          </a:xfrm>
          <a:prstGeom prst="rect">
            <a:avLst/>
          </a:prstGeom>
          <a:ln w="9525"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23672242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240"/>
        <p:cNvGrpSpPr/>
        <p:nvPr/>
      </p:nvGrpSpPr>
      <p:grpSpPr>
        <a:xfrm>
          <a:off x="0" y="0"/>
          <a:ext cx="0" cy="0"/>
          <a:chOff x="0" y="0"/>
          <a:chExt cx="0" cy="0"/>
        </a:xfrm>
      </p:grpSpPr>
      <p:sp>
        <p:nvSpPr>
          <p:cNvPr id="9241" name="Google Shape;9241;p34"/>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What We Are Working On</a:t>
            </a:r>
            <a:endParaRPr dirty="0"/>
          </a:p>
        </p:txBody>
      </p:sp>
      <p:sp>
        <p:nvSpPr>
          <p:cNvPr id="9242" name="Google Shape;9242;p34"/>
          <p:cNvSpPr txBox="1">
            <a:spLocks noGrp="1"/>
          </p:cNvSpPr>
          <p:nvPr>
            <p:ph type="title" idx="2"/>
          </p:nvPr>
        </p:nvSpPr>
        <p:spPr>
          <a:xfrm>
            <a:off x="642553" y="3881961"/>
            <a:ext cx="3113902" cy="63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Main architectural plan.</a:t>
            </a:r>
            <a:endParaRPr dirty="0"/>
          </a:p>
        </p:txBody>
      </p:sp>
      <p:sp>
        <p:nvSpPr>
          <p:cNvPr id="9244" name="Google Shape;9244;p34"/>
          <p:cNvSpPr txBox="1">
            <a:spLocks noGrp="1"/>
          </p:cNvSpPr>
          <p:nvPr>
            <p:ph type="title" idx="3"/>
          </p:nvPr>
        </p:nvSpPr>
        <p:spPr>
          <a:xfrm>
            <a:off x="5477155" y="3795464"/>
            <a:ext cx="3036649" cy="63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3D architectural view.</a:t>
            </a:r>
            <a:endParaRPr dirty="0"/>
          </a:p>
        </p:txBody>
      </p:sp>
      <p:grpSp>
        <p:nvGrpSpPr>
          <p:cNvPr id="9246" name="Google Shape;9246;p34"/>
          <p:cNvGrpSpPr/>
          <p:nvPr/>
        </p:nvGrpSpPr>
        <p:grpSpPr>
          <a:xfrm>
            <a:off x="6062929" y="675728"/>
            <a:ext cx="1490178" cy="21378"/>
            <a:chOff x="2940000" y="3484425"/>
            <a:chExt cx="876575" cy="12575"/>
          </a:xfrm>
        </p:grpSpPr>
        <p:sp>
          <p:nvSpPr>
            <p:cNvPr id="9247" name="Google Shape;9247;p34"/>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34"/>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34"/>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34"/>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34"/>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34"/>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34"/>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34"/>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34"/>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34"/>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34"/>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34"/>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34"/>
          <p:cNvGrpSpPr/>
          <p:nvPr/>
        </p:nvGrpSpPr>
        <p:grpSpPr>
          <a:xfrm>
            <a:off x="1590904" y="675728"/>
            <a:ext cx="1490178" cy="21378"/>
            <a:chOff x="2940000" y="3484425"/>
            <a:chExt cx="876575" cy="12575"/>
          </a:xfrm>
        </p:grpSpPr>
        <p:sp>
          <p:nvSpPr>
            <p:cNvPr id="9260" name="Google Shape;9260;p34"/>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34"/>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34"/>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34"/>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34"/>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34"/>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34"/>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34"/>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34"/>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34"/>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34"/>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34"/>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0" name="Picture 209" descr="2.png"/>
          <p:cNvPicPr/>
          <p:nvPr/>
        </p:nvPicPr>
        <p:blipFill>
          <a:blip r:embed="rId3" cstate="print"/>
          <a:stretch>
            <a:fillRect/>
          </a:stretch>
        </p:blipFill>
        <p:spPr>
          <a:xfrm>
            <a:off x="4930346" y="1482811"/>
            <a:ext cx="3991233" cy="2043885"/>
          </a:xfrm>
          <a:prstGeom prst="rect">
            <a:avLst/>
          </a:prstGeom>
          <a:ln>
            <a:solidFill>
              <a:schemeClr val="tx1"/>
            </a:solidFill>
          </a:ln>
        </p:spPr>
      </p:pic>
      <p:sp>
        <p:nvSpPr>
          <p:cNvPr id="213" name="Subtitle 212"/>
          <p:cNvSpPr>
            <a:spLocks noGrp="1"/>
          </p:cNvSpPr>
          <p:nvPr>
            <p:ph type="subTitle" idx="4"/>
          </p:nvPr>
        </p:nvSpPr>
        <p:spPr>
          <a:xfrm>
            <a:off x="633304" y="774748"/>
            <a:ext cx="2327100" cy="541500"/>
          </a:xfrm>
        </p:spPr>
        <p:txBody>
          <a:bodyPr/>
          <a:lstStyle/>
          <a:p>
            <a:endParaRPr lang="en-US"/>
          </a:p>
        </p:txBody>
      </p:sp>
      <p:pic>
        <p:nvPicPr>
          <p:cNvPr id="34" name="Picture 33">
            <a:extLst>
              <a:ext uri="{FF2B5EF4-FFF2-40B4-BE49-F238E27FC236}">
                <a16:creationId xmlns:a16="http://schemas.microsoft.com/office/drawing/2014/main" id="{F38BD855-78AB-43DF-83F6-3306B4B8687E}"/>
              </a:ext>
            </a:extLst>
          </p:cNvPr>
          <p:cNvPicPr/>
          <p:nvPr/>
        </p:nvPicPr>
        <p:blipFill>
          <a:blip r:embed="rId4" cstate="print"/>
          <a:srcRect/>
          <a:stretch>
            <a:fillRect/>
          </a:stretch>
        </p:blipFill>
        <p:spPr bwMode="auto">
          <a:xfrm>
            <a:off x="134552" y="1482811"/>
            <a:ext cx="4244740" cy="2247651"/>
          </a:xfrm>
          <a:prstGeom prst="rect">
            <a:avLst/>
          </a:prstGeom>
          <a:noFill/>
          <a:ln w="9525">
            <a:solidFill>
              <a:schemeClr val="tx1"/>
            </a:solidFill>
            <a:miter lim="800000"/>
            <a:headEnd/>
            <a:tailEnd/>
          </a:ln>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38" name="Google Shape;14138;p53"/>
          <p:cNvSpPr txBox="1">
            <a:spLocks noGrp="1"/>
          </p:cNvSpPr>
          <p:nvPr>
            <p:ph type="subTitle" idx="1"/>
          </p:nvPr>
        </p:nvSpPr>
        <p:spPr>
          <a:xfrm>
            <a:off x="5269982" y="3072613"/>
            <a:ext cx="2327100" cy="64560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dirty="0"/>
              <a:t>Applicable </a:t>
            </a:r>
            <a:endParaRPr dirty="0"/>
          </a:p>
        </p:txBody>
      </p:sp>
      <p:sp>
        <p:nvSpPr>
          <p:cNvPr id="40" name="Google Shape;14137;p53"/>
          <p:cNvSpPr txBox="1">
            <a:spLocks noGrp="1"/>
          </p:cNvSpPr>
          <p:nvPr>
            <p:ph type="title" idx="2"/>
          </p:nvPr>
        </p:nvSpPr>
        <p:spPr>
          <a:xfrm>
            <a:off x="4282801" y="2939395"/>
            <a:ext cx="4301461" cy="456020"/>
          </a:xfrm>
          <a:prstGeom prst="rect">
            <a:avLst/>
          </a:prstGeom>
        </p:spPr>
        <p:txBody>
          <a:bodyPr spcFirstLastPara="1" wrap="square" lIns="91425" tIns="91425" rIns="91425" bIns="91425" anchor="b" anchorCtr="0">
            <a:noAutofit/>
          </a:bodyPr>
          <a:lstStyle/>
          <a:p>
            <a:pPr lvl="0"/>
            <a:br>
              <a:rPr lang="en-US" dirty="0"/>
            </a:br>
            <a:br>
              <a:rPr lang="en-US" dirty="0"/>
            </a:br>
            <a:r>
              <a:rPr lang="en-US" dirty="0"/>
              <a:t>In-Plane Discontinuity in Vertical Lateral Force-Resisting Element Irregularity</a:t>
            </a:r>
            <a:br>
              <a:rPr lang="en-US" dirty="0"/>
            </a:br>
            <a:br>
              <a:rPr lang="en-US" dirty="0"/>
            </a:br>
            <a:endParaRPr dirty="0"/>
          </a:p>
        </p:txBody>
      </p:sp>
      <p:sp>
        <p:nvSpPr>
          <p:cNvPr id="11" name="Title 12"/>
          <p:cNvSpPr>
            <a:spLocks noGrp="1"/>
          </p:cNvSpPr>
          <p:nvPr>
            <p:ph type="title"/>
          </p:nvPr>
        </p:nvSpPr>
        <p:spPr>
          <a:xfrm>
            <a:off x="1698600" y="438450"/>
            <a:ext cx="5746800" cy="572700"/>
          </a:xfrm>
        </p:spPr>
        <p:txBody>
          <a:bodyPr/>
          <a:lstStyle/>
          <a:p>
            <a:r>
              <a:rPr lang="en-US" dirty="0"/>
              <a:t>Vertical Irregularities </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3781" y="1674563"/>
            <a:ext cx="3018207" cy="2043654"/>
          </a:xfrm>
          <a:prstGeom prst="rect">
            <a:avLst/>
          </a:prstGeom>
          <a:ln w="9525"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367656895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38" name="Google Shape;14138;p53"/>
          <p:cNvSpPr txBox="1">
            <a:spLocks noGrp="1"/>
          </p:cNvSpPr>
          <p:nvPr>
            <p:ph type="subTitle" idx="1"/>
          </p:nvPr>
        </p:nvSpPr>
        <p:spPr>
          <a:xfrm>
            <a:off x="5718514" y="3770629"/>
            <a:ext cx="2327100" cy="54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dirty="0"/>
              <a:t>Applicable </a:t>
            </a:r>
            <a:endParaRPr dirty="0"/>
          </a:p>
        </p:txBody>
      </p:sp>
      <p:sp>
        <p:nvSpPr>
          <p:cNvPr id="40" name="Google Shape;14137;p53"/>
          <p:cNvSpPr txBox="1">
            <a:spLocks noGrp="1"/>
          </p:cNvSpPr>
          <p:nvPr>
            <p:ph type="title" idx="2"/>
          </p:nvPr>
        </p:nvSpPr>
        <p:spPr>
          <a:xfrm>
            <a:off x="4180113" y="3760394"/>
            <a:ext cx="4792007" cy="456020"/>
          </a:xfrm>
          <a:prstGeom prst="rect">
            <a:avLst/>
          </a:prstGeom>
        </p:spPr>
        <p:txBody>
          <a:bodyPr spcFirstLastPara="1" wrap="square" lIns="91425" tIns="91425" rIns="91425" bIns="91425" anchor="b" anchorCtr="0">
            <a:noAutofit/>
          </a:bodyPr>
          <a:lstStyle/>
          <a:p>
            <a:pPr lvl="0"/>
            <a:br>
              <a:rPr lang="en-US" dirty="0"/>
            </a:br>
            <a:br>
              <a:rPr lang="en-US" dirty="0"/>
            </a:br>
            <a:r>
              <a:rPr lang="en-US" dirty="0"/>
              <a:t>Discontinuity in Lateral Strength–Extreme Weak Story Irregularity</a:t>
            </a:r>
            <a:br>
              <a:rPr lang="en-US" dirty="0"/>
            </a:br>
            <a:br>
              <a:rPr lang="en-US" dirty="0"/>
            </a:br>
            <a:endParaRPr dirty="0"/>
          </a:p>
        </p:txBody>
      </p:sp>
      <p:sp>
        <p:nvSpPr>
          <p:cNvPr id="11" name="Title 12"/>
          <p:cNvSpPr>
            <a:spLocks noGrp="1"/>
          </p:cNvSpPr>
          <p:nvPr>
            <p:ph type="title"/>
          </p:nvPr>
        </p:nvSpPr>
        <p:spPr>
          <a:xfrm>
            <a:off x="1698600" y="438450"/>
            <a:ext cx="5746800" cy="572700"/>
          </a:xfrm>
        </p:spPr>
        <p:txBody>
          <a:bodyPr/>
          <a:lstStyle/>
          <a:p>
            <a:r>
              <a:rPr lang="en-US" dirty="0"/>
              <a:t>Vertical Irregularities </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70250" y="1116655"/>
            <a:ext cx="3624861" cy="1713733"/>
          </a:xfrm>
          <a:prstGeom prst="rect">
            <a:avLst/>
          </a:prstGeom>
          <a:ln w="9525" cap="sq">
            <a:solidFill>
              <a:srgbClr val="000000"/>
            </a:solidFill>
            <a:miter lim="800000"/>
          </a:ln>
          <a:effectLst>
            <a:outerShdw blurRad="57150" dist="50800" dir="2700000" algn="tl" rotWithShape="0">
              <a:srgbClr val="000000">
                <a:alpha val="40000"/>
              </a:srgbClr>
            </a:outerShdw>
          </a:effectLst>
        </p:spPr>
      </p:pic>
      <p:sp>
        <p:nvSpPr>
          <p:cNvPr id="12" name="Google Shape;14139;p53"/>
          <p:cNvSpPr txBox="1">
            <a:spLocks noGrp="1"/>
          </p:cNvSpPr>
          <p:nvPr>
            <p:ph type="title" idx="3"/>
          </p:nvPr>
        </p:nvSpPr>
        <p:spPr>
          <a:xfrm>
            <a:off x="416992" y="2315907"/>
            <a:ext cx="4031474" cy="1319347"/>
          </a:xfrm>
          <a:prstGeom prst="rect">
            <a:avLst/>
          </a:prstGeom>
        </p:spPr>
        <p:txBody>
          <a:bodyPr spcFirstLastPara="1" wrap="square" lIns="91425" tIns="91425" rIns="91425" bIns="91425" anchor="b" anchorCtr="0">
            <a:noAutofit/>
          </a:bodyPr>
          <a:lstStyle/>
          <a:p>
            <a:pPr lvl="0"/>
            <a:r>
              <a:rPr lang="en-US" dirty="0"/>
              <a:t>Discontinuity in Lateral Strength–Weak Story Irregularity</a:t>
            </a:r>
          </a:p>
        </p:txBody>
      </p:sp>
      <p:sp>
        <p:nvSpPr>
          <p:cNvPr id="13" name="Google Shape;14140;p53"/>
          <p:cNvSpPr txBox="1">
            <a:spLocks noGrp="1"/>
          </p:cNvSpPr>
          <p:nvPr>
            <p:ph type="subTitle" idx="4"/>
          </p:nvPr>
        </p:nvSpPr>
        <p:spPr>
          <a:xfrm>
            <a:off x="1104065" y="3770629"/>
            <a:ext cx="2327100" cy="54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US" dirty="0"/>
              <a:t>Not applicable</a:t>
            </a:r>
            <a:endParaRPr dirty="0"/>
          </a:p>
        </p:txBody>
      </p:sp>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52998" y="1157891"/>
            <a:ext cx="2889621" cy="1475067"/>
          </a:xfrm>
          <a:prstGeom prst="rect">
            <a:avLst/>
          </a:prstGeom>
          <a:ln w="9525"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93310067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sp>
        <p:nvSpPr>
          <p:cNvPr id="9851" name="Google Shape;9851;p37"/>
          <p:cNvSpPr txBox="1">
            <a:spLocks noGrp="1"/>
          </p:cNvSpPr>
          <p:nvPr>
            <p:ph type="subTitle" idx="1"/>
          </p:nvPr>
        </p:nvSpPr>
        <p:spPr>
          <a:xfrm>
            <a:off x="1726392" y="1727358"/>
            <a:ext cx="5470500" cy="1420982"/>
          </a:xfrm>
          <a:prstGeom prst="rect">
            <a:avLst/>
          </a:prstGeom>
        </p:spPr>
        <p:txBody>
          <a:bodyPr spcFirstLastPara="1" wrap="square" lIns="91425" tIns="91425" rIns="91425" bIns="91425" anchor="ctr" anchorCtr="0">
            <a:noAutofit/>
          </a:bodyPr>
          <a:lstStyle/>
          <a:p>
            <a:pPr marL="0" lvl="0" indent="0"/>
            <a:r>
              <a:rPr lang="en-US" dirty="0"/>
              <a:t>Seismic Force-Resisting System Evaluation</a:t>
            </a:r>
            <a:br>
              <a:rPr lang="en-US" dirty="0"/>
            </a:br>
            <a:endParaRPr dirty="0"/>
          </a:p>
        </p:txBody>
      </p:sp>
    </p:spTree>
    <p:extLst>
      <p:ext uri="{BB962C8B-B14F-4D97-AF65-F5344CB8AC3E}">
        <p14:creationId xmlns:p14="http://schemas.microsoft.com/office/powerpoint/2010/main" val="122583618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r>
              <a:rPr lang="en-US" dirty="0">
                <a:solidFill>
                  <a:schemeClr val="accent5">
                    <a:lumMod val="75000"/>
                  </a:schemeClr>
                </a:solidFill>
              </a:rPr>
              <a:t>Seismic Force-Resisting System Evaluation</a:t>
            </a:r>
            <a:br>
              <a:rPr lang="en-US" dirty="0">
                <a:solidFill>
                  <a:schemeClr val="accent5">
                    <a:lumMod val="75000"/>
                  </a:schemeClr>
                </a:solidFill>
              </a:rPr>
            </a:br>
            <a:endParaRPr dirty="0">
              <a:solidFill>
                <a:schemeClr val="accent5">
                  <a:lumMod val="75000"/>
                </a:schemeClr>
              </a:solidFill>
            </a:endParaRPr>
          </a:p>
        </p:txBody>
      </p:sp>
      <p:grpSp>
        <p:nvGrpSpPr>
          <p:cNvPr id="14109" name="Google Shape;14109;p53"/>
          <p:cNvGrpSpPr/>
          <p:nvPr/>
        </p:nvGrpSpPr>
        <p:grpSpPr>
          <a:xfrm>
            <a:off x="7202620" y="633579"/>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460351" y="609737"/>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1142999" y="794644"/>
            <a:ext cx="7757896" cy="18867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marL="0" indent="0">
              <a:lnSpc>
                <a:spcPct val="100000"/>
              </a:lnSpc>
              <a:spcAft>
                <a:spcPts val="0"/>
              </a:spcAft>
              <a:buSzPts val="1800"/>
            </a:pPr>
            <a:r>
              <a:rPr lang="en-US" sz="1400" b="1" dirty="0">
                <a:solidFill>
                  <a:schemeClr val="accent6"/>
                </a:solidFill>
                <a:latin typeface="Poppins"/>
                <a:cs typeface="Poppins"/>
              </a:rPr>
              <a:t>The seismic force-resisting system is building frame system with ordinary reinforced concrete shear walls, and for this system to be viable, the base shear resisted by it must be at least 85% of total base shear acting on the structure in both directions.</a:t>
            </a:r>
            <a:endParaRPr lang="en-US" sz="1400" dirty="0">
              <a:solidFill>
                <a:schemeClr val="accent5">
                  <a:lumMod val="75000"/>
                </a:schemeClr>
              </a:solidFill>
              <a:latin typeface="Poppins"/>
              <a:cs typeface="Poppins"/>
              <a:sym typeface="Poppins"/>
            </a:endParaRPr>
          </a:p>
        </p:txBody>
      </p:sp>
      <mc:AlternateContent xmlns:mc="http://schemas.openxmlformats.org/markup-compatibility/2006" xmlns:a14="http://schemas.microsoft.com/office/drawing/2010/main">
        <mc:Choice Requires="a14">
          <p:sp>
            <p:nvSpPr>
              <p:cNvPr id="2" name="Rectangle 1"/>
              <p:cNvSpPr/>
              <p:nvPr/>
            </p:nvSpPr>
            <p:spPr>
              <a:xfrm>
                <a:off x="1398047" y="2823470"/>
                <a:ext cx="4572000" cy="1185581"/>
              </a:xfrm>
              <a:prstGeom prst="rect">
                <a:avLst/>
              </a:prstGeom>
            </p:spPr>
            <p:txBody>
              <a:bodyPr>
                <a:spAutoFit/>
              </a:bodyPr>
              <a:lstStyle/>
              <a:p>
                <a:r>
                  <a:rPr lang="en-US" b="1" dirty="0">
                    <a:solidFill>
                      <a:schemeClr val="accent6"/>
                    </a:solidFill>
                    <a:latin typeface="Poppins"/>
                    <a:ea typeface="Calibri" panose="020F0502020204030204" pitchFamily="34" charset="0"/>
                    <a:cs typeface="Poppins"/>
                  </a:rPr>
                  <a:t>Percentage resisted by shear walls:</a:t>
                </a:r>
              </a:p>
              <a:p>
                <a:endParaRPr lang="en-US" b="1" dirty="0">
                  <a:solidFill>
                    <a:schemeClr val="accent6"/>
                  </a:solidFill>
                  <a:latin typeface="Poppins"/>
                  <a:ea typeface="Calibri" panose="020F0502020204030204" pitchFamily="34" charset="0"/>
                  <a:cs typeface="Poppins"/>
                </a:endParaRPr>
              </a:p>
              <a:p>
                <a:pPr/>
                <a14:m>
                  <m:oMathPara xmlns:m="http://schemas.openxmlformats.org/officeDocument/2006/math">
                    <m:oMathParaPr>
                      <m:jc m:val="centerGroup"/>
                    </m:oMathParaPr>
                    <m:oMath xmlns:m="http://schemas.openxmlformats.org/officeDocument/2006/math">
                      <m:f>
                        <m:fPr>
                          <m:ctrlPr>
                            <a:rPr lang="en-US" b="1" i="1">
                              <a:solidFill>
                                <a:srgbClr val="002060"/>
                              </a:solidFill>
                              <a:latin typeface="Cambria Math" panose="02040503050406030204" pitchFamily="18" charset="0"/>
                              <a:ea typeface="Calibri" panose="020F0502020204030204" pitchFamily="34" charset="0"/>
                              <a:cs typeface="Poppins"/>
                            </a:rPr>
                          </m:ctrlPr>
                        </m:fPr>
                        <m:num>
                          <m:r>
                            <a:rPr lang="en-US" b="1" i="1">
                              <a:solidFill>
                                <a:srgbClr val="002060"/>
                              </a:solidFill>
                              <a:latin typeface="Cambria Math" panose="02040503050406030204" pitchFamily="18" charset="0"/>
                              <a:ea typeface="Calibri" panose="020F0502020204030204" pitchFamily="34" charset="0"/>
                              <a:cs typeface="Poppins"/>
                            </a:rPr>
                            <m:t>𝑩𝒂𝒔𝒆</m:t>
                          </m:r>
                          <m:r>
                            <a:rPr lang="en-US" b="1">
                              <a:solidFill>
                                <a:srgbClr val="002060"/>
                              </a:solidFill>
                              <a:latin typeface="Cambria Math" panose="02040503050406030204" pitchFamily="18" charset="0"/>
                              <a:ea typeface="Calibri" panose="020F0502020204030204" pitchFamily="34" charset="0"/>
                              <a:cs typeface="Poppins"/>
                            </a:rPr>
                            <m:t> </m:t>
                          </m:r>
                          <m:r>
                            <a:rPr lang="en-US" b="1" i="1">
                              <a:solidFill>
                                <a:srgbClr val="002060"/>
                              </a:solidFill>
                              <a:latin typeface="Cambria Math" panose="02040503050406030204" pitchFamily="18" charset="0"/>
                              <a:ea typeface="Calibri" panose="020F0502020204030204" pitchFamily="34" charset="0"/>
                              <a:cs typeface="Poppins"/>
                            </a:rPr>
                            <m:t>𝒔𝒉𝒆𝒂𝒓</m:t>
                          </m:r>
                          <m:r>
                            <a:rPr lang="en-US" b="1">
                              <a:solidFill>
                                <a:srgbClr val="002060"/>
                              </a:solidFill>
                              <a:latin typeface="Cambria Math" panose="02040503050406030204" pitchFamily="18" charset="0"/>
                              <a:ea typeface="Calibri" panose="020F0502020204030204" pitchFamily="34" charset="0"/>
                              <a:cs typeface="Poppins"/>
                            </a:rPr>
                            <m:t> </m:t>
                          </m:r>
                          <m:r>
                            <a:rPr lang="en-US" b="1" i="1">
                              <a:solidFill>
                                <a:srgbClr val="002060"/>
                              </a:solidFill>
                              <a:latin typeface="Cambria Math" panose="02040503050406030204" pitchFamily="18" charset="0"/>
                              <a:ea typeface="Calibri" panose="020F0502020204030204" pitchFamily="34" charset="0"/>
                              <a:cs typeface="Poppins"/>
                            </a:rPr>
                            <m:t>𝒓𝒆𝒔𝒊𝒔𝒕𝒆𝒅</m:t>
                          </m:r>
                          <m:r>
                            <a:rPr lang="en-US" b="1">
                              <a:solidFill>
                                <a:srgbClr val="002060"/>
                              </a:solidFill>
                              <a:latin typeface="Cambria Math" panose="02040503050406030204" pitchFamily="18" charset="0"/>
                              <a:ea typeface="Calibri" panose="020F0502020204030204" pitchFamily="34" charset="0"/>
                              <a:cs typeface="Poppins"/>
                            </a:rPr>
                            <m:t> </m:t>
                          </m:r>
                          <m:r>
                            <a:rPr lang="en-US" b="1" i="1">
                              <a:solidFill>
                                <a:srgbClr val="002060"/>
                              </a:solidFill>
                              <a:latin typeface="Cambria Math" panose="02040503050406030204" pitchFamily="18" charset="0"/>
                              <a:ea typeface="Calibri" panose="020F0502020204030204" pitchFamily="34" charset="0"/>
                              <a:cs typeface="Poppins"/>
                            </a:rPr>
                            <m:t>𝒃𝒚</m:t>
                          </m:r>
                          <m:r>
                            <a:rPr lang="en-US" b="1">
                              <a:solidFill>
                                <a:srgbClr val="002060"/>
                              </a:solidFill>
                              <a:latin typeface="Cambria Math" panose="02040503050406030204" pitchFamily="18" charset="0"/>
                              <a:ea typeface="Calibri" panose="020F0502020204030204" pitchFamily="34" charset="0"/>
                              <a:cs typeface="Poppins"/>
                            </a:rPr>
                            <m:t> </m:t>
                          </m:r>
                          <m:r>
                            <a:rPr lang="en-US" b="1" i="1">
                              <a:solidFill>
                                <a:srgbClr val="002060"/>
                              </a:solidFill>
                              <a:latin typeface="Cambria Math" panose="02040503050406030204" pitchFamily="18" charset="0"/>
                              <a:ea typeface="Calibri" panose="020F0502020204030204" pitchFamily="34" charset="0"/>
                              <a:cs typeface="Poppins"/>
                            </a:rPr>
                            <m:t>𝒔𝒉𝒆𝒂𝒓</m:t>
                          </m:r>
                          <m:r>
                            <a:rPr lang="en-US" b="1">
                              <a:solidFill>
                                <a:srgbClr val="002060"/>
                              </a:solidFill>
                              <a:latin typeface="Cambria Math" panose="02040503050406030204" pitchFamily="18" charset="0"/>
                              <a:ea typeface="Calibri" panose="020F0502020204030204" pitchFamily="34" charset="0"/>
                              <a:cs typeface="Poppins"/>
                            </a:rPr>
                            <m:t> </m:t>
                          </m:r>
                          <m:r>
                            <a:rPr lang="en-US" b="1" i="1">
                              <a:solidFill>
                                <a:srgbClr val="002060"/>
                              </a:solidFill>
                              <a:latin typeface="Cambria Math" panose="02040503050406030204" pitchFamily="18" charset="0"/>
                              <a:ea typeface="Calibri" panose="020F0502020204030204" pitchFamily="34" charset="0"/>
                              <a:cs typeface="Poppins"/>
                            </a:rPr>
                            <m:t>𝒘𝒂𝒍𝒍𝒔</m:t>
                          </m:r>
                        </m:num>
                        <m:den>
                          <m:r>
                            <a:rPr lang="en-US" b="1" i="0" smtClean="0">
                              <a:solidFill>
                                <a:srgbClr val="002060"/>
                              </a:solidFill>
                              <a:latin typeface="Cambria Math" panose="02040503050406030204" pitchFamily="18" charset="0"/>
                              <a:ea typeface="Calibri" panose="020F0502020204030204" pitchFamily="34" charset="0"/>
                              <a:cs typeface="Poppins"/>
                            </a:rPr>
                            <m:t>𝐓𝐨𝐭𝐚𝐥</m:t>
                          </m:r>
                          <m:r>
                            <a:rPr lang="en-US" b="1" i="0" smtClean="0">
                              <a:solidFill>
                                <a:srgbClr val="002060"/>
                              </a:solidFill>
                              <a:latin typeface="Cambria Math" panose="02040503050406030204" pitchFamily="18" charset="0"/>
                              <a:ea typeface="Calibri" panose="020F0502020204030204" pitchFamily="34" charset="0"/>
                              <a:cs typeface="Poppins"/>
                            </a:rPr>
                            <m:t> </m:t>
                          </m:r>
                          <m:r>
                            <a:rPr lang="en-US" b="1" i="0" smtClean="0">
                              <a:solidFill>
                                <a:srgbClr val="002060"/>
                              </a:solidFill>
                              <a:latin typeface="Cambria Math" panose="02040503050406030204" pitchFamily="18" charset="0"/>
                              <a:ea typeface="Calibri" panose="020F0502020204030204" pitchFamily="34" charset="0"/>
                              <a:cs typeface="Poppins"/>
                            </a:rPr>
                            <m:t>𝐛𝐚𝐬𝐞</m:t>
                          </m:r>
                          <m:r>
                            <a:rPr lang="en-US" b="1" i="0" smtClean="0">
                              <a:solidFill>
                                <a:srgbClr val="002060"/>
                              </a:solidFill>
                              <a:latin typeface="Cambria Math" panose="02040503050406030204" pitchFamily="18" charset="0"/>
                              <a:ea typeface="Calibri" panose="020F0502020204030204" pitchFamily="34" charset="0"/>
                              <a:cs typeface="Poppins"/>
                            </a:rPr>
                            <m:t> </m:t>
                          </m:r>
                          <m:r>
                            <a:rPr lang="en-US" b="1" i="0" smtClean="0">
                              <a:solidFill>
                                <a:srgbClr val="002060"/>
                              </a:solidFill>
                              <a:latin typeface="Cambria Math" panose="02040503050406030204" pitchFamily="18" charset="0"/>
                              <a:ea typeface="Calibri" panose="020F0502020204030204" pitchFamily="34" charset="0"/>
                              <a:cs typeface="Poppins"/>
                            </a:rPr>
                            <m:t>𝐬𝐡𝐞𝐚𝐫</m:t>
                          </m:r>
                          <m:r>
                            <a:rPr lang="en-US" b="1" i="0" smtClean="0">
                              <a:solidFill>
                                <a:srgbClr val="002060"/>
                              </a:solidFill>
                              <a:latin typeface="Cambria Math" panose="02040503050406030204" pitchFamily="18" charset="0"/>
                              <a:ea typeface="Calibri" panose="020F0502020204030204" pitchFamily="34" charset="0"/>
                              <a:cs typeface="Poppins"/>
                            </a:rPr>
                            <m:t> </m:t>
                          </m:r>
                          <m:r>
                            <a:rPr lang="en-US" b="1" i="0" smtClean="0">
                              <a:solidFill>
                                <a:srgbClr val="002060"/>
                              </a:solidFill>
                              <a:latin typeface="Cambria Math" panose="02040503050406030204" pitchFamily="18" charset="0"/>
                              <a:ea typeface="Calibri" panose="020F0502020204030204" pitchFamily="34" charset="0"/>
                              <a:cs typeface="Poppins"/>
                            </a:rPr>
                            <m:t>𝐚𝐜𝐭𝐢𝐧𝐠</m:t>
                          </m:r>
                          <m:r>
                            <a:rPr lang="en-US" b="1" i="0" smtClean="0">
                              <a:solidFill>
                                <a:srgbClr val="002060"/>
                              </a:solidFill>
                              <a:latin typeface="Cambria Math" panose="02040503050406030204" pitchFamily="18" charset="0"/>
                              <a:ea typeface="Calibri" panose="020F0502020204030204" pitchFamily="34" charset="0"/>
                              <a:cs typeface="Poppins"/>
                            </a:rPr>
                            <m:t> </m:t>
                          </m:r>
                          <m:r>
                            <a:rPr lang="en-US" b="1" i="0" smtClean="0">
                              <a:solidFill>
                                <a:srgbClr val="002060"/>
                              </a:solidFill>
                              <a:latin typeface="Cambria Math" panose="02040503050406030204" pitchFamily="18" charset="0"/>
                              <a:ea typeface="Calibri" panose="020F0502020204030204" pitchFamily="34" charset="0"/>
                              <a:cs typeface="Poppins"/>
                            </a:rPr>
                            <m:t>𝐨𝐧</m:t>
                          </m:r>
                          <m:r>
                            <a:rPr lang="en-US" b="1" i="0" smtClean="0">
                              <a:solidFill>
                                <a:srgbClr val="002060"/>
                              </a:solidFill>
                              <a:latin typeface="Cambria Math" panose="02040503050406030204" pitchFamily="18" charset="0"/>
                              <a:ea typeface="Calibri" panose="020F0502020204030204" pitchFamily="34" charset="0"/>
                              <a:cs typeface="Poppins"/>
                            </a:rPr>
                            <m:t> </m:t>
                          </m:r>
                          <m:r>
                            <a:rPr lang="en-US" b="1" i="0" smtClean="0">
                              <a:solidFill>
                                <a:srgbClr val="002060"/>
                              </a:solidFill>
                              <a:latin typeface="Cambria Math" panose="02040503050406030204" pitchFamily="18" charset="0"/>
                              <a:ea typeface="Calibri" panose="020F0502020204030204" pitchFamily="34" charset="0"/>
                              <a:cs typeface="Poppins"/>
                            </a:rPr>
                            <m:t>𝐭𝐡𝐞</m:t>
                          </m:r>
                          <m:r>
                            <a:rPr lang="en-US" b="1" i="0" smtClean="0">
                              <a:solidFill>
                                <a:srgbClr val="002060"/>
                              </a:solidFill>
                              <a:latin typeface="Cambria Math" panose="02040503050406030204" pitchFamily="18" charset="0"/>
                              <a:ea typeface="Calibri" panose="020F0502020204030204" pitchFamily="34" charset="0"/>
                              <a:cs typeface="Poppins"/>
                            </a:rPr>
                            <m:t> </m:t>
                          </m:r>
                          <m:r>
                            <a:rPr lang="en-US" b="1" i="0" smtClean="0">
                              <a:solidFill>
                                <a:srgbClr val="002060"/>
                              </a:solidFill>
                              <a:latin typeface="Cambria Math" panose="02040503050406030204" pitchFamily="18" charset="0"/>
                              <a:ea typeface="Calibri" panose="020F0502020204030204" pitchFamily="34" charset="0"/>
                              <a:cs typeface="Poppins"/>
                            </a:rPr>
                            <m:t>𝐬𝐭𝐫𝐮𝐜𝐭𝐮𝐫𝐞</m:t>
                          </m:r>
                          <m:r>
                            <a:rPr lang="en-US" b="1">
                              <a:solidFill>
                                <a:srgbClr val="002060"/>
                              </a:solidFill>
                              <a:latin typeface="Cambria Math" panose="02040503050406030204" pitchFamily="18" charset="0"/>
                              <a:ea typeface="Calibri" panose="020F0502020204030204" pitchFamily="34" charset="0"/>
                              <a:cs typeface="Poppins"/>
                            </a:rPr>
                            <m:t> </m:t>
                          </m:r>
                        </m:den>
                      </m:f>
                      <m:r>
                        <a:rPr lang="en-US" b="1" i="1">
                          <a:solidFill>
                            <a:srgbClr val="002060"/>
                          </a:solidFill>
                          <a:latin typeface="Cambria Math" panose="02040503050406030204" pitchFamily="18" charset="0"/>
                          <a:ea typeface="Calibri" panose="020F0502020204030204" pitchFamily="34" charset="0"/>
                          <a:cs typeface="Poppins"/>
                        </a:rPr>
                        <m:t>𝑿</m:t>
                      </m:r>
                      <m:r>
                        <a:rPr lang="en-US" b="1" i="1">
                          <a:solidFill>
                            <a:srgbClr val="002060"/>
                          </a:solidFill>
                          <a:latin typeface="Cambria Math" panose="02040503050406030204" pitchFamily="18" charset="0"/>
                          <a:ea typeface="Calibri" panose="020F0502020204030204" pitchFamily="34" charset="0"/>
                          <a:cs typeface="Poppins"/>
                        </a:rPr>
                        <m:t>𝟏𝟎𝟎</m:t>
                      </m:r>
                      <m:r>
                        <a:rPr lang="en-US" b="1">
                          <a:solidFill>
                            <a:srgbClr val="002060"/>
                          </a:solidFill>
                          <a:latin typeface="Cambria Math" panose="02040503050406030204" pitchFamily="18" charset="0"/>
                          <a:ea typeface="Calibri" panose="020F0502020204030204" pitchFamily="34" charset="0"/>
                          <a:cs typeface="Poppins"/>
                        </a:rPr>
                        <m:t>%</m:t>
                      </m:r>
                    </m:oMath>
                  </m:oMathPara>
                </a14:m>
                <a:endParaRPr lang="en-US" b="1" dirty="0">
                  <a:solidFill>
                    <a:srgbClr val="002060"/>
                  </a:solidFill>
                  <a:latin typeface="Poppins"/>
                  <a:ea typeface="Calibri" panose="020F0502020204030204" pitchFamily="34" charset="0"/>
                  <a:cs typeface="Poppins"/>
                </a:endParaRPr>
              </a:p>
              <a:p>
                <a:pPr>
                  <a:buSzPts val="1800"/>
                </a:pPr>
                <a:endParaRPr lang="en-US" b="1" dirty="0">
                  <a:solidFill>
                    <a:srgbClr val="002060"/>
                  </a:solidFill>
                  <a:latin typeface="Poppins"/>
                  <a:ea typeface="Calibri" panose="020F0502020204030204" pitchFamily="34" charset="0"/>
                  <a:cs typeface="Poppins"/>
                  <a:sym typeface="Poppins"/>
                </a:endParaRPr>
              </a:p>
            </p:txBody>
          </p:sp>
        </mc:Choice>
        <mc:Fallback xmlns="">
          <p:sp>
            <p:nvSpPr>
              <p:cNvPr id="2" name="Rectangle 1"/>
              <p:cNvSpPr>
                <a:spLocks noRot="1" noChangeAspect="1" noMove="1" noResize="1" noEditPoints="1" noAdjustHandles="1" noChangeArrowheads="1" noChangeShapeType="1" noTextEdit="1"/>
              </p:cNvSpPr>
              <p:nvPr/>
            </p:nvSpPr>
            <p:spPr>
              <a:xfrm>
                <a:off x="1398047" y="2823470"/>
                <a:ext cx="4572000" cy="1185581"/>
              </a:xfrm>
              <a:prstGeom prst="rect">
                <a:avLst/>
              </a:prstGeom>
              <a:blipFill rotWithShape="0">
                <a:blip r:embed="rId3"/>
                <a:stretch>
                  <a:fillRect l="-400" t="-1026"/>
                </a:stretch>
              </a:blipFill>
            </p:spPr>
            <p:txBody>
              <a:bodyPr/>
              <a:lstStyle/>
              <a:p>
                <a:r>
                  <a:rPr lang="en-US">
                    <a:noFill/>
                  </a:rPr>
                  <a:t> </a:t>
                </a:r>
              </a:p>
            </p:txBody>
          </p:sp>
        </mc:Fallback>
      </mc:AlternateContent>
    </p:spTree>
    <p:extLst>
      <p:ext uri="{BB962C8B-B14F-4D97-AF65-F5344CB8AC3E}">
        <p14:creationId xmlns:p14="http://schemas.microsoft.com/office/powerpoint/2010/main" val="299377894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New Column Modifiers</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794" name="Text Placeholder 793"/>
          <p:cNvSpPr>
            <a:spLocks noGrp="1"/>
          </p:cNvSpPr>
          <p:nvPr>
            <p:ph type="body" idx="1"/>
          </p:nvPr>
        </p:nvSpPr>
        <p:spPr/>
        <p:txBody>
          <a:bodyPr/>
          <a:lstStyle/>
          <a:p>
            <a:endParaRPr lang="en-US" dirty="0"/>
          </a:p>
        </p:txBody>
      </p:sp>
      <p:pic>
        <p:nvPicPr>
          <p:cNvPr id="793" name="Picture 792"/>
          <p:cNvPicPr/>
          <p:nvPr/>
        </p:nvPicPr>
        <p:blipFill>
          <a:blip r:embed="rId3" cstate="print">
            <a:extLst>
              <a:ext uri="{28A0092B-C50C-407E-A947-70E740481C1C}">
                <a14:useLocalDpi xmlns:a14="http://schemas.microsoft.com/office/drawing/2010/main" val="0"/>
              </a:ext>
            </a:extLst>
          </a:blip>
          <a:stretch>
            <a:fillRect/>
          </a:stretch>
        </p:blipFill>
        <p:spPr>
          <a:xfrm>
            <a:off x="2457450" y="1809857"/>
            <a:ext cx="3923472" cy="3259100"/>
          </a:xfrm>
          <a:prstGeom prst="rect">
            <a:avLst/>
          </a:prstGeom>
          <a:ln>
            <a:solidFill>
              <a:schemeClr val="tx1"/>
            </a:solidFill>
          </a:ln>
        </p:spPr>
      </p:pic>
    </p:spTree>
    <p:extLst>
      <p:ext uri="{BB962C8B-B14F-4D97-AF65-F5344CB8AC3E}">
        <p14:creationId xmlns:p14="http://schemas.microsoft.com/office/powerpoint/2010/main" val="306100996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sp>
        <p:nvSpPr>
          <p:cNvPr id="9851" name="Google Shape;9851;p37"/>
          <p:cNvSpPr txBox="1">
            <a:spLocks noGrp="1"/>
          </p:cNvSpPr>
          <p:nvPr>
            <p:ph type="subTitle" idx="1"/>
          </p:nvPr>
        </p:nvSpPr>
        <p:spPr>
          <a:xfrm>
            <a:off x="1726392" y="1727358"/>
            <a:ext cx="5470500" cy="1420982"/>
          </a:xfrm>
          <a:prstGeom prst="rect">
            <a:avLst/>
          </a:prstGeom>
        </p:spPr>
        <p:txBody>
          <a:bodyPr spcFirstLastPara="1" wrap="square" lIns="91425" tIns="91425" rIns="91425" bIns="91425" anchor="ctr" anchorCtr="0">
            <a:noAutofit/>
          </a:bodyPr>
          <a:lstStyle/>
          <a:p>
            <a:pPr marL="0" indent="0"/>
            <a:r>
              <a:rPr lang="en-US" sz="2400" b="1" dirty="0"/>
              <a:t>Design of Structural Elements </a:t>
            </a:r>
          </a:p>
          <a:p>
            <a:pPr marL="0" lvl="0" indent="0" algn="ctr" rtl="0">
              <a:spcBef>
                <a:spcPts val="0"/>
              </a:spcBef>
              <a:spcAft>
                <a:spcPts val="0"/>
              </a:spcAft>
              <a:buNone/>
            </a:pPr>
            <a:endParaRPr dirty="0"/>
          </a:p>
        </p:txBody>
      </p:sp>
    </p:spTree>
    <p:extLst>
      <p:ext uri="{BB962C8B-B14F-4D97-AF65-F5344CB8AC3E}">
        <p14:creationId xmlns:p14="http://schemas.microsoft.com/office/powerpoint/2010/main" val="183844685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r>
              <a:rPr lang="en-US" dirty="0">
                <a:solidFill>
                  <a:schemeClr val="accent5">
                    <a:lumMod val="75000"/>
                  </a:schemeClr>
                </a:solidFill>
              </a:rPr>
              <a:t>Design of Slabs</a:t>
            </a:r>
            <a:br>
              <a:rPr lang="en-US" dirty="0">
                <a:solidFill>
                  <a:schemeClr val="accent5">
                    <a:lumMod val="75000"/>
                  </a:schemeClr>
                </a:solidFill>
              </a:rPr>
            </a:br>
            <a:endParaRPr dirty="0">
              <a:solidFill>
                <a:schemeClr val="accent5">
                  <a:lumMod val="75000"/>
                </a:schemeClr>
              </a:solidFill>
            </a:endParaRPr>
          </a:p>
        </p:txBody>
      </p:sp>
      <p:grpSp>
        <p:nvGrpSpPr>
          <p:cNvPr id="14109" name="Google Shape;14109;p53"/>
          <p:cNvGrpSpPr/>
          <p:nvPr/>
        </p:nvGrpSpPr>
        <p:grpSpPr>
          <a:xfrm>
            <a:off x="5555123" y="625696"/>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2099965" y="609737"/>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xmlns:a14="http://schemas.microsoft.com/office/drawing/2010/main">
        <mc:Choice Requires="a14">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884969" y="1389888"/>
                <a:ext cx="8015926" cy="326745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b="1" dirty="0">
                    <a:solidFill>
                      <a:schemeClr val="accent6"/>
                    </a:solidFill>
                    <a:latin typeface="Poppins"/>
                    <a:cs typeface="Poppins"/>
                  </a:rPr>
                  <a:t>Vu = Wu (</a:t>
                </a:r>
                <a14:m>
                  <m:oMath xmlns:m="http://schemas.openxmlformats.org/officeDocument/2006/math">
                    <m:f>
                      <m:fPr>
                        <m:ctrlPr>
                          <a:rPr lang="en-US" b="1" i="1">
                            <a:solidFill>
                              <a:schemeClr val="accent6"/>
                            </a:solidFill>
                            <a:latin typeface="Cambria Math" panose="02040503050406030204" pitchFamily="18" charset="0"/>
                            <a:cs typeface="Poppins"/>
                          </a:rPr>
                        </m:ctrlPr>
                      </m:fPr>
                      <m:num>
                        <m:r>
                          <a:rPr lang="en-US" b="1">
                            <a:solidFill>
                              <a:schemeClr val="accent6"/>
                            </a:solidFill>
                            <a:latin typeface="Cambria Math" panose="02040503050406030204" pitchFamily="18" charset="0"/>
                            <a:cs typeface="Poppins"/>
                          </a:rPr>
                          <m:t>𝐿</m:t>
                        </m:r>
                      </m:num>
                      <m:den>
                        <m:r>
                          <a:rPr lang="en-US" b="1">
                            <a:solidFill>
                              <a:schemeClr val="accent6"/>
                            </a:solidFill>
                            <a:latin typeface="Cambria Math" panose="02040503050406030204" pitchFamily="18" charset="0"/>
                            <a:cs typeface="Poppins"/>
                          </a:rPr>
                          <m:t>2</m:t>
                        </m:r>
                      </m:den>
                    </m:f>
                  </m:oMath>
                </a14:m>
                <a:r>
                  <a:rPr lang="en-US" b="1" dirty="0">
                    <a:solidFill>
                      <a:schemeClr val="accent6"/>
                    </a:solidFill>
                    <a:latin typeface="Poppins"/>
                    <a:cs typeface="Poppins"/>
                  </a:rPr>
                  <a:t>  - </a:t>
                </a:r>
                <a14:m>
                  <m:oMath xmlns:m="http://schemas.openxmlformats.org/officeDocument/2006/math">
                    <m:r>
                      <a:rPr lang="en-US" b="1">
                        <a:solidFill>
                          <a:schemeClr val="accent6"/>
                        </a:solidFill>
                        <a:latin typeface="Cambria Math" panose="02040503050406030204" pitchFamily="18" charset="0"/>
                        <a:cs typeface="Poppins"/>
                      </a:rPr>
                      <m:t> </m:t>
                    </m:r>
                    <m:f>
                      <m:fPr>
                        <m:ctrlPr>
                          <a:rPr lang="en-US" b="1" i="1">
                            <a:solidFill>
                              <a:schemeClr val="accent6"/>
                            </a:solidFill>
                            <a:latin typeface="Cambria Math" panose="02040503050406030204" pitchFamily="18" charset="0"/>
                            <a:cs typeface="Poppins"/>
                          </a:rPr>
                        </m:ctrlPr>
                      </m:fPr>
                      <m:num>
                        <m:r>
                          <a:rPr lang="en-US" b="1">
                            <a:solidFill>
                              <a:schemeClr val="accent6"/>
                            </a:solidFill>
                            <a:latin typeface="Cambria Math" panose="02040503050406030204" pitchFamily="18" charset="0"/>
                            <a:cs typeface="Poppins"/>
                          </a:rPr>
                          <m:t>𝑏</m:t>
                        </m:r>
                        <m:r>
                          <a:rPr lang="en-US" b="1">
                            <a:solidFill>
                              <a:schemeClr val="accent6"/>
                            </a:solidFill>
                            <a:latin typeface="Cambria Math" panose="02040503050406030204" pitchFamily="18" charset="0"/>
                            <a:cs typeface="Poppins"/>
                          </a:rPr>
                          <m:t>1</m:t>
                        </m:r>
                      </m:num>
                      <m:den>
                        <m:r>
                          <a:rPr lang="en-US" b="1">
                            <a:solidFill>
                              <a:schemeClr val="accent6"/>
                            </a:solidFill>
                            <a:latin typeface="Cambria Math" panose="02040503050406030204" pitchFamily="18" charset="0"/>
                            <a:cs typeface="Poppins"/>
                          </a:rPr>
                          <m:t>2</m:t>
                        </m:r>
                      </m:den>
                    </m:f>
                  </m:oMath>
                </a14:m>
                <a:r>
                  <a:rPr lang="en-US" b="1" dirty="0">
                    <a:solidFill>
                      <a:schemeClr val="accent6"/>
                    </a:solidFill>
                    <a:latin typeface="Poppins"/>
                    <a:cs typeface="Poppins"/>
                  </a:rPr>
                  <a:t> - d) = 93.841 </a:t>
                </a:r>
                <a:r>
                  <a:rPr lang="en-US" b="1" dirty="0" err="1">
                    <a:solidFill>
                      <a:schemeClr val="accent6"/>
                    </a:solidFill>
                    <a:latin typeface="Poppins"/>
                    <a:cs typeface="Poppins"/>
                  </a:rPr>
                  <a:t>kN</a:t>
                </a:r>
                <a:endParaRPr lang="en-US" b="1" dirty="0">
                  <a:solidFill>
                    <a:schemeClr val="accent6"/>
                  </a:solidFill>
                  <a:latin typeface="Poppins"/>
                  <a:cs typeface="Poppins"/>
                </a:endParaRPr>
              </a:p>
              <a:p>
                <a14:m>
                  <m:oMath xmlns:m="http://schemas.openxmlformats.org/officeDocument/2006/math">
                    <m:r>
                      <a:rPr lang="en-US" b="1">
                        <a:solidFill>
                          <a:schemeClr val="accent6"/>
                        </a:solidFill>
                        <a:latin typeface="Cambria Math" panose="02040503050406030204" pitchFamily="18" charset="0"/>
                        <a:cs typeface="Poppins"/>
                      </a:rPr>
                      <m:t>∅</m:t>
                    </m:r>
                    <m:r>
                      <a:rPr lang="en-US" b="1">
                        <a:solidFill>
                          <a:schemeClr val="accent6"/>
                        </a:solidFill>
                        <a:latin typeface="Cambria Math" panose="02040503050406030204" pitchFamily="18" charset="0"/>
                        <a:cs typeface="Poppins"/>
                      </a:rPr>
                      <m:t>𝑉</m:t>
                    </m:r>
                  </m:oMath>
                </a14:m>
                <a:r>
                  <a:rPr lang="en-US" b="1" dirty="0">
                    <a:solidFill>
                      <a:schemeClr val="accent6"/>
                    </a:solidFill>
                    <a:latin typeface="Poppins"/>
                    <a:cs typeface="Poppins"/>
                  </a:rPr>
                  <a:t>c = </a:t>
                </a:r>
                <a14:m>
                  <m:oMath xmlns:m="http://schemas.openxmlformats.org/officeDocument/2006/math">
                    <m:r>
                      <a:rPr lang="en-US" b="1">
                        <a:solidFill>
                          <a:schemeClr val="accent6"/>
                        </a:solidFill>
                        <a:latin typeface="Cambria Math" panose="02040503050406030204" pitchFamily="18" charset="0"/>
                        <a:cs typeface="Poppins"/>
                      </a:rPr>
                      <m:t>∅</m:t>
                    </m:r>
                    <m:f>
                      <m:fPr>
                        <m:ctrlPr>
                          <a:rPr lang="en-US" b="1" i="1">
                            <a:solidFill>
                              <a:schemeClr val="accent6"/>
                            </a:solidFill>
                            <a:latin typeface="Cambria Math" panose="02040503050406030204" pitchFamily="18" charset="0"/>
                            <a:cs typeface="Poppins"/>
                          </a:rPr>
                        </m:ctrlPr>
                      </m:fPr>
                      <m:num>
                        <m:r>
                          <a:rPr lang="en-US" b="1">
                            <a:solidFill>
                              <a:schemeClr val="accent6"/>
                            </a:solidFill>
                            <a:latin typeface="Cambria Math" panose="02040503050406030204" pitchFamily="18" charset="0"/>
                            <a:cs typeface="Poppins"/>
                          </a:rPr>
                          <m:t>1</m:t>
                        </m:r>
                      </m:num>
                      <m:den>
                        <m:r>
                          <a:rPr lang="en-US" b="1">
                            <a:solidFill>
                              <a:schemeClr val="accent6"/>
                            </a:solidFill>
                            <a:latin typeface="Cambria Math" panose="02040503050406030204" pitchFamily="18" charset="0"/>
                            <a:cs typeface="Poppins"/>
                          </a:rPr>
                          <m:t>6</m:t>
                        </m:r>
                      </m:den>
                    </m:f>
                    <m:r>
                      <a:rPr lang="en-US" b="1">
                        <a:solidFill>
                          <a:schemeClr val="accent6"/>
                        </a:solidFill>
                        <a:latin typeface="Cambria Math" panose="02040503050406030204" pitchFamily="18" charset="0"/>
                        <a:cs typeface="Poppins"/>
                      </a:rPr>
                      <m:t>𝜆</m:t>
                    </m:r>
                    <m:rad>
                      <m:radPr>
                        <m:ctrlPr>
                          <a:rPr lang="en-US" b="1" i="1">
                            <a:solidFill>
                              <a:schemeClr val="accent6"/>
                            </a:solidFill>
                            <a:latin typeface="Cambria Math" panose="02040503050406030204" pitchFamily="18" charset="0"/>
                            <a:cs typeface="Poppins"/>
                          </a:rPr>
                        </m:ctrlPr>
                      </m:radPr>
                      <m:deg>
                        <m:r>
                          <a:rPr lang="en-US" b="1">
                            <a:solidFill>
                              <a:schemeClr val="accent6"/>
                            </a:solidFill>
                            <a:latin typeface="Cambria Math" panose="02040503050406030204" pitchFamily="18" charset="0"/>
                            <a:cs typeface="Poppins"/>
                          </a:rPr>
                          <m:t>2</m:t>
                        </m:r>
                      </m:deg>
                      <m:e>
                        <m:r>
                          <a:rPr lang="en-US" b="1">
                            <a:solidFill>
                              <a:schemeClr val="accent6"/>
                            </a:solidFill>
                            <a:latin typeface="Cambria Math" panose="02040503050406030204" pitchFamily="18" charset="0"/>
                            <a:cs typeface="Poppins"/>
                          </a:rPr>
                          <m:t>𝑓</m:t>
                        </m:r>
                        <m:r>
                          <a:rPr lang="en-US" b="1">
                            <a:solidFill>
                              <a:schemeClr val="accent6"/>
                            </a:solidFill>
                            <a:latin typeface="Cambria Math" panose="02040503050406030204" pitchFamily="18" charset="0"/>
                            <a:cs typeface="Poppins"/>
                          </a:rPr>
                          <m:t>′</m:t>
                        </m:r>
                        <m:r>
                          <a:rPr lang="en-US" b="1">
                            <a:solidFill>
                              <a:schemeClr val="accent6"/>
                            </a:solidFill>
                            <a:latin typeface="Cambria Math" panose="02040503050406030204" pitchFamily="18" charset="0"/>
                            <a:cs typeface="Poppins"/>
                          </a:rPr>
                          <m:t>𝑐</m:t>
                        </m:r>
                      </m:e>
                    </m:rad>
                  </m:oMath>
                </a14:m>
                <a:r>
                  <a:rPr lang="en-US" b="1" dirty="0">
                    <a:solidFill>
                      <a:schemeClr val="accent6"/>
                    </a:solidFill>
                    <a:latin typeface="Poppins"/>
                    <a:cs typeface="Poppins"/>
                  </a:rPr>
                  <a:t> </a:t>
                </a:r>
                <a:r>
                  <a:rPr lang="en-US" b="1" dirty="0" err="1">
                    <a:solidFill>
                      <a:schemeClr val="accent6"/>
                    </a:solidFill>
                    <a:latin typeface="Poppins"/>
                    <a:cs typeface="Poppins"/>
                  </a:rPr>
                  <a:t>bwd</a:t>
                </a:r>
                <a:r>
                  <a:rPr lang="en-US" b="1" dirty="0">
                    <a:solidFill>
                      <a:schemeClr val="accent6"/>
                    </a:solidFill>
                    <a:latin typeface="Poppins"/>
                    <a:cs typeface="Poppins"/>
                  </a:rPr>
                  <a:t> = 128 </a:t>
                </a:r>
                <a:r>
                  <a:rPr lang="en-US" b="1" dirty="0" err="1">
                    <a:solidFill>
                      <a:schemeClr val="accent6"/>
                    </a:solidFill>
                    <a:latin typeface="Poppins"/>
                    <a:cs typeface="Poppins"/>
                  </a:rPr>
                  <a:t>kN</a:t>
                </a:r>
                <a:endParaRPr lang="en-US" b="1" dirty="0">
                  <a:solidFill>
                    <a:schemeClr val="accent6"/>
                  </a:solidFill>
                  <a:latin typeface="Poppins"/>
                  <a:cs typeface="Poppins"/>
                </a:endParaRPr>
              </a:p>
              <a:p>
                <a:r>
                  <a:rPr lang="en-US" b="1" dirty="0">
                    <a:solidFill>
                      <a:schemeClr val="accent6"/>
                    </a:solidFill>
                    <a:latin typeface="Poppins"/>
                    <a:cs typeface="Poppins"/>
                  </a:rPr>
                  <a:t>→Since </a:t>
                </a:r>
                <a14:m>
                  <m:oMath xmlns:m="http://schemas.openxmlformats.org/officeDocument/2006/math">
                    <m:r>
                      <a:rPr lang="en-US" b="1">
                        <a:solidFill>
                          <a:schemeClr val="accent6"/>
                        </a:solidFill>
                        <a:latin typeface="Cambria Math" panose="02040503050406030204" pitchFamily="18" charset="0"/>
                        <a:cs typeface="Poppins"/>
                      </a:rPr>
                      <m:t>∅</m:t>
                    </m:r>
                    <m:r>
                      <a:rPr lang="en-US" b="1">
                        <a:solidFill>
                          <a:schemeClr val="accent6"/>
                        </a:solidFill>
                        <a:latin typeface="Cambria Math" panose="02040503050406030204" pitchFamily="18" charset="0"/>
                        <a:cs typeface="Poppins"/>
                      </a:rPr>
                      <m:t>𝑉</m:t>
                    </m:r>
                  </m:oMath>
                </a14:m>
                <a:r>
                  <a:rPr lang="en-US" b="1" dirty="0">
                    <a:solidFill>
                      <a:schemeClr val="accent6"/>
                    </a:solidFill>
                    <a:latin typeface="Poppins"/>
                    <a:cs typeface="Poppins"/>
                  </a:rPr>
                  <a:t>c </a:t>
                </a:r>
                <a14:m>
                  <m:oMath xmlns:m="http://schemas.openxmlformats.org/officeDocument/2006/math">
                    <m:r>
                      <a:rPr lang="en-US" b="1">
                        <a:solidFill>
                          <a:schemeClr val="accent6"/>
                        </a:solidFill>
                        <a:latin typeface="Cambria Math" panose="02040503050406030204" pitchFamily="18" charset="0"/>
                        <a:cs typeface="Poppins"/>
                      </a:rPr>
                      <m:t>&gt;</m:t>
                    </m:r>
                  </m:oMath>
                </a14:m>
                <a:r>
                  <a:rPr lang="en-US" b="1" dirty="0">
                    <a:solidFill>
                      <a:schemeClr val="accent6"/>
                    </a:solidFill>
                    <a:latin typeface="Poppins"/>
                    <a:cs typeface="Poppins"/>
                  </a:rPr>
                  <a:t> Vu  </a:t>
                </a:r>
                <a14:m>
                  <m:oMath xmlns:m="http://schemas.openxmlformats.org/officeDocument/2006/math">
                    <m:r>
                      <a:rPr lang="en-US" b="1">
                        <a:solidFill>
                          <a:schemeClr val="accent6"/>
                        </a:solidFill>
                        <a:latin typeface="Cambria Math" panose="02040503050406030204" pitchFamily="18" charset="0"/>
                        <a:cs typeface="Poppins"/>
                      </a:rPr>
                      <m:t>∴</m:t>
                    </m:r>
                  </m:oMath>
                </a14:m>
                <a:r>
                  <a:rPr lang="en-US" b="1" dirty="0">
                    <a:solidFill>
                      <a:schemeClr val="accent6"/>
                    </a:solidFill>
                    <a:latin typeface="Poppins"/>
                    <a:cs typeface="Poppins"/>
                  </a:rPr>
                  <a:t> No need for shear reinforcement in general.</a:t>
                </a:r>
              </a:p>
              <a:p>
                <a:r>
                  <a:rPr lang="en-US" b="1" dirty="0">
                    <a:solidFill>
                      <a:schemeClr val="accent6"/>
                    </a:solidFill>
                    <a:latin typeface="Poppins"/>
                    <a:cs typeface="Poppins"/>
                  </a:rPr>
                  <a:t>But there is some areas need shear reinforcement.</a:t>
                </a:r>
              </a:p>
              <a:p>
                <a:endParaRPr lang="en-US" dirty="0"/>
              </a:p>
            </p:txBody>
          </p:sp>
        </mc:Choice>
        <mc:Fallback xmlns="">
          <p:sp>
            <p:nvSpPr>
              <p:cNvPr id="33" name="Google Shape;14138;p53">
                <a:extLst>
                  <a:ext uri="{FF2B5EF4-FFF2-40B4-BE49-F238E27FC236}">
                    <a16:creationId xmlns="" xmlns:a14="http://schemas.microsoft.com/office/drawing/2010/main" xmlns:a16="http://schemas.microsoft.com/office/drawing/2014/main" id="{DB7D3B16-ADAB-470D-8A79-9B0B0005AAC9}"/>
                  </a:ext>
                </a:extLst>
              </p:cNvPr>
              <p:cNvSpPr txBox="1">
                <a:spLocks noRot="1" noChangeAspect="1" noMove="1" noResize="1" noEditPoints="1" noAdjustHandles="1" noChangeArrowheads="1" noChangeShapeType="1" noTextEdit="1"/>
              </p:cNvSpPr>
              <p:nvPr/>
            </p:nvSpPr>
            <p:spPr>
              <a:xfrm>
                <a:off x="884969" y="1389888"/>
                <a:ext cx="8015926" cy="3267456"/>
              </a:xfrm>
              <a:prstGeom prst="rect">
                <a:avLst/>
              </a:prstGeom>
              <a:blipFill rotWithShape="0">
                <a:blip r:embed="rId3"/>
                <a:stretch>
                  <a:fillRect l="-608"/>
                </a:stretch>
              </a:blipFill>
              <a:ln>
                <a:noFill/>
              </a:ln>
            </p:spPr>
            <p:txBody>
              <a:bodyPr/>
              <a:lstStyle/>
              <a:p>
                <a:r>
                  <a:rPr lang="en-US">
                    <a:noFill/>
                  </a:rPr>
                  <a:t> </a:t>
                </a:r>
              </a:p>
            </p:txBody>
          </p:sp>
        </mc:Fallback>
      </mc:AlternateContent>
      <p:sp>
        <p:nvSpPr>
          <p:cNvPr id="31"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859979" y="794644"/>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b="1" dirty="0">
                <a:solidFill>
                  <a:schemeClr val="accent6"/>
                </a:solidFill>
                <a:latin typeface="Poppins"/>
                <a:cs typeface="Poppins"/>
              </a:rPr>
              <a:t>Shear reinforcement:</a:t>
            </a:r>
          </a:p>
        </p:txBody>
      </p:sp>
    </p:spTree>
    <p:extLst>
      <p:ext uri="{BB962C8B-B14F-4D97-AF65-F5344CB8AC3E}">
        <p14:creationId xmlns:p14="http://schemas.microsoft.com/office/powerpoint/2010/main" val="175156152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r>
              <a:rPr lang="en-US" dirty="0">
                <a:solidFill>
                  <a:schemeClr val="accent5">
                    <a:lumMod val="75000"/>
                  </a:schemeClr>
                </a:solidFill>
              </a:rPr>
              <a:t>Design of Slabs</a:t>
            </a:r>
            <a:br>
              <a:rPr lang="en-US" dirty="0">
                <a:solidFill>
                  <a:schemeClr val="accent5">
                    <a:lumMod val="75000"/>
                  </a:schemeClr>
                </a:solidFill>
              </a:rPr>
            </a:br>
            <a:endParaRPr dirty="0">
              <a:solidFill>
                <a:schemeClr val="accent5">
                  <a:lumMod val="75000"/>
                </a:schemeClr>
              </a:solidFill>
            </a:endParaRPr>
          </a:p>
        </p:txBody>
      </p:sp>
      <p:grpSp>
        <p:nvGrpSpPr>
          <p:cNvPr id="14109" name="Google Shape;14109;p53"/>
          <p:cNvGrpSpPr/>
          <p:nvPr/>
        </p:nvGrpSpPr>
        <p:grpSpPr>
          <a:xfrm>
            <a:off x="5594537" y="609930"/>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2076317" y="617620"/>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884969" y="1377696"/>
            <a:ext cx="7782924" cy="581558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sz="1400" b="1" dirty="0" err="1">
                <a:solidFill>
                  <a:schemeClr val="accent6"/>
                </a:solidFill>
                <a:latin typeface="Poppins"/>
                <a:cs typeface="Poppins"/>
              </a:rPr>
              <a:t>A</a:t>
            </a:r>
            <a:r>
              <a:rPr lang="en-US" sz="1400" b="1" baseline="-25000" dirty="0" err="1">
                <a:solidFill>
                  <a:schemeClr val="accent6"/>
                </a:solidFill>
                <a:latin typeface="Poppins"/>
                <a:cs typeface="Poppins"/>
              </a:rPr>
              <a:t>s,min</a:t>
            </a:r>
            <a:r>
              <a:rPr lang="en-US" sz="1400" b="1" dirty="0">
                <a:solidFill>
                  <a:schemeClr val="accent6"/>
                </a:solidFill>
                <a:latin typeface="Poppins"/>
                <a:cs typeface="Poppins"/>
              </a:rPr>
              <a:t>=0.0018*b*h=486 mm</a:t>
            </a:r>
            <a:r>
              <a:rPr lang="en-US" sz="1400" b="1" baseline="30000" dirty="0">
                <a:solidFill>
                  <a:schemeClr val="accent6"/>
                </a:solidFill>
                <a:latin typeface="Poppins"/>
                <a:cs typeface="Poppins"/>
              </a:rPr>
              <a:t>2</a:t>
            </a:r>
            <a:r>
              <a:rPr lang="en-US" sz="1400" b="1" dirty="0">
                <a:solidFill>
                  <a:schemeClr val="accent6"/>
                </a:solidFill>
                <a:latin typeface="Poppins"/>
                <a:cs typeface="Poppins"/>
              </a:rPr>
              <a:t>/m </a:t>
            </a:r>
          </a:p>
          <a:p>
            <a:pPr>
              <a:buFont typeface="Arial" pitchFamily="34" charset="0"/>
              <a:buChar char="•"/>
            </a:pPr>
            <a:r>
              <a:rPr lang="en-US" sz="1400" b="1" dirty="0">
                <a:solidFill>
                  <a:schemeClr val="accent6"/>
                </a:solidFill>
                <a:latin typeface="Poppins"/>
                <a:cs typeface="Poppins"/>
              </a:rPr>
              <a:t> Ø 12 was used.</a:t>
            </a:r>
          </a:p>
          <a:p>
            <a:pPr>
              <a:buFont typeface="Arial" pitchFamily="34" charset="0"/>
              <a:buChar char="•"/>
            </a:pPr>
            <a:r>
              <a:rPr lang="en-US" sz="1400" b="1" dirty="0">
                <a:solidFill>
                  <a:schemeClr val="accent6"/>
                </a:solidFill>
                <a:latin typeface="Poppins"/>
                <a:cs typeface="Poppins"/>
              </a:rPr>
              <a:t>Number of bars =  5 bars </a:t>
            </a:r>
          </a:p>
          <a:p>
            <a:pPr>
              <a:buFont typeface="Arial" pitchFamily="34" charset="0"/>
              <a:buChar char="•"/>
            </a:pPr>
            <a:r>
              <a:rPr lang="en-US" sz="1400" b="1" dirty="0">
                <a:solidFill>
                  <a:schemeClr val="accent6"/>
                </a:solidFill>
                <a:latin typeface="Poppins"/>
                <a:cs typeface="Poppins"/>
              </a:rPr>
              <a:t>Spacing=200mm.</a:t>
            </a:r>
          </a:p>
          <a:p>
            <a:pPr>
              <a:buFont typeface="Arial" pitchFamily="34" charset="0"/>
              <a:buChar char="•"/>
            </a:pPr>
            <a:r>
              <a:rPr lang="en-US" sz="1400" b="1" dirty="0">
                <a:solidFill>
                  <a:schemeClr val="accent6"/>
                </a:solidFill>
                <a:latin typeface="Poppins"/>
                <a:cs typeface="Poppins"/>
              </a:rPr>
              <a:t>Maximum spacing of critical sections the lesser of 2h and 450 mm</a:t>
            </a:r>
          </a:p>
          <a:p>
            <a:r>
              <a:rPr lang="en-US" sz="1400" b="1" dirty="0">
                <a:solidFill>
                  <a:schemeClr val="accent5">
                    <a:lumMod val="75000"/>
                  </a:schemeClr>
                </a:solidFill>
                <a:latin typeface="Poppins"/>
                <a:cs typeface="Poppins"/>
              </a:rPr>
              <a:t>Maximum spacing= 450 mm</a:t>
            </a:r>
          </a:p>
          <a:p>
            <a:pPr>
              <a:buFont typeface="Arial" pitchFamily="34" charset="0"/>
              <a:buChar char="•"/>
            </a:pPr>
            <a:r>
              <a:rPr lang="en-US" sz="1400" b="1" dirty="0">
                <a:solidFill>
                  <a:schemeClr val="accent6"/>
                </a:solidFill>
                <a:latin typeface="Poppins"/>
                <a:cs typeface="Poppins"/>
              </a:rPr>
              <a:t>Maximum spacing at other sections the lesser of 3h and 450 mm</a:t>
            </a:r>
          </a:p>
          <a:p>
            <a:r>
              <a:rPr lang="en-US" sz="1400" b="1" dirty="0">
                <a:solidFill>
                  <a:schemeClr val="accent5">
                    <a:lumMod val="75000"/>
                  </a:schemeClr>
                </a:solidFill>
                <a:latin typeface="Poppins"/>
                <a:cs typeface="Poppins"/>
              </a:rPr>
              <a:t>Maximum spacing is 450 mm</a:t>
            </a:r>
          </a:p>
          <a:p>
            <a:endParaRPr lang="en-US" sz="1400" b="1" dirty="0">
              <a:solidFill>
                <a:schemeClr val="accent6"/>
              </a:solidFill>
              <a:latin typeface="Poppins"/>
              <a:cs typeface="Poppins"/>
            </a:endParaRPr>
          </a:p>
          <a:p>
            <a:endParaRPr lang="en-US" sz="1400" b="1" dirty="0">
              <a:solidFill>
                <a:schemeClr val="accent6"/>
              </a:solidFill>
              <a:latin typeface="Poppins"/>
              <a:cs typeface="Poppins"/>
            </a:endParaRPr>
          </a:p>
          <a:p>
            <a:endParaRPr lang="en-US" sz="1400" b="1" dirty="0">
              <a:solidFill>
                <a:schemeClr val="accent6"/>
              </a:solidFill>
              <a:latin typeface="Poppins"/>
              <a:cs typeface="Poppins"/>
            </a:endParaRPr>
          </a:p>
          <a:p>
            <a:endParaRPr lang="en-US" sz="1400" b="1" dirty="0">
              <a:solidFill>
                <a:schemeClr val="accent6"/>
              </a:solidFill>
              <a:latin typeface="Poppins"/>
              <a:cs typeface="Poppins"/>
            </a:endParaRPr>
          </a:p>
          <a:p>
            <a:endParaRPr lang="en-US" dirty="0"/>
          </a:p>
        </p:txBody>
      </p:sp>
      <p:sp>
        <p:nvSpPr>
          <p:cNvPr id="31"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859979" y="794644"/>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b="1" dirty="0">
                <a:solidFill>
                  <a:schemeClr val="accent6"/>
                </a:solidFill>
                <a:latin typeface="Poppins"/>
                <a:cs typeface="Poppins"/>
              </a:rPr>
              <a:t>Flexural reinforcement:</a:t>
            </a:r>
          </a:p>
        </p:txBody>
      </p:sp>
    </p:spTree>
    <p:extLst>
      <p:ext uri="{BB962C8B-B14F-4D97-AF65-F5344CB8AC3E}">
        <p14:creationId xmlns:p14="http://schemas.microsoft.com/office/powerpoint/2010/main" val="254695668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907737" y="423757"/>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Slab Reinforcement Summary</a:t>
            </a:r>
            <a:endParaRPr dirty="0">
              <a:solidFill>
                <a:schemeClr val="accent5">
                  <a:lumMod val="75000"/>
                </a:schemeClr>
              </a:solidFill>
            </a:endParaRPr>
          </a:p>
        </p:txBody>
      </p:sp>
      <p:grpSp>
        <p:nvGrpSpPr>
          <p:cNvPr id="14109" name="Google Shape;14109;p53"/>
          <p:cNvGrpSpPr/>
          <p:nvPr/>
        </p:nvGrpSpPr>
        <p:grpSpPr>
          <a:xfrm>
            <a:off x="6717402" y="641857"/>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415889" y="660429"/>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0" name="Google Shape;14031;p51">
            <a:extLst>
              <a:ext uri="{FF2B5EF4-FFF2-40B4-BE49-F238E27FC236}">
                <a16:creationId xmlns:a16="http://schemas.microsoft.com/office/drawing/2014/main" id="{3F1DACDD-F11E-4B1E-AF56-D31CB5E64CD8}"/>
              </a:ext>
            </a:extLst>
          </p:cNvPr>
          <p:cNvGraphicFramePr/>
          <p:nvPr>
            <p:extLst>
              <p:ext uri="{D42A27DB-BD31-4B8C-83A1-F6EECF244321}">
                <p14:modId xmlns:p14="http://schemas.microsoft.com/office/powerpoint/2010/main" val="3160004225"/>
              </p:ext>
            </p:extLst>
          </p:nvPr>
        </p:nvGraphicFramePr>
        <p:xfrm>
          <a:off x="1978573" y="1141897"/>
          <a:ext cx="5138458" cy="3214673"/>
        </p:xfrm>
        <a:graphic>
          <a:graphicData uri="http://schemas.openxmlformats.org/drawingml/2006/table">
            <a:tbl>
              <a:tblPr>
                <a:noFill/>
                <a:tableStyleId>{ECEEDDAF-1F70-4766-8B4D-EC6E71D6DCF3}</a:tableStyleId>
              </a:tblPr>
              <a:tblGrid>
                <a:gridCol w="1233214">
                  <a:extLst>
                    <a:ext uri="{9D8B030D-6E8A-4147-A177-3AD203B41FA5}">
                      <a16:colId xmlns:a16="http://schemas.microsoft.com/office/drawing/2014/main" val="20000"/>
                    </a:ext>
                  </a:extLst>
                </a:gridCol>
                <a:gridCol w="1194343">
                  <a:extLst>
                    <a:ext uri="{9D8B030D-6E8A-4147-A177-3AD203B41FA5}">
                      <a16:colId xmlns:a16="http://schemas.microsoft.com/office/drawing/2014/main" val="20001"/>
                    </a:ext>
                  </a:extLst>
                </a:gridCol>
                <a:gridCol w="1283672">
                  <a:extLst>
                    <a:ext uri="{9D8B030D-6E8A-4147-A177-3AD203B41FA5}">
                      <a16:colId xmlns:a16="http://schemas.microsoft.com/office/drawing/2014/main" val="20002"/>
                    </a:ext>
                  </a:extLst>
                </a:gridCol>
                <a:gridCol w="1427229">
                  <a:extLst>
                    <a:ext uri="{9D8B030D-6E8A-4147-A177-3AD203B41FA5}">
                      <a16:colId xmlns:a16="http://schemas.microsoft.com/office/drawing/2014/main" val="3537343651"/>
                    </a:ext>
                  </a:extLst>
                </a:gridCol>
              </a:tblGrid>
              <a:tr h="472519">
                <a:tc>
                  <a:txBody>
                    <a:bodyPr/>
                    <a:lstStyle/>
                    <a:p>
                      <a:pPr marL="0" marR="0" algn="ctr">
                        <a:lnSpc>
                          <a:spcPct val="150000"/>
                        </a:lnSpc>
                        <a:spcBef>
                          <a:spcPts val="0"/>
                        </a:spcBef>
                        <a:spcAft>
                          <a:spcPts val="0"/>
                        </a:spcAft>
                      </a:pPr>
                      <a:r>
                        <a:rPr lang="en-US" sz="1100" b="0" i="0" u="none" strike="noStrike" cap="none" dirty="0">
                          <a:solidFill>
                            <a:srgbClr val="45565D"/>
                          </a:solidFill>
                          <a:latin typeface="Poppins" charset="0"/>
                          <a:ea typeface="Times New Roman" panose="02020603050405020304" pitchFamily="18" charset="0"/>
                          <a:cs typeface="Poppins" charset="0"/>
                          <a:sym typeface="Arial"/>
                        </a:rPr>
                        <a:t>Story</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 Direction</a:t>
                      </a:r>
                    </a:p>
                  </a:txBody>
                  <a:tcPr marL="68580" marR="68580" marT="0" marB="0" anchor="b">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Top reinforcement</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Bottom reinforcement</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417319">
                <a:tc rowSpan="2">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Story 1 </a:t>
                      </a:r>
                    </a:p>
                  </a:txBody>
                  <a:tcPr marL="68580" marR="68580" marT="0" marB="0" anchor="ctr">
                    <a:lnL w="19050" cap="flat" cmpd="sng">
                      <a:noFill/>
                      <a:prstDash val="solid"/>
                      <a:round/>
                      <a:headEnd type="none" w="sm" len="sm"/>
                      <a:tailEnd type="none" w="sm" len="sm"/>
                    </a:lnL>
                    <a:lnR w="19050"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X</a:t>
                      </a:r>
                    </a:p>
                  </a:txBody>
                  <a:tcPr marL="68580" marR="68580" marT="0" marB="0" anchor="ctr">
                    <a:lnL w="19050" cap="flat" cmpd="sng" algn="ctr">
                      <a:no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1Ø18/200</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1Ø12/200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518478">
                <a:tc vMerge="1">
                  <a:txBody>
                    <a:bodyPr/>
                    <a:lstStyle/>
                    <a:p>
                      <a:endParaRPr lang="en-US"/>
                    </a:p>
                  </a:txBody>
                  <a:tcP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Y</a:t>
                      </a:r>
                    </a:p>
                  </a:txBody>
                  <a:tcPr marL="68580" marR="68580" marT="0" marB="0" anchor="ctr">
                    <a:lnL w="19050" cap="flat" cmpd="sng" algn="ctr">
                      <a:no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1Ø18/200</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1Ø12/200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518478">
                <a:tc rowSpan="2">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Typical Story</a:t>
                      </a:r>
                    </a:p>
                  </a:txBody>
                  <a:tcPr marL="68580" marR="68580" marT="0" marB="0" anchor="ctr">
                    <a:lnL w="19050" cap="flat" cmpd="sng">
                      <a:noFill/>
                      <a:prstDash val="solid"/>
                      <a:round/>
                      <a:headEnd type="none" w="sm" len="sm"/>
                      <a:tailEnd type="none" w="sm" len="sm"/>
                    </a:lnL>
                    <a:lnR w="19050" cap="flat" cmpd="sng" algn="ctr">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X</a:t>
                      </a:r>
                    </a:p>
                  </a:txBody>
                  <a:tcPr marL="68580" marR="68580" marT="0" marB="0" anchor="ctr">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1Ø16/250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1Ø12/200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911240229"/>
                  </a:ext>
                </a:extLst>
              </a:tr>
              <a:tr h="446589">
                <a:tc vMerge="1">
                  <a:txBody>
                    <a:bodyPr/>
                    <a:lstStyle/>
                    <a:p>
                      <a:endParaRPr lang="en-US"/>
                    </a:p>
                  </a:txBody>
                  <a:tcP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Y</a:t>
                      </a:r>
                    </a:p>
                  </a:txBody>
                  <a:tcPr marL="68580" marR="68580" marT="0" marB="0" anchor="ctr">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1Ø16/250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1Ø12/200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597344801"/>
                  </a:ext>
                </a:extLst>
              </a:tr>
              <a:tr h="417319">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Story 5</a:t>
                      </a:r>
                    </a:p>
                  </a:txBody>
                  <a:tcPr marL="68580" marR="68580" marT="0" marB="0" anchor="ctr">
                    <a:lnL w="19050" cap="flat" cmpd="sng">
                      <a:noFill/>
                      <a:prstDash val="solid"/>
                      <a:round/>
                      <a:headEnd type="none" w="sm" len="sm"/>
                      <a:tailEnd type="none" w="sm" len="sm"/>
                    </a:lnL>
                    <a:lnR w="19050" cap="flat" cmpd="sng" algn="ctr">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X</a:t>
                      </a:r>
                    </a:p>
                  </a:txBody>
                  <a:tcPr marL="68580" marR="68580" marT="0" marB="0" anchor="ctr">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1Ø12/200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1Ø12/200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305515934"/>
                  </a:ext>
                </a:extLst>
              </a:tr>
              <a:tr h="417319">
                <a:tc>
                  <a:txBody>
                    <a:bodyPr/>
                    <a:lstStyle/>
                    <a:p>
                      <a:pPr marL="0" marR="0" algn="ctr">
                        <a:lnSpc>
                          <a:spcPct val="150000"/>
                        </a:lnSpc>
                        <a:spcBef>
                          <a:spcPts val="0"/>
                        </a:spcBef>
                        <a:spcAft>
                          <a:spcPts val="0"/>
                        </a:spcAft>
                      </a:pPr>
                      <a:endParaRPr lang="en-US" sz="1100" b="0" i="0" u="none" strike="noStrike" cap="none" dirty="0">
                        <a:solidFill>
                          <a:schemeClr val="accent1"/>
                        </a:solidFill>
                        <a:latin typeface="Poppins" charset="0"/>
                        <a:ea typeface="Times New Roman" panose="02020603050405020304" pitchFamily="18" charset="0"/>
                        <a:cs typeface="Poppins" charset="0"/>
                        <a:sym typeface="Arial"/>
                      </a:endParaRPr>
                    </a:p>
                  </a:txBody>
                  <a:tcPr marL="68580" marR="68580" marT="0" marB="0" anchor="ctr">
                    <a:lnL w="19050" cap="flat" cmpd="sng">
                      <a:noFill/>
                      <a:prstDash val="solid"/>
                      <a:round/>
                      <a:headEnd type="none" w="sm" len="sm"/>
                      <a:tailEnd type="none" w="sm" len="sm"/>
                    </a:lnL>
                    <a:lnR w="19050" cap="flat" cmpd="sng" algn="ctr">
                      <a:noFill/>
                      <a:prstDash val="solid"/>
                      <a:round/>
                      <a:headEnd type="none" w="sm" len="sm"/>
                      <a:tailEnd type="none" w="sm" len="sm"/>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Y</a:t>
                      </a:r>
                    </a:p>
                  </a:txBody>
                  <a:tcPr marL="68580" marR="68580" marT="0" marB="0" anchor="ctr">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2700" cap="flat" cmpd="sng" algn="ctr">
                      <a:solidFill>
                        <a:schemeClr val="tx1"/>
                      </a:solidFill>
                      <a:prstDash val="solid"/>
                      <a:round/>
                      <a:headEnd type="none" w="med" len="med"/>
                      <a:tailEnd type="none" w="med" len="med"/>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1Ø12/200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2700" cap="flat" cmpd="sng" algn="ctr">
                      <a:solidFill>
                        <a:schemeClr val="tx1"/>
                      </a:solidFill>
                      <a:prstDash val="solid"/>
                      <a:round/>
                      <a:headEnd type="none" w="med" len="med"/>
                      <a:tailEnd type="none" w="med" len="med"/>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1Ø12/200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410805057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642437" y="1907390"/>
            <a:ext cx="6392035" cy="936256"/>
          </a:xfrm>
          <a:prstGeom prst="rect">
            <a:avLst/>
          </a:prstGeom>
        </p:spPr>
        <p:txBody>
          <a:bodyPr spcFirstLastPara="1" wrap="square" lIns="91425" tIns="91425" rIns="91425" bIns="91425" anchor="t" anchorCtr="0">
            <a:noAutofit/>
          </a:bodyPr>
          <a:lstStyle/>
          <a:p>
            <a:r>
              <a:rPr lang="en-US" dirty="0"/>
              <a:t>Longitudinal slab reinforcement sections for basement floor.</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rPr>
              <a:t>Sections</a:t>
            </a:r>
            <a:r>
              <a:rPr kumimoji="0" lang="en-US" sz="2800" b="0" i="0" u="none" strike="noStrike" kern="0" cap="none" spc="0" normalizeH="0" noProof="0" dirty="0">
                <a:ln>
                  <a:noFill/>
                </a:ln>
                <a:solidFill>
                  <a:schemeClr val="accent5">
                    <a:lumMod val="75000"/>
                  </a:schemeClr>
                </a:solidFill>
                <a:effectLst/>
                <a:uLnTx/>
                <a:uFillTx/>
                <a:latin typeface="Poppins SemiBold"/>
                <a:ea typeface="Poppins SemiBold"/>
                <a:cs typeface="Poppins SemiBold"/>
                <a:sym typeface="Poppins SemiBold"/>
              </a:rPr>
              <a:t> In </a:t>
            </a:r>
            <a:r>
              <a:rPr lang="en-US" sz="2800" dirty="0">
                <a:solidFill>
                  <a:schemeClr val="accent5">
                    <a:lumMod val="75000"/>
                  </a:schemeClr>
                </a:solidFill>
                <a:latin typeface="Poppins SemiBold"/>
                <a:ea typeface="Poppins SemiBold"/>
                <a:cs typeface="Poppins SemiBold"/>
                <a:sym typeface="Poppins SemiBold"/>
              </a:rPr>
              <a:t>S</a:t>
            </a:r>
            <a:r>
              <a:rPr kumimoji="0" lang="en-US" sz="2800" b="0" i="0" u="none" strike="noStrike" kern="0" cap="none" spc="0" normalizeH="0" noProof="0" dirty="0">
                <a:ln>
                  <a:noFill/>
                </a:ln>
                <a:solidFill>
                  <a:schemeClr val="accent5">
                    <a:lumMod val="75000"/>
                  </a:schemeClr>
                </a:solidFill>
                <a:effectLst/>
                <a:uLnTx/>
                <a:uFillTx/>
                <a:latin typeface="Poppins SemiBold"/>
                <a:ea typeface="Poppins SemiBold"/>
                <a:cs typeface="Poppins SemiBold"/>
                <a:sym typeface="Poppins SemiBold"/>
              </a:rPr>
              <a:t>lab.</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76812" y="2277359"/>
            <a:ext cx="6406603" cy="1293076"/>
          </a:xfrm>
          <a:prstGeom prst="rect">
            <a:avLst/>
          </a:prstGeom>
          <a:ln w="9525" cap="sq">
            <a:solidFill>
              <a:srgbClr val="000000"/>
            </a:solidFill>
            <a:miter lim="800000"/>
          </a:ln>
          <a:effectLst>
            <a:outerShdw blurRad="57150" dist="50800" dir="2700000" algn="tl" rotWithShape="0">
              <a:srgbClr val="000000">
                <a:alpha val="40000"/>
              </a:srgbClr>
            </a:outerShdw>
          </a:effectLst>
        </p:spPr>
      </p:pic>
      <p:sp>
        <p:nvSpPr>
          <p:cNvPr id="8" name="Rectangle 7"/>
          <p:cNvSpPr/>
          <p:nvPr/>
        </p:nvSpPr>
        <p:spPr>
          <a:xfrm>
            <a:off x="840416" y="3647933"/>
            <a:ext cx="5996076" cy="307777"/>
          </a:xfrm>
          <a:prstGeom prst="rect">
            <a:avLst/>
          </a:prstGeom>
        </p:spPr>
        <p:txBody>
          <a:bodyPr wrap="square">
            <a:spAutoFit/>
          </a:bodyPr>
          <a:lstStyle/>
          <a:p>
            <a:pPr marL="285750" indent="-285750">
              <a:buFont typeface="Arial" pitchFamily="34" charset="0"/>
              <a:buChar char="•"/>
            </a:pPr>
            <a:r>
              <a:rPr lang="en-US" dirty="0">
                <a:solidFill>
                  <a:schemeClr val="accent2"/>
                </a:solidFill>
                <a:latin typeface="Poppins Light"/>
                <a:ea typeface="Poppins Light"/>
                <a:cs typeface="Poppins Light"/>
              </a:rPr>
              <a:t>Shear slab reinforcement section for </a:t>
            </a:r>
            <a:r>
              <a:rPr lang="en-US" dirty="0">
                <a:solidFill>
                  <a:schemeClr val="accent2"/>
                </a:solidFill>
                <a:latin typeface="Poppins Light"/>
                <a:ea typeface="Poppins Light"/>
                <a:cs typeface="Poppins Light"/>
                <a:sym typeface="Poppins Light"/>
              </a:rPr>
              <a:t>typical</a:t>
            </a:r>
            <a:r>
              <a:rPr lang="en-US" dirty="0"/>
              <a:t> </a:t>
            </a:r>
            <a:r>
              <a:rPr lang="en-US" dirty="0">
                <a:solidFill>
                  <a:schemeClr val="accent2"/>
                </a:solidFill>
                <a:latin typeface="Poppins Light"/>
                <a:cs typeface="Poppins Light"/>
              </a:rPr>
              <a:t>s</a:t>
            </a:r>
            <a:r>
              <a:rPr lang="en-US" dirty="0">
                <a:solidFill>
                  <a:schemeClr val="accent2"/>
                </a:solidFill>
                <a:latin typeface="Poppins Light"/>
                <a:ea typeface="Poppins Light"/>
                <a:cs typeface="Poppins Light"/>
              </a:rPr>
              <a:t>tory</a:t>
            </a:r>
            <a:r>
              <a:rPr lang="en-US" dirty="0"/>
              <a:t>.</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16720" y="3879854"/>
            <a:ext cx="5031096" cy="1263646"/>
          </a:xfrm>
          <a:prstGeom prst="rect">
            <a:avLst/>
          </a:prstGeom>
          <a:ln w="9525"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22257145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009"/>
        <p:cNvGrpSpPr/>
        <p:nvPr/>
      </p:nvGrpSpPr>
      <p:grpSpPr>
        <a:xfrm>
          <a:off x="0" y="0"/>
          <a:ext cx="0" cy="0"/>
          <a:chOff x="0" y="0"/>
          <a:chExt cx="0" cy="0"/>
        </a:xfrm>
      </p:grpSpPr>
      <p:sp>
        <p:nvSpPr>
          <p:cNvPr id="14010" name="Google Shape;14010;p51"/>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lvl="0"/>
            <a:r>
              <a:rPr lang="en-US" dirty="0"/>
              <a:t>Geometrical Data for The Building</a:t>
            </a:r>
            <a:endParaRPr dirty="0"/>
          </a:p>
        </p:txBody>
      </p:sp>
      <p:grpSp>
        <p:nvGrpSpPr>
          <p:cNvPr id="14011" name="Google Shape;14011;p51"/>
          <p:cNvGrpSpPr/>
          <p:nvPr/>
        </p:nvGrpSpPr>
        <p:grpSpPr>
          <a:xfrm>
            <a:off x="6742644" y="688085"/>
            <a:ext cx="1090550" cy="21378"/>
            <a:chOff x="3175075" y="3484425"/>
            <a:chExt cx="641500" cy="12575"/>
          </a:xfrm>
        </p:grpSpPr>
        <p:sp>
          <p:nvSpPr>
            <p:cNvPr id="14012" name="Google Shape;14012;p51"/>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51"/>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51"/>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51"/>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51"/>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51"/>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51"/>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51"/>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51"/>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1" name="Google Shape;14021;p51"/>
          <p:cNvGrpSpPr/>
          <p:nvPr/>
        </p:nvGrpSpPr>
        <p:grpSpPr>
          <a:xfrm>
            <a:off x="1211963" y="663372"/>
            <a:ext cx="1090550" cy="21378"/>
            <a:chOff x="2940000" y="3484425"/>
            <a:chExt cx="641500" cy="12575"/>
          </a:xfrm>
        </p:grpSpPr>
        <p:sp>
          <p:nvSpPr>
            <p:cNvPr id="14022" name="Google Shape;14022;p51"/>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51"/>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51"/>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51"/>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51"/>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51"/>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51"/>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51"/>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51"/>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4031" name="Google Shape;14031;p51"/>
          <p:cNvGraphicFramePr/>
          <p:nvPr/>
        </p:nvGraphicFramePr>
        <p:xfrm>
          <a:off x="1210963" y="1491049"/>
          <a:ext cx="6576233" cy="3237450"/>
        </p:xfrm>
        <a:graphic>
          <a:graphicData uri="http://schemas.openxmlformats.org/drawingml/2006/table">
            <a:tbl>
              <a:tblPr>
                <a:noFill/>
                <a:tableStyleId>{ECEEDDAF-1F70-4766-8B4D-EC6E71D6DCF3}</a:tableStyleId>
              </a:tblPr>
              <a:tblGrid>
                <a:gridCol w="1322175">
                  <a:extLst>
                    <a:ext uri="{9D8B030D-6E8A-4147-A177-3AD203B41FA5}">
                      <a16:colId xmlns:a16="http://schemas.microsoft.com/office/drawing/2014/main" val="20000"/>
                    </a:ext>
                  </a:extLst>
                </a:gridCol>
                <a:gridCol w="1324610">
                  <a:extLst>
                    <a:ext uri="{9D8B030D-6E8A-4147-A177-3AD203B41FA5}">
                      <a16:colId xmlns:a16="http://schemas.microsoft.com/office/drawing/2014/main" val="20001"/>
                    </a:ext>
                  </a:extLst>
                </a:gridCol>
                <a:gridCol w="1309816">
                  <a:extLst>
                    <a:ext uri="{9D8B030D-6E8A-4147-A177-3AD203B41FA5}">
                      <a16:colId xmlns:a16="http://schemas.microsoft.com/office/drawing/2014/main" val="20002"/>
                    </a:ext>
                  </a:extLst>
                </a:gridCol>
                <a:gridCol w="1309816">
                  <a:extLst>
                    <a:ext uri="{9D8B030D-6E8A-4147-A177-3AD203B41FA5}">
                      <a16:colId xmlns:a16="http://schemas.microsoft.com/office/drawing/2014/main" val="20003"/>
                    </a:ext>
                  </a:extLst>
                </a:gridCol>
                <a:gridCol w="1309816">
                  <a:extLst>
                    <a:ext uri="{9D8B030D-6E8A-4147-A177-3AD203B41FA5}">
                      <a16:colId xmlns:a16="http://schemas.microsoft.com/office/drawing/2014/main" val="20004"/>
                    </a:ext>
                  </a:extLst>
                </a:gridCol>
              </a:tblGrid>
              <a:tr h="539575">
                <a:tc>
                  <a:txBody>
                    <a:bodyPr/>
                    <a:lstStyle/>
                    <a:p>
                      <a:pPr marL="0" marR="0" algn="ctr">
                        <a:lnSpc>
                          <a:spcPct val="150000"/>
                        </a:lnSpc>
                        <a:spcBef>
                          <a:spcPts val="0"/>
                        </a:spcBef>
                        <a:spcAft>
                          <a:spcPts val="0"/>
                        </a:spcAft>
                      </a:pPr>
                      <a:r>
                        <a:rPr lang="en-US" sz="1100" dirty="0">
                          <a:solidFill>
                            <a:schemeClr val="accent6"/>
                          </a:solidFill>
                          <a:latin typeface="Poppins" charset="0"/>
                          <a:ea typeface="Times New Roman"/>
                          <a:cs typeface="Poppins" charset="0"/>
                        </a:rPr>
                        <a:t>Level</a:t>
                      </a:r>
                      <a:endParaRPr lang="en-US" sz="1200" dirty="0">
                        <a:solidFill>
                          <a:schemeClr val="accent6"/>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100" dirty="0">
                          <a:solidFill>
                            <a:schemeClr val="accent1"/>
                          </a:solidFill>
                          <a:latin typeface="Poppins" charset="0"/>
                          <a:ea typeface="Times New Roman"/>
                          <a:cs typeface="Poppins" charset="0"/>
                        </a:rPr>
                        <a:t>Floor height (m)</a:t>
                      </a:r>
                      <a:endParaRPr lang="en-US" sz="1200" dirty="0">
                        <a:solidFill>
                          <a:schemeClr val="accent1"/>
                        </a:solidFill>
                        <a:latin typeface="Poppins" charset="0"/>
                        <a:ea typeface="Calibri"/>
                        <a:cs typeface="Poppins" charset="0"/>
                      </a:endParaRPr>
                    </a:p>
                  </a:txBody>
                  <a:tcPr marL="68580" marR="68580" marT="0" marB="0" anchor="ctr">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a:cs typeface="Poppins" charset="0"/>
                          <a:sym typeface="Arial"/>
                        </a:rPr>
                        <a:t>Parameter (m)</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a:cs typeface="Poppins" charset="0"/>
                          <a:sym typeface="Arial"/>
                        </a:rPr>
                        <a:t>Area (m</a:t>
                      </a:r>
                      <a:r>
                        <a:rPr lang="en-US" sz="900" b="0" i="0" u="none" strike="noStrike" cap="none" baseline="30000" dirty="0">
                          <a:solidFill>
                            <a:schemeClr val="accent1"/>
                          </a:solidFill>
                          <a:latin typeface="Poppins" charset="0"/>
                          <a:ea typeface="Times New Roman"/>
                          <a:cs typeface="Poppins" charset="0"/>
                          <a:sym typeface="Arial"/>
                        </a:rPr>
                        <a:t>2</a:t>
                      </a:r>
                      <a:r>
                        <a:rPr lang="en-US" sz="1100" b="0" i="0" u="none" strike="noStrike" cap="none" dirty="0">
                          <a:solidFill>
                            <a:schemeClr val="accent1"/>
                          </a:solidFill>
                          <a:latin typeface="Poppins" charset="0"/>
                          <a:ea typeface="Times New Roman"/>
                          <a:cs typeface="Poppins" charset="0"/>
                          <a:sym typeface="Arial"/>
                        </a:rPr>
                        <a:t>)</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a:cs typeface="Poppins" charset="0"/>
                          <a:sym typeface="Arial"/>
                        </a:rPr>
                        <a:t>Volume (m</a:t>
                      </a:r>
                      <a:r>
                        <a:rPr lang="en-US" sz="1100" b="0" i="0" u="none" strike="noStrike" cap="none" baseline="30000" dirty="0">
                          <a:solidFill>
                            <a:schemeClr val="accent1"/>
                          </a:solidFill>
                          <a:latin typeface="Poppins" charset="0"/>
                          <a:ea typeface="Times New Roman"/>
                          <a:cs typeface="Poppins" charset="0"/>
                          <a:sym typeface="Arial"/>
                        </a:rPr>
                        <a:t>3</a:t>
                      </a:r>
                      <a:r>
                        <a:rPr lang="en-US" sz="1100" b="0" i="0" u="none" strike="noStrike" cap="none" dirty="0">
                          <a:solidFill>
                            <a:schemeClr val="accent1"/>
                          </a:solidFill>
                          <a:latin typeface="Poppins" charset="0"/>
                          <a:ea typeface="Times New Roman"/>
                          <a:cs typeface="Poppins" charset="0"/>
                          <a:sym typeface="Arial"/>
                        </a:rPr>
                        <a:t>)</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539575">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a:cs typeface="Poppins" charset="0"/>
                          <a:sym typeface="Arial"/>
                        </a:rPr>
                        <a:t>Basement</a:t>
                      </a:r>
                      <a:r>
                        <a:rPr lang="en-US" sz="1100" dirty="0">
                          <a:solidFill>
                            <a:srgbClr val="000000"/>
                          </a:solidFill>
                          <a:latin typeface="Poppins" charset="0"/>
                          <a:ea typeface="Times New Roman"/>
                          <a:cs typeface="Poppins" charset="0"/>
                        </a:rPr>
                        <a:t> </a:t>
                      </a:r>
                      <a:r>
                        <a:rPr lang="en-US" sz="1100" b="0" i="0" u="none" strike="noStrike" cap="none" dirty="0">
                          <a:solidFill>
                            <a:schemeClr val="accent1"/>
                          </a:solidFill>
                          <a:latin typeface="Poppins" charset="0"/>
                          <a:ea typeface="Times New Roman"/>
                          <a:cs typeface="Poppins" charset="0"/>
                          <a:sym typeface="Arial"/>
                        </a:rPr>
                        <a:t>floor</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4.5</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764.79</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6772.88</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30477.96</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539575">
                <a:tc>
                  <a:txBody>
                    <a:bodyPr/>
                    <a:lstStyle/>
                    <a:p>
                      <a:pPr marL="0" marR="0" algn="ctr" rtl="0">
                        <a:lnSpc>
                          <a:spcPct val="20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a:cs typeface="Poppins" charset="0"/>
                          <a:sym typeface="Arial"/>
                        </a:rPr>
                        <a:t>Ground floor</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4.5</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631.28</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10044.09</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45198.38</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539575">
                <a:tc>
                  <a:txBody>
                    <a:bodyPr/>
                    <a:lstStyle/>
                    <a:p>
                      <a:pPr marL="0" marR="0" algn="ctr" rtl="0">
                        <a:lnSpc>
                          <a:spcPct val="20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a:cs typeface="Poppins" charset="0"/>
                          <a:sym typeface="Arial"/>
                        </a:rPr>
                        <a:t>First floor</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4.5</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1153057</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8490.70</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38208.14</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539575">
                <a:tc>
                  <a:txBody>
                    <a:bodyPr/>
                    <a:lstStyle/>
                    <a:p>
                      <a:pPr marL="0" marR="0" algn="ctr" rtl="0">
                        <a:lnSpc>
                          <a:spcPct val="20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a:cs typeface="Poppins" charset="0"/>
                          <a:sym typeface="Arial"/>
                        </a:rPr>
                        <a:t>Second floor</a:t>
                      </a:r>
                    </a:p>
                  </a:txBody>
                  <a:tcPr marL="68580" marR="68580" marT="0" marB="0">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4.5</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0"/>
                        </a:spcAft>
                      </a:pPr>
                      <a:r>
                        <a:rPr lang="en-US" sz="1100" b="0" i="0" u="none" strike="noStrike" cap="none" dirty="0">
                          <a:solidFill>
                            <a:schemeClr val="accent2"/>
                          </a:solidFill>
                          <a:latin typeface="Poppins" charset="0"/>
                          <a:ea typeface="Times New Roman"/>
                          <a:cs typeface="Poppins" charset="0"/>
                          <a:sym typeface="Arial"/>
                        </a:rPr>
                        <a:t>1112.31</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8806.97</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39631.35</a:t>
                      </a:r>
                    </a:p>
                  </a:txBody>
                  <a:tcPr marL="68580" marR="68580" marT="0" marB="0" anchor="ctr">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r h="539575">
                <a:tc>
                  <a:txBody>
                    <a:bodyPr/>
                    <a:lstStyle/>
                    <a:p>
                      <a:pPr marL="0" marR="0" algn="ctr" rtl="0">
                        <a:lnSpc>
                          <a:spcPct val="10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a:cs typeface="Poppins" charset="0"/>
                          <a:sym typeface="Arial"/>
                        </a:rPr>
                        <a:t>Third floor</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4.5</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1112.31</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8806.97</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2"/>
                          </a:solidFill>
                          <a:latin typeface="Poppins" charset="0"/>
                          <a:ea typeface="Times New Roman"/>
                          <a:cs typeface="Poppins" charset="0"/>
                          <a:sym typeface="Arial"/>
                        </a:rPr>
                        <a:t>39631.35</a:t>
                      </a:r>
                    </a:p>
                  </a:txBody>
                  <a:tcPr marL="68580" marR="68580" marT="0" marB="0" anchor="ctr">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2878"/>
        <p:cNvGrpSpPr/>
        <p:nvPr/>
      </p:nvGrpSpPr>
      <p:grpSpPr>
        <a:xfrm>
          <a:off x="0" y="0"/>
          <a:ext cx="0" cy="0"/>
          <a:chOff x="0" y="0"/>
          <a:chExt cx="0" cy="0"/>
        </a:xfrm>
      </p:grpSpPr>
      <p:sp>
        <p:nvSpPr>
          <p:cNvPr id="12880" name="Google Shape;12880;p46"/>
          <p:cNvSpPr txBox="1">
            <a:spLocks noGrp="1"/>
          </p:cNvSpPr>
          <p:nvPr>
            <p:ph type="subTitle" idx="1"/>
          </p:nvPr>
        </p:nvSpPr>
        <p:spPr>
          <a:xfrm>
            <a:off x="679622" y="1441656"/>
            <a:ext cx="3682314" cy="1881247"/>
          </a:xfrm>
          <a:prstGeom prst="rect">
            <a:avLst/>
          </a:prstGeom>
        </p:spPr>
        <p:txBody>
          <a:bodyPr spcFirstLastPara="1" wrap="square" lIns="91425" tIns="91425" rIns="91425" bIns="91425" anchor="t" anchorCtr="0">
            <a:noAutofit/>
          </a:bodyPr>
          <a:lstStyle/>
          <a:p>
            <a:pPr marL="0" indent="0" algn="just"/>
            <a:r>
              <a:rPr lang="en-US" dirty="0">
                <a:solidFill>
                  <a:schemeClr val="accent5">
                    <a:lumMod val="75000"/>
                  </a:schemeClr>
                </a:solidFill>
              </a:rPr>
              <a:t>Design of beams will be made to ensure all the requirements below are satisfied:</a:t>
            </a:r>
          </a:p>
          <a:p>
            <a:pPr marL="457200" marR="0" algn="l">
              <a:lnSpc>
                <a:spcPct val="150000"/>
              </a:lnSpc>
              <a:spcBef>
                <a:spcPts val="0"/>
              </a:spcBef>
              <a:spcAft>
                <a:spcPts val="600"/>
              </a:spcAft>
              <a:buFont typeface="Arial" panose="020B0604020202020204" pitchFamily="34" charset="0"/>
              <a:buChar char="•"/>
            </a:pPr>
            <a:r>
              <a:rPr lang="en-US" dirty="0" err="1">
                <a:solidFill>
                  <a:schemeClr val="accent5">
                    <a:lumMod val="75000"/>
                  </a:schemeClr>
                </a:solidFill>
              </a:rPr>
              <a:t>ϕMn</a:t>
            </a:r>
            <a:r>
              <a:rPr lang="en-US" dirty="0">
                <a:solidFill>
                  <a:schemeClr val="accent5">
                    <a:lumMod val="75000"/>
                  </a:schemeClr>
                </a:solidFill>
              </a:rPr>
              <a:t> ≥ M</a:t>
            </a:r>
            <a:r>
              <a:rPr lang="en-US" baseline="-25000" dirty="0">
                <a:solidFill>
                  <a:schemeClr val="accent5">
                    <a:lumMod val="75000"/>
                  </a:schemeClr>
                </a:solidFill>
              </a:rPr>
              <a:t>u</a:t>
            </a:r>
          </a:p>
          <a:p>
            <a:pPr marL="457200" marR="0" algn="l">
              <a:lnSpc>
                <a:spcPct val="150000"/>
              </a:lnSpc>
              <a:spcBef>
                <a:spcPts val="0"/>
              </a:spcBef>
              <a:spcAft>
                <a:spcPts val="600"/>
              </a:spcAft>
              <a:buFont typeface="Arial" panose="020B0604020202020204" pitchFamily="34" charset="0"/>
              <a:buChar char="•"/>
            </a:pPr>
            <a:r>
              <a:rPr lang="en-US" dirty="0">
                <a:solidFill>
                  <a:schemeClr val="accent5">
                    <a:lumMod val="75000"/>
                  </a:schemeClr>
                </a:solidFill>
              </a:rPr>
              <a:t> </a:t>
            </a:r>
            <a:r>
              <a:rPr lang="en-US" dirty="0" err="1">
                <a:solidFill>
                  <a:schemeClr val="accent5">
                    <a:lumMod val="75000"/>
                  </a:schemeClr>
                </a:solidFill>
              </a:rPr>
              <a:t>ϕVn</a:t>
            </a:r>
            <a:r>
              <a:rPr lang="en-US" dirty="0">
                <a:solidFill>
                  <a:schemeClr val="accent5">
                    <a:lumMod val="75000"/>
                  </a:schemeClr>
                </a:solidFill>
              </a:rPr>
              <a:t> ≥ V</a:t>
            </a:r>
            <a:r>
              <a:rPr lang="en-US" baseline="-25000" dirty="0">
                <a:solidFill>
                  <a:schemeClr val="accent5">
                    <a:lumMod val="75000"/>
                  </a:schemeClr>
                </a:solidFill>
              </a:rPr>
              <a:t>u</a:t>
            </a:r>
          </a:p>
          <a:p>
            <a:pPr marL="457200" marR="0" algn="l">
              <a:lnSpc>
                <a:spcPct val="150000"/>
              </a:lnSpc>
              <a:spcBef>
                <a:spcPts val="0"/>
              </a:spcBef>
              <a:spcAft>
                <a:spcPts val="600"/>
              </a:spcAft>
              <a:buFont typeface="Arial" panose="020B0604020202020204" pitchFamily="34" charset="0"/>
              <a:buChar char="•"/>
            </a:pPr>
            <a:r>
              <a:rPr lang="en-US" dirty="0">
                <a:solidFill>
                  <a:schemeClr val="accent5">
                    <a:lumMod val="75000"/>
                  </a:schemeClr>
                </a:solidFill>
              </a:rPr>
              <a:t> </a:t>
            </a:r>
            <a:r>
              <a:rPr lang="en-US" dirty="0" err="1">
                <a:solidFill>
                  <a:schemeClr val="accent5">
                    <a:lumMod val="75000"/>
                  </a:schemeClr>
                </a:solidFill>
              </a:rPr>
              <a:t>ϕTn</a:t>
            </a:r>
            <a:r>
              <a:rPr lang="en-US" dirty="0">
                <a:solidFill>
                  <a:schemeClr val="accent5">
                    <a:lumMod val="75000"/>
                  </a:schemeClr>
                </a:solidFill>
              </a:rPr>
              <a:t> ≥ T</a:t>
            </a:r>
            <a:r>
              <a:rPr lang="en-US" baseline="-25000" dirty="0">
                <a:solidFill>
                  <a:schemeClr val="accent5">
                    <a:lumMod val="75000"/>
                  </a:schemeClr>
                </a:solidFill>
              </a:rPr>
              <a:t>u</a:t>
            </a:r>
          </a:p>
          <a:p>
            <a:pPr marL="457200" marR="0" algn="l">
              <a:lnSpc>
                <a:spcPct val="150000"/>
              </a:lnSpc>
              <a:spcBef>
                <a:spcPts val="0"/>
              </a:spcBef>
              <a:spcAft>
                <a:spcPts val="600"/>
              </a:spcAft>
              <a:buFont typeface="Arial" panose="020B0604020202020204" pitchFamily="34" charset="0"/>
              <a:buChar char="•"/>
            </a:pPr>
            <a:r>
              <a:rPr lang="en-US" dirty="0">
                <a:solidFill>
                  <a:schemeClr val="accent5">
                    <a:lumMod val="75000"/>
                  </a:schemeClr>
                </a:solidFill>
              </a:rPr>
              <a:t> </a:t>
            </a:r>
            <a:r>
              <a:rPr lang="en-US" dirty="0" err="1">
                <a:solidFill>
                  <a:schemeClr val="accent5">
                    <a:lumMod val="75000"/>
                  </a:schemeClr>
                </a:solidFill>
              </a:rPr>
              <a:t>ϕPn</a:t>
            </a:r>
            <a:r>
              <a:rPr lang="en-US" dirty="0">
                <a:solidFill>
                  <a:schemeClr val="accent5">
                    <a:lumMod val="75000"/>
                  </a:schemeClr>
                </a:solidFill>
              </a:rPr>
              <a:t> ≥ P</a:t>
            </a:r>
            <a:r>
              <a:rPr lang="en-US" baseline="-25000" dirty="0">
                <a:solidFill>
                  <a:schemeClr val="accent5">
                    <a:lumMod val="75000"/>
                  </a:schemeClr>
                </a:solidFill>
              </a:rPr>
              <a:t>u</a:t>
            </a:r>
          </a:p>
          <a:p>
            <a:pPr marL="0" indent="0" algn="l"/>
            <a:r>
              <a:rPr lang="en-US" dirty="0">
                <a:solidFill>
                  <a:schemeClr val="accent5">
                    <a:lumMod val="75000"/>
                  </a:schemeClr>
                </a:solidFill>
              </a:rPr>
              <a:t> </a:t>
            </a: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0" lvl="0" indent="0"/>
            <a:endParaRPr dirty="0"/>
          </a:p>
        </p:txBody>
      </p:sp>
      <p:sp>
        <p:nvSpPr>
          <p:cNvPr id="12882" name="Google Shape;12882;p46"/>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r>
              <a:rPr lang="en-US" dirty="0"/>
              <a:t>Design of Beams</a:t>
            </a:r>
          </a:p>
        </p:txBody>
      </p:sp>
      <p:grpSp>
        <p:nvGrpSpPr>
          <p:cNvPr id="2" name="Google Shape;12883;p46"/>
          <p:cNvGrpSpPr/>
          <p:nvPr/>
        </p:nvGrpSpPr>
        <p:grpSpPr>
          <a:xfrm>
            <a:off x="5619375" y="667845"/>
            <a:ext cx="1223788" cy="21378"/>
            <a:chOff x="3096700" y="3484425"/>
            <a:chExt cx="719875" cy="12575"/>
          </a:xfrm>
        </p:grpSpPr>
        <p:sp>
          <p:nvSpPr>
            <p:cNvPr id="12884"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2894;p46"/>
          <p:cNvGrpSpPr/>
          <p:nvPr/>
        </p:nvGrpSpPr>
        <p:grpSpPr>
          <a:xfrm>
            <a:off x="2268679" y="663371"/>
            <a:ext cx="1223745" cy="21378"/>
            <a:chOff x="2940000" y="3484425"/>
            <a:chExt cx="719850" cy="12575"/>
          </a:xfrm>
        </p:grpSpPr>
        <p:sp>
          <p:nvSpPr>
            <p:cNvPr id="12895"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0" name="Straight Connector 29"/>
          <p:cNvCxnSpPr/>
          <p:nvPr/>
        </p:nvCxnSpPr>
        <p:spPr>
          <a:xfrm>
            <a:off x="4782065" y="1161535"/>
            <a:ext cx="24713" cy="3558746"/>
          </a:xfrm>
          <a:prstGeom prst="line">
            <a:avLst/>
          </a:prstGeom>
        </p:spPr>
        <p:style>
          <a:lnRef idx="1">
            <a:schemeClr val="dk1"/>
          </a:lnRef>
          <a:fillRef idx="0">
            <a:schemeClr val="dk1"/>
          </a:fillRef>
          <a:effectRef idx="0">
            <a:schemeClr val="dk1"/>
          </a:effectRef>
          <a:fontRef idx="minor">
            <a:schemeClr val="tx1"/>
          </a:fontRef>
        </p:style>
      </p:cxnSp>
      <p:sp>
        <p:nvSpPr>
          <p:cNvPr id="35" name="Google Shape;12880;p46"/>
          <p:cNvSpPr txBox="1">
            <a:spLocks/>
          </p:cNvSpPr>
          <p:nvPr/>
        </p:nvSpPr>
        <p:spPr>
          <a:xfrm>
            <a:off x="5141254" y="1441656"/>
            <a:ext cx="3682314" cy="2260187"/>
          </a:xfrm>
          <a:prstGeom prst="rect">
            <a:avLst/>
          </a:prstGeom>
          <a:noFill/>
          <a:ln>
            <a:noFill/>
          </a:ln>
        </p:spPr>
        <p:txBody>
          <a:bodyPr spcFirstLastPara="1" wrap="square" lIns="91425" tIns="91425" rIns="91425" bIns="91425" anchor="t" anchorCtr="0">
            <a:noAutofit/>
          </a:bodyPr>
          <a:lstStyle/>
          <a:p>
            <a:pPr lvl="0">
              <a:buClr>
                <a:schemeClr val="accent2"/>
              </a:buClr>
              <a:buSzPts val="1200"/>
            </a:pPr>
            <a:r>
              <a:rPr lang="en-US" sz="1200" dirty="0">
                <a:solidFill>
                  <a:schemeClr val="accent5">
                    <a:lumMod val="75000"/>
                  </a:schemeClr>
                </a:solidFill>
                <a:latin typeface="Poppins Light"/>
                <a:ea typeface="Poppins Light"/>
                <a:cs typeface="Poppins Light"/>
                <a:sym typeface="Poppins Light"/>
              </a:rPr>
              <a:t>Reinforcement design stage will go through 4 phases:</a:t>
            </a:r>
            <a:endParaRPr lang="en-US" sz="1200" baseline="30000" dirty="0">
              <a:solidFill>
                <a:schemeClr val="accent5">
                  <a:lumMod val="75000"/>
                </a:schemeClr>
              </a:solidFill>
              <a:latin typeface="Poppins Light"/>
              <a:ea typeface="Poppins Light"/>
              <a:cs typeface="Poppins Light"/>
              <a:sym typeface="Poppins Light"/>
            </a:endParaRPr>
          </a:p>
          <a:p>
            <a:pPr marL="228600" lvl="0" indent="-228600">
              <a:lnSpc>
                <a:spcPct val="150000"/>
              </a:lnSpc>
              <a:buClr>
                <a:schemeClr val="accent2"/>
              </a:buClr>
              <a:buSzPts val="1200"/>
              <a:buFont typeface="+mj-lt"/>
              <a:buAutoNum type="arabicPeriod"/>
            </a:pPr>
            <a:r>
              <a:rPr lang="en-US" sz="1200" dirty="0">
                <a:solidFill>
                  <a:schemeClr val="accent5">
                    <a:lumMod val="75000"/>
                  </a:schemeClr>
                </a:solidFill>
                <a:latin typeface="Poppins Light"/>
                <a:ea typeface="Poppins Light"/>
                <a:cs typeface="Poppins Light"/>
                <a:sym typeface="Poppins Light"/>
              </a:rPr>
              <a:t>Flexural design.</a:t>
            </a:r>
          </a:p>
          <a:p>
            <a:pPr marL="228600" lvl="0" indent="-228600">
              <a:lnSpc>
                <a:spcPct val="150000"/>
              </a:lnSpc>
              <a:buClr>
                <a:schemeClr val="accent2"/>
              </a:buClr>
              <a:buSzPts val="1200"/>
              <a:buFont typeface="+mj-lt"/>
              <a:buAutoNum type="arabicPeriod"/>
            </a:pPr>
            <a:r>
              <a:rPr lang="en-US" sz="1200" dirty="0">
                <a:solidFill>
                  <a:schemeClr val="accent5">
                    <a:lumMod val="75000"/>
                  </a:schemeClr>
                </a:solidFill>
                <a:latin typeface="Poppins Light"/>
                <a:ea typeface="Poppins Light"/>
                <a:cs typeface="Poppins Light"/>
                <a:sym typeface="Poppins Light"/>
              </a:rPr>
              <a:t>Shear design.</a:t>
            </a:r>
          </a:p>
          <a:p>
            <a:pPr marL="228600" lvl="0" indent="-228600">
              <a:lnSpc>
                <a:spcPct val="150000"/>
              </a:lnSpc>
              <a:buClr>
                <a:schemeClr val="accent2"/>
              </a:buClr>
              <a:buSzPts val="1200"/>
              <a:buFont typeface="+mj-lt"/>
              <a:buAutoNum type="arabicPeriod"/>
            </a:pPr>
            <a:r>
              <a:rPr lang="en-US" sz="1200" dirty="0">
                <a:solidFill>
                  <a:schemeClr val="accent5">
                    <a:lumMod val="75000"/>
                  </a:schemeClr>
                </a:solidFill>
                <a:latin typeface="Poppins Light"/>
                <a:ea typeface="Poppins Light"/>
                <a:cs typeface="Poppins Light"/>
                <a:sym typeface="Poppins Light"/>
              </a:rPr>
              <a:t>Checking for the necessity for skin reinforcement.</a:t>
            </a:r>
          </a:p>
          <a:p>
            <a:pPr marL="228600" lvl="0" indent="-228600">
              <a:lnSpc>
                <a:spcPct val="150000"/>
              </a:lnSpc>
              <a:buClr>
                <a:schemeClr val="accent2"/>
              </a:buClr>
              <a:buSzPts val="1200"/>
              <a:buFont typeface="+mj-lt"/>
              <a:buAutoNum type="arabicPeriod"/>
            </a:pPr>
            <a:r>
              <a:rPr lang="en-US" sz="1200" dirty="0">
                <a:solidFill>
                  <a:schemeClr val="accent5">
                    <a:lumMod val="75000"/>
                  </a:schemeClr>
                </a:solidFill>
                <a:latin typeface="Poppins Light"/>
                <a:ea typeface="Poppins Light"/>
                <a:cs typeface="Poppins Light"/>
                <a:sym typeface="Poppins Light"/>
              </a:rPr>
              <a:t>Torsion design.</a:t>
            </a:r>
            <a:endParaRPr lang="en-US" sz="1200" dirty="0">
              <a:solidFill>
                <a:schemeClr val="accent2"/>
              </a:solidFill>
              <a:latin typeface="Poppins Light"/>
              <a:ea typeface="Poppins Light"/>
              <a:cs typeface="Poppins Light"/>
              <a:sym typeface="Poppins Light"/>
            </a:endParaRPr>
          </a:p>
        </p:txBody>
      </p:sp>
    </p:spTree>
    <p:extLst>
      <p:ext uri="{BB962C8B-B14F-4D97-AF65-F5344CB8AC3E}">
        <p14:creationId xmlns:p14="http://schemas.microsoft.com/office/powerpoint/2010/main" val="45178992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580769" y="1699214"/>
            <a:ext cx="3247046" cy="579514"/>
          </a:xfrm>
          <a:prstGeom prst="rect">
            <a:avLst/>
          </a:prstGeom>
        </p:spPr>
        <p:txBody>
          <a:bodyPr spcFirstLastPara="1" wrap="square" lIns="91425" tIns="91425" rIns="91425" bIns="91425" anchor="t" anchorCtr="0">
            <a:noAutofit/>
          </a:bodyPr>
          <a:lstStyle/>
          <a:p>
            <a:r>
              <a:rPr lang="en-US" sz="1600" dirty="0"/>
              <a:t>Flexural reinforcement:</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Design of Beams</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mc:AlternateContent xmlns:mc="http://schemas.openxmlformats.org/markup-compatibility/2006" xmlns:a14="http://schemas.microsoft.com/office/drawing/2010/main">
        <mc:Choice Requires="a14">
          <p:sp>
            <p:nvSpPr>
              <p:cNvPr id="795" name="Google Shape;10415;p42"/>
              <p:cNvSpPr txBox="1">
                <a:spLocks/>
              </p:cNvSpPr>
              <p:nvPr/>
            </p:nvSpPr>
            <p:spPr>
              <a:xfrm>
                <a:off x="861790" y="2125099"/>
                <a:ext cx="3247046" cy="26399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2pPr marL="457200" indent="-317500">
                  <a:buClr>
                    <a:schemeClr val="accent2"/>
                  </a:buClr>
                  <a:buSzPts val="1400"/>
                  <a:defRPr sz="1600">
                    <a:solidFill>
                      <a:schemeClr val="accent2"/>
                    </a:solidFill>
                    <a:latin typeface="Poppins Light"/>
                    <a:ea typeface="Poppins Light"/>
                    <a:cs typeface="Poppins Light"/>
                  </a:defRPr>
                </a:lvl2pPr>
              </a:lstStyle>
              <a:p>
                <a:pPr marL="0" marR="0" algn="l" rtl="1">
                  <a:lnSpc>
                    <a:spcPct val="150000"/>
                  </a:lnSpc>
                  <a:spcBef>
                    <a:spcPts val="0"/>
                  </a:spcBef>
                  <a:spcAft>
                    <a:spcPts val="600"/>
                  </a:spcAft>
                </a:pPr>
                <a:r>
                  <a:rPr lang="en-US" dirty="0">
                    <a:sym typeface="Poppins Light"/>
                  </a:rPr>
                  <a:t>  </a:t>
                </a:r>
                <a:r>
                  <a:rPr lang="en-US" sz="1200" dirty="0" err="1">
                    <a:solidFill>
                      <a:schemeClr val="accent2"/>
                    </a:solidFill>
                    <a:latin typeface="Poppins Light"/>
                    <a:cs typeface="Poppins Light"/>
                    <a:sym typeface="Poppins Light"/>
                  </a:rPr>
                  <a:t>As</a:t>
                </a:r>
                <a:r>
                  <a:rPr lang="en-US" sz="1200" baseline="-25000" dirty="0" err="1">
                    <a:solidFill>
                      <a:schemeClr val="accent2"/>
                    </a:solidFill>
                    <a:latin typeface="Poppins Light"/>
                    <a:cs typeface="Poppins Light"/>
                    <a:sym typeface="Poppins Light"/>
                  </a:rPr>
                  <a:t>min</a:t>
                </a:r>
                <a:r>
                  <a:rPr lang="en-US" sz="1200" dirty="0">
                    <a:solidFill>
                      <a:schemeClr val="accent2"/>
                    </a:solidFill>
                    <a:latin typeface="Poppins Light"/>
                    <a:cs typeface="Poppins Light"/>
                    <a:sym typeface="Poppins Light"/>
                  </a:rPr>
                  <a:t>=0.00333*900*1140=3420 mm</a:t>
                </a:r>
                <a:r>
                  <a:rPr lang="en-US" sz="1200" baseline="30000" dirty="0">
                    <a:solidFill>
                      <a:schemeClr val="accent2"/>
                    </a:solidFill>
                    <a:latin typeface="Poppins Light"/>
                    <a:cs typeface="Poppins Light"/>
                    <a:sym typeface="Poppins Light"/>
                  </a:rPr>
                  <a:t>2</a:t>
                </a:r>
                <a:r>
                  <a:rPr lang="en-US" sz="1200" dirty="0">
                    <a:solidFill>
                      <a:schemeClr val="accent2"/>
                    </a:solidFill>
                    <a:latin typeface="Poppins Light"/>
                    <a:cs typeface="Poppins Light"/>
                    <a:sym typeface="Poppins Light"/>
                  </a:rPr>
                  <a:t>.</a:t>
                </a:r>
              </a:p>
              <a:p>
                <a:pPr marL="0" marR="0" algn="l" rtl="1">
                  <a:lnSpc>
                    <a:spcPct val="150000"/>
                  </a:lnSpc>
                  <a:spcBef>
                    <a:spcPts val="0"/>
                  </a:spcBef>
                  <a:spcAft>
                    <a:spcPts val="600"/>
                  </a:spcAft>
                </a:pPr>
                <a:r>
                  <a:rPr lang="en-US" sz="1200" dirty="0">
                    <a:solidFill>
                      <a:schemeClr val="accent2"/>
                    </a:solidFill>
                    <a:latin typeface="Poppins Light"/>
                    <a:cs typeface="Poppins Light"/>
                    <a:sym typeface="Poppins Light"/>
                  </a:rPr>
                  <a:t>As-L=2909mm2&lt; </a:t>
                </a:r>
                <a:r>
                  <a:rPr lang="en-US" sz="1200" dirty="0" err="1">
                    <a:solidFill>
                      <a:schemeClr val="accent2"/>
                    </a:solidFill>
                    <a:latin typeface="Poppins Light"/>
                    <a:cs typeface="Poppins Light"/>
                    <a:sym typeface="Poppins Light"/>
                  </a:rPr>
                  <a:t>As</a:t>
                </a:r>
                <a:r>
                  <a:rPr lang="en-US" sz="1200" baseline="-25000" dirty="0" err="1">
                    <a:solidFill>
                      <a:schemeClr val="accent2"/>
                    </a:solidFill>
                    <a:latin typeface="Poppins Light"/>
                    <a:cs typeface="Poppins Light"/>
                    <a:sym typeface="Poppins Light"/>
                  </a:rPr>
                  <a:t>min</a:t>
                </a:r>
                <a:r>
                  <a:rPr lang="en-US" sz="1200" dirty="0">
                    <a:solidFill>
                      <a:schemeClr val="accent2"/>
                    </a:solidFill>
                    <a:latin typeface="Poppins Light"/>
                    <a:cs typeface="Poppins Light"/>
                    <a:sym typeface="Poppins Light"/>
                  </a:rPr>
                  <a:t>=3420 mm</a:t>
                </a:r>
                <a:r>
                  <a:rPr lang="en-US" sz="1200" baseline="30000" dirty="0">
                    <a:solidFill>
                      <a:schemeClr val="accent2"/>
                    </a:solidFill>
                    <a:latin typeface="Poppins Light"/>
                    <a:cs typeface="Poppins Light"/>
                    <a:sym typeface="Poppins Light"/>
                  </a:rPr>
                  <a:t>2</a:t>
                </a:r>
                <a14:m>
                  <m:oMath xmlns:m="http://schemas.openxmlformats.org/officeDocument/2006/math">
                    <m:r>
                      <a:rPr lang="en-US" sz="1200">
                        <a:solidFill>
                          <a:schemeClr val="accent2"/>
                        </a:solidFill>
                        <a:latin typeface="Cambria Math" panose="02040503050406030204" pitchFamily="18" charset="0"/>
                        <a:sym typeface="Poppins Light"/>
                      </a:rPr>
                      <m:t>→</m:t>
                    </m:r>
                  </m:oMath>
                </a14:m>
                <a:r>
                  <a:rPr lang="en-US" sz="1200" dirty="0">
                    <a:solidFill>
                      <a:schemeClr val="accent2"/>
                    </a:solidFill>
                    <a:latin typeface="Poppins Light"/>
                    <a:cs typeface="Poppins Light"/>
                    <a:sym typeface="Poppins Light"/>
                  </a:rPr>
                  <a:t> Use 7Ø25.</a:t>
                </a:r>
              </a:p>
              <a:p>
                <a:pPr marL="0" marR="0" algn="l" rtl="1">
                  <a:lnSpc>
                    <a:spcPct val="150000"/>
                  </a:lnSpc>
                  <a:spcBef>
                    <a:spcPts val="0"/>
                  </a:spcBef>
                  <a:spcAft>
                    <a:spcPts val="600"/>
                  </a:spcAft>
                </a:pPr>
                <a:r>
                  <a:rPr lang="en-US" sz="1200" dirty="0">
                    <a:solidFill>
                      <a:schemeClr val="accent2"/>
                    </a:solidFill>
                    <a:latin typeface="Poppins Light"/>
                    <a:cs typeface="Poppins Light"/>
                    <a:sym typeface="Poppins Light"/>
                  </a:rPr>
                  <a:t>As-R=3237mm2&lt; </a:t>
                </a:r>
                <a:r>
                  <a:rPr lang="en-US" sz="1200" dirty="0" err="1">
                    <a:solidFill>
                      <a:schemeClr val="accent2"/>
                    </a:solidFill>
                    <a:latin typeface="Poppins Light"/>
                    <a:cs typeface="Poppins Light"/>
                    <a:sym typeface="Poppins Light"/>
                  </a:rPr>
                  <a:t>As</a:t>
                </a:r>
                <a:r>
                  <a:rPr lang="en-US" sz="1200" baseline="-25000" dirty="0" err="1">
                    <a:solidFill>
                      <a:schemeClr val="accent2"/>
                    </a:solidFill>
                    <a:latin typeface="Poppins Light"/>
                    <a:cs typeface="Poppins Light"/>
                    <a:sym typeface="Poppins Light"/>
                  </a:rPr>
                  <a:t>min</a:t>
                </a:r>
                <a:r>
                  <a:rPr lang="en-US" sz="1200" dirty="0">
                    <a:solidFill>
                      <a:schemeClr val="accent2"/>
                    </a:solidFill>
                    <a:latin typeface="Poppins Light"/>
                    <a:cs typeface="Poppins Light"/>
                    <a:sym typeface="Poppins Light"/>
                  </a:rPr>
                  <a:t>=3420 mm</a:t>
                </a:r>
                <a:r>
                  <a:rPr lang="en-US" sz="1200" baseline="30000" dirty="0">
                    <a:solidFill>
                      <a:schemeClr val="accent2"/>
                    </a:solidFill>
                    <a:latin typeface="Poppins Light"/>
                    <a:cs typeface="Poppins Light"/>
                    <a:sym typeface="Poppins Light"/>
                  </a:rPr>
                  <a:t>2</a:t>
                </a:r>
                <a14:m>
                  <m:oMath xmlns:m="http://schemas.openxmlformats.org/officeDocument/2006/math">
                    <m:r>
                      <a:rPr lang="en-US" sz="1200">
                        <a:solidFill>
                          <a:schemeClr val="accent2"/>
                        </a:solidFill>
                        <a:latin typeface="Cambria Math" panose="02040503050406030204" pitchFamily="18" charset="0"/>
                        <a:sym typeface="Poppins Light"/>
                      </a:rPr>
                      <m:t>→</m:t>
                    </m:r>
                  </m:oMath>
                </a14:m>
                <a:r>
                  <a:rPr lang="en-US" sz="1200" dirty="0">
                    <a:solidFill>
                      <a:schemeClr val="accent2"/>
                    </a:solidFill>
                    <a:latin typeface="Poppins Light"/>
                    <a:cs typeface="Poppins Light"/>
                    <a:sym typeface="Poppins Light"/>
                  </a:rPr>
                  <a:t> Use 7Ø25.</a:t>
                </a:r>
              </a:p>
              <a:p>
                <a:r>
                  <a:rPr lang="en-US" sz="1200" dirty="0">
                    <a:solidFill>
                      <a:schemeClr val="accent2"/>
                    </a:solidFill>
                    <a:latin typeface="Poppins Light"/>
                    <a:cs typeface="Poppins Light"/>
                    <a:sym typeface="Poppins Light"/>
                  </a:rPr>
                  <a:t>As+=2626mm2&lt; </a:t>
                </a:r>
                <a:r>
                  <a:rPr lang="en-US" sz="1200" dirty="0" err="1">
                    <a:solidFill>
                      <a:schemeClr val="accent2"/>
                    </a:solidFill>
                    <a:latin typeface="Poppins Light"/>
                    <a:cs typeface="Poppins Light"/>
                    <a:sym typeface="Poppins Light"/>
                  </a:rPr>
                  <a:t>As</a:t>
                </a:r>
                <a:r>
                  <a:rPr lang="en-US" sz="1200" baseline="-25000" dirty="0" err="1">
                    <a:solidFill>
                      <a:schemeClr val="accent2"/>
                    </a:solidFill>
                    <a:latin typeface="Poppins Light"/>
                    <a:cs typeface="Poppins Light"/>
                    <a:sym typeface="Poppins Light"/>
                  </a:rPr>
                  <a:t>min</a:t>
                </a:r>
                <a:r>
                  <a:rPr lang="en-US" sz="1200" dirty="0">
                    <a:solidFill>
                      <a:schemeClr val="accent2"/>
                    </a:solidFill>
                    <a:latin typeface="Poppins Light"/>
                    <a:cs typeface="Poppins Light"/>
                    <a:sym typeface="Poppins Light"/>
                  </a:rPr>
                  <a:t>=3420 mm</a:t>
                </a:r>
                <a:r>
                  <a:rPr lang="en-US" sz="1200" baseline="30000" dirty="0">
                    <a:solidFill>
                      <a:schemeClr val="accent2"/>
                    </a:solidFill>
                    <a:latin typeface="Poppins Light"/>
                    <a:cs typeface="Poppins Light"/>
                    <a:sym typeface="Poppins Light"/>
                  </a:rPr>
                  <a:t>2</a:t>
                </a:r>
                <a14:m>
                  <m:oMath xmlns:m="http://schemas.openxmlformats.org/officeDocument/2006/math">
                    <m:r>
                      <a:rPr lang="en-US" sz="1200">
                        <a:solidFill>
                          <a:schemeClr val="accent2"/>
                        </a:solidFill>
                        <a:latin typeface="Cambria Math" panose="02040503050406030204" pitchFamily="18" charset="0"/>
                        <a:sym typeface="Poppins Light"/>
                      </a:rPr>
                      <m:t>→</m:t>
                    </m:r>
                  </m:oMath>
                </a14:m>
                <a:endParaRPr lang="en-US" sz="1200" dirty="0">
                  <a:solidFill>
                    <a:schemeClr val="accent2"/>
                  </a:solidFill>
                  <a:latin typeface="Poppins Light"/>
                  <a:sym typeface="Poppins Light"/>
                </a:endParaRPr>
              </a:p>
              <a:p>
                <a:r>
                  <a:rPr lang="en-US" sz="1200" dirty="0">
                    <a:solidFill>
                      <a:schemeClr val="accent2"/>
                    </a:solidFill>
                    <a:latin typeface="Poppins Light"/>
                    <a:cs typeface="Poppins Light"/>
                    <a:sym typeface="Poppins Light"/>
                  </a:rPr>
                  <a:t> Use 7Ø25.</a:t>
                </a:r>
              </a:p>
            </p:txBody>
          </p:sp>
        </mc:Choice>
        <mc:Fallback xmlns="">
          <p:sp>
            <p:nvSpPr>
              <p:cNvPr id="795" name="Google Shape;10415;p42"/>
              <p:cNvSpPr txBox="1">
                <a:spLocks noRot="1" noChangeAspect="1" noMove="1" noResize="1" noEditPoints="1" noAdjustHandles="1" noChangeArrowheads="1" noChangeShapeType="1" noTextEdit="1"/>
              </p:cNvSpPr>
              <p:nvPr/>
            </p:nvSpPr>
            <p:spPr>
              <a:xfrm>
                <a:off x="861790" y="2125099"/>
                <a:ext cx="3247046" cy="2639984"/>
              </a:xfrm>
              <a:prstGeom prst="rect">
                <a:avLst/>
              </a:prstGeom>
              <a:blipFill rotWithShape="0">
                <a:blip r:embed="rId3"/>
                <a:stretch>
                  <a:fillRect/>
                </a:stretch>
              </a:blipFill>
              <a:ln>
                <a:noFill/>
              </a:ln>
            </p:spPr>
            <p:txBody>
              <a:bodyPr/>
              <a:lstStyle/>
              <a:p>
                <a:r>
                  <a:rPr lang="en-US">
                    <a:noFill/>
                  </a:rPr>
                  <a:t> </a:t>
                </a:r>
              </a:p>
            </p:txBody>
          </p:sp>
        </mc:Fallback>
      </mc:AlternateContent>
      <p:pic>
        <p:nvPicPr>
          <p:cNvPr id="796" name="Picture 795">
            <a:extLst>
              <a:ext uri="{FF2B5EF4-FFF2-40B4-BE49-F238E27FC236}">
                <a16:creationId xmlns:a16="http://schemas.microsoft.com/office/drawing/2014/main" id="{408E4E60-753F-44D3-869A-E39F80B2B5C6}"/>
              </a:ext>
            </a:extLst>
          </p:cNvPr>
          <p:cNvPicPr/>
          <p:nvPr/>
        </p:nvPicPr>
        <p:blipFill>
          <a:blip r:embed="rId4" cstate="print">
            <a:extLst>
              <a:ext uri="{28A0092B-C50C-407E-A947-70E740481C1C}">
                <a14:useLocalDpi xmlns:a14="http://schemas.microsoft.com/office/drawing/2010/main" val="0"/>
              </a:ext>
            </a:extLst>
          </a:blip>
          <a:stretch>
            <a:fillRect/>
          </a:stretch>
        </p:blipFill>
        <p:spPr>
          <a:xfrm>
            <a:off x="4232787" y="1866393"/>
            <a:ext cx="3926427" cy="1885173"/>
          </a:xfrm>
          <a:prstGeom prst="rect">
            <a:avLst/>
          </a:prstGeom>
          <a:ln>
            <a:solidFill>
              <a:schemeClr val="tx1"/>
            </a:solidFill>
          </a:ln>
        </p:spPr>
      </p:pic>
    </p:spTree>
    <p:extLst>
      <p:ext uri="{BB962C8B-B14F-4D97-AF65-F5344CB8AC3E}">
        <p14:creationId xmlns:p14="http://schemas.microsoft.com/office/powerpoint/2010/main" val="159101608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580769" y="1699214"/>
            <a:ext cx="3247046" cy="579514"/>
          </a:xfrm>
          <a:prstGeom prst="rect">
            <a:avLst/>
          </a:prstGeom>
        </p:spPr>
        <p:txBody>
          <a:bodyPr spcFirstLastPara="1" wrap="square" lIns="91425" tIns="91425" rIns="91425" bIns="91425" anchor="t" anchorCtr="0">
            <a:noAutofit/>
          </a:bodyPr>
          <a:lstStyle/>
          <a:p>
            <a:r>
              <a:rPr lang="en-US" sz="1600" dirty="0"/>
              <a:t>Shear reinforcement:</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Design of Beams</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mc:AlternateContent xmlns:mc="http://schemas.openxmlformats.org/markup-compatibility/2006" xmlns:a14="http://schemas.microsoft.com/office/drawing/2010/main">
        <mc:Choice Requires="a14">
          <p:sp>
            <p:nvSpPr>
              <p:cNvPr id="795" name="Google Shape;10415;p42"/>
              <p:cNvSpPr txBox="1">
                <a:spLocks/>
              </p:cNvSpPr>
              <p:nvPr/>
            </p:nvSpPr>
            <p:spPr>
              <a:xfrm>
                <a:off x="861790" y="2125099"/>
                <a:ext cx="3247046" cy="26399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2pPr marL="457200" indent="-317500">
                  <a:buClr>
                    <a:schemeClr val="accent2"/>
                  </a:buClr>
                  <a:buSzPts val="1400"/>
                  <a:defRPr sz="1600">
                    <a:solidFill>
                      <a:schemeClr val="accent2"/>
                    </a:solidFill>
                    <a:latin typeface="Poppins Light"/>
                    <a:ea typeface="Poppins Light"/>
                    <a:cs typeface="Poppins Light"/>
                  </a:defRPr>
                </a:lvl2pPr>
              </a:lstStyle>
              <a:p>
                <a:pPr marL="0" marR="0">
                  <a:lnSpc>
                    <a:spcPct val="150000"/>
                  </a:lnSpc>
                  <a:spcBef>
                    <a:spcPts val="0"/>
                  </a:spcBef>
                  <a:spcAft>
                    <a:spcPts val="600"/>
                  </a:spcAft>
                </a:pPr>
                <a:r>
                  <a:rPr lang="en-US" sz="1200" dirty="0">
                    <a:solidFill>
                      <a:schemeClr val="accent2"/>
                    </a:solidFill>
                    <a:latin typeface="Poppins Light"/>
                    <a:cs typeface="Poppins Light"/>
                    <a:sym typeface="Poppins Light"/>
                  </a:rPr>
                  <a:t>Av=703.71 mm2/m=0.703 mm2/m</a:t>
                </a:r>
              </a:p>
              <a:p>
                <a:pPr marL="0" marR="0" algn="just">
                  <a:lnSpc>
                    <a:spcPct val="150000"/>
                  </a:lnSpc>
                  <a:spcBef>
                    <a:spcPts val="0"/>
                  </a:spcBef>
                  <a:spcAft>
                    <a:spcPts val="600"/>
                  </a:spcAft>
                </a:pPr>
                <a:r>
                  <a:rPr lang="en-US" sz="1200" dirty="0">
                    <a:solidFill>
                      <a:schemeClr val="accent2"/>
                    </a:solidFill>
                    <a:latin typeface="Poppins Light"/>
                    <a:cs typeface="Poppins Light"/>
                    <a:sym typeface="Poppins Light"/>
                  </a:rPr>
                  <a:t>Av min=0.75mm2/mm.</a:t>
                </a:r>
              </a:p>
              <a:p>
                <a:pPr marL="0" marR="0" algn="just">
                  <a:lnSpc>
                    <a:spcPct val="150000"/>
                  </a:lnSpc>
                  <a:spcBef>
                    <a:spcPts val="0"/>
                  </a:spcBef>
                  <a:spcAft>
                    <a:spcPts val="600"/>
                  </a:spcAft>
                </a:pPr>
                <a:r>
                  <a:rPr lang="en-US" sz="1200" dirty="0">
                    <a:solidFill>
                      <a:schemeClr val="accent2"/>
                    </a:solidFill>
                    <a:latin typeface="Poppins Light"/>
                    <a:cs typeface="Poppins Light"/>
                    <a:sym typeface="Poppins Light"/>
                  </a:rPr>
                  <a:t>Av min &gt; Av → Av min will be used.</a:t>
                </a:r>
              </a:p>
              <a:p>
                <a:pPr marL="0" marR="0" algn="just">
                  <a:lnSpc>
                    <a:spcPct val="150000"/>
                  </a:lnSpc>
                  <a:spcBef>
                    <a:spcPts val="0"/>
                  </a:spcBef>
                  <a:spcAft>
                    <a:spcPts val="600"/>
                  </a:spcAft>
                </a:pPr>
                <a:r>
                  <a:rPr lang="en-US" sz="1200" dirty="0">
                    <a:solidFill>
                      <a:schemeClr val="accent2"/>
                    </a:solidFill>
                    <a:latin typeface="Poppins Light"/>
                    <a:cs typeface="Poppins Light"/>
                    <a:sym typeface="Poppins Light"/>
                  </a:rPr>
                  <a:t>Using Ø10 stirrups →1</a:t>
                </a:r>
                <a14:m>
                  <m:oMath xmlns:m="http://schemas.openxmlformats.org/officeDocument/2006/math">
                    <m:r>
                      <a:rPr lang="en-US" sz="1200">
                        <a:solidFill>
                          <a:schemeClr val="accent2"/>
                        </a:solidFill>
                        <a:latin typeface="Cambria Math" panose="02040503050406030204" pitchFamily="18" charset="0"/>
                        <a:sym typeface="Poppins Light"/>
                      </a:rPr>
                      <m:t>Ø</m:t>
                    </m:r>
                  </m:oMath>
                </a14:m>
                <a:r>
                  <a:rPr lang="en-US" sz="1200" dirty="0">
                    <a:solidFill>
                      <a:schemeClr val="accent2"/>
                    </a:solidFill>
                    <a:latin typeface="Poppins Light"/>
                    <a:cs typeface="Poppins Light"/>
                    <a:sym typeface="Poppins Light"/>
                  </a:rPr>
                  <a:t>10/200 mm</a:t>
                </a:r>
              </a:p>
            </p:txBody>
          </p:sp>
        </mc:Choice>
        <mc:Fallback xmlns="">
          <p:sp>
            <p:nvSpPr>
              <p:cNvPr id="795" name="Google Shape;10415;p42"/>
              <p:cNvSpPr txBox="1">
                <a:spLocks noRot="1" noChangeAspect="1" noMove="1" noResize="1" noEditPoints="1" noAdjustHandles="1" noChangeArrowheads="1" noChangeShapeType="1" noTextEdit="1"/>
              </p:cNvSpPr>
              <p:nvPr/>
            </p:nvSpPr>
            <p:spPr>
              <a:xfrm>
                <a:off x="861790" y="2125099"/>
                <a:ext cx="3247046" cy="2639984"/>
              </a:xfrm>
              <a:prstGeom prst="rect">
                <a:avLst/>
              </a:prstGeom>
              <a:blipFill rotWithShape="0">
                <a:blip r:embed="rId3"/>
                <a:stretch>
                  <a:fillRect/>
                </a:stretch>
              </a:blipFill>
              <a:ln>
                <a:noFill/>
              </a:ln>
            </p:spPr>
            <p:txBody>
              <a:bodyPr/>
              <a:lstStyle/>
              <a:p>
                <a:r>
                  <a:rPr lang="en-US">
                    <a:noFill/>
                  </a:rPr>
                  <a:t> </a:t>
                </a:r>
              </a:p>
            </p:txBody>
          </p:sp>
        </mc:Fallback>
      </mc:AlternateContent>
      <p:pic>
        <p:nvPicPr>
          <p:cNvPr id="794" name="Picture 793">
            <a:extLst>
              <a:ext uri="{FF2B5EF4-FFF2-40B4-BE49-F238E27FC236}">
                <a16:creationId xmlns:a16="http://schemas.microsoft.com/office/drawing/2014/main" id="{C7DBA62B-4DAD-4B83-8F3B-970C803BBA7B}"/>
              </a:ext>
            </a:extLst>
          </p:cNvPr>
          <p:cNvPicPr/>
          <p:nvPr/>
        </p:nvPicPr>
        <p:blipFill>
          <a:blip r:embed="rId4" cstate="print">
            <a:extLst>
              <a:ext uri="{28A0092B-C50C-407E-A947-70E740481C1C}">
                <a14:useLocalDpi xmlns:a14="http://schemas.microsoft.com/office/drawing/2010/main" val="0"/>
              </a:ext>
            </a:extLst>
          </a:blip>
          <a:stretch>
            <a:fillRect/>
          </a:stretch>
        </p:blipFill>
        <p:spPr>
          <a:xfrm>
            <a:off x="4256331" y="2012582"/>
            <a:ext cx="4003980" cy="1426091"/>
          </a:xfrm>
          <a:prstGeom prst="rect">
            <a:avLst/>
          </a:prstGeom>
          <a:ln>
            <a:solidFill>
              <a:schemeClr val="tx1"/>
            </a:solidFill>
          </a:ln>
        </p:spPr>
      </p:pic>
    </p:spTree>
    <p:extLst>
      <p:ext uri="{BB962C8B-B14F-4D97-AF65-F5344CB8AC3E}">
        <p14:creationId xmlns:p14="http://schemas.microsoft.com/office/powerpoint/2010/main" val="225497946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12878"/>
        <p:cNvGrpSpPr/>
        <p:nvPr/>
      </p:nvGrpSpPr>
      <p:grpSpPr>
        <a:xfrm>
          <a:off x="0" y="0"/>
          <a:ext cx="0" cy="0"/>
          <a:chOff x="0" y="0"/>
          <a:chExt cx="0" cy="0"/>
        </a:xfrm>
      </p:grpSpPr>
      <p:sp>
        <p:nvSpPr>
          <p:cNvPr id="12880" name="Google Shape;12880;p46"/>
          <p:cNvSpPr txBox="1">
            <a:spLocks noGrp="1"/>
          </p:cNvSpPr>
          <p:nvPr>
            <p:ph type="subTitle" idx="1"/>
          </p:nvPr>
        </p:nvSpPr>
        <p:spPr>
          <a:xfrm>
            <a:off x="991857" y="1095802"/>
            <a:ext cx="3682314" cy="2813254"/>
          </a:xfrm>
          <a:prstGeom prst="rect">
            <a:avLst/>
          </a:prstGeom>
        </p:spPr>
        <p:txBody>
          <a:bodyPr spcFirstLastPara="1" wrap="square" lIns="91425" tIns="91425" rIns="91425" bIns="91425" anchor="t" anchorCtr="0">
            <a:noAutofit/>
          </a:bodyPr>
          <a:lstStyle/>
          <a:p>
            <a:pPr marL="0" indent="0" algn="just">
              <a:lnSpc>
                <a:spcPct val="200000"/>
              </a:lnSpc>
            </a:pPr>
            <a:r>
              <a:rPr lang="en-US" dirty="0">
                <a:solidFill>
                  <a:schemeClr val="accent5">
                    <a:lumMod val="75000"/>
                  </a:schemeClr>
                </a:solidFill>
                <a:sym typeface="Arial"/>
              </a:rPr>
              <a:t>For non-prestressed with h exceeding 900mm, longitudinal skin reinforcement shall be uniformly distributed on both side faces of the beam for a distance h/2 from the tension face .</a:t>
            </a:r>
          </a:p>
          <a:p>
            <a:pPr marL="171450" indent="-171450" algn="just">
              <a:lnSpc>
                <a:spcPct val="200000"/>
              </a:lnSpc>
              <a:buFont typeface="Arial" panose="020B0604020202020204" pitchFamily="34" charset="0"/>
              <a:buChar char="•"/>
            </a:pPr>
            <a:r>
              <a:rPr lang="en-US" dirty="0">
                <a:solidFill>
                  <a:schemeClr val="accent5">
                    <a:lumMod val="75000"/>
                  </a:schemeClr>
                </a:solidFill>
                <a:sym typeface="Arial"/>
              </a:rPr>
              <a:t>All Beams have depth &gt;900 mm, so skin reinforcement is required</a:t>
            </a: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0" lvl="0" indent="0"/>
            <a:endParaRPr dirty="0"/>
          </a:p>
        </p:txBody>
      </p:sp>
      <p:sp>
        <p:nvSpPr>
          <p:cNvPr id="12882" name="Google Shape;12882;p46"/>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r>
              <a:rPr lang="en-US" dirty="0"/>
              <a:t>Design of Beams</a:t>
            </a:r>
          </a:p>
        </p:txBody>
      </p:sp>
      <p:grpSp>
        <p:nvGrpSpPr>
          <p:cNvPr id="2" name="Google Shape;12883;p46"/>
          <p:cNvGrpSpPr/>
          <p:nvPr/>
        </p:nvGrpSpPr>
        <p:grpSpPr>
          <a:xfrm>
            <a:off x="5650905" y="667845"/>
            <a:ext cx="1223788" cy="21378"/>
            <a:chOff x="3096700" y="3484425"/>
            <a:chExt cx="719875" cy="12575"/>
          </a:xfrm>
        </p:grpSpPr>
        <p:sp>
          <p:nvSpPr>
            <p:cNvPr id="12884" name="Google Shape;12884;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46"/>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46"/>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2894;p46"/>
          <p:cNvGrpSpPr/>
          <p:nvPr/>
        </p:nvGrpSpPr>
        <p:grpSpPr>
          <a:xfrm>
            <a:off x="2229265" y="663371"/>
            <a:ext cx="1223745" cy="21378"/>
            <a:chOff x="2940000" y="3484425"/>
            <a:chExt cx="719850" cy="12575"/>
          </a:xfrm>
        </p:grpSpPr>
        <p:sp>
          <p:nvSpPr>
            <p:cNvPr id="12895" name="Google Shape;12895;p46"/>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46"/>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46"/>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46"/>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46"/>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46"/>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46"/>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46"/>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46"/>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46"/>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0" name="Straight Connector 29"/>
          <p:cNvCxnSpPr/>
          <p:nvPr/>
        </p:nvCxnSpPr>
        <p:spPr>
          <a:xfrm>
            <a:off x="4782065" y="1161535"/>
            <a:ext cx="24713" cy="3558746"/>
          </a:xfrm>
          <a:prstGeom prst="line">
            <a:avLst/>
          </a:prstGeom>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35" name="Google Shape;12880;p46"/>
              <p:cNvSpPr txBox="1">
                <a:spLocks/>
              </p:cNvSpPr>
              <p:nvPr/>
            </p:nvSpPr>
            <p:spPr>
              <a:xfrm>
                <a:off x="4867380" y="1160447"/>
                <a:ext cx="3682314" cy="3307325"/>
              </a:xfrm>
              <a:prstGeom prst="rect">
                <a:avLst/>
              </a:prstGeom>
              <a:noFill/>
              <a:ln>
                <a:noFill/>
              </a:ln>
            </p:spPr>
            <p:txBody>
              <a:bodyPr spcFirstLastPara="1" wrap="square" lIns="91425" tIns="91425" rIns="91425" bIns="91425" anchor="t" anchorCtr="0">
                <a:noAutofit/>
              </a:bodyPr>
              <a:lstStyle/>
              <a:p>
                <a:pPr marL="0" marR="0">
                  <a:lnSpc>
                    <a:spcPct val="150000"/>
                  </a:lnSpc>
                  <a:spcBef>
                    <a:spcPts val="0"/>
                  </a:spcBef>
                  <a:spcAft>
                    <a:spcPts val="600"/>
                  </a:spcAft>
                </a:pPr>
                <a:r>
                  <a:rPr lang="en-US" sz="1200" dirty="0">
                    <a:solidFill>
                      <a:schemeClr val="accent5">
                        <a:lumMod val="75000"/>
                      </a:schemeClr>
                    </a:solidFill>
                    <a:latin typeface="Poppins Light"/>
                    <a:cs typeface="Poppins Light"/>
                    <a:sym typeface="Poppins Light"/>
                  </a:rPr>
                  <a:t>Tu=From ETABS </a:t>
                </a:r>
              </a:p>
              <a:p>
                <a:pPr marL="0" marR="0">
                  <a:lnSpc>
                    <a:spcPct val="150000"/>
                  </a:lnSpc>
                  <a:spcBef>
                    <a:spcPts val="0"/>
                  </a:spcBef>
                  <a:spcAft>
                    <a:spcPts val="600"/>
                  </a:spcAft>
                </a:pPr>
                <a:r>
                  <a:rPr lang="en-US" sz="1200" dirty="0">
                    <a:solidFill>
                      <a:schemeClr val="accent5">
                        <a:lumMod val="75000"/>
                      </a:schemeClr>
                    </a:solidFill>
                    <a:latin typeface="Poppins Light"/>
                    <a:cs typeface="Poppins Light"/>
                    <a:sym typeface="Poppins Light"/>
                  </a:rPr>
                  <a:t>Tth= </a:t>
                </a:r>
                <a14:m>
                  <m:oMath xmlns:m="http://schemas.openxmlformats.org/officeDocument/2006/math">
                    <m:f>
                      <m:fPr>
                        <m:ctrlPr>
                          <a:rPr lang="en-US" sz="1200" i="1">
                            <a:solidFill>
                              <a:schemeClr val="accent5">
                                <a:lumMod val="75000"/>
                              </a:schemeClr>
                            </a:solidFill>
                            <a:latin typeface="Cambria Math" panose="02040503050406030204" pitchFamily="18" charset="0"/>
                            <a:sym typeface="Poppins Light"/>
                          </a:rPr>
                        </m:ctrlPr>
                      </m:fPr>
                      <m:num>
                        <m:r>
                          <a:rPr lang="en-US" sz="1200">
                            <a:solidFill>
                              <a:schemeClr val="accent5">
                                <a:lumMod val="75000"/>
                              </a:schemeClr>
                            </a:solidFill>
                            <a:latin typeface="Cambria Math" panose="02040503050406030204" pitchFamily="18" charset="0"/>
                            <a:sym typeface="Poppins Light"/>
                          </a:rPr>
                          <m:t>1</m:t>
                        </m:r>
                      </m:num>
                      <m:den>
                        <m:r>
                          <a:rPr lang="en-US" sz="1200">
                            <a:solidFill>
                              <a:schemeClr val="accent5">
                                <a:lumMod val="75000"/>
                              </a:schemeClr>
                            </a:solidFill>
                            <a:latin typeface="Cambria Math" panose="02040503050406030204" pitchFamily="18" charset="0"/>
                            <a:sym typeface="Poppins Light"/>
                          </a:rPr>
                          <m:t>12</m:t>
                        </m:r>
                      </m:den>
                    </m:f>
                  </m:oMath>
                </a14:m>
                <a:r>
                  <a:rPr lang="en-US" sz="1200" dirty="0">
                    <a:solidFill>
                      <a:schemeClr val="accent5">
                        <a:lumMod val="75000"/>
                      </a:schemeClr>
                    </a:solidFill>
                    <a:latin typeface="Poppins Light"/>
                    <a:cs typeface="Poppins Light"/>
                    <a:sym typeface="Poppins Light"/>
                  </a:rPr>
                  <a:t> </a:t>
                </a:r>
                <a14:m>
                  <m:oMath xmlns:m="http://schemas.openxmlformats.org/officeDocument/2006/math">
                    <m:r>
                      <a:rPr lang="en-US" sz="1200">
                        <a:solidFill>
                          <a:schemeClr val="accent5">
                            <a:lumMod val="75000"/>
                          </a:schemeClr>
                        </a:solidFill>
                        <a:latin typeface="Cambria Math" panose="02040503050406030204" pitchFamily="18" charset="0"/>
                        <a:sym typeface="Poppins Light"/>
                      </a:rPr>
                      <m:t>∅</m:t>
                    </m:r>
                  </m:oMath>
                </a14:m>
                <a:r>
                  <a:rPr lang="en-US" sz="1200" dirty="0">
                    <a:solidFill>
                      <a:schemeClr val="accent5">
                        <a:lumMod val="75000"/>
                      </a:schemeClr>
                    </a:solidFill>
                    <a:latin typeface="Poppins Light"/>
                    <a:cs typeface="Poppins Light"/>
                    <a:sym typeface="Poppins Light"/>
                  </a:rPr>
                  <a:t> </a:t>
                </a:r>
                <a14:m>
                  <m:oMath xmlns:m="http://schemas.openxmlformats.org/officeDocument/2006/math">
                    <m:rad>
                      <m:radPr>
                        <m:degHide m:val="on"/>
                        <m:ctrlPr>
                          <a:rPr lang="en-US" sz="1200" i="1">
                            <a:solidFill>
                              <a:schemeClr val="accent5">
                                <a:lumMod val="75000"/>
                              </a:schemeClr>
                            </a:solidFill>
                            <a:latin typeface="Cambria Math" panose="02040503050406030204" pitchFamily="18" charset="0"/>
                            <a:sym typeface="Poppins Light"/>
                          </a:rPr>
                        </m:ctrlPr>
                      </m:radPr>
                      <m:deg/>
                      <m:e>
                        <m:r>
                          <m:rPr>
                            <m:sty m:val="p"/>
                          </m:rPr>
                          <a:rPr lang="en-US" sz="1200">
                            <a:solidFill>
                              <a:schemeClr val="accent5">
                                <a:lumMod val="75000"/>
                              </a:schemeClr>
                            </a:solidFill>
                            <a:latin typeface="Cambria Math" panose="02040503050406030204" pitchFamily="18" charset="0"/>
                            <a:sym typeface="Poppins Light"/>
                          </a:rPr>
                          <m:t>f</m:t>
                        </m:r>
                        <m:r>
                          <a:rPr lang="en-US" sz="1200">
                            <a:solidFill>
                              <a:schemeClr val="accent5">
                                <a:lumMod val="75000"/>
                              </a:schemeClr>
                            </a:solidFill>
                            <a:latin typeface="Cambria Math" panose="02040503050406030204" pitchFamily="18" charset="0"/>
                            <a:sym typeface="Poppins Light"/>
                          </a:rPr>
                          <m:t>′</m:t>
                        </m:r>
                        <m:r>
                          <m:rPr>
                            <m:sty m:val="p"/>
                          </m:rPr>
                          <a:rPr lang="en-US" sz="1200">
                            <a:solidFill>
                              <a:schemeClr val="accent5">
                                <a:lumMod val="75000"/>
                              </a:schemeClr>
                            </a:solidFill>
                            <a:latin typeface="Cambria Math" panose="02040503050406030204" pitchFamily="18" charset="0"/>
                            <a:sym typeface="Poppins Light"/>
                          </a:rPr>
                          <m:t>c</m:t>
                        </m:r>
                      </m:e>
                    </m:rad>
                    <m:r>
                      <a:rPr lang="en-US" sz="1200">
                        <a:solidFill>
                          <a:schemeClr val="accent5">
                            <a:lumMod val="75000"/>
                          </a:schemeClr>
                        </a:solidFill>
                        <a:latin typeface="Cambria Math" panose="02040503050406030204" pitchFamily="18" charset="0"/>
                        <a:sym typeface="Poppins Light"/>
                      </a:rPr>
                      <m:t> </m:t>
                    </m:r>
                  </m:oMath>
                </a14:m>
                <a:r>
                  <a:rPr lang="en-US" sz="1200" dirty="0">
                    <a:solidFill>
                      <a:schemeClr val="accent5">
                        <a:lumMod val="75000"/>
                      </a:schemeClr>
                    </a:solidFill>
                    <a:latin typeface="Poppins Light"/>
                    <a:cs typeface="Poppins Light"/>
                    <a:sym typeface="Poppins Light"/>
                  </a:rPr>
                  <a:t> </a:t>
                </a:r>
                <a14:m>
                  <m:oMath xmlns:m="http://schemas.openxmlformats.org/officeDocument/2006/math">
                    <m:f>
                      <m:fPr>
                        <m:ctrlPr>
                          <a:rPr lang="en-US" sz="1200" i="1">
                            <a:solidFill>
                              <a:schemeClr val="accent5">
                                <a:lumMod val="75000"/>
                              </a:schemeClr>
                            </a:solidFill>
                            <a:latin typeface="Cambria Math" panose="02040503050406030204" pitchFamily="18" charset="0"/>
                            <a:sym typeface="Poppins Light"/>
                          </a:rPr>
                        </m:ctrlPr>
                      </m:fPr>
                      <m:num>
                        <m:sSup>
                          <m:sSupPr>
                            <m:ctrlPr>
                              <a:rPr lang="en-US" sz="1200" i="1">
                                <a:solidFill>
                                  <a:schemeClr val="accent5">
                                    <a:lumMod val="75000"/>
                                  </a:schemeClr>
                                </a:solidFill>
                                <a:latin typeface="Cambria Math" panose="02040503050406030204" pitchFamily="18" charset="0"/>
                                <a:sym typeface="Poppins Light"/>
                              </a:rPr>
                            </m:ctrlPr>
                          </m:sSupPr>
                          <m:e>
                            <m:r>
                              <a:rPr lang="en-US" sz="1200">
                                <a:solidFill>
                                  <a:schemeClr val="accent5">
                                    <a:lumMod val="75000"/>
                                  </a:schemeClr>
                                </a:solidFill>
                                <a:latin typeface="Cambria Math" panose="02040503050406030204" pitchFamily="18" charset="0"/>
                                <a:sym typeface="Poppins Light"/>
                              </a:rPr>
                              <m:t>𝐴𝑐𝑝</m:t>
                            </m:r>
                          </m:e>
                          <m:sup>
                            <m:r>
                              <a:rPr lang="en-US" sz="1200">
                                <a:solidFill>
                                  <a:schemeClr val="accent5">
                                    <a:lumMod val="75000"/>
                                  </a:schemeClr>
                                </a:solidFill>
                                <a:latin typeface="Cambria Math" panose="02040503050406030204" pitchFamily="18" charset="0"/>
                                <a:sym typeface="Poppins Light"/>
                              </a:rPr>
                              <m:t>2</m:t>
                            </m:r>
                          </m:sup>
                        </m:sSup>
                      </m:num>
                      <m:den>
                        <m:r>
                          <a:rPr lang="en-US" sz="1200">
                            <a:solidFill>
                              <a:schemeClr val="accent5">
                                <a:lumMod val="75000"/>
                              </a:schemeClr>
                            </a:solidFill>
                            <a:latin typeface="Cambria Math" panose="02040503050406030204" pitchFamily="18" charset="0"/>
                            <a:sym typeface="Poppins Light"/>
                          </a:rPr>
                          <m:t>𝑃𝑐𝑝</m:t>
                        </m:r>
                      </m:den>
                    </m:f>
                  </m:oMath>
                </a14:m>
                <a:r>
                  <a:rPr lang="en-US" sz="1200" dirty="0">
                    <a:solidFill>
                      <a:schemeClr val="accent5">
                        <a:lumMod val="75000"/>
                      </a:schemeClr>
                    </a:solidFill>
                    <a:latin typeface="Poppins Light"/>
                    <a:cs typeface="Poppins Light"/>
                    <a:sym typeface="Poppins Light"/>
                  </a:rPr>
                  <a:t> ,If Tu&lt;</a:t>
                </a:r>
                <a:r>
                  <a:rPr lang="en-US" sz="1200" dirty="0" err="1">
                    <a:solidFill>
                      <a:schemeClr val="accent5">
                        <a:lumMod val="75000"/>
                      </a:schemeClr>
                    </a:solidFill>
                    <a:latin typeface="Poppins Light"/>
                    <a:cs typeface="Poppins Light"/>
                    <a:sym typeface="Poppins Light"/>
                  </a:rPr>
                  <a:t>Tth</a:t>
                </a:r>
                <a:r>
                  <a:rPr lang="en-US" sz="1200" dirty="0">
                    <a:solidFill>
                      <a:schemeClr val="accent5">
                        <a:lumMod val="75000"/>
                      </a:schemeClr>
                    </a:solidFill>
                    <a:latin typeface="Poppins Light"/>
                    <a:cs typeface="Poppins Light"/>
                    <a:sym typeface="Poppins Light"/>
                  </a:rPr>
                  <a:t> then Torsion </a:t>
                </a:r>
                <a:r>
                  <a:rPr lang="en-US" sz="1200" dirty="0">
                    <a:solidFill>
                      <a:schemeClr val="accent5">
                        <a:lumMod val="75000"/>
                      </a:schemeClr>
                    </a:solidFill>
                    <a:latin typeface="Poppins Light"/>
                    <a:ea typeface="Poppins Light"/>
                    <a:cs typeface="Poppins Light"/>
                    <a:sym typeface="Poppins Light"/>
                  </a:rPr>
                  <a:t>doesn’t need to be considered. </a:t>
                </a:r>
              </a:p>
              <a:p>
                <a:pPr marL="171450" marR="0" indent="-171450">
                  <a:lnSpc>
                    <a:spcPct val="150000"/>
                  </a:lnSpc>
                  <a:spcBef>
                    <a:spcPts val="0"/>
                  </a:spcBef>
                  <a:spcAft>
                    <a:spcPts val="600"/>
                  </a:spcAft>
                  <a:buFont typeface="Arial" panose="020B0604020202020204" pitchFamily="34" charset="0"/>
                  <a:buChar char="•"/>
                </a:pPr>
                <a:r>
                  <a:rPr lang="en-US" sz="1200" dirty="0">
                    <a:solidFill>
                      <a:schemeClr val="accent5">
                        <a:lumMod val="75000"/>
                      </a:schemeClr>
                    </a:solidFill>
                    <a:latin typeface="Poppins Light"/>
                    <a:ea typeface="Poppins Light"/>
                    <a:cs typeface="Poppins Light"/>
                    <a:sym typeface="Poppins Light"/>
                  </a:rPr>
                  <a:t>Torsion transverse reinforcement</a:t>
                </a:r>
              </a:p>
              <a:p>
                <a:pPr marR="0">
                  <a:lnSpc>
                    <a:spcPct val="150000"/>
                  </a:lnSpc>
                  <a:spcBef>
                    <a:spcPts val="0"/>
                  </a:spcBef>
                  <a:spcAft>
                    <a:spcPts val="600"/>
                  </a:spcAft>
                </a:pPr>
                <a14:m>
                  <m:oMathPara xmlns:m="http://schemas.openxmlformats.org/officeDocument/2006/math">
                    <m:oMathParaPr>
                      <m:jc m:val="left"/>
                    </m:oMathParaPr>
                    <m:oMath xmlns:m="http://schemas.openxmlformats.org/officeDocument/2006/math">
                      <m:f>
                        <m:fPr>
                          <m:ctrlPr>
                            <a:rPr lang="en-US" sz="1200" i="1">
                              <a:solidFill>
                                <a:schemeClr val="accent5">
                                  <a:lumMod val="75000"/>
                                </a:schemeClr>
                              </a:solidFill>
                              <a:latin typeface="Cambria Math" panose="02040503050406030204" pitchFamily="18" charset="0"/>
                              <a:ea typeface="Poppins Light"/>
                              <a:cs typeface="Poppins Light"/>
                              <a:sym typeface="Poppins Light"/>
                            </a:rPr>
                          </m:ctrlPr>
                        </m:fPr>
                        <m:num>
                          <m:r>
                            <a:rPr lang="en-US" sz="1200">
                              <a:solidFill>
                                <a:schemeClr val="accent5">
                                  <a:lumMod val="75000"/>
                                </a:schemeClr>
                              </a:solidFill>
                              <a:latin typeface="Cambria Math" panose="02040503050406030204" pitchFamily="18" charset="0"/>
                              <a:ea typeface="Poppins Light"/>
                              <a:cs typeface="Poppins Light"/>
                              <a:sym typeface="Poppins Light"/>
                            </a:rPr>
                            <m:t>𝐴𝑡</m:t>
                          </m:r>
                        </m:num>
                        <m:den>
                          <m:r>
                            <a:rPr lang="en-US" sz="1200">
                              <a:solidFill>
                                <a:schemeClr val="accent5">
                                  <a:lumMod val="75000"/>
                                </a:schemeClr>
                              </a:solidFill>
                              <a:latin typeface="Cambria Math" panose="02040503050406030204" pitchFamily="18" charset="0"/>
                              <a:ea typeface="Poppins Light"/>
                              <a:cs typeface="Poppins Light"/>
                              <a:sym typeface="Poppins Light"/>
                            </a:rPr>
                            <m:t>𝑠</m:t>
                          </m:r>
                        </m:den>
                      </m:f>
                      <m:r>
                        <a:rPr lang="en-US" sz="1200">
                          <a:solidFill>
                            <a:schemeClr val="accent5">
                              <a:lumMod val="75000"/>
                            </a:schemeClr>
                          </a:solidFill>
                          <a:latin typeface="Cambria Math" panose="02040503050406030204" pitchFamily="18" charset="0"/>
                          <a:ea typeface="Poppins Light"/>
                          <a:cs typeface="Poppins Light"/>
                          <a:sym typeface="Poppins Light"/>
                        </a:rPr>
                        <m:t>=</m:t>
                      </m:r>
                      <m:f>
                        <m:fPr>
                          <m:ctrlPr>
                            <a:rPr lang="en-US" sz="1200" i="1">
                              <a:solidFill>
                                <a:schemeClr val="accent5">
                                  <a:lumMod val="75000"/>
                                </a:schemeClr>
                              </a:solidFill>
                              <a:latin typeface="Cambria Math" panose="02040503050406030204" pitchFamily="18" charset="0"/>
                              <a:ea typeface="Poppins Light"/>
                              <a:cs typeface="Poppins Light"/>
                              <a:sym typeface="Poppins Light"/>
                            </a:rPr>
                          </m:ctrlPr>
                        </m:fPr>
                        <m:num>
                          <m:r>
                            <a:rPr lang="en-US" sz="1200">
                              <a:solidFill>
                                <a:schemeClr val="accent5">
                                  <a:lumMod val="75000"/>
                                </a:schemeClr>
                              </a:solidFill>
                              <a:latin typeface="Cambria Math" panose="02040503050406030204" pitchFamily="18" charset="0"/>
                              <a:ea typeface="Poppins Light"/>
                              <a:cs typeface="Poppins Light"/>
                              <a:sym typeface="Poppins Light"/>
                            </a:rPr>
                            <m:t>𝑇𝑢</m:t>
                          </m:r>
                        </m:num>
                        <m:den>
                          <m:r>
                            <a:rPr lang="en-US" sz="1200">
                              <a:solidFill>
                                <a:schemeClr val="accent5">
                                  <a:lumMod val="75000"/>
                                </a:schemeClr>
                              </a:solidFill>
                              <a:latin typeface="Cambria Math" panose="02040503050406030204" pitchFamily="18" charset="0"/>
                              <a:ea typeface="Poppins Light"/>
                              <a:cs typeface="Poppins Light"/>
                              <a:sym typeface="Poppins Light"/>
                            </a:rPr>
                            <m:t>2</m:t>
                          </m:r>
                          <m:r>
                            <a:rPr lang="en-US" sz="1200">
                              <a:solidFill>
                                <a:schemeClr val="accent5">
                                  <a:lumMod val="75000"/>
                                </a:schemeClr>
                              </a:solidFill>
                              <a:latin typeface="Cambria Math" panose="02040503050406030204" pitchFamily="18" charset="0"/>
                              <a:ea typeface="Poppins Light"/>
                              <a:cs typeface="Poppins Light"/>
                              <a:sym typeface="Poppins Light"/>
                            </a:rPr>
                            <m:t>∗</m:t>
                          </m:r>
                          <m:r>
                            <a:rPr lang="en-US" sz="1200">
                              <a:solidFill>
                                <a:schemeClr val="accent5">
                                  <a:lumMod val="75000"/>
                                </a:schemeClr>
                              </a:solidFill>
                              <a:latin typeface="Cambria Math" panose="02040503050406030204" pitchFamily="18" charset="0"/>
                              <a:ea typeface="Poppins Light"/>
                              <a:cs typeface="Poppins Light"/>
                              <a:sym typeface="Poppins Light"/>
                            </a:rPr>
                            <m:t>∅</m:t>
                          </m:r>
                          <m:r>
                            <a:rPr lang="en-US" sz="1200">
                              <a:solidFill>
                                <a:schemeClr val="accent5">
                                  <a:lumMod val="75000"/>
                                </a:schemeClr>
                              </a:solidFill>
                              <a:latin typeface="Cambria Math" panose="02040503050406030204" pitchFamily="18" charset="0"/>
                              <a:ea typeface="Poppins Light"/>
                              <a:cs typeface="Poppins Light"/>
                              <a:sym typeface="Poppins Light"/>
                            </a:rPr>
                            <m:t>∗ </m:t>
                          </m:r>
                          <m:r>
                            <a:rPr lang="en-US" sz="1200">
                              <a:solidFill>
                                <a:schemeClr val="accent5">
                                  <a:lumMod val="75000"/>
                                </a:schemeClr>
                              </a:solidFill>
                              <a:latin typeface="Cambria Math" panose="02040503050406030204" pitchFamily="18" charset="0"/>
                              <a:ea typeface="Poppins Light"/>
                              <a:cs typeface="Poppins Light"/>
                              <a:sym typeface="Poppins Light"/>
                            </a:rPr>
                            <m:t>𝐴𝑜</m:t>
                          </m:r>
                          <m:r>
                            <a:rPr lang="en-US" sz="1200">
                              <a:solidFill>
                                <a:schemeClr val="accent5">
                                  <a:lumMod val="75000"/>
                                </a:schemeClr>
                              </a:solidFill>
                              <a:latin typeface="Cambria Math" panose="02040503050406030204" pitchFamily="18" charset="0"/>
                              <a:ea typeface="Poppins Light"/>
                              <a:cs typeface="Poppins Light"/>
                              <a:sym typeface="Poppins Light"/>
                            </a:rPr>
                            <m:t>∗ </m:t>
                          </m:r>
                          <m:r>
                            <a:rPr lang="en-US" sz="1200">
                              <a:solidFill>
                                <a:schemeClr val="accent5">
                                  <a:lumMod val="75000"/>
                                </a:schemeClr>
                              </a:solidFill>
                              <a:latin typeface="Cambria Math" panose="02040503050406030204" pitchFamily="18" charset="0"/>
                              <a:ea typeface="Poppins Light"/>
                              <a:cs typeface="Poppins Light"/>
                              <a:sym typeface="Poppins Light"/>
                            </a:rPr>
                            <m:t>𝑓𝑦</m:t>
                          </m:r>
                        </m:den>
                      </m:f>
                      <m:r>
                        <a:rPr lang="en-US" sz="1200">
                          <a:solidFill>
                            <a:schemeClr val="accent5">
                              <a:lumMod val="75000"/>
                            </a:schemeClr>
                          </a:solidFill>
                          <a:latin typeface="Cambria Math" panose="02040503050406030204" pitchFamily="18" charset="0"/>
                          <a:ea typeface="Poppins Light"/>
                          <a:cs typeface="Poppins Light"/>
                          <a:sym typeface="Poppins Light"/>
                        </a:rPr>
                        <m:t>  </m:t>
                      </m:r>
                    </m:oMath>
                  </m:oMathPara>
                </a14:m>
                <a:endParaRPr lang="en-US" sz="1200" dirty="0">
                  <a:solidFill>
                    <a:schemeClr val="accent5">
                      <a:lumMod val="75000"/>
                    </a:schemeClr>
                  </a:solidFill>
                  <a:latin typeface="Poppins Light"/>
                  <a:ea typeface="Poppins Light"/>
                  <a:cs typeface="Poppins Light"/>
                  <a:sym typeface="Poppins Light"/>
                </a:endParaRPr>
              </a:p>
              <a:p>
                <a:pPr marL="285750" indent="-285750">
                  <a:lnSpc>
                    <a:spcPct val="150000"/>
                  </a:lnSpc>
                  <a:spcAft>
                    <a:spcPts val="600"/>
                  </a:spcAft>
                  <a:buFont typeface="Arial" panose="020B0604020202020204" pitchFamily="34" charset="0"/>
                  <a:buChar char="•"/>
                </a:pPr>
                <a:r>
                  <a:rPr lang="en-US" sz="1200" dirty="0">
                    <a:solidFill>
                      <a:schemeClr val="accent5">
                        <a:lumMod val="75000"/>
                      </a:schemeClr>
                    </a:solidFill>
                    <a:latin typeface="Poppins Light"/>
                    <a:ea typeface="Poppins Light"/>
                    <a:cs typeface="Poppins Light"/>
                    <a:sym typeface="Poppins Light"/>
                  </a:rPr>
                  <a:t>Total torsion transverse reinforcement</a:t>
                </a:r>
              </a:p>
              <a:p>
                <a:pPr marR="0">
                  <a:lnSpc>
                    <a:spcPct val="150000"/>
                  </a:lnSpc>
                  <a:spcBef>
                    <a:spcPts val="0"/>
                  </a:spcBef>
                  <a:spcAft>
                    <a:spcPts val="600"/>
                  </a:spcAft>
                </a:pPr>
                <a14:m>
                  <m:oMath xmlns:m="http://schemas.openxmlformats.org/officeDocument/2006/math">
                    <m:f>
                      <m:fPr>
                        <m:ctrlPr>
                          <a:rPr lang="en-US" sz="1200" i="1">
                            <a:solidFill>
                              <a:schemeClr val="accent5">
                                <a:lumMod val="75000"/>
                              </a:schemeClr>
                            </a:solidFill>
                            <a:latin typeface="Cambria Math" panose="02040503050406030204" pitchFamily="18" charset="0"/>
                            <a:ea typeface="Poppins Light"/>
                            <a:cs typeface="Poppins Light"/>
                            <a:sym typeface="Poppins Light"/>
                          </a:rPr>
                        </m:ctrlPr>
                      </m:fPr>
                      <m:num>
                        <m:r>
                          <a:rPr lang="en-US" sz="1200">
                            <a:solidFill>
                              <a:schemeClr val="accent5">
                                <a:lumMod val="75000"/>
                              </a:schemeClr>
                            </a:solidFill>
                            <a:latin typeface="Cambria Math" panose="02040503050406030204" pitchFamily="18" charset="0"/>
                            <a:ea typeface="Poppins Light"/>
                            <a:cs typeface="Poppins Light"/>
                            <a:sym typeface="Poppins Light"/>
                          </a:rPr>
                          <m:t>𝐴𝑡</m:t>
                        </m:r>
                        <m:r>
                          <a:rPr lang="en-US" sz="1200">
                            <a:solidFill>
                              <a:schemeClr val="accent5">
                                <a:lumMod val="75000"/>
                              </a:schemeClr>
                            </a:solidFill>
                            <a:latin typeface="Cambria Math" panose="02040503050406030204" pitchFamily="18" charset="0"/>
                            <a:ea typeface="Poppins Light"/>
                            <a:cs typeface="Poppins Light"/>
                            <a:sym typeface="Poppins Light"/>
                          </a:rPr>
                          <m:t>+</m:t>
                        </m:r>
                        <m:r>
                          <a:rPr lang="en-US" sz="1200">
                            <a:solidFill>
                              <a:schemeClr val="accent5">
                                <a:lumMod val="75000"/>
                              </a:schemeClr>
                            </a:solidFill>
                            <a:latin typeface="Cambria Math" panose="02040503050406030204" pitchFamily="18" charset="0"/>
                            <a:ea typeface="Poppins Light"/>
                            <a:cs typeface="Poppins Light"/>
                            <a:sym typeface="Poppins Light"/>
                          </a:rPr>
                          <m:t>𝐴𝑣</m:t>
                        </m:r>
                      </m:num>
                      <m:den>
                        <m:r>
                          <a:rPr lang="en-US" sz="1200">
                            <a:solidFill>
                              <a:schemeClr val="accent5">
                                <a:lumMod val="75000"/>
                              </a:schemeClr>
                            </a:solidFill>
                            <a:latin typeface="Cambria Math" panose="02040503050406030204" pitchFamily="18" charset="0"/>
                            <a:ea typeface="Poppins Light"/>
                            <a:cs typeface="Poppins Light"/>
                            <a:sym typeface="Poppins Light"/>
                          </a:rPr>
                          <m:t>𝑠</m:t>
                        </m:r>
                      </m:den>
                    </m:f>
                  </m:oMath>
                </a14:m>
                <a:r>
                  <a:rPr lang="en-US" sz="1200" dirty="0">
                    <a:solidFill>
                      <a:schemeClr val="accent5">
                        <a:lumMod val="75000"/>
                      </a:schemeClr>
                    </a:solidFill>
                    <a:latin typeface="Poppins Light"/>
                    <a:ea typeface="Poppins Light"/>
                    <a:cs typeface="Poppins Light"/>
                    <a:sym typeface="Poppins Light"/>
                  </a:rPr>
                  <a:t>=</a:t>
                </a:r>
                <a14:m>
                  <m:oMath xmlns:m="http://schemas.openxmlformats.org/officeDocument/2006/math">
                    <m:r>
                      <a:rPr lang="en-US" sz="1200">
                        <a:solidFill>
                          <a:schemeClr val="accent5">
                            <a:lumMod val="75000"/>
                          </a:schemeClr>
                        </a:solidFill>
                        <a:latin typeface="Cambria Math" panose="02040503050406030204" pitchFamily="18" charset="0"/>
                        <a:ea typeface="Poppins Light"/>
                        <a:cs typeface="Poppins Light"/>
                        <a:sym typeface="Poppins Light"/>
                      </a:rPr>
                      <m:t> </m:t>
                    </m:r>
                    <m:f>
                      <m:fPr>
                        <m:ctrlPr>
                          <a:rPr lang="en-US" sz="1200" i="1">
                            <a:solidFill>
                              <a:schemeClr val="accent5">
                                <a:lumMod val="75000"/>
                              </a:schemeClr>
                            </a:solidFill>
                            <a:latin typeface="Cambria Math" panose="02040503050406030204" pitchFamily="18" charset="0"/>
                            <a:ea typeface="Poppins Light"/>
                            <a:cs typeface="Poppins Light"/>
                            <a:sym typeface="Poppins Light"/>
                          </a:rPr>
                        </m:ctrlPr>
                      </m:fPr>
                      <m:num>
                        <m:r>
                          <a:rPr lang="en-US" sz="1200">
                            <a:solidFill>
                              <a:schemeClr val="accent5">
                                <a:lumMod val="75000"/>
                              </a:schemeClr>
                            </a:solidFill>
                            <a:latin typeface="Cambria Math" panose="02040503050406030204" pitchFamily="18" charset="0"/>
                            <a:ea typeface="Poppins Light"/>
                            <a:cs typeface="Poppins Light"/>
                            <a:sym typeface="Poppins Light"/>
                          </a:rPr>
                          <m:t>𝐴𝑣</m:t>
                        </m:r>
                      </m:num>
                      <m:den>
                        <m:r>
                          <a:rPr lang="en-US" sz="1200">
                            <a:solidFill>
                              <a:schemeClr val="accent5">
                                <a:lumMod val="75000"/>
                              </a:schemeClr>
                            </a:solidFill>
                            <a:latin typeface="Cambria Math" panose="02040503050406030204" pitchFamily="18" charset="0"/>
                            <a:ea typeface="Poppins Light"/>
                            <a:cs typeface="Poppins Light"/>
                            <a:sym typeface="Poppins Light"/>
                          </a:rPr>
                          <m:t>𝑠</m:t>
                        </m:r>
                      </m:den>
                    </m:f>
                  </m:oMath>
                </a14:m>
                <a:r>
                  <a:rPr lang="en-US" sz="1200" dirty="0">
                    <a:solidFill>
                      <a:schemeClr val="accent5">
                        <a:lumMod val="75000"/>
                      </a:schemeClr>
                    </a:solidFill>
                    <a:latin typeface="Poppins Light"/>
                    <a:ea typeface="Poppins Light"/>
                    <a:cs typeface="Poppins Light"/>
                    <a:sym typeface="Poppins Light"/>
                  </a:rPr>
                  <a:t>+ </a:t>
                </a:r>
                <a14:m>
                  <m:oMath xmlns:m="http://schemas.openxmlformats.org/officeDocument/2006/math">
                    <m:f>
                      <m:fPr>
                        <m:ctrlPr>
                          <a:rPr lang="en-US" sz="1200" i="1">
                            <a:solidFill>
                              <a:schemeClr val="accent5">
                                <a:lumMod val="75000"/>
                              </a:schemeClr>
                            </a:solidFill>
                            <a:latin typeface="Cambria Math" panose="02040503050406030204" pitchFamily="18" charset="0"/>
                            <a:ea typeface="Poppins Light"/>
                            <a:cs typeface="Poppins Light"/>
                            <a:sym typeface="Poppins Light"/>
                          </a:rPr>
                        </m:ctrlPr>
                      </m:fPr>
                      <m:num>
                        <m:r>
                          <a:rPr lang="en-US" sz="1200">
                            <a:solidFill>
                              <a:schemeClr val="accent5">
                                <a:lumMod val="75000"/>
                              </a:schemeClr>
                            </a:solidFill>
                            <a:latin typeface="Cambria Math" panose="02040503050406030204" pitchFamily="18" charset="0"/>
                            <a:ea typeface="Poppins Light"/>
                            <a:cs typeface="Poppins Light"/>
                            <a:sym typeface="Poppins Light"/>
                          </a:rPr>
                          <m:t>2</m:t>
                        </m:r>
                        <m:r>
                          <a:rPr lang="en-US" sz="1200">
                            <a:solidFill>
                              <a:schemeClr val="accent5">
                                <a:lumMod val="75000"/>
                              </a:schemeClr>
                            </a:solidFill>
                            <a:latin typeface="Cambria Math" panose="02040503050406030204" pitchFamily="18" charset="0"/>
                            <a:ea typeface="Poppins Light"/>
                            <a:cs typeface="Poppins Light"/>
                            <a:sym typeface="Poppins Light"/>
                          </a:rPr>
                          <m:t>𝐴𝑡</m:t>
                        </m:r>
                      </m:num>
                      <m:den>
                        <m:r>
                          <a:rPr lang="en-US" sz="1200">
                            <a:solidFill>
                              <a:schemeClr val="accent5">
                                <a:lumMod val="75000"/>
                              </a:schemeClr>
                            </a:solidFill>
                            <a:latin typeface="Cambria Math" panose="02040503050406030204" pitchFamily="18" charset="0"/>
                            <a:ea typeface="Poppins Light"/>
                            <a:cs typeface="Poppins Light"/>
                            <a:sym typeface="Poppins Light"/>
                          </a:rPr>
                          <m:t>𝑠</m:t>
                        </m:r>
                      </m:den>
                    </m:f>
                  </m:oMath>
                </a14:m>
                <a:endParaRPr lang="en-US" sz="1200" dirty="0">
                  <a:solidFill>
                    <a:schemeClr val="accent5">
                      <a:lumMod val="75000"/>
                    </a:schemeClr>
                  </a:solidFill>
                  <a:latin typeface="Poppins Light"/>
                  <a:ea typeface="Poppins Light"/>
                  <a:cs typeface="Poppins Light"/>
                  <a:sym typeface="Poppins Light"/>
                </a:endParaRPr>
              </a:p>
              <a:p>
                <a:pPr marL="171450" indent="-171450">
                  <a:lnSpc>
                    <a:spcPct val="150000"/>
                  </a:lnSpc>
                  <a:spcAft>
                    <a:spcPts val="600"/>
                  </a:spcAft>
                  <a:buFont typeface="Arial" panose="020B0604020202020204" pitchFamily="34" charset="0"/>
                  <a:buChar char="•"/>
                </a:pPr>
                <a:r>
                  <a:rPr lang="en-US" sz="1200" dirty="0">
                    <a:solidFill>
                      <a:schemeClr val="accent5">
                        <a:lumMod val="75000"/>
                      </a:schemeClr>
                    </a:solidFill>
                    <a:latin typeface="Poppins Light"/>
                    <a:ea typeface="Poppins Light"/>
                    <a:cs typeface="Poppins Light"/>
                    <a:sym typeface="Poppins Light"/>
                  </a:rPr>
                  <a:t>Torsion longitudinal  reinforcement</a:t>
                </a:r>
              </a:p>
              <a:p>
                <a:pPr marL="171450" marR="0" indent="-171450">
                  <a:lnSpc>
                    <a:spcPct val="150000"/>
                  </a:lnSpc>
                  <a:spcBef>
                    <a:spcPts val="0"/>
                  </a:spcBef>
                  <a:spcAft>
                    <a:spcPts val="600"/>
                  </a:spcAft>
                  <a:buFont typeface="Arial" panose="020B0604020202020204" pitchFamily="34" charset="0"/>
                  <a:buChar char="•"/>
                </a:pPr>
                <a14:m>
                  <m:oMath xmlns:m="http://schemas.openxmlformats.org/officeDocument/2006/math">
                    <m:r>
                      <a:rPr lang="en-US" sz="1200">
                        <a:solidFill>
                          <a:schemeClr val="accent5">
                            <a:lumMod val="75000"/>
                          </a:schemeClr>
                        </a:solidFill>
                        <a:latin typeface="Cambria Math" panose="02040503050406030204" pitchFamily="18" charset="0"/>
                        <a:ea typeface="Poppins Light"/>
                        <a:cs typeface="Poppins Light"/>
                        <a:sym typeface="Poppins Light"/>
                      </a:rPr>
                      <m:t>𝐴𝐿</m:t>
                    </m:r>
                    <m:r>
                      <a:rPr lang="en-US" sz="1200">
                        <a:solidFill>
                          <a:schemeClr val="accent5">
                            <a:lumMod val="75000"/>
                          </a:schemeClr>
                        </a:solidFill>
                        <a:latin typeface="Cambria Math" panose="02040503050406030204" pitchFamily="18" charset="0"/>
                        <a:ea typeface="Poppins Light"/>
                        <a:cs typeface="Poppins Light"/>
                        <a:sym typeface="Poppins Light"/>
                      </a:rPr>
                      <m:t> = </m:t>
                    </m:r>
                    <m:d>
                      <m:dPr>
                        <m:ctrlPr>
                          <a:rPr lang="en-US" sz="1200" i="1">
                            <a:solidFill>
                              <a:schemeClr val="accent5">
                                <a:lumMod val="75000"/>
                              </a:schemeClr>
                            </a:solidFill>
                            <a:latin typeface="Cambria Math" panose="02040503050406030204" pitchFamily="18" charset="0"/>
                            <a:ea typeface="Poppins Light"/>
                            <a:cs typeface="Poppins Light"/>
                            <a:sym typeface="Poppins Light"/>
                          </a:rPr>
                        </m:ctrlPr>
                      </m:dPr>
                      <m:e>
                        <m:f>
                          <m:fPr>
                            <m:ctrlPr>
                              <a:rPr lang="en-US" sz="1200" i="1">
                                <a:solidFill>
                                  <a:schemeClr val="accent5">
                                    <a:lumMod val="75000"/>
                                  </a:schemeClr>
                                </a:solidFill>
                                <a:latin typeface="Cambria Math" panose="02040503050406030204" pitchFamily="18" charset="0"/>
                                <a:ea typeface="Poppins Light"/>
                                <a:cs typeface="Poppins Light"/>
                                <a:sym typeface="Poppins Light"/>
                              </a:rPr>
                            </m:ctrlPr>
                          </m:fPr>
                          <m:num>
                            <m:r>
                              <a:rPr lang="en-US" sz="1200">
                                <a:solidFill>
                                  <a:schemeClr val="accent5">
                                    <a:lumMod val="75000"/>
                                  </a:schemeClr>
                                </a:solidFill>
                                <a:latin typeface="Cambria Math" panose="02040503050406030204" pitchFamily="18" charset="0"/>
                                <a:ea typeface="Poppins Light"/>
                                <a:cs typeface="Poppins Light"/>
                                <a:sym typeface="Poppins Light"/>
                              </a:rPr>
                              <m:t>𝐴𝑡</m:t>
                            </m:r>
                          </m:num>
                          <m:den>
                            <m:r>
                              <a:rPr lang="en-US" sz="1200">
                                <a:solidFill>
                                  <a:schemeClr val="accent5">
                                    <a:lumMod val="75000"/>
                                  </a:schemeClr>
                                </a:solidFill>
                                <a:latin typeface="Cambria Math" panose="02040503050406030204" pitchFamily="18" charset="0"/>
                                <a:ea typeface="Poppins Light"/>
                                <a:cs typeface="Poppins Light"/>
                                <a:sym typeface="Poppins Light"/>
                              </a:rPr>
                              <m:t>𝑠</m:t>
                            </m:r>
                          </m:den>
                        </m:f>
                      </m:e>
                    </m:d>
                    <m:r>
                      <a:rPr lang="en-US" sz="1200">
                        <a:solidFill>
                          <a:schemeClr val="accent5">
                            <a:lumMod val="75000"/>
                          </a:schemeClr>
                        </a:solidFill>
                        <a:latin typeface="Cambria Math" panose="02040503050406030204" pitchFamily="18" charset="0"/>
                        <a:ea typeface="Poppins Light"/>
                        <a:cs typeface="Poppins Light"/>
                        <a:sym typeface="Poppins Light"/>
                      </a:rPr>
                      <m:t>∗</m:t>
                    </m:r>
                    <m:r>
                      <a:rPr lang="en-US" sz="1200">
                        <a:solidFill>
                          <a:schemeClr val="accent5">
                            <a:lumMod val="75000"/>
                          </a:schemeClr>
                        </a:solidFill>
                        <a:latin typeface="Cambria Math" panose="02040503050406030204" pitchFamily="18" charset="0"/>
                        <a:ea typeface="Poppins Light"/>
                        <a:cs typeface="Poppins Light"/>
                        <a:sym typeface="Poppins Light"/>
                      </a:rPr>
                      <m:t>𝑃</m:t>
                    </m:r>
                    <m:r>
                      <a:rPr lang="en-US" sz="1200">
                        <a:solidFill>
                          <a:schemeClr val="accent5">
                            <a:lumMod val="75000"/>
                          </a:schemeClr>
                        </a:solidFill>
                        <a:latin typeface="Cambria Math" panose="02040503050406030204" pitchFamily="18" charset="0"/>
                        <a:ea typeface="Poppins Light"/>
                        <a:cs typeface="Poppins Light"/>
                        <a:sym typeface="Poppins Light"/>
                      </a:rPr>
                      <m:t>h</m:t>
                    </m:r>
                    <m:r>
                      <a:rPr lang="en-US" sz="1200">
                        <a:solidFill>
                          <a:schemeClr val="accent5">
                            <a:lumMod val="75000"/>
                          </a:schemeClr>
                        </a:solidFill>
                        <a:latin typeface="Cambria Math" panose="02040503050406030204" pitchFamily="18" charset="0"/>
                        <a:ea typeface="Poppins Light"/>
                        <a:cs typeface="Poppins Light"/>
                        <a:sym typeface="Poppins Light"/>
                      </a:rPr>
                      <m:t>∗</m:t>
                    </m:r>
                    <m:f>
                      <m:fPr>
                        <m:ctrlPr>
                          <a:rPr lang="en-US" sz="1200" i="1">
                            <a:solidFill>
                              <a:schemeClr val="accent5">
                                <a:lumMod val="75000"/>
                              </a:schemeClr>
                            </a:solidFill>
                            <a:latin typeface="Cambria Math" panose="02040503050406030204" pitchFamily="18" charset="0"/>
                            <a:ea typeface="Poppins Light"/>
                            <a:cs typeface="Poppins Light"/>
                            <a:sym typeface="Poppins Light"/>
                          </a:rPr>
                        </m:ctrlPr>
                      </m:fPr>
                      <m:num>
                        <m:r>
                          <a:rPr lang="en-US" sz="1200">
                            <a:solidFill>
                              <a:schemeClr val="accent5">
                                <a:lumMod val="75000"/>
                              </a:schemeClr>
                            </a:solidFill>
                            <a:latin typeface="Cambria Math" panose="02040503050406030204" pitchFamily="18" charset="0"/>
                            <a:ea typeface="Poppins Light"/>
                            <a:cs typeface="Poppins Light"/>
                            <a:sym typeface="Poppins Light"/>
                          </a:rPr>
                          <m:t>𝑓𝑦𝑡</m:t>
                        </m:r>
                      </m:num>
                      <m:den>
                        <m:r>
                          <a:rPr lang="en-US" sz="1200">
                            <a:solidFill>
                              <a:schemeClr val="accent5">
                                <a:lumMod val="75000"/>
                              </a:schemeClr>
                            </a:solidFill>
                            <a:latin typeface="Cambria Math" panose="02040503050406030204" pitchFamily="18" charset="0"/>
                            <a:ea typeface="Poppins Light"/>
                            <a:cs typeface="Poppins Light"/>
                            <a:sym typeface="Poppins Light"/>
                          </a:rPr>
                          <m:t>𝑓𝑦</m:t>
                        </m:r>
                      </m:den>
                    </m:f>
                  </m:oMath>
                </a14:m>
                <a:endParaRPr lang="en-US" sz="1200" dirty="0">
                  <a:solidFill>
                    <a:schemeClr val="accent5">
                      <a:lumMod val="75000"/>
                    </a:schemeClr>
                  </a:solidFill>
                  <a:latin typeface="Poppins Light"/>
                  <a:ea typeface="Poppins Light"/>
                  <a:cs typeface="Poppins Light"/>
                  <a:sym typeface="Poppins Light"/>
                </a:endParaRPr>
              </a:p>
            </p:txBody>
          </p:sp>
        </mc:Choice>
        <mc:Fallback xmlns="">
          <p:sp>
            <p:nvSpPr>
              <p:cNvPr id="35" name="Google Shape;12880;p46"/>
              <p:cNvSpPr txBox="1">
                <a:spLocks noRot="1" noChangeAspect="1" noMove="1" noResize="1" noEditPoints="1" noAdjustHandles="1" noChangeArrowheads="1" noChangeShapeType="1" noTextEdit="1"/>
              </p:cNvSpPr>
              <p:nvPr/>
            </p:nvSpPr>
            <p:spPr>
              <a:xfrm>
                <a:off x="4867380" y="1160447"/>
                <a:ext cx="3682314" cy="3307325"/>
              </a:xfrm>
              <a:prstGeom prst="rect">
                <a:avLst/>
              </a:prstGeom>
              <a:blipFill rotWithShape="0">
                <a:blip r:embed="rId3"/>
                <a:stretch>
                  <a:fillRect b="-16759"/>
                </a:stretch>
              </a:blipFill>
              <a:ln>
                <a:noFill/>
              </a:ln>
            </p:spPr>
            <p:txBody>
              <a:bodyPr/>
              <a:lstStyle/>
              <a:p>
                <a:r>
                  <a:rPr lang="en-US">
                    <a:noFill/>
                  </a:rPr>
                  <a:t> </a:t>
                </a:r>
              </a:p>
            </p:txBody>
          </p:sp>
        </mc:Fallback>
      </mc:AlternateContent>
      <p:sp>
        <p:nvSpPr>
          <p:cNvPr id="28" name="Google Shape;12881;p46">
            <a:extLst>
              <a:ext uri="{FF2B5EF4-FFF2-40B4-BE49-F238E27FC236}">
                <a16:creationId xmlns:a16="http://schemas.microsoft.com/office/drawing/2014/main" id="{DD51BB6D-8D11-4391-A4C2-C9CC42C378B5}"/>
              </a:ext>
            </a:extLst>
          </p:cNvPr>
          <p:cNvSpPr txBox="1">
            <a:spLocks noGrp="1"/>
          </p:cNvSpPr>
          <p:nvPr>
            <p:ph type="body" idx="2"/>
          </p:nvPr>
        </p:nvSpPr>
        <p:spPr>
          <a:xfrm>
            <a:off x="5120993" y="764820"/>
            <a:ext cx="3031150" cy="500234"/>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Char char="●"/>
            </a:pPr>
            <a:r>
              <a:rPr lang="en-US" dirty="0"/>
              <a:t>Torsion reinforcement</a:t>
            </a:r>
            <a:endParaRPr dirty="0"/>
          </a:p>
        </p:txBody>
      </p:sp>
      <p:sp>
        <p:nvSpPr>
          <p:cNvPr id="29" name="Google Shape;12881;p46">
            <a:extLst>
              <a:ext uri="{FF2B5EF4-FFF2-40B4-BE49-F238E27FC236}">
                <a16:creationId xmlns:a16="http://schemas.microsoft.com/office/drawing/2014/main" id="{D5E31016-72B0-48F9-A8A1-3F3577A6C556}"/>
              </a:ext>
            </a:extLst>
          </p:cNvPr>
          <p:cNvSpPr txBox="1">
            <a:spLocks/>
          </p:cNvSpPr>
          <p:nvPr/>
        </p:nvSpPr>
        <p:spPr>
          <a:xfrm>
            <a:off x="877050" y="764820"/>
            <a:ext cx="3031150" cy="5002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1pPr>
            <a:lvl2pPr marL="914400" marR="0" lvl="1"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2pPr>
            <a:lvl3pPr marL="1371600" marR="0" lvl="2"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3pPr>
            <a:lvl4pPr marL="1828800" marR="0" lvl="3"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4pPr>
            <a:lvl5pPr marL="2286000" marR="0" lvl="4"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5pPr>
            <a:lvl6pPr marL="2743200" marR="0" lvl="5"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6pPr>
            <a:lvl7pPr marL="3200400" marR="0" lvl="6"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7pPr>
            <a:lvl8pPr marL="3657600" marR="0" lvl="7"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8pPr>
            <a:lvl9pPr marL="4114800" marR="0" lvl="8" indent="-317500" algn="l" rtl="0">
              <a:lnSpc>
                <a:spcPct val="100000"/>
              </a:lnSpc>
              <a:spcBef>
                <a:spcPts val="1600"/>
              </a:spcBef>
              <a:spcAft>
                <a:spcPts val="160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9pPr>
          </a:lstStyle>
          <a:p>
            <a:r>
              <a:rPr lang="en-US" dirty="0"/>
              <a:t>Skin reinforcement </a:t>
            </a:r>
          </a:p>
        </p:txBody>
      </p:sp>
    </p:spTree>
    <p:extLst>
      <p:ext uri="{BB962C8B-B14F-4D97-AF65-F5344CB8AC3E}">
        <p14:creationId xmlns:p14="http://schemas.microsoft.com/office/powerpoint/2010/main" val="304764774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580768" y="1699214"/>
            <a:ext cx="3010463" cy="579514"/>
          </a:xfrm>
          <a:prstGeom prst="rect">
            <a:avLst/>
          </a:prstGeom>
        </p:spPr>
        <p:txBody>
          <a:bodyPr spcFirstLastPara="1" wrap="square" lIns="91425" tIns="91425" rIns="91425" bIns="91425" anchor="t" anchorCtr="0">
            <a:noAutofit/>
          </a:bodyPr>
          <a:lstStyle/>
          <a:p>
            <a:r>
              <a:rPr lang="en-US" sz="1600" dirty="0"/>
              <a:t>Sample for beams Cross sections.</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Structural Drawings</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pic>
        <p:nvPicPr>
          <p:cNvPr id="8" name="Picture 7">
            <a:extLst>
              <a:ext uri="{FF2B5EF4-FFF2-40B4-BE49-F238E27FC236}">
                <a16:creationId xmlns:a16="http://schemas.microsoft.com/office/drawing/2014/main" id="{63A87C46-72DF-48BD-A306-D6E702756E55}"/>
              </a:ext>
            </a:extLst>
          </p:cNvPr>
          <p:cNvPicPr>
            <a:picLocks noChangeAspect="1"/>
          </p:cNvPicPr>
          <p:nvPr/>
        </p:nvPicPr>
        <p:blipFill>
          <a:blip r:embed="rId3"/>
          <a:stretch>
            <a:fillRect/>
          </a:stretch>
        </p:blipFill>
        <p:spPr>
          <a:xfrm>
            <a:off x="3531905" y="1770519"/>
            <a:ext cx="4816200" cy="3377800"/>
          </a:xfrm>
          <a:prstGeom prst="rect">
            <a:avLst/>
          </a:prstGeom>
        </p:spPr>
      </p:pic>
    </p:spTree>
    <p:extLst>
      <p:ext uri="{BB962C8B-B14F-4D97-AF65-F5344CB8AC3E}">
        <p14:creationId xmlns:p14="http://schemas.microsoft.com/office/powerpoint/2010/main" val="146348229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580768" y="1699214"/>
            <a:ext cx="3010463" cy="579514"/>
          </a:xfrm>
          <a:prstGeom prst="rect">
            <a:avLst/>
          </a:prstGeom>
        </p:spPr>
        <p:txBody>
          <a:bodyPr spcFirstLastPara="1" wrap="square" lIns="91425" tIns="91425" rIns="91425" bIns="91425" anchor="t" anchorCtr="0">
            <a:noAutofit/>
          </a:bodyPr>
          <a:lstStyle/>
          <a:p>
            <a:r>
              <a:rPr lang="en-US" sz="1600" dirty="0"/>
              <a:t>Sample for beams longitudinal sections.</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Structural Drawings</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pic>
        <p:nvPicPr>
          <p:cNvPr id="6" name="Picture 5">
            <a:extLst>
              <a:ext uri="{FF2B5EF4-FFF2-40B4-BE49-F238E27FC236}">
                <a16:creationId xmlns:a16="http://schemas.microsoft.com/office/drawing/2014/main" id="{60EB7B93-8315-4BBB-8379-022E7F81A3C2}"/>
              </a:ext>
            </a:extLst>
          </p:cNvPr>
          <p:cNvPicPr>
            <a:picLocks noChangeAspect="1"/>
          </p:cNvPicPr>
          <p:nvPr/>
        </p:nvPicPr>
        <p:blipFill>
          <a:blip r:embed="rId3"/>
          <a:stretch>
            <a:fillRect/>
          </a:stretch>
        </p:blipFill>
        <p:spPr>
          <a:xfrm>
            <a:off x="855406" y="2330865"/>
            <a:ext cx="7448335" cy="2543979"/>
          </a:xfrm>
          <a:prstGeom prst="rect">
            <a:avLst/>
          </a:prstGeom>
        </p:spPr>
      </p:pic>
    </p:spTree>
    <p:extLst>
      <p:ext uri="{BB962C8B-B14F-4D97-AF65-F5344CB8AC3E}">
        <p14:creationId xmlns:p14="http://schemas.microsoft.com/office/powerpoint/2010/main" val="159996405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1006" y="165606"/>
            <a:ext cx="5746800" cy="489351"/>
          </a:xfrm>
          <a:prstGeom prst="rect">
            <a:avLst/>
          </a:prstGeom>
        </p:spPr>
        <p:txBody>
          <a:bodyPr spcFirstLastPara="1" wrap="square" lIns="91425" tIns="91425" rIns="91425" bIns="91425" anchor="t" anchorCtr="0">
            <a:noAutofit/>
          </a:bodyPr>
          <a:lstStyle/>
          <a:p>
            <a:r>
              <a:rPr lang="en-US" dirty="0">
                <a:solidFill>
                  <a:schemeClr val="accent5">
                    <a:lumMod val="75000"/>
                  </a:schemeClr>
                </a:solidFill>
              </a:rPr>
              <a:t>Design of Columns</a:t>
            </a:r>
            <a:br>
              <a:rPr lang="en-US" dirty="0">
                <a:solidFill>
                  <a:schemeClr val="accent5">
                    <a:lumMod val="75000"/>
                  </a:schemeClr>
                </a:solidFill>
              </a:rPr>
            </a:br>
            <a:endParaRPr dirty="0">
              <a:solidFill>
                <a:schemeClr val="accent5">
                  <a:lumMod val="75000"/>
                </a:schemeClr>
              </a:solidFill>
            </a:endParaRPr>
          </a:p>
        </p:txBody>
      </p:sp>
      <p:grpSp>
        <p:nvGrpSpPr>
          <p:cNvPr id="14109" name="Google Shape;14109;p53"/>
          <p:cNvGrpSpPr/>
          <p:nvPr/>
        </p:nvGrpSpPr>
        <p:grpSpPr>
          <a:xfrm>
            <a:off x="5623376" y="378750"/>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1961557" y="412551"/>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833543" y="506466"/>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b="1" dirty="0">
                <a:solidFill>
                  <a:schemeClr val="accent6"/>
                </a:solidFill>
                <a:latin typeface="Poppins"/>
                <a:cs typeface="Poppins"/>
              </a:rPr>
              <a:t>Longitudinal reinforcement :</a:t>
            </a:r>
          </a:p>
        </p:txBody>
      </p:sp>
      <p:sp>
        <p:nvSpPr>
          <p:cNvPr id="31" name="Google Shape;12880;p46"/>
          <p:cNvSpPr txBox="1">
            <a:spLocks noGrp="1"/>
          </p:cNvSpPr>
          <p:nvPr>
            <p:ph type="subTitle" idx="1"/>
          </p:nvPr>
        </p:nvSpPr>
        <p:spPr>
          <a:xfrm>
            <a:off x="991857" y="1095802"/>
            <a:ext cx="3629570" cy="3698620"/>
          </a:xfrm>
          <a:prstGeom prst="rect">
            <a:avLst/>
          </a:prstGeom>
        </p:spPr>
        <p:txBody>
          <a:bodyPr spcFirstLastPara="1" wrap="square" lIns="91425" tIns="91425" rIns="91425" bIns="91425" anchor="t" anchorCtr="0">
            <a:noAutofit/>
          </a:bodyPr>
          <a:lstStyle/>
          <a:p>
            <a:pPr algn="just"/>
            <a:r>
              <a:rPr lang="en-US" dirty="0">
                <a:solidFill>
                  <a:schemeClr val="accent5">
                    <a:lumMod val="75000"/>
                  </a:schemeClr>
                </a:solidFill>
                <a:sym typeface="Arial"/>
              </a:rPr>
              <a:t>For the selected column, the required longitudinal reinforcement is 8100 mm</a:t>
            </a:r>
            <a:r>
              <a:rPr lang="en-US" baseline="30000" dirty="0">
                <a:solidFill>
                  <a:schemeClr val="accent5">
                    <a:lumMod val="75000"/>
                  </a:schemeClr>
                </a:solidFill>
                <a:sym typeface="Arial"/>
              </a:rPr>
              <a:t>2</a:t>
            </a:r>
            <a:r>
              <a:rPr lang="en-US" dirty="0">
                <a:solidFill>
                  <a:schemeClr val="accent5">
                    <a:lumMod val="75000"/>
                  </a:schemeClr>
                </a:solidFill>
                <a:sym typeface="Arial"/>
              </a:rPr>
              <a:t> and as it has a square shape, number of bars on the right and left face of the section must equal number of bars on the upper and lower face of the section, so 28 will be used as it gives 8792 mm</a:t>
            </a:r>
            <a:r>
              <a:rPr lang="en-US" baseline="30000" dirty="0">
                <a:solidFill>
                  <a:schemeClr val="accent5">
                    <a:lumMod val="75000"/>
                  </a:schemeClr>
                </a:solidFill>
                <a:sym typeface="Arial"/>
              </a:rPr>
              <a:t>2</a:t>
            </a:r>
            <a:r>
              <a:rPr lang="en-US" dirty="0">
                <a:solidFill>
                  <a:schemeClr val="accent5">
                    <a:lumMod val="75000"/>
                  </a:schemeClr>
                </a:solidFill>
                <a:sym typeface="Arial"/>
              </a:rPr>
              <a:t> which is adequate to 8100 mm</a:t>
            </a:r>
            <a:r>
              <a:rPr lang="en-US" baseline="30000" dirty="0">
                <a:solidFill>
                  <a:schemeClr val="accent5">
                    <a:lumMod val="75000"/>
                  </a:schemeClr>
                </a:solidFill>
                <a:sym typeface="Arial"/>
              </a:rPr>
              <a:t>2</a:t>
            </a:r>
            <a:r>
              <a:rPr lang="en-US" dirty="0">
                <a:solidFill>
                  <a:schemeClr val="accent5">
                    <a:lumMod val="75000"/>
                  </a:schemeClr>
                </a:solidFill>
                <a:sym typeface="Arial"/>
              </a:rPr>
              <a:t>.</a:t>
            </a: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0" lvl="0" indent="0"/>
            <a:endParaRPr dirty="0"/>
          </a:p>
        </p:txBody>
      </p:sp>
      <p:pic>
        <p:nvPicPr>
          <p:cNvPr id="34" name="Picture 33"/>
          <p:cNvPicPr/>
          <p:nvPr/>
        </p:nvPicPr>
        <p:blipFill>
          <a:blip r:embed="rId3" cstate="print"/>
          <a:srcRect/>
          <a:stretch>
            <a:fillRect/>
          </a:stretch>
        </p:blipFill>
        <p:spPr bwMode="auto">
          <a:xfrm>
            <a:off x="4943715" y="669476"/>
            <a:ext cx="3693658" cy="2643221"/>
          </a:xfrm>
          <a:prstGeom prst="rect">
            <a:avLst/>
          </a:prstGeom>
          <a:noFill/>
          <a:ln w="9525">
            <a:solidFill>
              <a:schemeClr val="tx1"/>
            </a:solidFill>
            <a:miter lim="800000"/>
            <a:headEnd/>
            <a:tailEnd/>
          </a:ln>
        </p:spPr>
      </p:pic>
      <p:sp>
        <p:nvSpPr>
          <p:cNvPr id="2050" name="Rectangle 7"/>
          <p:cNvSpPr>
            <a:spLocks noChangeArrowheads="1"/>
          </p:cNvSpPr>
          <p:nvPr/>
        </p:nvSpPr>
        <p:spPr bwMode="auto">
          <a:xfrm>
            <a:off x="7135383" y="2380692"/>
            <a:ext cx="477837" cy="436562"/>
          </a:xfrm>
          <a:prstGeom prst="rect">
            <a:avLst/>
          </a:prstGeom>
          <a:noFill/>
          <a:ln w="9525">
            <a:solidFill>
              <a:srgbClr val="FF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pic>
        <p:nvPicPr>
          <p:cNvPr id="35" name="Picture 34"/>
          <p:cNvPicPr/>
          <p:nvPr/>
        </p:nvPicPr>
        <p:blipFill>
          <a:blip r:embed="rId4" cstate="print"/>
          <a:srcRect/>
          <a:stretch>
            <a:fillRect/>
          </a:stretch>
        </p:blipFill>
        <p:spPr bwMode="auto">
          <a:xfrm>
            <a:off x="5291575" y="3356041"/>
            <a:ext cx="3111019" cy="1586010"/>
          </a:xfrm>
          <a:prstGeom prst="rect">
            <a:avLst/>
          </a:prstGeom>
          <a:noFill/>
          <a:ln w="9525">
            <a:solidFill>
              <a:schemeClr val="tx1"/>
            </a:solidFill>
            <a:miter lim="800000"/>
            <a:headEnd/>
            <a:tailEnd/>
          </a:ln>
        </p:spPr>
      </p:pic>
    </p:spTree>
    <p:extLst>
      <p:ext uri="{BB962C8B-B14F-4D97-AF65-F5344CB8AC3E}">
        <p14:creationId xmlns:p14="http://schemas.microsoft.com/office/powerpoint/2010/main" val="121401836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1006" y="165606"/>
            <a:ext cx="5746800" cy="489351"/>
          </a:xfrm>
          <a:prstGeom prst="rect">
            <a:avLst/>
          </a:prstGeom>
        </p:spPr>
        <p:txBody>
          <a:bodyPr spcFirstLastPara="1" wrap="square" lIns="91425" tIns="91425" rIns="91425" bIns="91425" anchor="t" anchorCtr="0">
            <a:noAutofit/>
          </a:bodyPr>
          <a:lstStyle/>
          <a:p>
            <a:r>
              <a:rPr lang="en-US" dirty="0">
                <a:solidFill>
                  <a:schemeClr val="accent5">
                    <a:lumMod val="75000"/>
                  </a:schemeClr>
                </a:solidFill>
              </a:rPr>
              <a:t>Design of Columns</a:t>
            </a:r>
            <a:br>
              <a:rPr lang="en-US" dirty="0">
                <a:solidFill>
                  <a:schemeClr val="accent5">
                    <a:lumMod val="75000"/>
                  </a:schemeClr>
                </a:solidFill>
              </a:rPr>
            </a:br>
            <a:endParaRPr dirty="0">
              <a:solidFill>
                <a:schemeClr val="accent5">
                  <a:lumMod val="75000"/>
                </a:schemeClr>
              </a:solidFill>
            </a:endParaRPr>
          </a:p>
        </p:txBody>
      </p:sp>
      <p:grpSp>
        <p:nvGrpSpPr>
          <p:cNvPr id="2" name="Google Shape;14109;p53"/>
          <p:cNvGrpSpPr/>
          <p:nvPr/>
        </p:nvGrpSpPr>
        <p:grpSpPr>
          <a:xfrm>
            <a:off x="5623376" y="378750"/>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4122;p53"/>
          <p:cNvGrpSpPr/>
          <p:nvPr/>
        </p:nvGrpSpPr>
        <p:grpSpPr>
          <a:xfrm>
            <a:off x="1961557" y="412551"/>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833543" y="506466"/>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b="1" dirty="0">
                <a:solidFill>
                  <a:schemeClr val="accent6"/>
                </a:solidFill>
                <a:latin typeface="Poppins"/>
                <a:cs typeface="Poppins"/>
              </a:rPr>
              <a:t>Shear reinforcement :</a:t>
            </a:r>
          </a:p>
        </p:txBody>
      </p:sp>
      <p:sp>
        <p:nvSpPr>
          <p:cNvPr id="31" name="Google Shape;12880;p46"/>
          <p:cNvSpPr txBox="1">
            <a:spLocks noGrp="1"/>
          </p:cNvSpPr>
          <p:nvPr>
            <p:ph type="subTitle" idx="1"/>
          </p:nvPr>
        </p:nvSpPr>
        <p:spPr>
          <a:xfrm>
            <a:off x="991857" y="1095802"/>
            <a:ext cx="7052392" cy="1387906"/>
          </a:xfrm>
          <a:prstGeom prst="rect">
            <a:avLst/>
          </a:prstGeom>
        </p:spPr>
        <p:txBody>
          <a:bodyPr spcFirstLastPara="1" wrap="square" lIns="91425" tIns="91425" rIns="91425" bIns="91425" anchor="t" anchorCtr="0">
            <a:noAutofit/>
          </a:bodyPr>
          <a:lstStyle/>
          <a:p>
            <a:pPr algn="just"/>
            <a:r>
              <a:rPr lang="en-US" dirty="0">
                <a:solidFill>
                  <a:schemeClr val="accent5">
                    <a:lumMod val="75000"/>
                  </a:schemeClr>
                </a:solidFill>
                <a:sym typeface="Arial"/>
              </a:rPr>
              <a:t>       </a:t>
            </a:r>
            <a:r>
              <a:rPr lang="en-GB" dirty="0">
                <a:solidFill>
                  <a:schemeClr val="accent5">
                    <a:lumMod val="75000"/>
                  </a:schemeClr>
                </a:solidFill>
                <a:sym typeface="Arial"/>
              </a:rPr>
              <a:t>For shear design, the columns in building frame system don’t resist shear as they only resist axial loads, shear forces are resisted by shear walls so there will be no design verification for the shear in the columns.</a:t>
            </a:r>
            <a:endParaRPr lang="en-US" dirty="0">
              <a:solidFill>
                <a:schemeClr val="accent5">
                  <a:lumMod val="75000"/>
                </a:schemeClr>
              </a:solidFill>
              <a:sym typeface="Arial"/>
            </a:endParaRPr>
          </a:p>
          <a:p>
            <a:pPr algn="just"/>
            <a:endParaRPr lang="en-US" dirty="0">
              <a:solidFill>
                <a:schemeClr val="accent5">
                  <a:lumMod val="75000"/>
                </a:schemeClr>
              </a:solidFill>
              <a:sym typeface="Arial"/>
            </a:endParaRP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228600" lvl="0" indent="-228600" algn="l"/>
            <a:endParaRPr lang="en-US" dirty="0">
              <a:solidFill>
                <a:schemeClr val="accent5">
                  <a:lumMod val="75000"/>
                </a:schemeClr>
              </a:solidFill>
            </a:endParaRPr>
          </a:p>
          <a:p>
            <a:pPr marL="0" lvl="0" indent="0"/>
            <a:endParaRPr dirty="0"/>
          </a:p>
        </p:txBody>
      </p:sp>
      <p:grpSp>
        <p:nvGrpSpPr>
          <p:cNvPr id="36" name="Google Shape;14486;p57"/>
          <p:cNvGrpSpPr/>
          <p:nvPr/>
        </p:nvGrpSpPr>
        <p:grpSpPr>
          <a:xfrm>
            <a:off x="2829697" y="2118271"/>
            <a:ext cx="3595692" cy="3306345"/>
            <a:chOff x="7617325" y="1526200"/>
            <a:chExt cx="3327363" cy="3329400"/>
          </a:xfrm>
        </p:grpSpPr>
        <p:grpSp>
          <p:nvGrpSpPr>
            <p:cNvPr id="37" name="Google Shape;14487;p57"/>
            <p:cNvGrpSpPr/>
            <p:nvPr/>
          </p:nvGrpSpPr>
          <p:grpSpPr>
            <a:xfrm>
              <a:off x="7989779" y="1898723"/>
              <a:ext cx="2954909" cy="2343125"/>
              <a:chOff x="4724379" y="1820198"/>
              <a:chExt cx="2954909" cy="2343125"/>
            </a:xfrm>
          </p:grpSpPr>
          <p:sp>
            <p:nvSpPr>
              <p:cNvPr id="41" name="Google Shape;14488;p57"/>
              <p:cNvSpPr/>
              <p:nvPr/>
            </p:nvSpPr>
            <p:spPr>
              <a:xfrm>
                <a:off x="6747215" y="2796206"/>
                <a:ext cx="229085" cy="1086290"/>
              </a:xfrm>
              <a:custGeom>
                <a:avLst/>
                <a:gdLst/>
                <a:ahLst/>
                <a:cxnLst/>
                <a:rect l="l" t="t" r="r" b="b"/>
                <a:pathLst>
                  <a:path w="20486" h="97142" extrusionOk="0">
                    <a:moveTo>
                      <a:pt x="20485" y="1"/>
                    </a:moveTo>
                    <a:lnTo>
                      <a:pt x="0" y="10906"/>
                    </a:lnTo>
                    <a:lnTo>
                      <a:pt x="0" y="97142"/>
                    </a:lnTo>
                    <a:lnTo>
                      <a:pt x="20485" y="93678"/>
                    </a:lnTo>
                    <a:lnTo>
                      <a:pt x="204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489;p57"/>
              <p:cNvSpPr/>
              <p:nvPr/>
            </p:nvSpPr>
            <p:spPr>
              <a:xfrm>
                <a:off x="6794618" y="2999269"/>
                <a:ext cx="32373" cy="85378"/>
              </a:xfrm>
              <a:custGeom>
                <a:avLst/>
                <a:gdLst/>
                <a:ahLst/>
                <a:cxnLst/>
                <a:rect l="l" t="t" r="r" b="b"/>
                <a:pathLst>
                  <a:path w="2895" h="7635" extrusionOk="0">
                    <a:moveTo>
                      <a:pt x="2895" y="0"/>
                    </a:moveTo>
                    <a:lnTo>
                      <a:pt x="0" y="1189"/>
                    </a:lnTo>
                    <a:lnTo>
                      <a:pt x="0" y="7635"/>
                    </a:lnTo>
                    <a:lnTo>
                      <a:pt x="2895" y="6598"/>
                    </a:lnTo>
                    <a:lnTo>
                      <a:pt x="28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490;p57"/>
              <p:cNvSpPr/>
              <p:nvPr/>
            </p:nvSpPr>
            <p:spPr>
              <a:xfrm>
                <a:off x="6650520" y="3047007"/>
                <a:ext cx="165221" cy="897630"/>
              </a:xfrm>
              <a:custGeom>
                <a:avLst/>
                <a:gdLst/>
                <a:ahLst/>
                <a:cxnLst/>
                <a:rect l="l" t="t" r="r" b="b"/>
                <a:pathLst>
                  <a:path w="14775" h="80271" extrusionOk="0">
                    <a:moveTo>
                      <a:pt x="14774" y="0"/>
                    </a:moveTo>
                    <a:lnTo>
                      <a:pt x="0" y="4505"/>
                    </a:lnTo>
                    <a:lnTo>
                      <a:pt x="0" y="76442"/>
                    </a:lnTo>
                    <a:lnTo>
                      <a:pt x="14774" y="80271"/>
                    </a:lnTo>
                    <a:lnTo>
                      <a:pt x="147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4491;p57"/>
              <p:cNvSpPr/>
              <p:nvPr/>
            </p:nvSpPr>
            <p:spPr>
              <a:xfrm>
                <a:off x="7172709" y="3082523"/>
                <a:ext cx="253284" cy="661903"/>
              </a:xfrm>
              <a:custGeom>
                <a:avLst/>
                <a:gdLst/>
                <a:ahLst/>
                <a:cxnLst/>
                <a:rect l="l" t="t" r="r" b="b"/>
                <a:pathLst>
                  <a:path w="22650" h="59191" extrusionOk="0">
                    <a:moveTo>
                      <a:pt x="22649" y="0"/>
                    </a:moveTo>
                    <a:lnTo>
                      <a:pt x="1" y="8596"/>
                    </a:lnTo>
                    <a:lnTo>
                      <a:pt x="1" y="53263"/>
                    </a:lnTo>
                    <a:lnTo>
                      <a:pt x="22649" y="59190"/>
                    </a:lnTo>
                    <a:lnTo>
                      <a:pt x="226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4492;p57"/>
              <p:cNvSpPr/>
              <p:nvPr/>
            </p:nvSpPr>
            <p:spPr>
              <a:xfrm>
                <a:off x="7050272" y="2899969"/>
                <a:ext cx="164517" cy="943803"/>
              </a:xfrm>
              <a:custGeom>
                <a:avLst/>
                <a:gdLst/>
                <a:ahLst/>
                <a:cxnLst/>
                <a:rect l="l" t="t" r="r" b="b"/>
                <a:pathLst>
                  <a:path w="14712" h="84400" extrusionOk="0">
                    <a:moveTo>
                      <a:pt x="14712" y="0"/>
                    </a:moveTo>
                    <a:lnTo>
                      <a:pt x="1" y="7565"/>
                    </a:lnTo>
                    <a:lnTo>
                      <a:pt x="1" y="80590"/>
                    </a:lnTo>
                    <a:lnTo>
                      <a:pt x="14712" y="84399"/>
                    </a:lnTo>
                    <a:lnTo>
                      <a:pt x="147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493;p57"/>
              <p:cNvSpPr/>
              <p:nvPr/>
            </p:nvSpPr>
            <p:spPr>
              <a:xfrm>
                <a:off x="6976289" y="2796206"/>
                <a:ext cx="184243" cy="1106833"/>
              </a:xfrm>
              <a:custGeom>
                <a:avLst/>
                <a:gdLst/>
                <a:ahLst/>
                <a:cxnLst/>
                <a:rect l="l" t="t" r="r" b="b"/>
                <a:pathLst>
                  <a:path w="16476" h="98979" extrusionOk="0">
                    <a:moveTo>
                      <a:pt x="0" y="1"/>
                    </a:moveTo>
                    <a:lnTo>
                      <a:pt x="0" y="98978"/>
                    </a:lnTo>
                    <a:lnTo>
                      <a:pt x="16476" y="94708"/>
                    </a:lnTo>
                    <a:lnTo>
                      <a:pt x="16476" y="8472"/>
                    </a:lnTo>
                    <a:lnTo>
                      <a:pt x="0" y="1"/>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494;p57"/>
              <p:cNvSpPr/>
              <p:nvPr/>
            </p:nvSpPr>
            <p:spPr>
              <a:xfrm>
                <a:off x="6815730" y="3047007"/>
                <a:ext cx="165177" cy="897630"/>
              </a:xfrm>
              <a:custGeom>
                <a:avLst/>
                <a:gdLst/>
                <a:ahLst/>
                <a:cxnLst/>
                <a:rect l="l" t="t" r="r" b="b"/>
                <a:pathLst>
                  <a:path w="14771" h="80271" extrusionOk="0">
                    <a:moveTo>
                      <a:pt x="0" y="0"/>
                    </a:moveTo>
                    <a:lnTo>
                      <a:pt x="0" y="80271"/>
                    </a:lnTo>
                    <a:lnTo>
                      <a:pt x="14770" y="76442"/>
                    </a:lnTo>
                    <a:lnTo>
                      <a:pt x="14770" y="4505"/>
                    </a:lnTo>
                    <a:lnTo>
                      <a:pt x="0"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495;p57"/>
              <p:cNvSpPr/>
              <p:nvPr/>
            </p:nvSpPr>
            <p:spPr>
              <a:xfrm>
                <a:off x="7119917" y="2898638"/>
                <a:ext cx="27084" cy="79351"/>
              </a:xfrm>
              <a:custGeom>
                <a:avLst/>
                <a:gdLst/>
                <a:ahLst/>
                <a:cxnLst/>
                <a:rect l="l" t="t" r="r" b="b"/>
                <a:pathLst>
                  <a:path w="2422" h="7096" extrusionOk="0">
                    <a:moveTo>
                      <a:pt x="0" y="0"/>
                    </a:moveTo>
                    <a:lnTo>
                      <a:pt x="0" y="6033"/>
                    </a:lnTo>
                    <a:lnTo>
                      <a:pt x="2421" y="7095"/>
                    </a:lnTo>
                    <a:lnTo>
                      <a:pt x="2421" y="119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496;p57"/>
              <p:cNvSpPr/>
              <p:nvPr/>
            </p:nvSpPr>
            <p:spPr>
              <a:xfrm>
                <a:off x="7119917" y="3002311"/>
                <a:ext cx="27084" cy="77182"/>
              </a:xfrm>
              <a:custGeom>
                <a:avLst/>
                <a:gdLst/>
                <a:ahLst/>
                <a:cxnLst/>
                <a:rect l="l" t="t" r="r" b="b"/>
                <a:pathLst>
                  <a:path w="2422" h="6902" extrusionOk="0">
                    <a:moveTo>
                      <a:pt x="0" y="1"/>
                    </a:moveTo>
                    <a:lnTo>
                      <a:pt x="0" y="6033"/>
                    </a:lnTo>
                    <a:lnTo>
                      <a:pt x="2421" y="6902"/>
                    </a:lnTo>
                    <a:lnTo>
                      <a:pt x="2421" y="99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497;p57"/>
              <p:cNvSpPr/>
              <p:nvPr/>
            </p:nvSpPr>
            <p:spPr>
              <a:xfrm>
                <a:off x="7119917" y="3105995"/>
                <a:ext cx="27084" cy="75001"/>
              </a:xfrm>
              <a:custGeom>
                <a:avLst/>
                <a:gdLst/>
                <a:ahLst/>
                <a:cxnLst/>
                <a:rect l="l" t="t" r="r" b="b"/>
                <a:pathLst>
                  <a:path w="2422" h="6707" extrusionOk="0">
                    <a:moveTo>
                      <a:pt x="0" y="1"/>
                    </a:moveTo>
                    <a:lnTo>
                      <a:pt x="0" y="6033"/>
                    </a:lnTo>
                    <a:lnTo>
                      <a:pt x="2421" y="6706"/>
                    </a:lnTo>
                    <a:lnTo>
                      <a:pt x="2421" y="80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498;p57"/>
              <p:cNvSpPr/>
              <p:nvPr/>
            </p:nvSpPr>
            <p:spPr>
              <a:xfrm>
                <a:off x="7072626" y="2875848"/>
                <a:ext cx="29063" cy="82706"/>
              </a:xfrm>
              <a:custGeom>
                <a:avLst/>
                <a:gdLst/>
                <a:ahLst/>
                <a:cxnLst/>
                <a:rect l="l" t="t" r="r" b="b"/>
                <a:pathLst>
                  <a:path w="2599" h="7396" extrusionOk="0">
                    <a:moveTo>
                      <a:pt x="1" y="1"/>
                    </a:moveTo>
                    <a:lnTo>
                      <a:pt x="1" y="6253"/>
                    </a:lnTo>
                    <a:lnTo>
                      <a:pt x="2598" y="7396"/>
                    </a:lnTo>
                    <a:lnTo>
                      <a:pt x="2598" y="127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499;p57"/>
              <p:cNvSpPr/>
              <p:nvPr/>
            </p:nvSpPr>
            <p:spPr>
              <a:xfrm>
                <a:off x="7072626" y="2983357"/>
                <a:ext cx="29063" cy="80335"/>
              </a:xfrm>
              <a:custGeom>
                <a:avLst/>
                <a:gdLst/>
                <a:ahLst/>
                <a:cxnLst/>
                <a:rect l="l" t="t" r="r" b="b"/>
                <a:pathLst>
                  <a:path w="2599" h="7184" extrusionOk="0">
                    <a:moveTo>
                      <a:pt x="1" y="0"/>
                    </a:moveTo>
                    <a:lnTo>
                      <a:pt x="1" y="6252"/>
                    </a:lnTo>
                    <a:lnTo>
                      <a:pt x="2598" y="7184"/>
                    </a:lnTo>
                    <a:lnTo>
                      <a:pt x="2598" y="106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500;p57"/>
              <p:cNvSpPr/>
              <p:nvPr/>
            </p:nvSpPr>
            <p:spPr>
              <a:xfrm>
                <a:off x="7072626" y="3090854"/>
                <a:ext cx="29063" cy="78020"/>
              </a:xfrm>
              <a:custGeom>
                <a:avLst/>
                <a:gdLst/>
                <a:ahLst/>
                <a:cxnLst/>
                <a:rect l="l" t="t" r="r" b="b"/>
                <a:pathLst>
                  <a:path w="2599" h="6977" extrusionOk="0">
                    <a:moveTo>
                      <a:pt x="1" y="1"/>
                    </a:moveTo>
                    <a:lnTo>
                      <a:pt x="1" y="6250"/>
                    </a:lnTo>
                    <a:lnTo>
                      <a:pt x="2598" y="6976"/>
                    </a:lnTo>
                    <a:lnTo>
                      <a:pt x="2598" y="86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501;p57"/>
              <p:cNvSpPr/>
              <p:nvPr/>
            </p:nvSpPr>
            <p:spPr>
              <a:xfrm>
                <a:off x="6998844" y="2839606"/>
                <a:ext cx="32385" cy="87995"/>
              </a:xfrm>
              <a:custGeom>
                <a:avLst/>
                <a:gdLst/>
                <a:ahLst/>
                <a:cxnLst/>
                <a:rect l="l" t="t" r="r" b="b"/>
                <a:pathLst>
                  <a:path w="2896" h="7869" extrusionOk="0">
                    <a:moveTo>
                      <a:pt x="0" y="1"/>
                    </a:moveTo>
                    <a:lnTo>
                      <a:pt x="0" y="6597"/>
                    </a:lnTo>
                    <a:lnTo>
                      <a:pt x="2895" y="7868"/>
                    </a:lnTo>
                    <a:lnTo>
                      <a:pt x="2895" y="142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502;p57"/>
              <p:cNvSpPr/>
              <p:nvPr/>
            </p:nvSpPr>
            <p:spPr>
              <a:xfrm>
                <a:off x="6998844" y="2953041"/>
                <a:ext cx="32385" cy="85378"/>
              </a:xfrm>
              <a:custGeom>
                <a:avLst/>
                <a:gdLst/>
                <a:ahLst/>
                <a:cxnLst/>
                <a:rect l="l" t="t" r="r" b="b"/>
                <a:pathLst>
                  <a:path w="2896" h="7635" extrusionOk="0">
                    <a:moveTo>
                      <a:pt x="0" y="0"/>
                    </a:moveTo>
                    <a:lnTo>
                      <a:pt x="0" y="6597"/>
                    </a:lnTo>
                    <a:lnTo>
                      <a:pt x="2895" y="7635"/>
                    </a:lnTo>
                    <a:lnTo>
                      <a:pt x="2895" y="118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503;p57"/>
              <p:cNvSpPr/>
              <p:nvPr/>
            </p:nvSpPr>
            <p:spPr>
              <a:xfrm>
                <a:off x="6901221" y="2846181"/>
                <a:ext cx="32351" cy="84070"/>
              </a:xfrm>
              <a:custGeom>
                <a:avLst/>
                <a:gdLst/>
                <a:ahLst/>
                <a:cxnLst/>
                <a:rect l="l" t="t" r="r" b="b"/>
                <a:pathLst>
                  <a:path w="2893" h="7518" extrusionOk="0">
                    <a:moveTo>
                      <a:pt x="2892" y="0"/>
                    </a:moveTo>
                    <a:lnTo>
                      <a:pt x="0" y="1485"/>
                    </a:lnTo>
                    <a:lnTo>
                      <a:pt x="0" y="7517"/>
                    </a:lnTo>
                    <a:lnTo>
                      <a:pt x="2892" y="6598"/>
                    </a:lnTo>
                    <a:lnTo>
                      <a:pt x="28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4504;p57"/>
              <p:cNvSpPr/>
              <p:nvPr/>
            </p:nvSpPr>
            <p:spPr>
              <a:xfrm>
                <a:off x="6905179" y="2971514"/>
                <a:ext cx="32351" cy="85390"/>
              </a:xfrm>
              <a:custGeom>
                <a:avLst/>
                <a:gdLst/>
                <a:ahLst/>
                <a:cxnLst/>
                <a:rect l="l" t="t" r="r" b="b"/>
                <a:pathLst>
                  <a:path w="2893" h="7636" extrusionOk="0">
                    <a:moveTo>
                      <a:pt x="2893" y="1"/>
                    </a:moveTo>
                    <a:lnTo>
                      <a:pt x="1" y="1191"/>
                    </a:lnTo>
                    <a:lnTo>
                      <a:pt x="1" y="7636"/>
                    </a:lnTo>
                    <a:lnTo>
                      <a:pt x="2893" y="6599"/>
                    </a:lnTo>
                    <a:lnTo>
                      <a:pt x="28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4505;p57"/>
              <p:cNvSpPr/>
              <p:nvPr/>
            </p:nvSpPr>
            <p:spPr>
              <a:xfrm>
                <a:off x="6794618" y="2901881"/>
                <a:ext cx="32373" cy="77014"/>
              </a:xfrm>
              <a:custGeom>
                <a:avLst/>
                <a:gdLst/>
                <a:ahLst/>
                <a:cxnLst/>
                <a:rect l="l" t="t" r="r" b="b"/>
                <a:pathLst>
                  <a:path w="2895" h="6887" extrusionOk="0">
                    <a:moveTo>
                      <a:pt x="2895" y="0"/>
                    </a:moveTo>
                    <a:lnTo>
                      <a:pt x="0" y="1423"/>
                    </a:lnTo>
                    <a:lnTo>
                      <a:pt x="0" y="6887"/>
                    </a:lnTo>
                    <a:lnTo>
                      <a:pt x="2895" y="6030"/>
                    </a:lnTo>
                    <a:lnTo>
                      <a:pt x="28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4506;p57"/>
              <p:cNvSpPr/>
              <p:nvPr/>
            </p:nvSpPr>
            <p:spPr>
              <a:xfrm>
                <a:off x="6998844" y="3066499"/>
                <a:ext cx="32385" cy="82762"/>
              </a:xfrm>
              <a:custGeom>
                <a:avLst/>
                <a:gdLst/>
                <a:ahLst/>
                <a:cxnLst/>
                <a:rect l="l" t="t" r="r" b="b"/>
                <a:pathLst>
                  <a:path w="2896" h="7401" extrusionOk="0">
                    <a:moveTo>
                      <a:pt x="0" y="0"/>
                    </a:moveTo>
                    <a:lnTo>
                      <a:pt x="0" y="6595"/>
                    </a:lnTo>
                    <a:lnTo>
                      <a:pt x="2895" y="7401"/>
                    </a:lnTo>
                    <a:lnTo>
                      <a:pt x="2895" y="95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4507;p57"/>
              <p:cNvSpPr/>
              <p:nvPr/>
            </p:nvSpPr>
            <p:spPr>
              <a:xfrm>
                <a:off x="7119917" y="3263545"/>
                <a:ext cx="27084" cy="71691"/>
              </a:xfrm>
              <a:custGeom>
                <a:avLst/>
                <a:gdLst/>
                <a:ahLst/>
                <a:cxnLst/>
                <a:rect l="l" t="t" r="r" b="b"/>
                <a:pathLst>
                  <a:path w="2422" h="6411" extrusionOk="0">
                    <a:moveTo>
                      <a:pt x="0" y="1"/>
                    </a:moveTo>
                    <a:lnTo>
                      <a:pt x="0" y="6033"/>
                    </a:lnTo>
                    <a:lnTo>
                      <a:pt x="2421" y="6411"/>
                    </a:lnTo>
                    <a:lnTo>
                      <a:pt x="2421" y="50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4508;p57"/>
              <p:cNvSpPr/>
              <p:nvPr/>
            </p:nvSpPr>
            <p:spPr>
              <a:xfrm>
                <a:off x="7119917" y="3367230"/>
                <a:ext cx="27084" cy="69488"/>
              </a:xfrm>
              <a:custGeom>
                <a:avLst/>
                <a:gdLst/>
                <a:ahLst/>
                <a:cxnLst/>
                <a:rect l="l" t="t" r="r" b="b"/>
                <a:pathLst>
                  <a:path w="2422" h="6214" extrusionOk="0">
                    <a:moveTo>
                      <a:pt x="0" y="1"/>
                    </a:moveTo>
                    <a:lnTo>
                      <a:pt x="0" y="6031"/>
                    </a:lnTo>
                    <a:lnTo>
                      <a:pt x="2421" y="6214"/>
                    </a:lnTo>
                    <a:lnTo>
                      <a:pt x="2421" y="31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4509;p57"/>
              <p:cNvSpPr/>
              <p:nvPr/>
            </p:nvSpPr>
            <p:spPr>
              <a:xfrm>
                <a:off x="7119917" y="3470925"/>
                <a:ext cx="27084" cy="67442"/>
              </a:xfrm>
              <a:custGeom>
                <a:avLst/>
                <a:gdLst/>
                <a:ahLst/>
                <a:cxnLst/>
                <a:rect l="l" t="t" r="r" b="b"/>
                <a:pathLst>
                  <a:path w="2422" h="6031" extrusionOk="0">
                    <a:moveTo>
                      <a:pt x="0" y="1"/>
                    </a:moveTo>
                    <a:lnTo>
                      <a:pt x="0" y="6030"/>
                    </a:lnTo>
                    <a:lnTo>
                      <a:pt x="2421" y="6019"/>
                    </a:lnTo>
                    <a:lnTo>
                      <a:pt x="2421" y="11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4510;p57"/>
              <p:cNvSpPr/>
              <p:nvPr/>
            </p:nvSpPr>
            <p:spPr>
              <a:xfrm>
                <a:off x="7072626" y="3254174"/>
                <a:ext cx="29063" cy="74453"/>
              </a:xfrm>
              <a:custGeom>
                <a:avLst/>
                <a:gdLst/>
                <a:ahLst/>
                <a:cxnLst/>
                <a:rect l="l" t="t" r="r" b="b"/>
                <a:pathLst>
                  <a:path w="2599" h="6658" extrusionOk="0">
                    <a:moveTo>
                      <a:pt x="1" y="0"/>
                    </a:moveTo>
                    <a:lnTo>
                      <a:pt x="1" y="6252"/>
                    </a:lnTo>
                    <a:lnTo>
                      <a:pt x="2598" y="6657"/>
                    </a:lnTo>
                    <a:lnTo>
                      <a:pt x="2598" y="54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4511;p57"/>
              <p:cNvSpPr/>
              <p:nvPr/>
            </p:nvSpPr>
            <p:spPr>
              <a:xfrm>
                <a:off x="7072626" y="3361672"/>
                <a:ext cx="29063" cy="72127"/>
              </a:xfrm>
              <a:custGeom>
                <a:avLst/>
                <a:gdLst/>
                <a:ahLst/>
                <a:cxnLst/>
                <a:rect l="l" t="t" r="r" b="b"/>
                <a:pathLst>
                  <a:path w="2599" h="6450" extrusionOk="0">
                    <a:moveTo>
                      <a:pt x="1" y="1"/>
                    </a:moveTo>
                    <a:lnTo>
                      <a:pt x="1" y="6253"/>
                    </a:lnTo>
                    <a:lnTo>
                      <a:pt x="2598" y="6449"/>
                    </a:lnTo>
                    <a:lnTo>
                      <a:pt x="2598" y="33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4512;p57"/>
              <p:cNvSpPr/>
              <p:nvPr/>
            </p:nvSpPr>
            <p:spPr>
              <a:xfrm>
                <a:off x="7072626" y="3469192"/>
                <a:ext cx="29063" cy="69913"/>
              </a:xfrm>
              <a:custGeom>
                <a:avLst/>
                <a:gdLst/>
                <a:ahLst/>
                <a:cxnLst/>
                <a:rect l="l" t="t" r="r" b="b"/>
                <a:pathLst>
                  <a:path w="2599" h="6252" extrusionOk="0">
                    <a:moveTo>
                      <a:pt x="1" y="1"/>
                    </a:moveTo>
                    <a:lnTo>
                      <a:pt x="1" y="6251"/>
                    </a:lnTo>
                    <a:lnTo>
                      <a:pt x="2598" y="6238"/>
                    </a:lnTo>
                    <a:lnTo>
                      <a:pt x="2598" y="12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4513;p57"/>
              <p:cNvSpPr/>
              <p:nvPr/>
            </p:nvSpPr>
            <p:spPr>
              <a:xfrm>
                <a:off x="6998844" y="3238832"/>
                <a:ext cx="32385" cy="78803"/>
              </a:xfrm>
              <a:custGeom>
                <a:avLst/>
                <a:gdLst/>
                <a:ahLst/>
                <a:cxnLst/>
                <a:rect l="l" t="t" r="r" b="b"/>
                <a:pathLst>
                  <a:path w="2896" h="7047" extrusionOk="0">
                    <a:moveTo>
                      <a:pt x="0" y="1"/>
                    </a:moveTo>
                    <a:lnTo>
                      <a:pt x="0" y="6596"/>
                    </a:lnTo>
                    <a:lnTo>
                      <a:pt x="2895" y="7047"/>
                    </a:lnTo>
                    <a:lnTo>
                      <a:pt x="2895" y="60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4514;p57"/>
              <p:cNvSpPr/>
              <p:nvPr/>
            </p:nvSpPr>
            <p:spPr>
              <a:xfrm>
                <a:off x="6998844" y="3352245"/>
                <a:ext cx="32385" cy="76242"/>
              </a:xfrm>
              <a:custGeom>
                <a:avLst/>
                <a:gdLst/>
                <a:ahLst/>
                <a:cxnLst/>
                <a:rect l="l" t="t" r="r" b="b"/>
                <a:pathLst>
                  <a:path w="2896" h="6818" extrusionOk="0">
                    <a:moveTo>
                      <a:pt x="0" y="1"/>
                    </a:moveTo>
                    <a:lnTo>
                      <a:pt x="0" y="6600"/>
                    </a:lnTo>
                    <a:lnTo>
                      <a:pt x="2895" y="6817"/>
                    </a:lnTo>
                    <a:lnTo>
                      <a:pt x="2895" y="37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4515;p57"/>
              <p:cNvSpPr/>
              <p:nvPr/>
            </p:nvSpPr>
            <p:spPr>
              <a:xfrm>
                <a:off x="6998844" y="3465691"/>
                <a:ext cx="32385" cy="73793"/>
              </a:xfrm>
              <a:custGeom>
                <a:avLst/>
                <a:gdLst/>
                <a:ahLst/>
                <a:cxnLst/>
                <a:rect l="l" t="t" r="r" b="b"/>
                <a:pathLst>
                  <a:path w="2896" h="6599" extrusionOk="0">
                    <a:moveTo>
                      <a:pt x="0" y="1"/>
                    </a:moveTo>
                    <a:lnTo>
                      <a:pt x="0" y="6599"/>
                    </a:lnTo>
                    <a:lnTo>
                      <a:pt x="2895" y="6583"/>
                    </a:lnTo>
                    <a:lnTo>
                      <a:pt x="2895" y="13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4516;p57"/>
              <p:cNvSpPr/>
              <p:nvPr/>
            </p:nvSpPr>
            <p:spPr>
              <a:xfrm>
                <a:off x="6998844" y="3636415"/>
                <a:ext cx="32385" cy="76231"/>
              </a:xfrm>
              <a:custGeom>
                <a:avLst/>
                <a:gdLst/>
                <a:ahLst/>
                <a:cxnLst/>
                <a:rect l="l" t="t" r="r" b="b"/>
                <a:pathLst>
                  <a:path w="2896" h="6817" extrusionOk="0">
                    <a:moveTo>
                      <a:pt x="2895" y="0"/>
                    </a:moveTo>
                    <a:lnTo>
                      <a:pt x="0" y="220"/>
                    </a:lnTo>
                    <a:lnTo>
                      <a:pt x="0" y="6816"/>
                    </a:lnTo>
                    <a:lnTo>
                      <a:pt x="2895" y="6446"/>
                    </a:lnTo>
                    <a:lnTo>
                      <a:pt x="28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4517;p57"/>
              <p:cNvSpPr/>
              <p:nvPr/>
            </p:nvSpPr>
            <p:spPr>
              <a:xfrm>
                <a:off x="6998844" y="3747256"/>
                <a:ext cx="32385" cy="78837"/>
              </a:xfrm>
              <a:custGeom>
                <a:avLst/>
                <a:gdLst/>
                <a:ahLst/>
                <a:cxnLst/>
                <a:rect l="l" t="t" r="r" b="b"/>
                <a:pathLst>
                  <a:path w="2896" h="7050" extrusionOk="0">
                    <a:moveTo>
                      <a:pt x="2895" y="0"/>
                    </a:moveTo>
                    <a:lnTo>
                      <a:pt x="0" y="451"/>
                    </a:lnTo>
                    <a:lnTo>
                      <a:pt x="0" y="7049"/>
                    </a:lnTo>
                    <a:lnTo>
                      <a:pt x="2895" y="6445"/>
                    </a:lnTo>
                    <a:lnTo>
                      <a:pt x="28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4518;p57"/>
              <p:cNvSpPr/>
              <p:nvPr/>
            </p:nvSpPr>
            <p:spPr>
              <a:xfrm>
                <a:off x="7119917" y="3626440"/>
                <a:ext cx="27084" cy="69443"/>
              </a:xfrm>
              <a:custGeom>
                <a:avLst/>
                <a:gdLst/>
                <a:ahLst/>
                <a:cxnLst/>
                <a:rect l="l" t="t" r="r" b="b"/>
                <a:pathLst>
                  <a:path w="2422" h="6210" extrusionOk="0">
                    <a:moveTo>
                      <a:pt x="2421" y="0"/>
                    </a:moveTo>
                    <a:lnTo>
                      <a:pt x="0" y="181"/>
                    </a:lnTo>
                    <a:lnTo>
                      <a:pt x="0" y="6209"/>
                    </a:lnTo>
                    <a:lnTo>
                      <a:pt x="2421" y="5902"/>
                    </a:lnTo>
                    <a:lnTo>
                      <a:pt x="24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4519;p57"/>
              <p:cNvSpPr/>
              <p:nvPr/>
            </p:nvSpPr>
            <p:spPr>
              <a:xfrm>
                <a:off x="7119917" y="3727932"/>
                <a:ext cx="27084" cy="71646"/>
              </a:xfrm>
              <a:custGeom>
                <a:avLst/>
                <a:gdLst/>
                <a:ahLst/>
                <a:cxnLst/>
                <a:rect l="l" t="t" r="r" b="b"/>
                <a:pathLst>
                  <a:path w="2422" h="6407" extrusionOk="0">
                    <a:moveTo>
                      <a:pt x="2421" y="1"/>
                    </a:moveTo>
                    <a:lnTo>
                      <a:pt x="0" y="379"/>
                    </a:lnTo>
                    <a:lnTo>
                      <a:pt x="0" y="6406"/>
                    </a:lnTo>
                    <a:lnTo>
                      <a:pt x="2421" y="5904"/>
                    </a:lnTo>
                    <a:lnTo>
                      <a:pt x="24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4520;p57"/>
              <p:cNvSpPr/>
              <p:nvPr/>
            </p:nvSpPr>
            <p:spPr>
              <a:xfrm>
                <a:off x="7072626" y="3630275"/>
                <a:ext cx="29063" cy="72138"/>
              </a:xfrm>
              <a:custGeom>
                <a:avLst/>
                <a:gdLst/>
                <a:ahLst/>
                <a:cxnLst/>
                <a:rect l="l" t="t" r="r" b="b"/>
                <a:pathLst>
                  <a:path w="2599" h="6451" extrusionOk="0">
                    <a:moveTo>
                      <a:pt x="2598" y="1"/>
                    </a:moveTo>
                    <a:lnTo>
                      <a:pt x="1" y="199"/>
                    </a:lnTo>
                    <a:lnTo>
                      <a:pt x="1" y="6451"/>
                    </a:lnTo>
                    <a:lnTo>
                      <a:pt x="2598" y="6119"/>
                    </a:lnTo>
                    <a:lnTo>
                      <a:pt x="25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4521;p57"/>
              <p:cNvSpPr/>
              <p:nvPr/>
            </p:nvSpPr>
            <p:spPr>
              <a:xfrm>
                <a:off x="7072626" y="3735436"/>
                <a:ext cx="29063" cy="74498"/>
              </a:xfrm>
              <a:custGeom>
                <a:avLst/>
                <a:gdLst/>
                <a:ahLst/>
                <a:cxnLst/>
                <a:rect l="l" t="t" r="r" b="b"/>
                <a:pathLst>
                  <a:path w="2599" h="6662" extrusionOk="0">
                    <a:moveTo>
                      <a:pt x="2598" y="0"/>
                    </a:moveTo>
                    <a:lnTo>
                      <a:pt x="1" y="407"/>
                    </a:lnTo>
                    <a:lnTo>
                      <a:pt x="1" y="6662"/>
                    </a:lnTo>
                    <a:lnTo>
                      <a:pt x="2598" y="6120"/>
                    </a:lnTo>
                    <a:lnTo>
                      <a:pt x="259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4522;p57"/>
              <p:cNvSpPr/>
              <p:nvPr/>
            </p:nvSpPr>
            <p:spPr>
              <a:xfrm>
                <a:off x="6917390" y="3218513"/>
                <a:ext cx="36108" cy="75728"/>
              </a:xfrm>
              <a:custGeom>
                <a:avLst/>
                <a:gdLst/>
                <a:ahLst/>
                <a:cxnLst/>
                <a:rect l="l" t="t" r="r" b="b"/>
                <a:pathLst>
                  <a:path w="3229" h="6772" extrusionOk="0">
                    <a:moveTo>
                      <a:pt x="0" y="0"/>
                    </a:moveTo>
                    <a:lnTo>
                      <a:pt x="0" y="6243"/>
                    </a:lnTo>
                    <a:lnTo>
                      <a:pt x="3228" y="6772"/>
                    </a:lnTo>
                    <a:lnTo>
                      <a:pt x="3228" y="68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4523;p57"/>
              <p:cNvSpPr/>
              <p:nvPr/>
            </p:nvSpPr>
            <p:spPr>
              <a:xfrm>
                <a:off x="6848484" y="3204524"/>
                <a:ext cx="39485" cy="79496"/>
              </a:xfrm>
              <a:custGeom>
                <a:avLst/>
                <a:gdLst/>
                <a:ahLst/>
                <a:cxnLst/>
                <a:rect l="l" t="t" r="r" b="b"/>
                <a:pathLst>
                  <a:path w="3531" h="7109" extrusionOk="0">
                    <a:moveTo>
                      <a:pt x="1" y="0"/>
                    </a:moveTo>
                    <a:lnTo>
                      <a:pt x="1" y="6531"/>
                    </a:lnTo>
                    <a:lnTo>
                      <a:pt x="3530" y="7108"/>
                    </a:lnTo>
                    <a:lnTo>
                      <a:pt x="3530" y="74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4524;p57"/>
              <p:cNvSpPr/>
              <p:nvPr/>
            </p:nvSpPr>
            <p:spPr>
              <a:xfrm>
                <a:off x="6917390" y="3123082"/>
                <a:ext cx="36108" cy="78031"/>
              </a:xfrm>
              <a:custGeom>
                <a:avLst/>
                <a:gdLst/>
                <a:ahLst/>
                <a:cxnLst/>
                <a:rect l="l" t="t" r="r" b="b"/>
                <a:pathLst>
                  <a:path w="3229" h="6978" extrusionOk="0">
                    <a:moveTo>
                      <a:pt x="0" y="0"/>
                    </a:moveTo>
                    <a:lnTo>
                      <a:pt x="0" y="6244"/>
                    </a:lnTo>
                    <a:lnTo>
                      <a:pt x="3228" y="6978"/>
                    </a:lnTo>
                    <a:lnTo>
                      <a:pt x="3228" y="88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4525;p57"/>
              <p:cNvSpPr/>
              <p:nvPr/>
            </p:nvSpPr>
            <p:spPr>
              <a:xfrm>
                <a:off x="6848484" y="3104698"/>
                <a:ext cx="39485" cy="82012"/>
              </a:xfrm>
              <a:custGeom>
                <a:avLst/>
                <a:gdLst/>
                <a:ahLst/>
                <a:cxnLst/>
                <a:rect l="l" t="t" r="r" b="b"/>
                <a:pathLst>
                  <a:path w="3531" h="7334" extrusionOk="0">
                    <a:moveTo>
                      <a:pt x="1" y="0"/>
                    </a:moveTo>
                    <a:lnTo>
                      <a:pt x="1" y="6531"/>
                    </a:lnTo>
                    <a:lnTo>
                      <a:pt x="3530" y="7334"/>
                    </a:lnTo>
                    <a:lnTo>
                      <a:pt x="3530" y="96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4526;p57"/>
              <p:cNvSpPr/>
              <p:nvPr/>
            </p:nvSpPr>
            <p:spPr>
              <a:xfrm>
                <a:off x="6917390" y="3309539"/>
                <a:ext cx="36108" cy="73514"/>
              </a:xfrm>
              <a:custGeom>
                <a:avLst/>
                <a:gdLst/>
                <a:ahLst/>
                <a:cxnLst/>
                <a:rect l="l" t="t" r="r" b="b"/>
                <a:pathLst>
                  <a:path w="3229" h="6574" extrusionOk="0">
                    <a:moveTo>
                      <a:pt x="0" y="0"/>
                    </a:moveTo>
                    <a:lnTo>
                      <a:pt x="0" y="6242"/>
                    </a:lnTo>
                    <a:lnTo>
                      <a:pt x="3228" y="6574"/>
                    </a:lnTo>
                    <a:lnTo>
                      <a:pt x="3228" y="48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4527;p57"/>
              <p:cNvSpPr/>
              <p:nvPr/>
            </p:nvSpPr>
            <p:spPr>
              <a:xfrm>
                <a:off x="6848484" y="3299754"/>
                <a:ext cx="39485" cy="77070"/>
              </a:xfrm>
              <a:custGeom>
                <a:avLst/>
                <a:gdLst/>
                <a:ahLst/>
                <a:cxnLst/>
                <a:rect l="l" t="t" r="r" b="b"/>
                <a:pathLst>
                  <a:path w="3531" h="6892" extrusionOk="0">
                    <a:moveTo>
                      <a:pt x="1" y="1"/>
                    </a:moveTo>
                    <a:lnTo>
                      <a:pt x="1" y="6533"/>
                    </a:lnTo>
                    <a:lnTo>
                      <a:pt x="3530" y="6892"/>
                    </a:lnTo>
                    <a:lnTo>
                      <a:pt x="3530" y="5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4528;p57"/>
              <p:cNvSpPr/>
              <p:nvPr/>
            </p:nvSpPr>
            <p:spPr>
              <a:xfrm>
                <a:off x="6917390" y="3453983"/>
                <a:ext cx="36108" cy="70058"/>
              </a:xfrm>
              <a:custGeom>
                <a:avLst/>
                <a:gdLst/>
                <a:ahLst/>
                <a:cxnLst/>
                <a:rect l="l" t="t" r="r" b="b"/>
                <a:pathLst>
                  <a:path w="3229" h="6265" extrusionOk="0">
                    <a:moveTo>
                      <a:pt x="0" y="1"/>
                    </a:moveTo>
                    <a:lnTo>
                      <a:pt x="0" y="6244"/>
                    </a:lnTo>
                    <a:lnTo>
                      <a:pt x="3228" y="6264"/>
                    </a:lnTo>
                    <a:lnTo>
                      <a:pt x="3228" y="17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4529;p57"/>
              <p:cNvSpPr/>
              <p:nvPr/>
            </p:nvSpPr>
            <p:spPr>
              <a:xfrm>
                <a:off x="6848484" y="3450919"/>
                <a:ext cx="39485" cy="73245"/>
              </a:xfrm>
              <a:custGeom>
                <a:avLst/>
                <a:gdLst/>
                <a:ahLst/>
                <a:cxnLst/>
                <a:rect l="l" t="t" r="r" b="b"/>
                <a:pathLst>
                  <a:path w="3531" h="6550" extrusionOk="0">
                    <a:moveTo>
                      <a:pt x="1" y="0"/>
                    </a:moveTo>
                    <a:lnTo>
                      <a:pt x="1" y="6531"/>
                    </a:lnTo>
                    <a:lnTo>
                      <a:pt x="3530" y="6550"/>
                    </a:lnTo>
                    <a:lnTo>
                      <a:pt x="3530" y="18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4530;p57"/>
              <p:cNvSpPr/>
              <p:nvPr/>
            </p:nvSpPr>
            <p:spPr>
              <a:xfrm>
                <a:off x="6917390" y="3637824"/>
                <a:ext cx="36108" cy="72463"/>
              </a:xfrm>
              <a:custGeom>
                <a:avLst/>
                <a:gdLst/>
                <a:ahLst/>
                <a:cxnLst/>
                <a:rect l="l" t="t" r="r" b="b"/>
                <a:pathLst>
                  <a:path w="3229" h="6480" extrusionOk="0">
                    <a:moveTo>
                      <a:pt x="3228" y="1"/>
                    </a:moveTo>
                    <a:lnTo>
                      <a:pt x="0" y="235"/>
                    </a:lnTo>
                    <a:lnTo>
                      <a:pt x="0" y="6479"/>
                    </a:lnTo>
                    <a:lnTo>
                      <a:pt x="3228" y="6093"/>
                    </a:lnTo>
                    <a:lnTo>
                      <a:pt x="32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4531;p57"/>
              <p:cNvSpPr/>
              <p:nvPr/>
            </p:nvSpPr>
            <p:spPr>
              <a:xfrm>
                <a:off x="6871576" y="3747267"/>
                <a:ext cx="61258" cy="174525"/>
              </a:xfrm>
              <a:custGeom>
                <a:avLst/>
                <a:gdLst/>
                <a:ahLst/>
                <a:cxnLst/>
                <a:rect l="l" t="t" r="r" b="b"/>
                <a:pathLst>
                  <a:path w="5478" h="15607" extrusionOk="0">
                    <a:moveTo>
                      <a:pt x="5477" y="1"/>
                    </a:moveTo>
                    <a:lnTo>
                      <a:pt x="0" y="799"/>
                    </a:lnTo>
                    <a:lnTo>
                      <a:pt x="0" y="15606"/>
                    </a:lnTo>
                    <a:lnTo>
                      <a:pt x="5477" y="14219"/>
                    </a:lnTo>
                    <a:lnTo>
                      <a:pt x="54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4532;p57"/>
              <p:cNvSpPr/>
              <p:nvPr/>
            </p:nvSpPr>
            <p:spPr>
              <a:xfrm>
                <a:off x="6848484" y="3643091"/>
                <a:ext cx="39485" cy="75929"/>
              </a:xfrm>
              <a:custGeom>
                <a:avLst/>
                <a:gdLst/>
                <a:ahLst/>
                <a:cxnLst/>
                <a:rect l="l" t="t" r="r" b="b"/>
                <a:pathLst>
                  <a:path w="3531" h="6790" extrusionOk="0">
                    <a:moveTo>
                      <a:pt x="3530" y="0"/>
                    </a:moveTo>
                    <a:lnTo>
                      <a:pt x="1" y="259"/>
                    </a:lnTo>
                    <a:lnTo>
                      <a:pt x="1" y="6789"/>
                    </a:lnTo>
                    <a:lnTo>
                      <a:pt x="3530" y="6367"/>
                    </a:lnTo>
                    <a:lnTo>
                      <a:pt x="35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4533;p57"/>
              <p:cNvSpPr/>
              <p:nvPr/>
            </p:nvSpPr>
            <p:spPr>
              <a:xfrm>
                <a:off x="6917390" y="3544707"/>
                <a:ext cx="36108" cy="70137"/>
              </a:xfrm>
              <a:custGeom>
                <a:avLst/>
                <a:gdLst/>
                <a:ahLst/>
                <a:cxnLst/>
                <a:rect l="l" t="t" r="r" b="b"/>
                <a:pathLst>
                  <a:path w="3229" h="6272" extrusionOk="0">
                    <a:moveTo>
                      <a:pt x="3228" y="1"/>
                    </a:moveTo>
                    <a:lnTo>
                      <a:pt x="0" y="28"/>
                    </a:lnTo>
                    <a:lnTo>
                      <a:pt x="0" y="6271"/>
                    </a:lnTo>
                    <a:lnTo>
                      <a:pt x="3228" y="6092"/>
                    </a:lnTo>
                    <a:lnTo>
                      <a:pt x="32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4534;p57"/>
              <p:cNvSpPr/>
              <p:nvPr/>
            </p:nvSpPr>
            <p:spPr>
              <a:xfrm>
                <a:off x="6848484" y="3545781"/>
                <a:ext cx="39485" cy="73391"/>
              </a:xfrm>
              <a:custGeom>
                <a:avLst/>
                <a:gdLst/>
                <a:ahLst/>
                <a:cxnLst/>
                <a:rect l="l" t="t" r="r" b="b"/>
                <a:pathLst>
                  <a:path w="3531" h="6563" extrusionOk="0">
                    <a:moveTo>
                      <a:pt x="3530" y="1"/>
                    </a:moveTo>
                    <a:lnTo>
                      <a:pt x="1" y="32"/>
                    </a:lnTo>
                    <a:lnTo>
                      <a:pt x="1" y="6563"/>
                    </a:lnTo>
                    <a:lnTo>
                      <a:pt x="3530" y="6366"/>
                    </a:lnTo>
                    <a:lnTo>
                      <a:pt x="35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4535;p57"/>
              <p:cNvSpPr/>
              <p:nvPr/>
            </p:nvSpPr>
            <p:spPr>
              <a:xfrm>
                <a:off x="7214778" y="2899969"/>
                <a:ext cx="164483" cy="943803"/>
              </a:xfrm>
              <a:custGeom>
                <a:avLst/>
                <a:gdLst/>
                <a:ahLst/>
                <a:cxnLst/>
                <a:rect l="l" t="t" r="r" b="b"/>
                <a:pathLst>
                  <a:path w="14709" h="84400" extrusionOk="0">
                    <a:moveTo>
                      <a:pt x="1" y="0"/>
                    </a:moveTo>
                    <a:lnTo>
                      <a:pt x="1" y="84399"/>
                    </a:lnTo>
                    <a:lnTo>
                      <a:pt x="14709" y="80590"/>
                    </a:lnTo>
                    <a:lnTo>
                      <a:pt x="14709" y="7565"/>
                    </a:lnTo>
                    <a:lnTo>
                      <a:pt x="1"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4536;p57"/>
              <p:cNvSpPr/>
              <p:nvPr/>
            </p:nvSpPr>
            <p:spPr>
              <a:xfrm>
                <a:off x="7350299" y="2993723"/>
                <a:ext cx="19312" cy="65317"/>
              </a:xfrm>
              <a:custGeom>
                <a:avLst/>
                <a:gdLst/>
                <a:ahLst/>
                <a:cxnLst/>
                <a:rect l="l" t="t" r="r" b="b"/>
                <a:pathLst>
                  <a:path w="1727" h="5841" extrusionOk="0">
                    <a:moveTo>
                      <a:pt x="1" y="1"/>
                    </a:moveTo>
                    <a:lnTo>
                      <a:pt x="1" y="5080"/>
                    </a:lnTo>
                    <a:lnTo>
                      <a:pt x="1727" y="5841"/>
                    </a:lnTo>
                    <a:lnTo>
                      <a:pt x="1727" y="85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4537;p57"/>
              <p:cNvSpPr/>
              <p:nvPr/>
            </p:nvSpPr>
            <p:spPr>
              <a:xfrm>
                <a:off x="7350299" y="3081081"/>
                <a:ext cx="19312" cy="63785"/>
              </a:xfrm>
              <a:custGeom>
                <a:avLst/>
                <a:gdLst/>
                <a:ahLst/>
                <a:cxnLst/>
                <a:rect l="l" t="t" r="r" b="b"/>
                <a:pathLst>
                  <a:path w="1727" h="5704" extrusionOk="0">
                    <a:moveTo>
                      <a:pt x="1" y="0"/>
                    </a:moveTo>
                    <a:lnTo>
                      <a:pt x="1" y="5083"/>
                    </a:lnTo>
                    <a:lnTo>
                      <a:pt x="1727" y="5704"/>
                    </a:lnTo>
                    <a:lnTo>
                      <a:pt x="1727" y="7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4538;p57"/>
              <p:cNvSpPr/>
              <p:nvPr/>
            </p:nvSpPr>
            <p:spPr>
              <a:xfrm>
                <a:off x="7350299" y="3168461"/>
                <a:ext cx="19312" cy="62219"/>
              </a:xfrm>
              <a:custGeom>
                <a:avLst/>
                <a:gdLst/>
                <a:ahLst/>
                <a:cxnLst/>
                <a:rect l="l" t="t" r="r" b="b"/>
                <a:pathLst>
                  <a:path w="1727" h="5564" extrusionOk="0">
                    <a:moveTo>
                      <a:pt x="1" y="0"/>
                    </a:moveTo>
                    <a:lnTo>
                      <a:pt x="1" y="5082"/>
                    </a:lnTo>
                    <a:lnTo>
                      <a:pt x="1727" y="5563"/>
                    </a:lnTo>
                    <a:lnTo>
                      <a:pt x="1727" y="57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4539;p57"/>
              <p:cNvSpPr/>
              <p:nvPr/>
            </p:nvSpPr>
            <p:spPr>
              <a:xfrm>
                <a:off x="7316908" y="2977721"/>
                <a:ext cx="20498" cy="67553"/>
              </a:xfrm>
              <a:custGeom>
                <a:avLst/>
                <a:gdLst/>
                <a:ahLst/>
                <a:cxnLst/>
                <a:rect l="l" t="t" r="r" b="b"/>
                <a:pathLst>
                  <a:path w="1833" h="6041" extrusionOk="0">
                    <a:moveTo>
                      <a:pt x="0" y="0"/>
                    </a:moveTo>
                    <a:lnTo>
                      <a:pt x="0" y="5238"/>
                    </a:lnTo>
                    <a:lnTo>
                      <a:pt x="1832" y="6041"/>
                    </a:lnTo>
                    <a:lnTo>
                      <a:pt x="1832" y="90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4540;p57"/>
              <p:cNvSpPr/>
              <p:nvPr/>
            </p:nvSpPr>
            <p:spPr>
              <a:xfrm>
                <a:off x="7316908" y="3067762"/>
                <a:ext cx="20498" cy="65932"/>
              </a:xfrm>
              <a:custGeom>
                <a:avLst/>
                <a:gdLst/>
                <a:ahLst/>
                <a:cxnLst/>
                <a:rect l="l" t="t" r="r" b="b"/>
                <a:pathLst>
                  <a:path w="1833" h="5896" extrusionOk="0">
                    <a:moveTo>
                      <a:pt x="0" y="1"/>
                    </a:moveTo>
                    <a:lnTo>
                      <a:pt x="0" y="5237"/>
                    </a:lnTo>
                    <a:lnTo>
                      <a:pt x="1832" y="5895"/>
                    </a:lnTo>
                    <a:lnTo>
                      <a:pt x="1832" y="75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4541;p57"/>
              <p:cNvSpPr/>
              <p:nvPr/>
            </p:nvSpPr>
            <p:spPr>
              <a:xfrm>
                <a:off x="7316908" y="3157826"/>
                <a:ext cx="20498" cy="64277"/>
              </a:xfrm>
              <a:custGeom>
                <a:avLst/>
                <a:gdLst/>
                <a:ahLst/>
                <a:cxnLst/>
                <a:rect l="l" t="t" r="r" b="b"/>
                <a:pathLst>
                  <a:path w="1833" h="5748" extrusionOk="0">
                    <a:moveTo>
                      <a:pt x="0" y="1"/>
                    </a:moveTo>
                    <a:lnTo>
                      <a:pt x="0" y="5240"/>
                    </a:lnTo>
                    <a:lnTo>
                      <a:pt x="1832" y="5747"/>
                    </a:lnTo>
                    <a:lnTo>
                      <a:pt x="1832" y="60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4542;p57"/>
              <p:cNvSpPr/>
              <p:nvPr/>
            </p:nvSpPr>
            <p:spPr>
              <a:xfrm>
                <a:off x="7265636" y="2952493"/>
                <a:ext cx="22354" cy="71098"/>
              </a:xfrm>
              <a:custGeom>
                <a:avLst/>
                <a:gdLst/>
                <a:ahLst/>
                <a:cxnLst/>
                <a:rect l="l" t="t" r="r" b="b"/>
                <a:pathLst>
                  <a:path w="1999" h="6358" extrusionOk="0">
                    <a:moveTo>
                      <a:pt x="0" y="0"/>
                    </a:moveTo>
                    <a:lnTo>
                      <a:pt x="0" y="5478"/>
                    </a:lnTo>
                    <a:lnTo>
                      <a:pt x="1999" y="6357"/>
                    </a:lnTo>
                    <a:lnTo>
                      <a:pt x="1999" y="98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4543;p57"/>
              <p:cNvSpPr/>
              <p:nvPr/>
            </p:nvSpPr>
            <p:spPr>
              <a:xfrm>
                <a:off x="7265636" y="3046683"/>
                <a:ext cx="22354" cy="69298"/>
              </a:xfrm>
              <a:custGeom>
                <a:avLst/>
                <a:gdLst/>
                <a:ahLst/>
                <a:cxnLst/>
                <a:rect l="l" t="t" r="r" b="b"/>
                <a:pathLst>
                  <a:path w="1999" h="6197" extrusionOk="0">
                    <a:moveTo>
                      <a:pt x="0" y="0"/>
                    </a:moveTo>
                    <a:lnTo>
                      <a:pt x="0" y="5478"/>
                    </a:lnTo>
                    <a:lnTo>
                      <a:pt x="1999" y="6196"/>
                    </a:lnTo>
                    <a:lnTo>
                      <a:pt x="1999" y="8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4544;p57"/>
              <p:cNvSpPr/>
              <p:nvPr/>
            </p:nvSpPr>
            <p:spPr>
              <a:xfrm>
                <a:off x="7265636" y="3140907"/>
                <a:ext cx="22354" cy="67464"/>
              </a:xfrm>
              <a:custGeom>
                <a:avLst/>
                <a:gdLst/>
                <a:ahLst/>
                <a:cxnLst/>
                <a:rect l="l" t="t" r="r" b="b"/>
                <a:pathLst>
                  <a:path w="1999" h="6033" extrusionOk="0">
                    <a:moveTo>
                      <a:pt x="0" y="0"/>
                    </a:moveTo>
                    <a:lnTo>
                      <a:pt x="0" y="5475"/>
                    </a:lnTo>
                    <a:lnTo>
                      <a:pt x="1999" y="6033"/>
                    </a:lnTo>
                    <a:lnTo>
                      <a:pt x="1999" y="65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4545;p57"/>
              <p:cNvSpPr/>
              <p:nvPr/>
            </p:nvSpPr>
            <p:spPr>
              <a:xfrm>
                <a:off x="7227369" y="2933673"/>
                <a:ext cx="23852" cy="73760"/>
              </a:xfrm>
              <a:custGeom>
                <a:avLst/>
                <a:gdLst/>
                <a:ahLst/>
                <a:cxnLst/>
                <a:rect l="l" t="t" r="r" b="b"/>
                <a:pathLst>
                  <a:path w="2133" h="6596" extrusionOk="0">
                    <a:moveTo>
                      <a:pt x="0" y="0"/>
                    </a:moveTo>
                    <a:lnTo>
                      <a:pt x="0" y="5658"/>
                    </a:lnTo>
                    <a:lnTo>
                      <a:pt x="2133" y="6596"/>
                    </a:lnTo>
                    <a:lnTo>
                      <a:pt x="2133" y="105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4546;p57"/>
              <p:cNvSpPr/>
              <p:nvPr/>
            </p:nvSpPr>
            <p:spPr>
              <a:xfrm>
                <a:off x="7227369" y="3030961"/>
                <a:ext cx="23852" cy="71825"/>
              </a:xfrm>
              <a:custGeom>
                <a:avLst/>
                <a:gdLst/>
                <a:ahLst/>
                <a:cxnLst/>
                <a:rect l="l" t="t" r="r" b="b"/>
                <a:pathLst>
                  <a:path w="2133" h="6423" extrusionOk="0">
                    <a:moveTo>
                      <a:pt x="0" y="1"/>
                    </a:moveTo>
                    <a:lnTo>
                      <a:pt x="0" y="5655"/>
                    </a:lnTo>
                    <a:lnTo>
                      <a:pt x="2133" y="6422"/>
                    </a:lnTo>
                    <a:lnTo>
                      <a:pt x="2133" y="87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4547;p57"/>
              <p:cNvSpPr/>
              <p:nvPr/>
            </p:nvSpPr>
            <p:spPr>
              <a:xfrm>
                <a:off x="7227369" y="3128237"/>
                <a:ext cx="23852" cy="69902"/>
              </a:xfrm>
              <a:custGeom>
                <a:avLst/>
                <a:gdLst/>
                <a:ahLst/>
                <a:cxnLst/>
                <a:rect l="l" t="t" r="r" b="b"/>
                <a:pathLst>
                  <a:path w="2133" h="6251" extrusionOk="0">
                    <a:moveTo>
                      <a:pt x="0" y="0"/>
                    </a:moveTo>
                    <a:lnTo>
                      <a:pt x="0" y="5656"/>
                    </a:lnTo>
                    <a:lnTo>
                      <a:pt x="2133" y="6251"/>
                    </a:lnTo>
                    <a:lnTo>
                      <a:pt x="2133" y="7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4548;p57"/>
              <p:cNvSpPr/>
              <p:nvPr/>
            </p:nvSpPr>
            <p:spPr>
              <a:xfrm>
                <a:off x="7350299" y="3301208"/>
                <a:ext cx="19312" cy="59849"/>
              </a:xfrm>
              <a:custGeom>
                <a:avLst/>
                <a:gdLst/>
                <a:ahLst/>
                <a:cxnLst/>
                <a:rect l="l" t="t" r="r" b="b"/>
                <a:pathLst>
                  <a:path w="1727" h="5352" extrusionOk="0">
                    <a:moveTo>
                      <a:pt x="1" y="0"/>
                    </a:moveTo>
                    <a:lnTo>
                      <a:pt x="1" y="5082"/>
                    </a:lnTo>
                    <a:lnTo>
                      <a:pt x="1727" y="5352"/>
                    </a:lnTo>
                    <a:lnTo>
                      <a:pt x="1727" y="35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4549;p57"/>
              <p:cNvSpPr/>
              <p:nvPr/>
            </p:nvSpPr>
            <p:spPr>
              <a:xfrm>
                <a:off x="7350299" y="3388588"/>
                <a:ext cx="19312" cy="58261"/>
              </a:xfrm>
              <a:custGeom>
                <a:avLst/>
                <a:gdLst/>
                <a:ahLst/>
                <a:cxnLst/>
                <a:rect l="l" t="t" r="r" b="b"/>
                <a:pathLst>
                  <a:path w="1727" h="5210" extrusionOk="0">
                    <a:moveTo>
                      <a:pt x="1" y="0"/>
                    </a:moveTo>
                    <a:lnTo>
                      <a:pt x="1" y="5079"/>
                    </a:lnTo>
                    <a:lnTo>
                      <a:pt x="1727" y="5210"/>
                    </a:lnTo>
                    <a:lnTo>
                      <a:pt x="1727" y="22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4550;p57"/>
              <p:cNvSpPr/>
              <p:nvPr/>
            </p:nvSpPr>
            <p:spPr>
              <a:xfrm>
                <a:off x="7350299" y="3475957"/>
                <a:ext cx="19312" cy="56796"/>
              </a:xfrm>
              <a:custGeom>
                <a:avLst/>
                <a:gdLst/>
                <a:ahLst/>
                <a:cxnLst/>
                <a:rect l="l" t="t" r="r" b="b"/>
                <a:pathLst>
                  <a:path w="1727" h="5079" extrusionOk="0">
                    <a:moveTo>
                      <a:pt x="1" y="0"/>
                    </a:moveTo>
                    <a:lnTo>
                      <a:pt x="1" y="5079"/>
                    </a:lnTo>
                    <a:lnTo>
                      <a:pt x="1727" y="5070"/>
                    </a:lnTo>
                    <a:lnTo>
                      <a:pt x="1727" y="8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4551;p57"/>
              <p:cNvSpPr/>
              <p:nvPr/>
            </p:nvSpPr>
            <p:spPr>
              <a:xfrm>
                <a:off x="7316908" y="3294655"/>
                <a:ext cx="20498" cy="61783"/>
              </a:xfrm>
              <a:custGeom>
                <a:avLst/>
                <a:gdLst/>
                <a:ahLst/>
                <a:cxnLst/>
                <a:rect l="l" t="t" r="r" b="b"/>
                <a:pathLst>
                  <a:path w="1833" h="5525" extrusionOk="0">
                    <a:moveTo>
                      <a:pt x="0" y="0"/>
                    </a:moveTo>
                    <a:lnTo>
                      <a:pt x="0" y="5237"/>
                    </a:lnTo>
                    <a:lnTo>
                      <a:pt x="1832" y="5524"/>
                    </a:lnTo>
                    <a:lnTo>
                      <a:pt x="1832" y="38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4552;p57"/>
              <p:cNvSpPr/>
              <p:nvPr/>
            </p:nvSpPr>
            <p:spPr>
              <a:xfrm>
                <a:off x="7316908" y="3384730"/>
                <a:ext cx="20498" cy="60117"/>
              </a:xfrm>
              <a:custGeom>
                <a:avLst/>
                <a:gdLst/>
                <a:ahLst/>
                <a:cxnLst/>
                <a:rect l="l" t="t" r="r" b="b"/>
                <a:pathLst>
                  <a:path w="1833" h="5376" extrusionOk="0">
                    <a:moveTo>
                      <a:pt x="0" y="1"/>
                    </a:moveTo>
                    <a:lnTo>
                      <a:pt x="0" y="5236"/>
                    </a:lnTo>
                    <a:lnTo>
                      <a:pt x="1832" y="5375"/>
                    </a:lnTo>
                    <a:lnTo>
                      <a:pt x="1832" y="23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4553;p57"/>
              <p:cNvSpPr/>
              <p:nvPr/>
            </p:nvSpPr>
            <p:spPr>
              <a:xfrm>
                <a:off x="7316908" y="3474760"/>
                <a:ext cx="20498" cy="58619"/>
              </a:xfrm>
              <a:custGeom>
                <a:avLst/>
                <a:gdLst/>
                <a:ahLst/>
                <a:cxnLst/>
                <a:rect l="l" t="t" r="r" b="b"/>
                <a:pathLst>
                  <a:path w="1833" h="5242" extrusionOk="0">
                    <a:moveTo>
                      <a:pt x="0" y="1"/>
                    </a:moveTo>
                    <a:lnTo>
                      <a:pt x="0" y="5242"/>
                    </a:lnTo>
                    <a:lnTo>
                      <a:pt x="1832" y="5232"/>
                    </a:lnTo>
                    <a:lnTo>
                      <a:pt x="1832" y="8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4554;p57"/>
              <p:cNvSpPr/>
              <p:nvPr/>
            </p:nvSpPr>
            <p:spPr>
              <a:xfrm>
                <a:off x="7265636" y="3283976"/>
                <a:ext cx="22354" cy="64769"/>
              </a:xfrm>
              <a:custGeom>
                <a:avLst/>
                <a:gdLst/>
                <a:ahLst/>
                <a:cxnLst/>
                <a:rect l="l" t="t" r="r" b="b"/>
                <a:pathLst>
                  <a:path w="1999" h="5792" extrusionOk="0">
                    <a:moveTo>
                      <a:pt x="0" y="0"/>
                    </a:moveTo>
                    <a:lnTo>
                      <a:pt x="0" y="5478"/>
                    </a:lnTo>
                    <a:lnTo>
                      <a:pt x="1999" y="5791"/>
                    </a:lnTo>
                    <a:lnTo>
                      <a:pt x="1999" y="41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4555;p57"/>
              <p:cNvSpPr/>
              <p:nvPr/>
            </p:nvSpPr>
            <p:spPr>
              <a:xfrm>
                <a:off x="7265636" y="3378177"/>
                <a:ext cx="22354" cy="62946"/>
              </a:xfrm>
              <a:custGeom>
                <a:avLst/>
                <a:gdLst/>
                <a:ahLst/>
                <a:cxnLst/>
                <a:rect l="l" t="t" r="r" b="b"/>
                <a:pathLst>
                  <a:path w="1999" h="5629" extrusionOk="0">
                    <a:moveTo>
                      <a:pt x="0" y="1"/>
                    </a:moveTo>
                    <a:lnTo>
                      <a:pt x="0" y="5476"/>
                    </a:lnTo>
                    <a:lnTo>
                      <a:pt x="1999" y="5628"/>
                    </a:lnTo>
                    <a:lnTo>
                      <a:pt x="1999" y="25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4556;p57"/>
              <p:cNvSpPr/>
              <p:nvPr/>
            </p:nvSpPr>
            <p:spPr>
              <a:xfrm>
                <a:off x="7265636" y="3472334"/>
                <a:ext cx="22354" cy="61291"/>
              </a:xfrm>
              <a:custGeom>
                <a:avLst/>
                <a:gdLst/>
                <a:ahLst/>
                <a:cxnLst/>
                <a:rect l="l" t="t" r="r" b="b"/>
                <a:pathLst>
                  <a:path w="1999" h="5481" extrusionOk="0">
                    <a:moveTo>
                      <a:pt x="0" y="1"/>
                    </a:moveTo>
                    <a:lnTo>
                      <a:pt x="0" y="5480"/>
                    </a:lnTo>
                    <a:lnTo>
                      <a:pt x="1999" y="5470"/>
                    </a:lnTo>
                    <a:lnTo>
                      <a:pt x="1999" y="9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4557;p57"/>
              <p:cNvSpPr/>
              <p:nvPr/>
            </p:nvSpPr>
            <p:spPr>
              <a:xfrm>
                <a:off x="7265636" y="3614441"/>
                <a:ext cx="22354" cy="62946"/>
              </a:xfrm>
              <a:custGeom>
                <a:avLst/>
                <a:gdLst/>
                <a:ahLst/>
                <a:cxnLst/>
                <a:rect l="l" t="t" r="r" b="b"/>
                <a:pathLst>
                  <a:path w="1999" h="5629" extrusionOk="0">
                    <a:moveTo>
                      <a:pt x="1999" y="1"/>
                    </a:moveTo>
                    <a:lnTo>
                      <a:pt x="0" y="152"/>
                    </a:lnTo>
                    <a:lnTo>
                      <a:pt x="0" y="5628"/>
                    </a:lnTo>
                    <a:lnTo>
                      <a:pt x="1999" y="5373"/>
                    </a:lnTo>
                    <a:lnTo>
                      <a:pt x="19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4558;p57"/>
              <p:cNvSpPr/>
              <p:nvPr/>
            </p:nvSpPr>
            <p:spPr>
              <a:xfrm>
                <a:off x="7265636" y="3706853"/>
                <a:ext cx="22354" cy="64735"/>
              </a:xfrm>
              <a:custGeom>
                <a:avLst/>
                <a:gdLst/>
                <a:ahLst/>
                <a:cxnLst/>
                <a:rect l="l" t="t" r="r" b="b"/>
                <a:pathLst>
                  <a:path w="1999" h="5789" extrusionOk="0">
                    <a:moveTo>
                      <a:pt x="1999" y="1"/>
                    </a:moveTo>
                    <a:lnTo>
                      <a:pt x="0" y="311"/>
                    </a:lnTo>
                    <a:lnTo>
                      <a:pt x="0" y="5789"/>
                    </a:lnTo>
                    <a:lnTo>
                      <a:pt x="1999" y="5371"/>
                    </a:lnTo>
                    <a:lnTo>
                      <a:pt x="19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4559;p57"/>
              <p:cNvSpPr/>
              <p:nvPr/>
            </p:nvSpPr>
            <p:spPr>
              <a:xfrm>
                <a:off x="7227369" y="3275992"/>
                <a:ext cx="23852" cy="67006"/>
              </a:xfrm>
              <a:custGeom>
                <a:avLst/>
                <a:gdLst/>
                <a:ahLst/>
                <a:cxnLst/>
                <a:rect l="l" t="t" r="r" b="b"/>
                <a:pathLst>
                  <a:path w="2133" h="5992" extrusionOk="0">
                    <a:moveTo>
                      <a:pt x="0" y="1"/>
                    </a:moveTo>
                    <a:lnTo>
                      <a:pt x="0" y="5658"/>
                    </a:lnTo>
                    <a:lnTo>
                      <a:pt x="2133" y="5991"/>
                    </a:lnTo>
                    <a:lnTo>
                      <a:pt x="2133" y="44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4560;p57"/>
              <p:cNvSpPr/>
              <p:nvPr/>
            </p:nvSpPr>
            <p:spPr>
              <a:xfrm>
                <a:off x="7227369" y="3373302"/>
                <a:ext cx="23852" cy="65037"/>
              </a:xfrm>
              <a:custGeom>
                <a:avLst/>
                <a:gdLst/>
                <a:ahLst/>
                <a:cxnLst/>
                <a:rect l="l" t="t" r="r" b="b"/>
                <a:pathLst>
                  <a:path w="2133" h="5816" extrusionOk="0">
                    <a:moveTo>
                      <a:pt x="0" y="0"/>
                    </a:moveTo>
                    <a:lnTo>
                      <a:pt x="0" y="5655"/>
                    </a:lnTo>
                    <a:lnTo>
                      <a:pt x="2133" y="5816"/>
                    </a:lnTo>
                    <a:lnTo>
                      <a:pt x="2133" y="27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4561;p57"/>
              <p:cNvSpPr/>
              <p:nvPr/>
            </p:nvSpPr>
            <p:spPr>
              <a:xfrm>
                <a:off x="7227369" y="3470522"/>
                <a:ext cx="23852" cy="63293"/>
              </a:xfrm>
              <a:custGeom>
                <a:avLst/>
                <a:gdLst/>
                <a:ahLst/>
                <a:cxnLst/>
                <a:rect l="l" t="t" r="r" b="b"/>
                <a:pathLst>
                  <a:path w="2133" h="5660" extrusionOk="0">
                    <a:moveTo>
                      <a:pt x="0" y="1"/>
                    </a:moveTo>
                    <a:lnTo>
                      <a:pt x="0" y="5660"/>
                    </a:lnTo>
                    <a:lnTo>
                      <a:pt x="2133" y="5648"/>
                    </a:lnTo>
                    <a:lnTo>
                      <a:pt x="2133" y="10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4562;p57"/>
              <p:cNvSpPr/>
              <p:nvPr/>
            </p:nvSpPr>
            <p:spPr>
              <a:xfrm>
                <a:off x="7227369" y="3617226"/>
                <a:ext cx="23852" cy="65060"/>
              </a:xfrm>
              <a:custGeom>
                <a:avLst/>
                <a:gdLst/>
                <a:ahLst/>
                <a:cxnLst/>
                <a:rect l="l" t="t" r="r" b="b"/>
                <a:pathLst>
                  <a:path w="2133" h="5818" extrusionOk="0">
                    <a:moveTo>
                      <a:pt x="2133" y="0"/>
                    </a:moveTo>
                    <a:lnTo>
                      <a:pt x="0" y="162"/>
                    </a:lnTo>
                    <a:lnTo>
                      <a:pt x="0" y="5817"/>
                    </a:lnTo>
                    <a:lnTo>
                      <a:pt x="2133" y="5544"/>
                    </a:lnTo>
                    <a:lnTo>
                      <a:pt x="21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4563;p57"/>
              <p:cNvSpPr/>
              <p:nvPr/>
            </p:nvSpPr>
            <p:spPr>
              <a:xfrm>
                <a:off x="7227369" y="3712567"/>
                <a:ext cx="23852" cy="67006"/>
              </a:xfrm>
              <a:custGeom>
                <a:avLst/>
                <a:gdLst/>
                <a:ahLst/>
                <a:cxnLst/>
                <a:rect l="l" t="t" r="r" b="b"/>
                <a:pathLst>
                  <a:path w="2133" h="5992" extrusionOk="0">
                    <a:moveTo>
                      <a:pt x="2133" y="1"/>
                    </a:moveTo>
                    <a:lnTo>
                      <a:pt x="0" y="335"/>
                    </a:lnTo>
                    <a:lnTo>
                      <a:pt x="0" y="5991"/>
                    </a:lnTo>
                    <a:lnTo>
                      <a:pt x="2133" y="5546"/>
                    </a:lnTo>
                    <a:lnTo>
                      <a:pt x="21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4564;p57"/>
              <p:cNvSpPr/>
              <p:nvPr/>
            </p:nvSpPr>
            <p:spPr>
              <a:xfrm>
                <a:off x="7350299" y="3607251"/>
                <a:ext cx="19312" cy="58250"/>
              </a:xfrm>
              <a:custGeom>
                <a:avLst/>
                <a:gdLst/>
                <a:ahLst/>
                <a:cxnLst/>
                <a:rect l="l" t="t" r="r" b="b"/>
                <a:pathLst>
                  <a:path w="1727" h="5209" extrusionOk="0">
                    <a:moveTo>
                      <a:pt x="1727" y="1"/>
                    </a:moveTo>
                    <a:lnTo>
                      <a:pt x="1" y="128"/>
                    </a:lnTo>
                    <a:lnTo>
                      <a:pt x="1" y="5209"/>
                    </a:lnTo>
                    <a:lnTo>
                      <a:pt x="1727" y="4992"/>
                    </a:lnTo>
                    <a:lnTo>
                      <a:pt x="17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4565;p57"/>
              <p:cNvSpPr/>
              <p:nvPr/>
            </p:nvSpPr>
            <p:spPr>
              <a:xfrm>
                <a:off x="7350299" y="3693065"/>
                <a:ext cx="19312" cy="59815"/>
              </a:xfrm>
              <a:custGeom>
                <a:avLst/>
                <a:gdLst/>
                <a:ahLst/>
                <a:cxnLst/>
                <a:rect l="l" t="t" r="r" b="b"/>
                <a:pathLst>
                  <a:path w="1727" h="5349" extrusionOk="0">
                    <a:moveTo>
                      <a:pt x="1727" y="0"/>
                    </a:moveTo>
                    <a:lnTo>
                      <a:pt x="1" y="266"/>
                    </a:lnTo>
                    <a:lnTo>
                      <a:pt x="1" y="5349"/>
                    </a:lnTo>
                    <a:lnTo>
                      <a:pt x="1727" y="4991"/>
                    </a:lnTo>
                    <a:lnTo>
                      <a:pt x="17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4566;p57"/>
              <p:cNvSpPr/>
              <p:nvPr/>
            </p:nvSpPr>
            <p:spPr>
              <a:xfrm>
                <a:off x="7316908" y="3610046"/>
                <a:ext cx="20498" cy="60128"/>
              </a:xfrm>
              <a:custGeom>
                <a:avLst/>
                <a:gdLst/>
                <a:ahLst/>
                <a:cxnLst/>
                <a:rect l="l" t="t" r="r" b="b"/>
                <a:pathLst>
                  <a:path w="1833" h="5377" extrusionOk="0">
                    <a:moveTo>
                      <a:pt x="1832" y="0"/>
                    </a:moveTo>
                    <a:lnTo>
                      <a:pt x="0" y="138"/>
                    </a:lnTo>
                    <a:lnTo>
                      <a:pt x="0" y="5376"/>
                    </a:lnTo>
                    <a:lnTo>
                      <a:pt x="1832" y="5144"/>
                    </a:lnTo>
                    <a:lnTo>
                      <a:pt x="18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4567;p57"/>
              <p:cNvSpPr/>
              <p:nvPr/>
            </p:nvSpPr>
            <p:spPr>
              <a:xfrm>
                <a:off x="7316908" y="3698444"/>
                <a:ext cx="20498" cy="61794"/>
              </a:xfrm>
              <a:custGeom>
                <a:avLst/>
                <a:gdLst/>
                <a:ahLst/>
                <a:cxnLst/>
                <a:rect l="l" t="t" r="r" b="b"/>
                <a:pathLst>
                  <a:path w="1833" h="5526" extrusionOk="0">
                    <a:moveTo>
                      <a:pt x="1832" y="0"/>
                    </a:moveTo>
                    <a:lnTo>
                      <a:pt x="0" y="286"/>
                    </a:lnTo>
                    <a:lnTo>
                      <a:pt x="0" y="5525"/>
                    </a:lnTo>
                    <a:lnTo>
                      <a:pt x="1832" y="5145"/>
                    </a:lnTo>
                    <a:lnTo>
                      <a:pt x="18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4568;p57"/>
              <p:cNvSpPr/>
              <p:nvPr/>
            </p:nvSpPr>
            <p:spPr>
              <a:xfrm>
                <a:off x="6164987" y="1826650"/>
                <a:ext cx="600925" cy="2336673"/>
              </a:xfrm>
              <a:custGeom>
                <a:avLst/>
                <a:gdLst/>
                <a:ahLst/>
                <a:cxnLst/>
                <a:rect l="l" t="t" r="r" b="b"/>
                <a:pathLst>
                  <a:path w="53738" h="208958" extrusionOk="0">
                    <a:moveTo>
                      <a:pt x="0" y="0"/>
                    </a:moveTo>
                    <a:lnTo>
                      <a:pt x="0" y="208957"/>
                    </a:lnTo>
                    <a:lnTo>
                      <a:pt x="53738" y="194566"/>
                    </a:lnTo>
                    <a:lnTo>
                      <a:pt x="53738" y="42529"/>
                    </a:lnTo>
                    <a:lnTo>
                      <a:pt x="0"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4569;p57"/>
              <p:cNvSpPr/>
              <p:nvPr/>
            </p:nvSpPr>
            <p:spPr>
              <a:xfrm>
                <a:off x="6164987" y="1826650"/>
                <a:ext cx="600925" cy="522637"/>
              </a:xfrm>
              <a:custGeom>
                <a:avLst/>
                <a:gdLst/>
                <a:ahLst/>
                <a:cxnLst/>
                <a:rect l="l" t="t" r="r" b="b"/>
                <a:pathLst>
                  <a:path w="53738" h="46737" extrusionOk="0">
                    <a:moveTo>
                      <a:pt x="0" y="0"/>
                    </a:moveTo>
                    <a:lnTo>
                      <a:pt x="0" y="5768"/>
                    </a:lnTo>
                    <a:lnTo>
                      <a:pt x="53738" y="46736"/>
                    </a:lnTo>
                    <a:lnTo>
                      <a:pt x="53738" y="42529"/>
                    </a:lnTo>
                    <a:lnTo>
                      <a:pt x="0"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4570;p57"/>
              <p:cNvSpPr/>
              <p:nvPr/>
            </p:nvSpPr>
            <p:spPr>
              <a:xfrm>
                <a:off x="6235426" y="2507933"/>
                <a:ext cx="143125" cy="158523"/>
              </a:xfrm>
              <a:custGeom>
                <a:avLst/>
                <a:gdLst/>
                <a:ahLst/>
                <a:cxnLst/>
                <a:rect l="l" t="t" r="r" b="b"/>
                <a:pathLst>
                  <a:path w="12799" h="14176" extrusionOk="0">
                    <a:moveTo>
                      <a:pt x="0" y="1"/>
                    </a:moveTo>
                    <a:lnTo>
                      <a:pt x="0" y="8326"/>
                    </a:lnTo>
                    <a:lnTo>
                      <a:pt x="12799" y="14176"/>
                    </a:lnTo>
                    <a:lnTo>
                      <a:pt x="12799" y="640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4571;p57"/>
              <p:cNvSpPr/>
              <p:nvPr/>
            </p:nvSpPr>
            <p:spPr>
              <a:xfrm>
                <a:off x="6451214" y="2615889"/>
                <a:ext cx="116600" cy="137053"/>
              </a:xfrm>
              <a:custGeom>
                <a:avLst/>
                <a:gdLst/>
                <a:ahLst/>
                <a:cxnLst/>
                <a:rect l="l" t="t" r="r" b="b"/>
                <a:pathLst>
                  <a:path w="10427" h="12256" extrusionOk="0">
                    <a:moveTo>
                      <a:pt x="1" y="0"/>
                    </a:moveTo>
                    <a:lnTo>
                      <a:pt x="1" y="7491"/>
                    </a:lnTo>
                    <a:lnTo>
                      <a:pt x="10427" y="12256"/>
                    </a:lnTo>
                    <a:lnTo>
                      <a:pt x="10427" y="521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4572;p57"/>
              <p:cNvSpPr/>
              <p:nvPr/>
            </p:nvSpPr>
            <p:spPr>
              <a:xfrm>
                <a:off x="6629709" y="2705181"/>
                <a:ext cx="96561" cy="120178"/>
              </a:xfrm>
              <a:custGeom>
                <a:avLst/>
                <a:gdLst/>
                <a:ahLst/>
                <a:cxnLst/>
                <a:rect l="l" t="t" r="r" b="b"/>
                <a:pathLst>
                  <a:path w="8635" h="10747" extrusionOk="0">
                    <a:moveTo>
                      <a:pt x="0" y="0"/>
                    </a:moveTo>
                    <a:lnTo>
                      <a:pt x="0" y="6801"/>
                    </a:lnTo>
                    <a:lnTo>
                      <a:pt x="8634" y="10747"/>
                    </a:lnTo>
                    <a:lnTo>
                      <a:pt x="8634" y="432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4573;p57"/>
              <p:cNvSpPr/>
              <p:nvPr/>
            </p:nvSpPr>
            <p:spPr>
              <a:xfrm>
                <a:off x="6235426" y="2351344"/>
                <a:ext cx="143125" cy="168968"/>
              </a:xfrm>
              <a:custGeom>
                <a:avLst/>
                <a:gdLst/>
                <a:ahLst/>
                <a:cxnLst/>
                <a:rect l="l" t="t" r="r" b="b"/>
                <a:pathLst>
                  <a:path w="12799" h="15110" extrusionOk="0">
                    <a:moveTo>
                      <a:pt x="0" y="1"/>
                    </a:moveTo>
                    <a:lnTo>
                      <a:pt x="0" y="8329"/>
                    </a:lnTo>
                    <a:lnTo>
                      <a:pt x="12799" y="15109"/>
                    </a:lnTo>
                    <a:lnTo>
                      <a:pt x="12799" y="733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4574;p57"/>
              <p:cNvSpPr/>
              <p:nvPr/>
            </p:nvSpPr>
            <p:spPr>
              <a:xfrm>
                <a:off x="6451214" y="2475011"/>
                <a:ext cx="116600" cy="145574"/>
              </a:xfrm>
              <a:custGeom>
                <a:avLst/>
                <a:gdLst/>
                <a:ahLst/>
                <a:cxnLst/>
                <a:rect l="l" t="t" r="r" b="b"/>
                <a:pathLst>
                  <a:path w="10427" h="13018" extrusionOk="0">
                    <a:moveTo>
                      <a:pt x="1" y="1"/>
                    </a:moveTo>
                    <a:lnTo>
                      <a:pt x="1" y="7494"/>
                    </a:lnTo>
                    <a:lnTo>
                      <a:pt x="10427" y="13018"/>
                    </a:lnTo>
                    <a:lnTo>
                      <a:pt x="10427" y="597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4575;p57"/>
              <p:cNvSpPr/>
              <p:nvPr/>
            </p:nvSpPr>
            <p:spPr>
              <a:xfrm>
                <a:off x="6629709" y="2577331"/>
                <a:ext cx="96561" cy="127212"/>
              </a:xfrm>
              <a:custGeom>
                <a:avLst/>
                <a:gdLst/>
                <a:ahLst/>
                <a:cxnLst/>
                <a:rect l="l" t="t" r="r" b="b"/>
                <a:pathLst>
                  <a:path w="8635" h="11376" extrusionOk="0">
                    <a:moveTo>
                      <a:pt x="0" y="1"/>
                    </a:moveTo>
                    <a:lnTo>
                      <a:pt x="0" y="6803"/>
                    </a:lnTo>
                    <a:lnTo>
                      <a:pt x="8634" y="11376"/>
                    </a:lnTo>
                    <a:lnTo>
                      <a:pt x="8634" y="495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4576;p57"/>
              <p:cNvSpPr/>
              <p:nvPr/>
            </p:nvSpPr>
            <p:spPr>
              <a:xfrm>
                <a:off x="6235426" y="2194767"/>
                <a:ext cx="143125" cy="179390"/>
              </a:xfrm>
              <a:custGeom>
                <a:avLst/>
                <a:gdLst/>
                <a:ahLst/>
                <a:cxnLst/>
                <a:rect l="l" t="t" r="r" b="b"/>
                <a:pathLst>
                  <a:path w="12799" h="16042" extrusionOk="0">
                    <a:moveTo>
                      <a:pt x="0" y="1"/>
                    </a:moveTo>
                    <a:lnTo>
                      <a:pt x="0" y="8328"/>
                    </a:lnTo>
                    <a:lnTo>
                      <a:pt x="12799" y="16042"/>
                    </a:lnTo>
                    <a:lnTo>
                      <a:pt x="12799" y="827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4577;p57"/>
              <p:cNvSpPr/>
              <p:nvPr/>
            </p:nvSpPr>
            <p:spPr>
              <a:xfrm>
                <a:off x="6451214" y="2334179"/>
                <a:ext cx="116600" cy="154050"/>
              </a:xfrm>
              <a:custGeom>
                <a:avLst/>
                <a:gdLst/>
                <a:ahLst/>
                <a:cxnLst/>
                <a:rect l="l" t="t" r="r" b="b"/>
                <a:pathLst>
                  <a:path w="10427" h="13776" extrusionOk="0">
                    <a:moveTo>
                      <a:pt x="1" y="1"/>
                    </a:moveTo>
                    <a:lnTo>
                      <a:pt x="1" y="7492"/>
                    </a:lnTo>
                    <a:lnTo>
                      <a:pt x="10427" y="13775"/>
                    </a:lnTo>
                    <a:lnTo>
                      <a:pt x="10427" y="673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4578;p57"/>
              <p:cNvSpPr/>
              <p:nvPr/>
            </p:nvSpPr>
            <p:spPr>
              <a:xfrm>
                <a:off x="6629709" y="2449482"/>
                <a:ext cx="96561" cy="134257"/>
              </a:xfrm>
              <a:custGeom>
                <a:avLst/>
                <a:gdLst/>
                <a:ahLst/>
                <a:cxnLst/>
                <a:rect l="l" t="t" r="r" b="b"/>
                <a:pathLst>
                  <a:path w="8635" h="12006" extrusionOk="0">
                    <a:moveTo>
                      <a:pt x="0" y="1"/>
                    </a:moveTo>
                    <a:lnTo>
                      <a:pt x="0" y="6801"/>
                    </a:lnTo>
                    <a:lnTo>
                      <a:pt x="8634" y="12005"/>
                    </a:lnTo>
                    <a:lnTo>
                      <a:pt x="8634" y="558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4579;p57"/>
              <p:cNvSpPr/>
              <p:nvPr/>
            </p:nvSpPr>
            <p:spPr>
              <a:xfrm>
                <a:off x="6235426" y="2038178"/>
                <a:ext cx="143125" cy="189823"/>
              </a:xfrm>
              <a:custGeom>
                <a:avLst/>
                <a:gdLst/>
                <a:ahLst/>
                <a:cxnLst/>
                <a:rect l="l" t="t" r="r" b="b"/>
                <a:pathLst>
                  <a:path w="12799" h="16975" extrusionOk="0">
                    <a:moveTo>
                      <a:pt x="0" y="1"/>
                    </a:moveTo>
                    <a:lnTo>
                      <a:pt x="0" y="8328"/>
                    </a:lnTo>
                    <a:lnTo>
                      <a:pt x="12799" y="16975"/>
                    </a:lnTo>
                    <a:lnTo>
                      <a:pt x="12799" y="920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4580;p57"/>
              <p:cNvSpPr/>
              <p:nvPr/>
            </p:nvSpPr>
            <p:spPr>
              <a:xfrm>
                <a:off x="6451214" y="2193313"/>
                <a:ext cx="116600" cy="162571"/>
              </a:xfrm>
              <a:custGeom>
                <a:avLst/>
                <a:gdLst/>
                <a:ahLst/>
                <a:cxnLst/>
                <a:rect l="l" t="t" r="r" b="b"/>
                <a:pathLst>
                  <a:path w="10427" h="14538" extrusionOk="0">
                    <a:moveTo>
                      <a:pt x="1" y="0"/>
                    </a:moveTo>
                    <a:lnTo>
                      <a:pt x="1" y="7493"/>
                    </a:lnTo>
                    <a:lnTo>
                      <a:pt x="10427" y="14538"/>
                    </a:lnTo>
                    <a:lnTo>
                      <a:pt x="10427" y="749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4581;p57"/>
              <p:cNvSpPr/>
              <p:nvPr/>
            </p:nvSpPr>
            <p:spPr>
              <a:xfrm>
                <a:off x="6629709" y="2321643"/>
                <a:ext cx="96561" cy="141291"/>
              </a:xfrm>
              <a:custGeom>
                <a:avLst/>
                <a:gdLst/>
                <a:ahLst/>
                <a:cxnLst/>
                <a:rect l="l" t="t" r="r" b="b"/>
                <a:pathLst>
                  <a:path w="8635" h="12635" extrusionOk="0">
                    <a:moveTo>
                      <a:pt x="0" y="0"/>
                    </a:moveTo>
                    <a:lnTo>
                      <a:pt x="0" y="6801"/>
                    </a:lnTo>
                    <a:lnTo>
                      <a:pt x="8634" y="12635"/>
                    </a:lnTo>
                    <a:lnTo>
                      <a:pt x="8634" y="620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4582;p57"/>
              <p:cNvSpPr/>
              <p:nvPr/>
            </p:nvSpPr>
            <p:spPr>
              <a:xfrm>
                <a:off x="6235426" y="2664510"/>
                <a:ext cx="143125" cy="148090"/>
              </a:xfrm>
              <a:custGeom>
                <a:avLst/>
                <a:gdLst/>
                <a:ahLst/>
                <a:cxnLst/>
                <a:rect l="l" t="t" r="r" b="b"/>
                <a:pathLst>
                  <a:path w="12799" h="13243" extrusionOk="0">
                    <a:moveTo>
                      <a:pt x="0" y="0"/>
                    </a:moveTo>
                    <a:lnTo>
                      <a:pt x="0" y="8326"/>
                    </a:lnTo>
                    <a:lnTo>
                      <a:pt x="12799" y="13242"/>
                    </a:lnTo>
                    <a:lnTo>
                      <a:pt x="12799" y="547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4583;p57"/>
              <p:cNvSpPr/>
              <p:nvPr/>
            </p:nvSpPr>
            <p:spPr>
              <a:xfrm>
                <a:off x="6451214" y="2756721"/>
                <a:ext cx="116600" cy="128576"/>
              </a:xfrm>
              <a:custGeom>
                <a:avLst/>
                <a:gdLst/>
                <a:ahLst/>
                <a:cxnLst/>
                <a:rect l="l" t="t" r="r" b="b"/>
                <a:pathLst>
                  <a:path w="10427" h="11498" extrusionOk="0">
                    <a:moveTo>
                      <a:pt x="1" y="1"/>
                    </a:moveTo>
                    <a:lnTo>
                      <a:pt x="1" y="7492"/>
                    </a:lnTo>
                    <a:lnTo>
                      <a:pt x="10427" y="11498"/>
                    </a:lnTo>
                    <a:lnTo>
                      <a:pt x="10427" y="445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4584;p57"/>
              <p:cNvSpPr/>
              <p:nvPr/>
            </p:nvSpPr>
            <p:spPr>
              <a:xfrm>
                <a:off x="6629709" y="2833042"/>
                <a:ext cx="96561" cy="113145"/>
              </a:xfrm>
              <a:custGeom>
                <a:avLst/>
                <a:gdLst/>
                <a:ahLst/>
                <a:cxnLst/>
                <a:rect l="l" t="t" r="r" b="b"/>
                <a:pathLst>
                  <a:path w="8635" h="10118" extrusionOk="0">
                    <a:moveTo>
                      <a:pt x="0" y="1"/>
                    </a:moveTo>
                    <a:lnTo>
                      <a:pt x="0" y="6798"/>
                    </a:lnTo>
                    <a:lnTo>
                      <a:pt x="8634" y="10118"/>
                    </a:lnTo>
                    <a:lnTo>
                      <a:pt x="8634" y="369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4585;p57"/>
              <p:cNvSpPr/>
              <p:nvPr/>
            </p:nvSpPr>
            <p:spPr>
              <a:xfrm>
                <a:off x="6235426" y="2821076"/>
                <a:ext cx="143125" cy="137701"/>
              </a:xfrm>
              <a:custGeom>
                <a:avLst/>
                <a:gdLst/>
                <a:ahLst/>
                <a:cxnLst/>
                <a:rect l="l" t="t" r="r" b="b"/>
                <a:pathLst>
                  <a:path w="12799" h="12314" extrusionOk="0">
                    <a:moveTo>
                      <a:pt x="0" y="1"/>
                    </a:moveTo>
                    <a:lnTo>
                      <a:pt x="0" y="8331"/>
                    </a:lnTo>
                    <a:lnTo>
                      <a:pt x="12799" y="12314"/>
                    </a:lnTo>
                    <a:lnTo>
                      <a:pt x="12799" y="453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4586;p57"/>
              <p:cNvSpPr/>
              <p:nvPr/>
            </p:nvSpPr>
            <p:spPr>
              <a:xfrm>
                <a:off x="6451214" y="2897587"/>
                <a:ext cx="116600" cy="120111"/>
              </a:xfrm>
              <a:custGeom>
                <a:avLst/>
                <a:gdLst/>
                <a:ahLst/>
                <a:cxnLst/>
                <a:rect l="l" t="t" r="r" b="b"/>
                <a:pathLst>
                  <a:path w="10427" h="10741" extrusionOk="0">
                    <a:moveTo>
                      <a:pt x="1" y="1"/>
                    </a:moveTo>
                    <a:lnTo>
                      <a:pt x="1" y="7494"/>
                    </a:lnTo>
                    <a:lnTo>
                      <a:pt x="10427" y="10740"/>
                    </a:lnTo>
                    <a:lnTo>
                      <a:pt x="10427" y="369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587;p57"/>
              <p:cNvSpPr/>
              <p:nvPr/>
            </p:nvSpPr>
            <p:spPr>
              <a:xfrm>
                <a:off x="6629709" y="2960891"/>
                <a:ext cx="96561" cy="106133"/>
              </a:xfrm>
              <a:custGeom>
                <a:avLst/>
                <a:gdLst/>
                <a:ahLst/>
                <a:cxnLst/>
                <a:rect l="l" t="t" r="r" b="b"/>
                <a:pathLst>
                  <a:path w="8635" h="9491" extrusionOk="0">
                    <a:moveTo>
                      <a:pt x="0" y="0"/>
                    </a:moveTo>
                    <a:lnTo>
                      <a:pt x="0" y="6801"/>
                    </a:lnTo>
                    <a:lnTo>
                      <a:pt x="8634" y="9490"/>
                    </a:lnTo>
                    <a:lnTo>
                      <a:pt x="8634" y="306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588;p57"/>
              <p:cNvSpPr/>
              <p:nvPr/>
            </p:nvSpPr>
            <p:spPr>
              <a:xfrm>
                <a:off x="6235426" y="2977665"/>
                <a:ext cx="143125" cy="127268"/>
              </a:xfrm>
              <a:custGeom>
                <a:avLst/>
                <a:gdLst/>
                <a:ahLst/>
                <a:cxnLst/>
                <a:rect l="l" t="t" r="r" b="b"/>
                <a:pathLst>
                  <a:path w="12799" h="11381" extrusionOk="0">
                    <a:moveTo>
                      <a:pt x="0" y="1"/>
                    </a:moveTo>
                    <a:lnTo>
                      <a:pt x="0" y="8329"/>
                    </a:lnTo>
                    <a:lnTo>
                      <a:pt x="12799" y="11380"/>
                    </a:lnTo>
                    <a:lnTo>
                      <a:pt x="12799" y="360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589;p57"/>
              <p:cNvSpPr/>
              <p:nvPr/>
            </p:nvSpPr>
            <p:spPr>
              <a:xfrm>
                <a:off x="6451214" y="3038442"/>
                <a:ext cx="116600" cy="111590"/>
              </a:xfrm>
              <a:custGeom>
                <a:avLst/>
                <a:gdLst/>
                <a:ahLst/>
                <a:cxnLst/>
                <a:rect l="l" t="t" r="r" b="b"/>
                <a:pathLst>
                  <a:path w="10427" h="9979" extrusionOk="0">
                    <a:moveTo>
                      <a:pt x="1" y="1"/>
                    </a:moveTo>
                    <a:lnTo>
                      <a:pt x="1" y="7495"/>
                    </a:lnTo>
                    <a:lnTo>
                      <a:pt x="10427" y="9979"/>
                    </a:lnTo>
                    <a:lnTo>
                      <a:pt x="10427" y="294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590;p57"/>
              <p:cNvSpPr/>
              <p:nvPr/>
            </p:nvSpPr>
            <p:spPr>
              <a:xfrm>
                <a:off x="6629709" y="3088741"/>
                <a:ext cx="96561" cy="99099"/>
              </a:xfrm>
              <a:custGeom>
                <a:avLst/>
                <a:gdLst/>
                <a:ahLst/>
                <a:cxnLst/>
                <a:rect l="l" t="t" r="r" b="b"/>
                <a:pathLst>
                  <a:path w="8635" h="8862" extrusionOk="0">
                    <a:moveTo>
                      <a:pt x="0" y="0"/>
                    </a:moveTo>
                    <a:lnTo>
                      <a:pt x="0" y="6802"/>
                    </a:lnTo>
                    <a:lnTo>
                      <a:pt x="8634" y="8861"/>
                    </a:lnTo>
                    <a:lnTo>
                      <a:pt x="8634" y="243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591;p57"/>
              <p:cNvSpPr/>
              <p:nvPr/>
            </p:nvSpPr>
            <p:spPr>
              <a:xfrm>
                <a:off x="6235426" y="3134242"/>
                <a:ext cx="143125" cy="116824"/>
              </a:xfrm>
              <a:custGeom>
                <a:avLst/>
                <a:gdLst/>
                <a:ahLst/>
                <a:cxnLst/>
                <a:rect l="l" t="t" r="r" b="b"/>
                <a:pathLst>
                  <a:path w="12799" h="10447" extrusionOk="0">
                    <a:moveTo>
                      <a:pt x="0" y="0"/>
                    </a:moveTo>
                    <a:lnTo>
                      <a:pt x="0" y="8330"/>
                    </a:lnTo>
                    <a:lnTo>
                      <a:pt x="12799" y="10447"/>
                    </a:lnTo>
                    <a:lnTo>
                      <a:pt x="12799" y="267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92;p57"/>
              <p:cNvSpPr/>
              <p:nvPr/>
            </p:nvSpPr>
            <p:spPr>
              <a:xfrm>
                <a:off x="6451214" y="3179296"/>
                <a:ext cx="116600" cy="103103"/>
              </a:xfrm>
              <a:custGeom>
                <a:avLst/>
                <a:gdLst/>
                <a:ahLst/>
                <a:cxnLst/>
                <a:rect l="l" t="t" r="r" b="b"/>
                <a:pathLst>
                  <a:path w="10427" h="9220" extrusionOk="0">
                    <a:moveTo>
                      <a:pt x="1" y="1"/>
                    </a:moveTo>
                    <a:lnTo>
                      <a:pt x="1" y="7493"/>
                    </a:lnTo>
                    <a:lnTo>
                      <a:pt x="10427" y="9219"/>
                    </a:lnTo>
                    <a:lnTo>
                      <a:pt x="10427" y="217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593;p57"/>
              <p:cNvSpPr/>
              <p:nvPr/>
            </p:nvSpPr>
            <p:spPr>
              <a:xfrm>
                <a:off x="6629709" y="3216579"/>
                <a:ext cx="96561" cy="92032"/>
              </a:xfrm>
              <a:custGeom>
                <a:avLst/>
                <a:gdLst/>
                <a:ahLst/>
                <a:cxnLst/>
                <a:rect l="l" t="t" r="r" b="b"/>
                <a:pathLst>
                  <a:path w="8635" h="8230" extrusionOk="0">
                    <a:moveTo>
                      <a:pt x="0" y="1"/>
                    </a:moveTo>
                    <a:lnTo>
                      <a:pt x="0" y="6800"/>
                    </a:lnTo>
                    <a:lnTo>
                      <a:pt x="8634" y="8230"/>
                    </a:lnTo>
                    <a:lnTo>
                      <a:pt x="8634" y="180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594;p57"/>
              <p:cNvSpPr/>
              <p:nvPr/>
            </p:nvSpPr>
            <p:spPr>
              <a:xfrm>
                <a:off x="6235426" y="3290808"/>
                <a:ext cx="143125" cy="106424"/>
              </a:xfrm>
              <a:custGeom>
                <a:avLst/>
                <a:gdLst/>
                <a:ahLst/>
                <a:cxnLst/>
                <a:rect l="l" t="t" r="r" b="b"/>
                <a:pathLst>
                  <a:path w="12799" h="9517" extrusionOk="0">
                    <a:moveTo>
                      <a:pt x="0" y="1"/>
                    </a:moveTo>
                    <a:lnTo>
                      <a:pt x="0" y="8331"/>
                    </a:lnTo>
                    <a:lnTo>
                      <a:pt x="12799" y="9517"/>
                    </a:lnTo>
                    <a:lnTo>
                      <a:pt x="12799" y="174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595;p57"/>
              <p:cNvSpPr/>
              <p:nvPr/>
            </p:nvSpPr>
            <p:spPr>
              <a:xfrm>
                <a:off x="6451214" y="3320151"/>
                <a:ext cx="116600" cy="94604"/>
              </a:xfrm>
              <a:custGeom>
                <a:avLst/>
                <a:gdLst/>
                <a:ahLst/>
                <a:cxnLst/>
                <a:rect l="l" t="t" r="r" b="b"/>
                <a:pathLst>
                  <a:path w="10427" h="8460" extrusionOk="0">
                    <a:moveTo>
                      <a:pt x="1" y="0"/>
                    </a:moveTo>
                    <a:lnTo>
                      <a:pt x="1" y="7494"/>
                    </a:lnTo>
                    <a:lnTo>
                      <a:pt x="10427" y="8459"/>
                    </a:lnTo>
                    <a:lnTo>
                      <a:pt x="10427" y="141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596;p57"/>
              <p:cNvSpPr/>
              <p:nvPr/>
            </p:nvSpPr>
            <p:spPr>
              <a:xfrm>
                <a:off x="6629709" y="3344462"/>
                <a:ext cx="96561" cy="84998"/>
              </a:xfrm>
              <a:custGeom>
                <a:avLst/>
                <a:gdLst/>
                <a:ahLst/>
                <a:cxnLst/>
                <a:rect l="l" t="t" r="r" b="b"/>
                <a:pathLst>
                  <a:path w="8635" h="7601" extrusionOk="0">
                    <a:moveTo>
                      <a:pt x="0" y="0"/>
                    </a:moveTo>
                    <a:lnTo>
                      <a:pt x="0" y="6799"/>
                    </a:lnTo>
                    <a:lnTo>
                      <a:pt x="8634" y="7601"/>
                    </a:lnTo>
                    <a:lnTo>
                      <a:pt x="8634" y="117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4597;p57"/>
              <p:cNvSpPr/>
              <p:nvPr/>
            </p:nvSpPr>
            <p:spPr>
              <a:xfrm>
                <a:off x="6235426" y="3447386"/>
                <a:ext cx="143125" cy="95968"/>
              </a:xfrm>
              <a:custGeom>
                <a:avLst/>
                <a:gdLst/>
                <a:ahLst/>
                <a:cxnLst/>
                <a:rect l="l" t="t" r="r" b="b"/>
                <a:pathLst>
                  <a:path w="12799" h="8582" extrusionOk="0">
                    <a:moveTo>
                      <a:pt x="0" y="1"/>
                    </a:moveTo>
                    <a:lnTo>
                      <a:pt x="0" y="8329"/>
                    </a:lnTo>
                    <a:lnTo>
                      <a:pt x="12799" y="8582"/>
                    </a:lnTo>
                    <a:lnTo>
                      <a:pt x="12799" y="80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4598;p57"/>
              <p:cNvSpPr/>
              <p:nvPr/>
            </p:nvSpPr>
            <p:spPr>
              <a:xfrm>
                <a:off x="6451214" y="3461017"/>
                <a:ext cx="116600" cy="86083"/>
              </a:xfrm>
              <a:custGeom>
                <a:avLst/>
                <a:gdLst/>
                <a:ahLst/>
                <a:cxnLst/>
                <a:rect l="l" t="t" r="r" b="b"/>
                <a:pathLst>
                  <a:path w="10427" h="7698" extrusionOk="0">
                    <a:moveTo>
                      <a:pt x="1" y="1"/>
                    </a:moveTo>
                    <a:lnTo>
                      <a:pt x="1" y="7490"/>
                    </a:lnTo>
                    <a:lnTo>
                      <a:pt x="10427" y="7697"/>
                    </a:lnTo>
                    <a:lnTo>
                      <a:pt x="10427" y="65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4599;p57"/>
              <p:cNvSpPr/>
              <p:nvPr/>
            </p:nvSpPr>
            <p:spPr>
              <a:xfrm>
                <a:off x="6629709" y="3486144"/>
                <a:ext cx="96561" cy="77976"/>
              </a:xfrm>
              <a:custGeom>
                <a:avLst/>
                <a:gdLst/>
                <a:ahLst/>
                <a:cxnLst/>
                <a:rect l="l" t="t" r="r" b="b"/>
                <a:pathLst>
                  <a:path w="8635" h="6973" extrusionOk="0">
                    <a:moveTo>
                      <a:pt x="0" y="1"/>
                    </a:moveTo>
                    <a:lnTo>
                      <a:pt x="0" y="6801"/>
                    </a:lnTo>
                    <a:lnTo>
                      <a:pt x="8634" y="6972"/>
                    </a:lnTo>
                    <a:lnTo>
                      <a:pt x="8634" y="54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4600;p57"/>
              <p:cNvSpPr/>
              <p:nvPr/>
            </p:nvSpPr>
            <p:spPr>
              <a:xfrm>
                <a:off x="6235426" y="3602576"/>
                <a:ext cx="143125" cy="94570"/>
              </a:xfrm>
              <a:custGeom>
                <a:avLst/>
                <a:gdLst/>
                <a:ahLst/>
                <a:cxnLst/>
                <a:rect l="l" t="t" r="r" b="b"/>
                <a:pathLst>
                  <a:path w="12799" h="8457" extrusionOk="0">
                    <a:moveTo>
                      <a:pt x="12799" y="1"/>
                    </a:moveTo>
                    <a:lnTo>
                      <a:pt x="0" y="124"/>
                    </a:lnTo>
                    <a:lnTo>
                      <a:pt x="0" y="8457"/>
                    </a:lnTo>
                    <a:lnTo>
                      <a:pt x="12799" y="7776"/>
                    </a:lnTo>
                    <a:lnTo>
                      <a:pt x="127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4601;p57"/>
              <p:cNvSpPr/>
              <p:nvPr/>
            </p:nvSpPr>
            <p:spPr>
              <a:xfrm>
                <a:off x="6451214" y="3600731"/>
                <a:ext cx="116600" cy="84920"/>
              </a:xfrm>
              <a:custGeom>
                <a:avLst/>
                <a:gdLst/>
                <a:ahLst/>
                <a:cxnLst/>
                <a:rect l="l" t="t" r="r" b="b"/>
                <a:pathLst>
                  <a:path w="10427" h="7594" extrusionOk="0">
                    <a:moveTo>
                      <a:pt x="10427" y="1"/>
                    </a:moveTo>
                    <a:lnTo>
                      <a:pt x="1" y="103"/>
                    </a:lnTo>
                    <a:lnTo>
                      <a:pt x="1" y="7594"/>
                    </a:lnTo>
                    <a:lnTo>
                      <a:pt x="10427" y="7042"/>
                    </a:lnTo>
                    <a:lnTo>
                      <a:pt x="104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4602;p57"/>
              <p:cNvSpPr/>
              <p:nvPr/>
            </p:nvSpPr>
            <p:spPr>
              <a:xfrm>
                <a:off x="6629709" y="3626954"/>
                <a:ext cx="96561" cy="76992"/>
              </a:xfrm>
              <a:custGeom>
                <a:avLst/>
                <a:gdLst/>
                <a:ahLst/>
                <a:cxnLst/>
                <a:rect l="l" t="t" r="r" b="b"/>
                <a:pathLst>
                  <a:path w="8635" h="6885" extrusionOk="0">
                    <a:moveTo>
                      <a:pt x="8634" y="0"/>
                    </a:moveTo>
                    <a:lnTo>
                      <a:pt x="0" y="84"/>
                    </a:lnTo>
                    <a:lnTo>
                      <a:pt x="0" y="6884"/>
                    </a:lnTo>
                    <a:lnTo>
                      <a:pt x="8634" y="6426"/>
                    </a:lnTo>
                    <a:lnTo>
                      <a:pt x="86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4603;p57"/>
              <p:cNvSpPr/>
              <p:nvPr/>
            </p:nvSpPr>
            <p:spPr>
              <a:xfrm>
                <a:off x="6235426" y="3736017"/>
                <a:ext cx="143125" cy="104020"/>
              </a:xfrm>
              <a:custGeom>
                <a:avLst/>
                <a:gdLst/>
                <a:ahLst/>
                <a:cxnLst/>
                <a:rect l="l" t="t" r="r" b="b"/>
                <a:pathLst>
                  <a:path w="12799" h="9302" extrusionOk="0">
                    <a:moveTo>
                      <a:pt x="12799" y="0"/>
                    </a:moveTo>
                    <a:lnTo>
                      <a:pt x="0" y="975"/>
                    </a:lnTo>
                    <a:lnTo>
                      <a:pt x="0" y="9302"/>
                    </a:lnTo>
                    <a:lnTo>
                      <a:pt x="12799" y="7773"/>
                    </a:lnTo>
                    <a:lnTo>
                      <a:pt x="127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4604;p57"/>
              <p:cNvSpPr/>
              <p:nvPr/>
            </p:nvSpPr>
            <p:spPr>
              <a:xfrm>
                <a:off x="6451214" y="3721558"/>
                <a:ext cx="116600" cy="92681"/>
              </a:xfrm>
              <a:custGeom>
                <a:avLst/>
                <a:gdLst/>
                <a:ahLst/>
                <a:cxnLst/>
                <a:rect l="l" t="t" r="r" b="b"/>
                <a:pathLst>
                  <a:path w="10427" h="8288" extrusionOk="0">
                    <a:moveTo>
                      <a:pt x="10427" y="1"/>
                    </a:moveTo>
                    <a:lnTo>
                      <a:pt x="1" y="796"/>
                    </a:lnTo>
                    <a:lnTo>
                      <a:pt x="1" y="8287"/>
                    </a:lnTo>
                    <a:lnTo>
                      <a:pt x="10427" y="7041"/>
                    </a:lnTo>
                    <a:lnTo>
                      <a:pt x="104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4605;p57"/>
              <p:cNvSpPr/>
              <p:nvPr/>
            </p:nvSpPr>
            <p:spPr>
              <a:xfrm>
                <a:off x="6629709" y="3776408"/>
                <a:ext cx="96561" cy="261827"/>
              </a:xfrm>
              <a:custGeom>
                <a:avLst/>
                <a:gdLst/>
                <a:ahLst/>
                <a:cxnLst/>
                <a:rect l="l" t="t" r="r" b="b"/>
                <a:pathLst>
                  <a:path w="8635" h="23414" extrusionOk="0">
                    <a:moveTo>
                      <a:pt x="8634" y="1"/>
                    </a:moveTo>
                    <a:lnTo>
                      <a:pt x="0" y="657"/>
                    </a:lnTo>
                    <a:lnTo>
                      <a:pt x="0" y="23413"/>
                    </a:lnTo>
                    <a:lnTo>
                      <a:pt x="8634" y="21127"/>
                    </a:lnTo>
                    <a:lnTo>
                      <a:pt x="8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4606;p57"/>
              <p:cNvSpPr/>
              <p:nvPr/>
            </p:nvSpPr>
            <p:spPr>
              <a:xfrm>
                <a:off x="6235426" y="3869402"/>
                <a:ext cx="143125" cy="113569"/>
              </a:xfrm>
              <a:custGeom>
                <a:avLst/>
                <a:gdLst/>
                <a:ahLst/>
                <a:cxnLst/>
                <a:rect l="l" t="t" r="r" b="b"/>
                <a:pathLst>
                  <a:path w="12799" h="10156" extrusionOk="0">
                    <a:moveTo>
                      <a:pt x="12799" y="0"/>
                    </a:moveTo>
                    <a:lnTo>
                      <a:pt x="0" y="1830"/>
                    </a:lnTo>
                    <a:lnTo>
                      <a:pt x="0" y="10155"/>
                    </a:lnTo>
                    <a:lnTo>
                      <a:pt x="12799" y="7773"/>
                    </a:lnTo>
                    <a:lnTo>
                      <a:pt x="127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4607;p57"/>
              <p:cNvSpPr/>
              <p:nvPr/>
            </p:nvSpPr>
            <p:spPr>
              <a:xfrm>
                <a:off x="6451214" y="3842374"/>
                <a:ext cx="116600" cy="100430"/>
              </a:xfrm>
              <a:custGeom>
                <a:avLst/>
                <a:gdLst/>
                <a:ahLst/>
                <a:cxnLst/>
                <a:rect l="l" t="t" r="r" b="b"/>
                <a:pathLst>
                  <a:path w="10427" h="8981" extrusionOk="0">
                    <a:moveTo>
                      <a:pt x="10427" y="1"/>
                    </a:moveTo>
                    <a:lnTo>
                      <a:pt x="1" y="1488"/>
                    </a:lnTo>
                    <a:lnTo>
                      <a:pt x="1" y="8981"/>
                    </a:lnTo>
                    <a:lnTo>
                      <a:pt x="10427" y="7042"/>
                    </a:lnTo>
                    <a:lnTo>
                      <a:pt x="104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4608;p57"/>
              <p:cNvSpPr/>
              <p:nvPr/>
            </p:nvSpPr>
            <p:spPr>
              <a:xfrm>
                <a:off x="7425982" y="3082523"/>
                <a:ext cx="253306" cy="661903"/>
              </a:xfrm>
              <a:custGeom>
                <a:avLst/>
                <a:gdLst/>
                <a:ahLst/>
                <a:cxnLst/>
                <a:rect l="l" t="t" r="r" b="b"/>
                <a:pathLst>
                  <a:path w="22652" h="59191" extrusionOk="0">
                    <a:moveTo>
                      <a:pt x="0" y="0"/>
                    </a:moveTo>
                    <a:lnTo>
                      <a:pt x="0" y="59190"/>
                    </a:lnTo>
                    <a:lnTo>
                      <a:pt x="22652" y="53263"/>
                    </a:lnTo>
                    <a:lnTo>
                      <a:pt x="22652" y="8051"/>
                    </a:lnTo>
                    <a:lnTo>
                      <a:pt x="0" y="0"/>
                    </a:lnTo>
                    <a:close/>
                  </a:path>
                </a:pathLst>
              </a:custGeom>
              <a:solidFill>
                <a:srgbClr val="687C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4609;p57"/>
              <p:cNvSpPr/>
              <p:nvPr/>
            </p:nvSpPr>
            <p:spPr>
              <a:xfrm>
                <a:off x="7544908" y="3248214"/>
                <a:ext cx="42851" cy="77059"/>
              </a:xfrm>
              <a:custGeom>
                <a:avLst/>
                <a:gdLst/>
                <a:ahLst/>
                <a:cxnLst/>
                <a:rect l="l" t="t" r="r" b="b"/>
                <a:pathLst>
                  <a:path w="3832" h="6891" extrusionOk="0">
                    <a:moveTo>
                      <a:pt x="1" y="1"/>
                    </a:moveTo>
                    <a:lnTo>
                      <a:pt x="1" y="6263"/>
                    </a:lnTo>
                    <a:lnTo>
                      <a:pt x="3832" y="6890"/>
                    </a:lnTo>
                    <a:lnTo>
                      <a:pt x="3832" y="9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4610;p57"/>
              <p:cNvSpPr/>
              <p:nvPr/>
            </p:nvSpPr>
            <p:spPr>
              <a:xfrm>
                <a:off x="7544908" y="3331009"/>
                <a:ext cx="42851" cy="73223"/>
              </a:xfrm>
              <a:custGeom>
                <a:avLst/>
                <a:gdLst/>
                <a:ahLst/>
                <a:cxnLst/>
                <a:rect l="l" t="t" r="r" b="b"/>
                <a:pathLst>
                  <a:path w="3832" h="6548" extrusionOk="0">
                    <a:moveTo>
                      <a:pt x="1" y="0"/>
                    </a:moveTo>
                    <a:lnTo>
                      <a:pt x="1" y="6262"/>
                    </a:lnTo>
                    <a:lnTo>
                      <a:pt x="3832" y="6548"/>
                    </a:lnTo>
                    <a:lnTo>
                      <a:pt x="3832" y="57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4611;p57"/>
              <p:cNvSpPr/>
              <p:nvPr/>
            </p:nvSpPr>
            <p:spPr>
              <a:xfrm>
                <a:off x="7544908" y="3457998"/>
                <a:ext cx="42851" cy="70058"/>
              </a:xfrm>
              <a:custGeom>
                <a:avLst/>
                <a:gdLst/>
                <a:ahLst/>
                <a:cxnLst/>
                <a:rect l="l" t="t" r="r" b="b"/>
                <a:pathLst>
                  <a:path w="3832" h="6265" extrusionOk="0">
                    <a:moveTo>
                      <a:pt x="1" y="1"/>
                    </a:moveTo>
                    <a:lnTo>
                      <a:pt x="1" y="6264"/>
                    </a:lnTo>
                    <a:lnTo>
                      <a:pt x="3832" y="6026"/>
                    </a:lnTo>
                    <a:lnTo>
                      <a:pt x="3832" y="5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4612;p57"/>
              <p:cNvSpPr/>
              <p:nvPr/>
            </p:nvSpPr>
            <p:spPr>
              <a:xfrm>
                <a:off x="7519590" y="3573189"/>
                <a:ext cx="68169" cy="146714"/>
              </a:xfrm>
              <a:custGeom>
                <a:avLst/>
                <a:gdLst/>
                <a:ahLst/>
                <a:cxnLst/>
                <a:rect l="l" t="t" r="r" b="b"/>
                <a:pathLst>
                  <a:path w="6096" h="13120" extrusionOk="0">
                    <a:moveTo>
                      <a:pt x="6096" y="1"/>
                    </a:moveTo>
                    <a:lnTo>
                      <a:pt x="1" y="709"/>
                    </a:lnTo>
                    <a:lnTo>
                      <a:pt x="1" y="13119"/>
                    </a:lnTo>
                    <a:lnTo>
                      <a:pt x="6096" y="11524"/>
                    </a:lnTo>
                    <a:lnTo>
                      <a:pt x="60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4613;p57"/>
              <p:cNvSpPr/>
              <p:nvPr/>
            </p:nvSpPr>
            <p:spPr>
              <a:xfrm>
                <a:off x="7481570" y="3233073"/>
                <a:ext cx="23137" cy="78613"/>
              </a:xfrm>
              <a:custGeom>
                <a:avLst/>
                <a:gdLst/>
                <a:ahLst/>
                <a:cxnLst/>
                <a:rect l="l" t="t" r="r" b="b"/>
                <a:pathLst>
                  <a:path w="2069" h="7030" extrusionOk="0">
                    <a:moveTo>
                      <a:pt x="0" y="0"/>
                    </a:moveTo>
                    <a:lnTo>
                      <a:pt x="0" y="6693"/>
                    </a:lnTo>
                    <a:lnTo>
                      <a:pt x="2068" y="7029"/>
                    </a:lnTo>
                    <a:lnTo>
                      <a:pt x="2068" y="49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4614;p57"/>
              <p:cNvSpPr/>
              <p:nvPr/>
            </p:nvSpPr>
            <p:spPr>
              <a:xfrm>
                <a:off x="7481570" y="3321515"/>
                <a:ext cx="23137" cy="76544"/>
              </a:xfrm>
              <a:custGeom>
                <a:avLst/>
                <a:gdLst/>
                <a:ahLst/>
                <a:cxnLst/>
                <a:rect l="l" t="t" r="r" b="b"/>
                <a:pathLst>
                  <a:path w="2069" h="6845" extrusionOk="0">
                    <a:moveTo>
                      <a:pt x="0" y="0"/>
                    </a:moveTo>
                    <a:lnTo>
                      <a:pt x="0" y="6690"/>
                    </a:lnTo>
                    <a:lnTo>
                      <a:pt x="2068" y="6844"/>
                    </a:lnTo>
                    <a:lnTo>
                      <a:pt x="2068" y="3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4615;p57"/>
              <p:cNvSpPr/>
              <p:nvPr/>
            </p:nvSpPr>
            <p:spPr>
              <a:xfrm>
                <a:off x="7481570" y="3457170"/>
                <a:ext cx="23137" cy="74811"/>
              </a:xfrm>
              <a:custGeom>
                <a:avLst/>
                <a:gdLst/>
                <a:ahLst/>
                <a:cxnLst/>
                <a:rect l="l" t="t" r="r" b="b"/>
                <a:pathLst>
                  <a:path w="2069" h="6690" extrusionOk="0">
                    <a:moveTo>
                      <a:pt x="0" y="0"/>
                    </a:moveTo>
                    <a:lnTo>
                      <a:pt x="0" y="6690"/>
                    </a:lnTo>
                    <a:lnTo>
                      <a:pt x="2068" y="6562"/>
                    </a:lnTo>
                    <a:lnTo>
                      <a:pt x="2068" y="2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4616;p57"/>
              <p:cNvSpPr/>
              <p:nvPr/>
            </p:nvSpPr>
            <p:spPr>
              <a:xfrm>
                <a:off x="7600194" y="3261432"/>
                <a:ext cx="29030" cy="71915"/>
              </a:xfrm>
              <a:custGeom>
                <a:avLst/>
                <a:gdLst/>
                <a:ahLst/>
                <a:cxnLst/>
                <a:rect l="l" t="t" r="r" b="b"/>
                <a:pathLst>
                  <a:path w="2596" h="6431" extrusionOk="0">
                    <a:moveTo>
                      <a:pt x="1" y="0"/>
                    </a:moveTo>
                    <a:lnTo>
                      <a:pt x="1" y="5890"/>
                    </a:lnTo>
                    <a:lnTo>
                      <a:pt x="2596" y="6430"/>
                    </a:lnTo>
                    <a:lnTo>
                      <a:pt x="2596" y="76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4617;p57"/>
              <p:cNvSpPr/>
              <p:nvPr/>
            </p:nvSpPr>
            <p:spPr>
              <a:xfrm>
                <a:off x="7544908" y="3166157"/>
                <a:ext cx="42851" cy="80849"/>
              </a:xfrm>
              <a:custGeom>
                <a:avLst/>
                <a:gdLst/>
                <a:ahLst/>
                <a:cxnLst/>
                <a:rect l="l" t="t" r="r" b="b"/>
                <a:pathLst>
                  <a:path w="3832" h="7230" extrusionOk="0">
                    <a:moveTo>
                      <a:pt x="1" y="1"/>
                    </a:moveTo>
                    <a:lnTo>
                      <a:pt x="1" y="6263"/>
                    </a:lnTo>
                    <a:lnTo>
                      <a:pt x="3832" y="7229"/>
                    </a:lnTo>
                    <a:lnTo>
                      <a:pt x="3832" y="125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4618;p57"/>
              <p:cNvSpPr/>
              <p:nvPr/>
            </p:nvSpPr>
            <p:spPr>
              <a:xfrm>
                <a:off x="7481570" y="3145436"/>
                <a:ext cx="23137" cy="80682"/>
              </a:xfrm>
              <a:custGeom>
                <a:avLst/>
                <a:gdLst/>
                <a:ahLst/>
                <a:cxnLst/>
                <a:rect l="l" t="t" r="r" b="b"/>
                <a:pathLst>
                  <a:path w="2069" h="7215" extrusionOk="0">
                    <a:moveTo>
                      <a:pt x="0" y="0"/>
                    </a:moveTo>
                    <a:lnTo>
                      <a:pt x="0" y="6692"/>
                    </a:lnTo>
                    <a:lnTo>
                      <a:pt x="2068" y="7214"/>
                    </a:lnTo>
                    <a:lnTo>
                      <a:pt x="2068" y="67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4619;p57"/>
              <p:cNvSpPr/>
              <p:nvPr/>
            </p:nvSpPr>
            <p:spPr>
              <a:xfrm>
                <a:off x="7600194" y="3184228"/>
                <a:ext cx="29030" cy="74889"/>
              </a:xfrm>
              <a:custGeom>
                <a:avLst/>
                <a:gdLst/>
                <a:ahLst/>
                <a:cxnLst/>
                <a:rect l="l" t="t" r="r" b="b"/>
                <a:pathLst>
                  <a:path w="2596" h="6697" extrusionOk="0">
                    <a:moveTo>
                      <a:pt x="1" y="0"/>
                    </a:moveTo>
                    <a:lnTo>
                      <a:pt x="1" y="5892"/>
                    </a:lnTo>
                    <a:lnTo>
                      <a:pt x="2596" y="6696"/>
                    </a:lnTo>
                    <a:lnTo>
                      <a:pt x="2596" y="102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4620;p57"/>
              <p:cNvSpPr/>
              <p:nvPr/>
            </p:nvSpPr>
            <p:spPr>
              <a:xfrm>
                <a:off x="7600194" y="3339273"/>
                <a:ext cx="29030" cy="67744"/>
              </a:xfrm>
              <a:custGeom>
                <a:avLst/>
                <a:gdLst/>
                <a:ahLst/>
                <a:cxnLst/>
                <a:rect l="l" t="t" r="r" b="b"/>
                <a:pathLst>
                  <a:path w="2596" h="6058" extrusionOk="0">
                    <a:moveTo>
                      <a:pt x="1" y="1"/>
                    </a:moveTo>
                    <a:lnTo>
                      <a:pt x="1" y="5892"/>
                    </a:lnTo>
                    <a:lnTo>
                      <a:pt x="2596" y="6057"/>
                    </a:lnTo>
                    <a:lnTo>
                      <a:pt x="2596" y="3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4621;p57"/>
              <p:cNvSpPr/>
              <p:nvPr/>
            </p:nvSpPr>
            <p:spPr>
              <a:xfrm>
                <a:off x="7600194" y="3458725"/>
                <a:ext cx="29030" cy="65887"/>
              </a:xfrm>
              <a:custGeom>
                <a:avLst/>
                <a:gdLst/>
                <a:ahLst/>
                <a:cxnLst/>
                <a:rect l="l" t="t" r="r" b="b"/>
                <a:pathLst>
                  <a:path w="2596" h="5892" extrusionOk="0">
                    <a:moveTo>
                      <a:pt x="1" y="0"/>
                    </a:moveTo>
                    <a:lnTo>
                      <a:pt x="1" y="5892"/>
                    </a:lnTo>
                    <a:lnTo>
                      <a:pt x="2596" y="5766"/>
                    </a:lnTo>
                    <a:lnTo>
                      <a:pt x="2596" y="9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4622;p57"/>
              <p:cNvSpPr/>
              <p:nvPr/>
            </p:nvSpPr>
            <p:spPr>
              <a:xfrm>
                <a:off x="7481570" y="3547827"/>
                <a:ext cx="23137" cy="76645"/>
              </a:xfrm>
              <a:custGeom>
                <a:avLst/>
                <a:gdLst/>
                <a:ahLst/>
                <a:cxnLst/>
                <a:rect l="l" t="t" r="r" b="b"/>
                <a:pathLst>
                  <a:path w="2069" h="6854" extrusionOk="0">
                    <a:moveTo>
                      <a:pt x="2068" y="0"/>
                    </a:moveTo>
                    <a:lnTo>
                      <a:pt x="0" y="167"/>
                    </a:lnTo>
                    <a:lnTo>
                      <a:pt x="0" y="6854"/>
                    </a:lnTo>
                    <a:lnTo>
                      <a:pt x="2068" y="6534"/>
                    </a:lnTo>
                    <a:lnTo>
                      <a:pt x="20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4623;p57"/>
              <p:cNvSpPr/>
              <p:nvPr/>
            </p:nvSpPr>
            <p:spPr>
              <a:xfrm>
                <a:off x="7600194" y="3538188"/>
                <a:ext cx="29030" cy="67855"/>
              </a:xfrm>
              <a:custGeom>
                <a:avLst/>
                <a:gdLst/>
                <a:ahLst/>
                <a:cxnLst/>
                <a:rect l="l" t="t" r="r" b="b"/>
                <a:pathLst>
                  <a:path w="2596" h="6068" extrusionOk="0">
                    <a:moveTo>
                      <a:pt x="2596" y="1"/>
                    </a:moveTo>
                    <a:lnTo>
                      <a:pt x="1" y="179"/>
                    </a:lnTo>
                    <a:lnTo>
                      <a:pt x="1" y="6067"/>
                    </a:lnTo>
                    <a:lnTo>
                      <a:pt x="2596" y="5667"/>
                    </a:lnTo>
                    <a:lnTo>
                      <a:pt x="25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4624;p57"/>
              <p:cNvSpPr/>
              <p:nvPr/>
            </p:nvSpPr>
            <p:spPr>
              <a:xfrm>
                <a:off x="7637968" y="3270400"/>
                <a:ext cx="30338" cy="68023"/>
              </a:xfrm>
              <a:custGeom>
                <a:avLst/>
                <a:gdLst/>
                <a:ahLst/>
                <a:cxnLst/>
                <a:rect l="l" t="t" r="r" b="b"/>
                <a:pathLst>
                  <a:path w="2713" h="6083" extrusionOk="0">
                    <a:moveTo>
                      <a:pt x="0" y="1"/>
                    </a:moveTo>
                    <a:lnTo>
                      <a:pt x="0" y="5640"/>
                    </a:lnTo>
                    <a:lnTo>
                      <a:pt x="2713" y="6082"/>
                    </a:lnTo>
                    <a:lnTo>
                      <a:pt x="2713" y="64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4625;p57"/>
              <p:cNvSpPr/>
              <p:nvPr/>
            </p:nvSpPr>
            <p:spPr>
              <a:xfrm>
                <a:off x="7637968" y="3196573"/>
                <a:ext cx="30338" cy="70685"/>
              </a:xfrm>
              <a:custGeom>
                <a:avLst/>
                <a:gdLst/>
                <a:ahLst/>
                <a:cxnLst/>
                <a:rect l="l" t="t" r="r" b="b"/>
                <a:pathLst>
                  <a:path w="2713" h="6321" extrusionOk="0">
                    <a:moveTo>
                      <a:pt x="0" y="1"/>
                    </a:moveTo>
                    <a:lnTo>
                      <a:pt x="0" y="5638"/>
                    </a:lnTo>
                    <a:lnTo>
                      <a:pt x="2713" y="6320"/>
                    </a:lnTo>
                    <a:lnTo>
                      <a:pt x="2713" y="88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4626;p57"/>
              <p:cNvSpPr/>
              <p:nvPr/>
            </p:nvSpPr>
            <p:spPr>
              <a:xfrm>
                <a:off x="7637968" y="3344909"/>
                <a:ext cx="30338" cy="65295"/>
              </a:xfrm>
              <a:custGeom>
                <a:avLst/>
                <a:gdLst/>
                <a:ahLst/>
                <a:cxnLst/>
                <a:rect l="l" t="t" r="r" b="b"/>
                <a:pathLst>
                  <a:path w="2713" h="5839" extrusionOk="0">
                    <a:moveTo>
                      <a:pt x="0" y="1"/>
                    </a:moveTo>
                    <a:lnTo>
                      <a:pt x="0" y="5638"/>
                    </a:lnTo>
                    <a:lnTo>
                      <a:pt x="2713" y="5839"/>
                    </a:lnTo>
                    <a:lnTo>
                      <a:pt x="2713" y="40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4627;p57"/>
              <p:cNvSpPr/>
              <p:nvPr/>
            </p:nvSpPr>
            <p:spPr>
              <a:xfrm>
                <a:off x="7637968" y="3459206"/>
                <a:ext cx="30338" cy="63036"/>
              </a:xfrm>
              <a:custGeom>
                <a:avLst/>
                <a:gdLst/>
                <a:ahLst/>
                <a:cxnLst/>
                <a:rect l="l" t="t" r="r" b="b"/>
                <a:pathLst>
                  <a:path w="2713" h="5637" extrusionOk="0">
                    <a:moveTo>
                      <a:pt x="0" y="0"/>
                    </a:moveTo>
                    <a:lnTo>
                      <a:pt x="0" y="5636"/>
                    </a:lnTo>
                    <a:lnTo>
                      <a:pt x="2713" y="5468"/>
                    </a:lnTo>
                    <a:lnTo>
                      <a:pt x="2713" y="3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4628;p57"/>
              <p:cNvSpPr/>
              <p:nvPr/>
            </p:nvSpPr>
            <p:spPr>
              <a:xfrm>
                <a:off x="7637968" y="3534721"/>
                <a:ext cx="30338" cy="65462"/>
              </a:xfrm>
              <a:custGeom>
                <a:avLst/>
                <a:gdLst/>
                <a:ahLst/>
                <a:cxnLst/>
                <a:rect l="l" t="t" r="r" b="b"/>
                <a:pathLst>
                  <a:path w="2713" h="5854" extrusionOk="0">
                    <a:moveTo>
                      <a:pt x="2713" y="1"/>
                    </a:moveTo>
                    <a:lnTo>
                      <a:pt x="0" y="217"/>
                    </a:lnTo>
                    <a:lnTo>
                      <a:pt x="0" y="5853"/>
                    </a:lnTo>
                    <a:lnTo>
                      <a:pt x="2713" y="5433"/>
                    </a:lnTo>
                    <a:lnTo>
                      <a:pt x="2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4629;p57"/>
              <p:cNvSpPr/>
              <p:nvPr/>
            </p:nvSpPr>
            <p:spPr>
              <a:xfrm>
                <a:off x="7442062" y="3227370"/>
                <a:ext cx="24646" cy="81274"/>
              </a:xfrm>
              <a:custGeom>
                <a:avLst/>
                <a:gdLst/>
                <a:ahLst/>
                <a:cxnLst/>
                <a:rect l="l" t="t" r="r" b="b"/>
                <a:pathLst>
                  <a:path w="2204" h="7268" extrusionOk="0">
                    <a:moveTo>
                      <a:pt x="1" y="1"/>
                    </a:moveTo>
                    <a:lnTo>
                      <a:pt x="1" y="6907"/>
                    </a:lnTo>
                    <a:lnTo>
                      <a:pt x="2204" y="7268"/>
                    </a:lnTo>
                    <a:lnTo>
                      <a:pt x="2204" y="5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4630;p57"/>
              <p:cNvSpPr/>
              <p:nvPr/>
            </p:nvSpPr>
            <p:spPr>
              <a:xfrm>
                <a:off x="7442062" y="3136892"/>
                <a:ext cx="24646" cy="83444"/>
              </a:xfrm>
              <a:custGeom>
                <a:avLst/>
                <a:gdLst/>
                <a:ahLst/>
                <a:cxnLst/>
                <a:rect l="l" t="t" r="r" b="b"/>
                <a:pathLst>
                  <a:path w="2204" h="7462" extrusionOk="0">
                    <a:moveTo>
                      <a:pt x="1" y="0"/>
                    </a:moveTo>
                    <a:lnTo>
                      <a:pt x="1" y="6909"/>
                    </a:lnTo>
                    <a:lnTo>
                      <a:pt x="2204" y="7461"/>
                    </a:lnTo>
                    <a:lnTo>
                      <a:pt x="2204" y="72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4631;p57"/>
              <p:cNvSpPr/>
              <p:nvPr/>
            </p:nvSpPr>
            <p:spPr>
              <a:xfrm>
                <a:off x="7442062" y="3318653"/>
                <a:ext cx="24646" cy="79094"/>
              </a:xfrm>
              <a:custGeom>
                <a:avLst/>
                <a:gdLst/>
                <a:ahLst/>
                <a:cxnLst/>
                <a:rect l="l" t="t" r="r" b="b"/>
                <a:pathLst>
                  <a:path w="2204" h="7073" extrusionOk="0">
                    <a:moveTo>
                      <a:pt x="1" y="1"/>
                    </a:moveTo>
                    <a:lnTo>
                      <a:pt x="1" y="6909"/>
                    </a:lnTo>
                    <a:lnTo>
                      <a:pt x="2204" y="7073"/>
                    </a:lnTo>
                    <a:lnTo>
                      <a:pt x="2204" y="33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4632;p57"/>
              <p:cNvSpPr/>
              <p:nvPr/>
            </p:nvSpPr>
            <p:spPr>
              <a:xfrm>
                <a:off x="7442062" y="3458702"/>
                <a:ext cx="24646" cy="77249"/>
              </a:xfrm>
              <a:custGeom>
                <a:avLst/>
                <a:gdLst/>
                <a:ahLst/>
                <a:cxnLst/>
                <a:rect l="l" t="t" r="r" b="b"/>
                <a:pathLst>
                  <a:path w="2204" h="6908" extrusionOk="0">
                    <a:moveTo>
                      <a:pt x="1" y="1"/>
                    </a:moveTo>
                    <a:lnTo>
                      <a:pt x="1" y="6908"/>
                    </a:lnTo>
                    <a:lnTo>
                      <a:pt x="2204" y="6771"/>
                    </a:lnTo>
                    <a:lnTo>
                      <a:pt x="2204" y="3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4633;p57"/>
              <p:cNvSpPr/>
              <p:nvPr/>
            </p:nvSpPr>
            <p:spPr>
              <a:xfrm>
                <a:off x="7442062" y="3552255"/>
                <a:ext cx="24646" cy="79206"/>
              </a:xfrm>
              <a:custGeom>
                <a:avLst/>
                <a:gdLst/>
                <a:ahLst/>
                <a:cxnLst/>
                <a:rect l="l" t="t" r="r" b="b"/>
                <a:pathLst>
                  <a:path w="2204" h="7083" extrusionOk="0">
                    <a:moveTo>
                      <a:pt x="2204" y="1"/>
                    </a:moveTo>
                    <a:lnTo>
                      <a:pt x="1" y="176"/>
                    </a:lnTo>
                    <a:lnTo>
                      <a:pt x="1" y="7082"/>
                    </a:lnTo>
                    <a:lnTo>
                      <a:pt x="2204" y="6738"/>
                    </a:lnTo>
                    <a:lnTo>
                      <a:pt x="22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4634;p57"/>
              <p:cNvSpPr/>
              <p:nvPr/>
            </p:nvSpPr>
            <p:spPr>
              <a:xfrm>
                <a:off x="5097058" y="3280655"/>
                <a:ext cx="236454" cy="553209"/>
              </a:xfrm>
              <a:custGeom>
                <a:avLst/>
                <a:gdLst/>
                <a:ahLst/>
                <a:cxnLst/>
                <a:rect l="l" t="t" r="r" b="b"/>
                <a:pathLst>
                  <a:path w="21145" h="49471" extrusionOk="0">
                    <a:moveTo>
                      <a:pt x="1" y="0"/>
                    </a:moveTo>
                    <a:lnTo>
                      <a:pt x="1" y="49470"/>
                    </a:lnTo>
                    <a:lnTo>
                      <a:pt x="21144" y="43945"/>
                    </a:lnTo>
                    <a:lnTo>
                      <a:pt x="21144" y="4166"/>
                    </a:lnTo>
                    <a:lnTo>
                      <a:pt x="1" y="0"/>
                    </a:lnTo>
                    <a:close/>
                  </a:path>
                </a:pathLst>
              </a:custGeom>
              <a:solidFill>
                <a:srgbClr val="21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4635;p57"/>
              <p:cNvSpPr/>
              <p:nvPr/>
            </p:nvSpPr>
            <p:spPr>
              <a:xfrm>
                <a:off x="5134162" y="3008294"/>
                <a:ext cx="372198" cy="940426"/>
              </a:xfrm>
              <a:custGeom>
                <a:avLst/>
                <a:gdLst/>
                <a:ahLst/>
                <a:cxnLst/>
                <a:rect l="l" t="t" r="r" b="b"/>
                <a:pathLst>
                  <a:path w="33284" h="84098" extrusionOk="0">
                    <a:moveTo>
                      <a:pt x="33284" y="0"/>
                    </a:moveTo>
                    <a:lnTo>
                      <a:pt x="1" y="10943"/>
                    </a:lnTo>
                    <a:lnTo>
                      <a:pt x="1" y="75396"/>
                    </a:lnTo>
                    <a:lnTo>
                      <a:pt x="33284" y="84097"/>
                    </a:lnTo>
                    <a:lnTo>
                      <a:pt x="332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4636;p57"/>
              <p:cNvSpPr/>
              <p:nvPr/>
            </p:nvSpPr>
            <p:spPr>
              <a:xfrm>
                <a:off x="5506349" y="3008294"/>
                <a:ext cx="372198" cy="940426"/>
              </a:xfrm>
              <a:custGeom>
                <a:avLst/>
                <a:gdLst/>
                <a:ahLst/>
                <a:cxnLst/>
                <a:rect l="l" t="t" r="r" b="b"/>
                <a:pathLst>
                  <a:path w="33284" h="84098" extrusionOk="0">
                    <a:moveTo>
                      <a:pt x="1" y="0"/>
                    </a:moveTo>
                    <a:lnTo>
                      <a:pt x="1" y="84097"/>
                    </a:lnTo>
                    <a:lnTo>
                      <a:pt x="33284" y="75396"/>
                    </a:lnTo>
                    <a:lnTo>
                      <a:pt x="33284" y="10943"/>
                    </a:lnTo>
                    <a:lnTo>
                      <a:pt x="1" y="0"/>
                    </a:lnTo>
                    <a:close/>
                  </a:path>
                </a:pathLst>
              </a:custGeom>
              <a:solidFill>
                <a:srgbClr val="21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4637;p57"/>
              <p:cNvSpPr/>
              <p:nvPr/>
            </p:nvSpPr>
            <p:spPr>
              <a:xfrm>
                <a:off x="4829103" y="3005979"/>
                <a:ext cx="244013" cy="744173"/>
              </a:xfrm>
              <a:custGeom>
                <a:avLst/>
                <a:gdLst/>
                <a:ahLst/>
                <a:cxnLst/>
                <a:rect l="l" t="t" r="r" b="b"/>
                <a:pathLst>
                  <a:path w="21821" h="66548" extrusionOk="0">
                    <a:moveTo>
                      <a:pt x="0" y="0"/>
                    </a:moveTo>
                    <a:lnTo>
                      <a:pt x="0" y="66548"/>
                    </a:lnTo>
                    <a:lnTo>
                      <a:pt x="21820" y="61028"/>
                    </a:lnTo>
                    <a:lnTo>
                      <a:pt x="21820" y="10925"/>
                    </a:lnTo>
                    <a:lnTo>
                      <a:pt x="0" y="0"/>
                    </a:lnTo>
                    <a:close/>
                  </a:path>
                </a:pathLst>
              </a:custGeom>
              <a:solidFill>
                <a:srgbClr val="21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4638;p57"/>
              <p:cNvSpPr/>
              <p:nvPr/>
            </p:nvSpPr>
            <p:spPr>
              <a:xfrm>
                <a:off x="5444320" y="3080197"/>
                <a:ext cx="40346" cy="92211"/>
              </a:xfrm>
              <a:custGeom>
                <a:avLst/>
                <a:gdLst/>
                <a:ahLst/>
                <a:cxnLst/>
                <a:rect l="l" t="t" r="r" b="b"/>
                <a:pathLst>
                  <a:path w="3608" h="8246" extrusionOk="0">
                    <a:moveTo>
                      <a:pt x="3608" y="0"/>
                    </a:moveTo>
                    <a:lnTo>
                      <a:pt x="1" y="1040"/>
                    </a:lnTo>
                    <a:lnTo>
                      <a:pt x="1" y="8245"/>
                    </a:lnTo>
                    <a:lnTo>
                      <a:pt x="3608" y="7395"/>
                    </a:lnTo>
                    <a:lnTo>
                      <a:pt x="36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4639;p57"/>
              <p:cNvSpPr/>
              <p:nvPr/>
            </p:nvSpPr>
            <p:spPr>
              <a:xfrm>
                <a:off x="5382100" y="3099610"/>
                <a:ext cx="37126" cy="87973"/>
              </a:xfrm>
              <a:custGeom>
                <a:avLst/>
                <a:gdLst/>
                <a:ahLst/>
                <a:cxnLst/>
                <a:rect l="l" t="t" r="r" b="b"/>
                <a:pathLst>
                  <a:path w="3320" h="7867" extrusionOk="0">
                    <a:moveTo>
                      <a:pt x="3319" y="0"/>
                    </a:moveTo>
                    <a:lnTo>
                      <a:pt x="1" y="952"/>
                    </a:lnTo>
                    <a:lnTo>
                      <a:pt x="1" y="7866"/>
                    </a:lnTo>
                    <a:lnTo>
                      <a:pt x="3319" y="7089"/>
                    </a:lnTo>
                    <a:lnTo>
                      <a:pt x="33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4640;p57"/>
              <p:cNvSpPr/>
              <p:nvPr/>
            </p:nvSpPr>
            <p:spPr>
              <a:xfrm>
                <a:off x="5237332" y="3123854"/>
                <a:ext cx="97511" cy="97702"/>
              </a:xfrm>
              <a:custGeom>
                <a:avLst/>
                <a:gdLst/>
                <a:ahLst/>
                <a:cxnLst/>
                <a:rect l="l" t="t" r="r" b="b"/>
                <a:pathLst>
                  <a:path w="8720" h="8737" extrusionOk="0">
                    <a:moveTo>
                      <a:pt x="8720" y="0"/>
                    </a:moveTo>
                    <a:lnTo>
                      <a:pt x="1" y="2503"/>
                    </a:lnTo>
                    <a:lnTo>
                      <a:pt x="1" y="8736"/>
                    </a:lnTo>
                    <a:lnTo>
                      <a:pt x="8720" y="6692"/>
                    </a:lnTo>
                    <a:lnTo>
                      <a:pt x="87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4641;p57"/>
              <p:cNvSpPr/>
              <p:nvPr/>
            </p:nvSpPr>
            <p:spPr>
              <a:xfrm>
                <a:off x="5444320" y="3238854"/>
                <a:ext cx="40346" cy="88163"/>
              </a:xfrm>
              <a:custGeom>
                <a:avLst/>
                <a:gdLst/>
                <a:ahLst/>
                <a:cxnLst/>
                <a:rect l="l" t="t" r="r" b="b"/>
                <a:pathLst>
                  <a:path w="3608" h="7884" extrusionOk="0">
                    <a:moveTo>
                      <a:pt x="3608" y="0"/>
                    </a:moveTo>
                    <a:lnTo>
                      <a:pt x="1" y="675"/>
                    </a:lnTo>
                    <a:lnTo>
                      <a:pt x="1" y="7884"/>
                    </a:lnTo>
                    <a:lnTo>
                      <a:pt x="3608" y="7400"/>
                    </a:lnTo>
                    <a:lnTo>
                      <a:pt x="36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4642;p57"/>
              <p:cNvSpPr/>
              <p:nvPr/>
            </p:nvSpPr>
            <p:spPr>
              <a:xfrm>
                <a:off x="5444320" y="3366044"/>
                <a:ext cx="40346" cy="84875"/>
              </a:xfrm>
              <a:custGeom>
                <a:avLst/>
                <a:gdLst/>
                <a:ahLst/>
                <a:cxnLst/>
                <a:rect l="l" t="t" r="r" b="b"/>
                <a:pathLst>
                  <a:path w="3608" h="7590" extrusionOk="0">
                    <a:moveTo>
                      <a:pt x="3608" y="0"/>
                    </a:moveTo>
                    <a:lnTo>
                      <a:pt x="1" y="384"/>
                    </a:lnTo>
                    <a:lnTo>
                      <a:pt x="1" y="7589"/>
                    </a:lnTo>
                    <a:lnTo>
                      <a:pt x="3608" y="7398"/>
                    </a:lnTo>
                    <a:lnTo>
                      <a:pt x="36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4643;p57"/>
              <p:cNvSpPr/>
              <p:nvPr/>
            </p:nvSpPr>
            <p:spPr>
              <a:xfrm>
                <a:off x="5444320" y="3493234"/>
                <a:ext cx="40346" cy="82717"/>
              </a:xfrm>
              <a:custGeom>
                <a:avLst/>
                <a:gdLst/>
                <a:ahLst/>
                <a:cxnLst/>
                <a:rect l="l" t="t" r="r" b="b"/>
                <a:pathLst>
                  <a:path w="3608" h="7397" extrusionOk="0">
                    <a:moveTo>
                      <a:pt x="3608" y="0"/>
                    </a:moveTo>
                    <a:lnTo>
                      <a:pt x="1" y="92"/>
                    </a:lnTo>
                    <a:lnTo>
                      <a:pt x="1" y="7296"/>
                    </a:lnTo>
                    <a:lnTo>
                      <a:pt x="3608" y="7397"/>
                    </a:lnTo>
                    <a:lnTo>
                      <a:pt x="36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4644;p57"/>
              <p:cNvSpPr/>
              <p:nvPr/>
            </p:nvSpPr>
            <p:spPr>
              <a:xfrm>
                <a:off x="5382100" y="3251647"/>
                <a:ext cx="37126" cy="84249"/>
              </a:xfrm>
              <a:custGeom>
                <a:avLst/>
                <a:gdLst/>
                <a:ahLst/>
                <a:cxnLst/>
                <a:rect l="l" t="t" r="r" b="b"/>
                <a:pathLst>
                  <a:path w="3320" h="7534" extrusionOk="0">
                    <a:moveTo>
                      <a:pt x="3319" y="1"/>
                    </a:moveTo>
                    <a:lnTo>
                      <a:pt x="1" y="620"/>
                    </a:lnTo>
                    <a:lnTo>
                      <a:pt x="1" y="7534"/>
                    </a:lnTo>
                    <a:lnTo>
                      <a:pt x="3319" y="7090"/>
                    </a:lnTo>
                    <a:lnTo>
                      <a:pt x="33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4645;p57"/>
              <p:cNvSpPr/>
              <p:nvPr/>
            </p:nvSpPr>
            <p:spPr>
              <a:xfrm>
                <a:off x="5382100" y="3373559"/>
                <a:ext cx="37126" cy="81230"/>
              </a:xfrm>
              <a:custGeom>
                <a:avLst/>
                <a:gdLst/>
                <a:ahLst/>
                <a:cxnLst/>
                <a:rect l="l" t="t" r="r" b="b"/>
                <a:pathLst>
                  <a:path w="3320" h="7264" extrusionOk="0">
                    <a:moveTo>
                      <a:pt x="3319" y="0"/>
                    </a:moveTo>
                    <a:lnTo>
                      <a:pt x="1" y="349"/>
                    </a:lnTo>
                    <a:lnTo>
                      <a:pt x="1" y="7263"/>
                    </a:lnTo>
                    <a:lnTo>
                      <a:pt x="3319" y="7088"/>
                    </a:lnTo>
                    <a:lnTo>
                      <a:pt x="33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4646;p57"/>
              <p:cNvSpPr/>
              <p:nvPr/>
            </p:nvSpPr>
            <p:spPr>
              <a:xfrm>
                <a:off x="5382100" y="3495426"/>
                <a:ext cx="37126" cy="79273"/>
              </a:xfrm>
              <a:custGeom>
                <a:avLst/>
                <a:gdLst/>
                <a:ahLst/>
                <a:cxnLst/>
                <a:rect l="l" t="t" r="r" b="b"/>
                <a:pathLst>
                  <a:path w="3320" h="7089" extrusionOk="0">
                    <a:moveTo>
                      <a:pt x="3319" y="1"/>
                    </a:moveTo>
                    <a:lnTo>
                      <a:pt x="1" y="80"/>
                    </a:lnTo>
                    <a:lnTo>
                      <a:pt x="1" y="6997"/>
                    </a:lnTo>
                    <a:lnTo>
                      <a:pt x="3319" y="7089"/>
                    </a:lnTo>
                    <a:lnTo>
                      <a:pt x="33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4647;p57"/>
              <p:cNvSpPr/>
              <p:nvPr/>
            </p:nvSpPr>
            <p:spPr>
              <a:xfrm>
                <a:off x="5237332" y="3267403"/>
                <a:ext cx="97511" cy="87861"/>
              </a:xfrm>
              <a:custGeom>
                <a:avLst/>
                <a:gdLst/>
                <a:ahLst/>
                <a:cxnLst/>
                <a:rect l="l" t="t" r="r" b="b"/>
                <a:pathLst>
                  <a:path w="8720" h="7857" extrusionOk="0">
                    <a:moveTo>
                      <a:pt x="8720" y="0"/>
                    </a:moveTo>
                    <a:lnTo>
                      <a:pt x="1" y="1624"/>
                    </a:lnTo>
                    <a:lnTo>
                      <a:pt x="1" y="7856"/>
                    </a:lnTo>
                    <a:lnTo>
                      <a:pt x="8720" y="6692"/>
                    </a:lnTo>
                    <a:lnTo>
                      <a:pt x="87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4648;p57"/>
              <p:cNvSpPr/>
              <p:nvPr/>
            </p:nvSpPr>
            <p:spPr>
              <a:xfrm>
                <a:off x="5237332" y="3382438"/>
                <a:ext cx="97511" cy="79988"/>
              </a:xfrm>
              <a:custGeom>
                <a:avLst/>
                <a:gdLst/>
                <a:ahLst/>
                <a:cxnLst/>
                <a:rect l="l" t="t" r="r" b="b"/>
                <a:pathLst>
                  <a:path w="8720" h="7153" extrusionOk="0">
                    <a:moveTo>
                      <a:pt x="8720" y="0"/>
                    </a:moveTo>
                    <a:lnTo>
                      <a:pt x="1" y="921"/>
                    </a:lnTo>
                    <a:lnTo>
                      <a:pt x="1" y="7153"/>
                    </a:lnTo>
                    <a:lnTo>
                      <a:pt x="8720" y="6692"/>
                    </a:lnTo>
                    <a:lnTo>
                      <a:pt x="87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4649;p57"/>
              <p:cNvSpPr/>
              <p:nvPr/>
            </p:nvSpPr>
            <p:spPr>
              <a:xfrm>
                <a:off x="5237332" y="3497483"/>
                <a:ext cx="97511" cy="74856"/>
              </a:xfrm>
              <a:custGeom>
                <a:avLst/>
                <a:gdLst/>
                <a:ahLst/>
                <a:cxnLst/>
                <a:rect l="l" t="t" r="r" b="b"/>
                <a:pathLst>
                  <a:path w="8720" h="6694" extrusionOk="0">
                    <a:moveTo>
                      <a:pt x="8720" y="1"/>
                    </a:moveTo>
                    <a:lnTo>
                      <a:pt x="1" y="215"/>
                    </a:lnTo>
                    <a:lnTo>
                      <a:pt x="1" y="6446"/>
                    </a:lnTo>
                    <a:lnTo>
                      <a:pt x="8720" y="6693"/>
                    </a:lnTo>
                    <a:lnTo>
                      <a:pt x="87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4650;p57"/>
              <p:cNvSpPr/>
              <p:nvPr/>
            </p:nvSpPr>
            <p:spPr>
              <a:xfrm>
                <a:off x="5237332" y="3634335"/>
                <a:ext cx="97511" cy="82370"/>
              </a:xfrm>
              <a:custGeom>
                <a:avLst/>
                <a:gdLst/>
                <a:ahLst/>
                <a:cxnLst/>
                <a:rect l="l" t="t" r="r" b="b"/>
                <a:pathLst>
                  <a:path w="8720" h="7366" extrusionOk="0">
                    <a:moveTo>
                      <a:pt x="1" y="1"/>
                    </a:moveTo>
                    <a:lnTo>
                      <a:pt x="1" y="6234"/>
                    </a:lnTo>
                    <a:lnTo>
                      <a:pt x="8720" y="7366"/>
                    </a:lnTo>
                    <a:lnTo>
                      <a:pt x="8720" y="67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4651;p57"/>
              <p:cNvSpPr/>
              <p:nvPr/>
            </p:nvSpPr>
            <p:spPr>
              <a:xfrm>
                <a:off x="5237332" y="3741508"/>
                <a:ext cx="97511" cy="90265"/>
              </a:xfrm>
              <a:custGeom>
                <a:avLst/>
                <a:gdLst/>
                <a:ahLst/>
                <a:cxnLst/>
                <a:rect l="l" t="t" r="r" b="b"/>
                <a:pathLst>
                  <a:path w="8720" h="8072" extrusionOk="0">
                    <a:moveTo>
                      <a:pt x="1" y="0"/>
                    </a:moveTo>
                    <a:lnTo>
                      <a:pt x="1" y="6234"/>
                    </a:lnTo>
                    <a:lnTo>
                      <a:pt x="8720" y="8071"/>
                    </a:lnTo>
                    <a:lnTo>
                      <a:pt x="8720" y="138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4652;p57"/>
              <p:cNvSpPr/>
              <p:nvPr/>
            </p:nvSpPr>
            <p:spPr>
              <a:xfrm>
                <a:off x="5444320" y="3648827"/>
                <a:ext cx="40346" cy="85803"/>
              </a:xfrm>
              <a:custGeom>
                <a:avLst/>
                <a:gdLst/>
                <a:ahLst/>
                <a:cxnLst/>
                <a:rect l="l" t="t" r="r" b="b"/>
                <a:pathLst>
                  <a:path w="3608" h="7673" extrusionOk="0">
                    <a:moveTo>
                      <a:pt x="1" y="0"/>
                    </a:moveTo>
                    <a:lnTo>
                      <a:pt x="1" y="7208"/>
                    </a:lnTo>
                    <a:lnTo>
                      <a:pt x="3608" y="7672"/>
                    </a:lnTo>
                    <a:lnTo>
                      <a:pt x="3608" y="27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4653;p57"/>
              <p:cNvSpPr/>
              <p:nvPr/>
            </p:nvSpPr>
            <p:spPr>
              <a:xfrm>
                <a:off x="5444320" y="3772752"/>
                <a:ext cx="40346" cy="89080"/>
              </a:xfrm>
              <a:custGeom>
                <a:avLst/>
                <a:gdLst/>
                <a:ahLst/>
                <a:cxnLst/>
                <a:rect l="l" t="t" r="r" b="b"/>
                <a:pathLst>
                  <a:path w="3608" h="7966" extrusionOk="0">
                    <a:moveTo>
                      <a:pt x="1" y="0"/>
                    </a:moveTo>
                    <a:lnTo>
                      <a:pt x="1" y="7207"/>
                    </a:lnTo>
                    <a:lnTo>
                      <a:pt x="3608" y="7966"/>
                    </a:lnTo>
                    <a:lnTo>
                      <a:pt x="3608" y="56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4654;p57"/>
              <p:cNvSpPr/>
              <p:nvPr/>
            </p:nvSpPr>
            <p:spPr>
              <a:xfrm>
                <a:off x="5382100" y="3644634"/>
                <a:ext cx="37126" cy="82158"/>
              </a:xfrm>
              <a:custGeom>
                <a:avLst/>
                <a:gdLst/>
                <a:ahLst/>
                <a:cxnLst/>
                <a:rect l="l" t="t" r="r" b="b"/>
                <a:pathLst>
                  <a:path w="3320" h="7347" extrusionOk="0">
                    <a:moveTo>
                      <a:pt x="1" y="0"/>
                    </a:moveTo>
                    <a:lnTo>
                      <a:pt x="1" y="6916"/>
                    </a:lnTo>
                    <a:lnTo>
                      <a:pt x="3319" y="7346"/>
                    </a:lnTo>
                    <a:lnTo>
                      <a:pt x="3319" y="25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4655;p57"/>
              <p:cNvSpPr/>
              <p:nvPr/>
            </p:nvSpPr>
            <p:spPr>
              <a:xfrm>
                <a:off x="5382100" y="3763515"/>
                <a:ext cx="37126" cy="85155"/>
              </a:xfrm>
              <a:custGeom>
                <a:avLst/>
                <a:gdLst/>
                <a:ahLst/>
                <a:cxnLst/>
                <a:rect l="l" t="t" r="r" b="b"/>
                <a:pathLst>
                  <a:path w="3320" h="7615" extrusionOk="0">
                    <a:moveTo>
                      <a:pt x="1" y="1"/>
                    </a:moveTo>
                    <a:lnTo>
                      <a:pt x="1" y="6918"/>
                    </a:lnTo>
                    <a:lnTo>
                      <a:pt x="3319" y="7614"/>
                    </a:lnTo>
                    <a:lnTo>
                      <a:pt x="3319" y="52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4656;p57"/>
              <p:cNvSpPr/>
              <p:nvPr/>
            </p:nvSpPr>
            <p:spPr>
              <a:xfrm>
                <a:off x="5195140" y="3155869"/>
                <a:ext cx="28135" cy="75571"/>
              </a:xfrm>
              <a:custGeom>
                <a:avLst/>
                <a:gdLst/>
                <a:ahLst/>
                <a:cxnLst/>
                <a:rect l="l" t="t" r="r" b="b"/>
                <a:pathLst>
                  <a:path w="2516" h="6758" extrusionOk="0">
                    <a:moveTo>
                      <a:pt x="2516" y="1"/>
                    </a:moveTo>
                    <a:lnTo>
                      <a:pt x="0" y="724"/>
                    </a:lnTo>
                    <a:lnTo>
                      <a:pt x="0" y="6758"/>
                    </a:lnTo>
                    <a:lnTo>
                      <a:pt x="2516" y="6166"/>
                    </a:lnTo>
                    <a:lnTo>
                      <a:pt x="2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4657;p57"/>
              <p:cNvSpPr/>
              <p:nvPr/>
            </p:nvSpPr>
            <p:spPr>
              <a:xfrm>
                <a:off x="5195140" y="3288169"/>
                <a:ext cx="28135" cy="72731"/>
              </a:xfrm>
              <a:custGeom>
                <a:avLst/>
                <a:gdLst/>
                <a:ahLst/>
                <a:cxnLst/>
                <a:rect l="l" t="t" r="r" b="b"/>
                <a:pathLst>
                  <a:path w="2516" h="6504" extrusionOk="0">
                    <a:moveTo>
                      <a:pt x="2516" y="0"/>
                    </a:moveTo>
                    <a:lnTo>
                      <a:pt x="0" y="471"/>
                    </a:lnTo>
                    <a:lnTo>
                      <a:pt x="0" y="6503"/>
                    </a:lnTo>
                    <a:lnTo>
                      <a:pt x="2516" y="6166"/>
                    </a:lnTo>
                    <a:lnTo>
                      <a:pt x="25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4658;p57"/>
              <p:cNvSpPr/>
              <p:nvPr/>
            </p:nvSpPr>
            <p:spPr>
              <a:xfrm>
                <a:off x="5195140" y="3394191"/>
                <a:ext cx="28135" cy="70472"/>
              </a:xfrm>
              <a:custGeom>
                <a:avLst/>
                <a:gdLst/>
                <a:ahLst/>
                <a:cxnLst/>
                <a:rect l="l" t="t" r="r" b="b"/>
                <a:pathLst>
                  <a:path w="2516" h="6302" extrusionOk="0">
                    <a:moveTo>
                      <a:pt x="2516" y="0"/>
                    </a:moveTo>
                    <a:lnTo>
                      <a:pt x="0" y="266"/>
                    </a:lnTo>
                    <a:lnTo>
                      <a:pt x="0" y="6301"/>
                    </a:lnTo>
                    <a:lnTo>
                      <a:pt x="2516" y="6166"/>
                    </a:lnTo>
                    <a:lnTo>
                      <a:pt x="25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4659;p57"/>
              <p:cNvSpPr/>
              <p:nvPr/>
            </p:nvSpPr>
            <p:spPr>
              <a:xfrm>
                <a:off x="5195140" y="3500234"/>
                <a:ext cx="28135" cy="68951"/>
              </a:xfrm>
              <a:custGeom>
                <a:avLst/>
                <a:gdLst/>
                <a:ahLst/>
                <a:cxnLst/>
                <a:rect l="l" t="t" r="r" b="b"/>
                <a:pathLst>
                  <a:path w="2516" h="6166" extrusionOk="0">
                    <a:moveTo>
                      <a:pt x="2516" y="0"/>
                    </a:moveTo>
                    <a:lnTo>
                      <a:pt x="0" y="59"/>
                    </a:lnTo>
                    <a:lnTo>
                      <a:pt x="0" y="6094"/>
                    </a:lnTo>
                    <a:lnTo>
                      <a:pt x="2516" y="6166"/>
                    </a:lnTo>
                    <a:lnTo>
                      <a:pt x="25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4660;p57"/>
              <p:cNvSpPr/>
              <p:nvPr/>
            </p:nvSpPr>
            <p:spPr>
              <a:xfrm>
                <a:off x="5195140" y="3630320"/>
                <a:ext cx="28135" cy="71132"/>
              </a:xfrm>
              <a:custGeom>
                <a:avLst/>
                <a:gdLst/>
                <a:ahLst/>
                <a:cxnLst/>
                <a:rect l="l" t="t" r="r" b="b"/>
                <a:pathLst>
                  <a:path w="2516" h="6361" extrusionOk="0">
                    <a:moveTo>
                      <a:pt x="0" y="1"/>
                    </a:moveTo>
                    <a:lnTo>
                      <a:pt x="0" y="6038"/>
                    </a:lnTo>
                    <a:lnTo>
                      <a:pt x="2516" y="6361"/>
                    </a:lnTo>
                    <a:lnTo>
                      <a:pt x="2516" y="19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4661;p57"/>
              <p:cNvSpPr/>
              <p:nvPr/>
            </p:nvSpPr>
            <p:spPr>
              <a:xfrm>
                <a:off x="5195140" y="3734071"/>
                <a:ext cx="28135" cy="73424"/>
              </a:xfrm>
              <a:custGeom>
                <a:avLst/>
                <a:gdLst/>
                <a:ahLst/>
                <a:cxnLst/>
                <a:rect l="l" t="t" r="r" b="b"/>
                <a:pathLst>
                  <a:path w="2516" h="6566" extrusionOk="0">
                    <a:moveTo>
                      <a:pt x="0" y="0"/>
                    </a:moveTo>
                    <a:lnTo>
                      <a:pt x="0" y="6037"/>
                    </a:lnTo>
                    <a:lnTo>
                      <a:pt x="2516" y="6565"/>
                    </a:lnTo>
                    <a:lnTo>
                      <a:pt x="2516" y="3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4662;p57"/>
              <p:cNvSpPr/>
              <p:nvPr/>
            </p:nvSpPr>
            <p:spPr>
              <a:xfrm>
                <a:off x="5147939" y="3170037"/>
                <a:ext cx="26145" cy="72485"/>
              </a:xfrm>
              <a:custGeom>
                <a:avLst/>
                <a:gdLst/>
                <a:ahLst/>
                <a:cxnLst/>
                <a:rect l="l" t="t" r="r" b="b"/>
                <a:pathLst>
                  <a:path w="2338" h="6482" extrusionOk="0">
                    <a:moveTo>
                      <a:pt x="2337" y="0"/>
                    </a:moveTo>
                    <a:lnTo>
                      <a:pt x="1" y="671"/>
                    </a:lnTo>
                    <a:lnTo>
                      <a:pt x="1" y="6482"/>
                    </a:lnTo>
                    <a:lnTo>
                      <a:pt x="2337" y="5933"/>
                    </a:lnTo>
                    <a:lnTo>
                      <a:pt x="23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4663;p57"/>
              <p:cNvSpPr/>
              <p:nvPr/>
            </p:nvSpPr>
            <p:spPr>
              <a:xfrm>
                <a:off x="5147939" y="3297328"/>
                <a:ext cx="26145" cy="69879"/>
              </a:xfrm>
              <a:custGeom>
                <a:avLst/>
                <a:gdLst/>
                <a:ahLst/>
                <a:cxnLst/>
                <a:rect l="l" t="t" r="r" b="b"/>
                <a:pathLst>
                  <a:path w="2338" h="6249" extrusionOk="0">
                    <a:moveTo>
                      <a:pt x="2337" y="1"/>
                    </a:moveTo>
                    <a:lnTo>
                      <a:pt x="1" y="435"/>
                    </a:lnTo>
                    <a:lnTo>
                      <a:pt x="1" y="6249"/>
                    </a:lnTo>
                    <a:lnTo>
                      <a:pt x="2337" y="5934"/>
                    </a:lnTo>
                    <a:lnTo>
                      <a:pt x="23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4664;p57"/>
              <p:cNvSpPr/>
              <p:nvPr/>
            </p:nvSpPr>
            <p:spPr>
              <a:xfrm>
                <a:off x="5147939" y="3399390"/>
                <a:ext cx="26145" cy="67744"/>
              </a:xfrm>
              <a:custGeom>
                <a:avLst/>
                <a:gdLst/>
                <a:ahLst/>
                <a:cxnLst/>
                <a:rect l="l" t="t" r="r" b="b"/>
                <a:pathLst>
                  <a:path w="2338" h="6058" extrusionOk="0">
                    <a:moveTo>
                      <a:pt x="2337" y="1"/>
                    </a:moveTo>
                    <a:lnTo>
                      <a:pt x="1" y="246"/>
                    </a:lnTo>
                    <a:lnTo>
                      <a:pt x="1" y="6057"/>
                    </a:lnTo>
                    <a:lnTo>
                      <a:pt x="2337" y="5935"/>
                    </a:lnTo>
                    <a:lnTo>
                      <a:pt x="23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4665;p57"/>
              <p:cNvSpPr/>
              <p:nvPr/>
            </p:nvSpPr>
            <p:spPr>
              <a:xfrm>
                <a:off x="5147939" y="3501420"/>
                <a:ext cx="26145" cy="66379"/>
              </a:xfrm>
              <a:custGeom>
                <a:avLst/>
                <a:gdLst/>
                <a:ahLst/>
                <a:cxnLst/>
                <a:rect l="l" t="t" r="r" b="b"/>
                <a:pathLst>
                  <a:path w="2338" h="5936" extrusionOk="0">
                    <a:moveTo>
                      <a:pt x="2337" y="0"/>
                    </a:moveTo>
                    <a:lnTo>
                      <a:pt x="1" y="56"/>
                    </a:lnTo>
                    <a:lnTo>
                      <a:pt x="1" y="5869"/>
                    </a:lnTo>
                    <a:lnTo>
                      <a:pt x="2337" y="5935"/>
                    </a:lnTo>
                    <a:lnTo>
                      <a:pt x="23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4666;p57"/>
              <p:cNvSpPr/>
              <p:nvPr/>
            </p:nvSpPr>
            <p:spPr>
              <a:xfrm>
                <a:off x="5147939" y="3626697"/>
                <a:ext cx="26145" cy="68415"/>
              </a:xfrm>
              <a:custGeom>
                <a:avLst/>
                <a:gdLst/>
                <a:ahLst/>
                <a:cxnLst/>
                <a:rect l="l" t="t" r="r" b="b"/>
                <a:pathLst>
                  <a:path w="2338" h="6118" extrusionOk="0">
                    <a:moveTo>
                      <a:pt x="1" y="0"/>
                    </a:moveTo>
                    <a:lnTo>
                      <a:pt x="1" y="5814"/>
                    </a:lnTo>
                    <a:lnTo>
                      <a:pt x="2337" y="6117"/>
                    </a:lnTo>
                    <a:lnTo>
                      <a:pt x="2337" y="18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4667;p57"/>
              <p:cNvSpPr/>
              <p:nvPr/>
            </p:nvSpPr>
            <p:spPr>
              <a:xfrm>
                <a:off x="5147939" y="3726635"/>
                <a:ext cx="26145" cy="70506"/>
              </a:xfrm>
              <a:custGeom>
                <a:avLst/>
                <a:gdLst/>
                <a:ahLst/>
                <a:cxnLst/>
                <a:rect l="l" t="t" r="r" b="b"/>
                <a:pathLst>
                  <a:path w="2338" h="6305" extrusionOk="0">
                    <a:moveTo>
                      <a:pt x="1" y="1"/>
                    </a:moveTo>
                    <a:lnTo>
                      <a:pt x="1" y="5815"/>
                    </a:lnTo>
                    <a:lnTo>
                      <a:pt x="2337" y="6304"/>
                    </a:lnTo>
                    <a:lnTo>
                      <a:pt x="2337" y="36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4668;p57"/>
              <p:cNvSpPr/>
              <p:nvPr/>
            </p:nvSpPr>
            <p:spPr>
              <a:xfrm>
                <a:off x="4860638" y="3280655"/>
                <a:ext cx="236432" cy="553209"/>
              </a:xfrm>
              <a:custGeom>
                <a:avLst/>
                <a:gdLst/>
                <a:ahLst/>
                <a:cxnLst/>
                <a:rect l="l" t="t" r="r" b="b"/>
                <a:pathLst>
                  <a:path w="21143" h="49471" extrusionOk="0">
                    <a:moveTo>
                      <a:pt x="21143" y="0"/>
                    </a:moveTo>
                    <a:lnTo>
                      <a:pt x="0" y="4166"/>
                    </a:lnTo>
                    <a:lnTo>
                      <a:pt x="0" y="43945"/>
                    </a:lnTo>
                    <a:lnTo>
                      <a:pt x="21143" y="49470"/>
                    </a:lnTo>
                    <a:lnTo>
                      <a:pt x="21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4669;p57"/>
              <p:cNvSpPr/>
              <p:nvPr/>
            </p:nvSpPr>
            <p:spPr>
              <a:xfrm>
                <a:off x="4905290" y="3689979"/>
                <a:ext cx="102488" cy="63863"/>
              </a:xfrm>
              <a:custGeom>
                <a:avLst/>
                <a:gdLst/>
                <a:ahLst/>
                <a:cxnLst/>
                <a:rect l="l" t="t" r="r" b="b"/>
                <a:pathLst>
                  <a:path w="9165" h="5711" extrusionOk="0">
                    <a:moveTo>
                      <a:pt x="0" y="0"/>
                    </a:moveTo>
                    <a:lnTo>
                      <a:pt x="0" y="3780"/>
                    </a:lnTo>
                    <a:lnTo>
                      <a:pt x="9164" y="5711"/>
                    </a:lnTo>
                    <a:lnTo>
                      <a:pt x="9164" y="154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4670;p57"/>
              <p:cNvSpPr/>
              <p:nvPr/>
            </p:nvSpPr>
            <p:spPr>
              <a:xfrm>
                <a:off x="4869863" y="3683985"/>
                <a:ext cx="24177" cy="45893"/>
              </a:xfrm>
              <a:custGeom>
                <a:avLst/>
                <a:gdLst/>
                <a:ahLst/>
                <a:cxnLst/>
                <a:rect l="l" t="t" r="r" b="b"/>
                <a:pathLst>
                  <a:path w="2162" h="4104" extrusionOk="0">
                    <a:moveTo>
                      <a:pt x="1" y="1"/>
                    </a:moveTo>
                    <a:lnTo>
                      <a:pt x="1" y="3648"/>
                    </a:lnTo>
                    <a:lnTo>
                      <a:pt x="2162" y="4103"/>
                    </a:lnTo>
                    <a:lnTo>
                      <a:pt x="2162" y="3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4671;p57"/>
              <p:cNvSpPr/>
              <p:nvPr/>
            </p:nvSpPr>
            <p:spPr>
              <a:xfrm>
                <a:off x="5024372" y="3709425"/>
                <a:ext cx="60721" cy="60016"/>
              </a:xfrm>
              <a:custGeom>
                <a:avLst/>
                <a:gdLst/>
                <a:ahLst/>
                <a:cxnLst/>
                <a:rect l="l" t="t" r="r" b="b"/>
                <a:pathLst>
                  <a:path w="5430" h="5367" extrusionOk="0">
                    <a:moveTo>
                      <a:pt x="0" y="0"/>
                    </a:moveTo>
                    <a:lnTo>
                      <a:pt x="0" y="4226"/>
                    </a:lnTo>
                    <a:lnTo>
                      <a:pt x="5429" y="5366"/>
                    </a:lnTo>
                    <a:lnTo>
                      <a:pt x="5429" y="91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4672;p57"/>
              <p:cNvSpPr/>
              <p:nvPr/>
            </p:nvSpPr>
            <p:spPr>
              <a:xfrm>
                <a:off x="4905290" y="3607799"/>
                <a:ext cx="102488" cy="55588"/>
              </a:xfrm>
              <a:custGeom>
                <a:avLst/>
                <a:gdLst/>
                <a:ahLst/>
                <a:cxnLst/>
                <a:rect l="l" t="t" r="r" b="b"/>
                <a:pathLst>
                  <a:path w="9165" h="4971" extrusionOk="0">
                    <a:moveTo>
                      <a:pt x="0" y="0"/>
                    </a:moveTo>
                    <a:lnTo>
                      <a:pt x="0" y="3781"/>
                    </a:lnTo>
                    <a:lnTo>
                      <a:pt x="9164" y="4970"/>
                    </a:lnTo>
                    <a:lnTo>
                      <a:pt x="9164" y="80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4673;p57"/>
              <p:cNvSpPr/>
              <p:nvPr/>
            </p:nvSpPr>
            <p:spPr>
              <a:xfrm>
                <a:off x="4869863" y="3604701"/>
                <a:ext cx="24177" cy="43902"/>
              </a:xfrm>
              <a:custGeom>
                <a:avLst/>
                <a:gdLst/>
                <a:ahLst/>
                <a:cxnLst/>
                <a:rect l="l" t="t" r="r" b="b"/>
                <a:pathLst>
                  <a:path w="2162" h="3926" extrusionOk="0">
                    <a:moveTo>
                      <a:pt x="1" y="0"/>
                    </a:moveTo>
                    <a:lnTo>
                      <a:pt x="1" y="3646"/>
                    </a:lnTo>
                    <a:lnTo>
                      <a:pt x="2162" y="3926"/>
                    </a:lnTo>
                    <a:lnTo>
                      <a:pt x="2162" y="18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4674;p57"/>
              <p:cNvSpPr/>
              <p:nvPr/>
            </p:nvSpPr>
            <p:spPr>
              <a:xfrm>
                <a:off x="5024372" y="3617628"/>
                <a:ext cx="60721" cy="55085"/>
              </a:xfrm>
              <a:custGeom>
                <a:avLst/>
                <a:gdLst/>
                <a:ahLst/>
                <a:cxnLst/>
                <a:rect l="l" t="t" r="r" b="b"/>
                <a:pathLst>
                  <a:path w="5430" h="4926" extrusionOk="0">
                    <a:moveTo>
                      <a:pt x="0" y="0"/>
                    </a:moveTo>
                    <a:lnTo>
                      <a:pt x="0" y="4225"/>
                    </a:lnTo>
                    <a:lnTo>
                      <a:pt x="5429" y="4925"/>
                    </a:lnTo>
                    <a:lnTo>
                      <a:pt x="5429" y="47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4675;p57"/>
              <p:cNvSpPr/>
              <p:nvPr/>
            </p:nvSpPr>
            <p:spPr>
              <a:xfrm>
                <a:off x="4905290" y="3525630"/>
                <a:ext cx="102488" cy="47291"/>
              </a:xfrm>
              <a:custGeom>
                <a:avLst/>
                <a:gdLst/>
                <a:ahLst/>
                <a:cxnLst/>
                <a:rect l="l" t="t" r="r" b="b"/>
                <a:pathLst>
                  <a:path w="9165" h="4229" extrusionOk="0">
                    <a:moveTo>
                      <a:pt x="0" y="1"/>
                    </a:moveTo>
                    <a:lnTo>
                      <a:pt x="0" y="3780"/>
                    </a:lnTo>
                    <a:lnTo>
                      <a:pt x="9164" y="4228"/>
                    </a:lnTo>
                    <a:lnTo>
                      <a:pt x="9164" y="6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4676;p57"/>
              <p:cNvSpPr/>
              <p:nvPr/>
            </p:nvSpPr>
            <p:spPr>
              <a:xfrm>
                <a:off x="4869863" y="3525372"/>
                <a:ext cx="24177" cy="42001"/>
              </a:xfrm>
              <a:custGeom>
                <a:avLst/>
                <a:gdLst/>
                <a:ahLst/>
                <a:cxnLst/>
                <a:rect l="l" t="t" r="r" b="b"/>
                <a:pathLst>
                  <a:path w="2162" h="3756" extrusionOk="0">
                    <a:moveTo>
                      <a:pt x="1" y="1"/>
                    </a:moveTo>
                    <a:lnTo>
                      <a:pt x="1" y="3649"/>
                    </a:lnTo>
                    <a:lnTo>
                      <a:pt x="2162" y="3756"/>
                    </a:lnTo>
                    <a:lnTo>
                      <a:pt x="2162" y="1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4677;p57"/>
              <p:cNvSpPr/>
              <p:nvPr/>
            </p:nvSpPr>
            <p:spPr>
              <a:xfrm>
                <a:off x="5024372" y="3525842"/>
                <a:ext cx="60721" cy="50176"/>
              </a:xfrm>
              <a:custGeom>
                <a:avLst/>
                <a:gdLst/>
                <a:ahLst/>
                <a:cxnLst/>
                <a:rect l="l" t="t" r="r" b="b"/>
                <a:pathLst>
                  <a:path w="5430" h="4487" extrusionOk="0">
                    <a:moveTo>
                      <a:pt x="0" y="0"/>
                    </a:moveTo>
                    <a:lnTo>
                      <a:pt x="0" y="4222"/>
                    </a:lnTo>
                    <a:lnTo>
                      <a:pt x="5429" y="4486"/>
                    </a:lnTo>
                    <a:lnTo>
                      <a:pt x="5429" y="3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4678;p57"/>
              <p:cNvSpPr/>
              <p:nvPr/>
            </p:nvSpPr>
            <p:spPr>
              <a:xfrm>
                <a:off x="4905290" y="3435924"/>
                <a:ext cx="102488" cy="49829"/>
              </a:xfrm>
              <a:custGeom>
                <a:avLst/>
                <a:gdLst/>
                <a:ahLst/>
                <a:cxnLst/>
                <a:rect l="l" t="t" r="r" b="b"/>
                <a:pathLst>
                  <a:path w="9165" h="4456" extrusionOk="0">
                    <a:moveTo>
                      <a:pt x="9164" y="0"/>
                    </a:moveTo>
                    <a:lnTo>
                      <a:pt x="0" y="677"/>
                    </a:lnTo>
                    <a:lnTo>
                      <a:pt x="0" y="4456"/>
                    </a:lnTo>
                    <a:lnTo>
                      <a:pt x="9164" y="4162"/>
                    </a:lnTo>
                    <a:lnTo>
                      <a:pt x="91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4679;p57"/>
              <p:cNvSpPr/>
              <p:nvPr/>
            </p:nvSpPr>
            <p:spPr>
              <a:xfrm>
                <a:off x="4869863" y="3444322"/>
                <a:ext cx="24177" cy="42561"/>
              </a:xfrm>
              <a:custGeom>
                <a:avLst/>
                <a:gdLst/>
                <a:ahLst/>
                <a:cxnLst/>
                <a:rect l="l" t="t" r="r" b="b"/>
                <a:pathLst>
                  <a:path w="2162" h="3806" extrusionOk="0">
                    <a:moveTo>
                      <a:pt x="2162" y="0"/>
                    </a:moveTo>
                    <a:lnTo>
                      <a:pt x="1" y="158"/>
                    </a:lnTo>
                    <a:lnTo>
                      <a:pt x="1" y="3805"/>
                    </a:lnTo>
                    <a:lnTo>
                      <a:pt x="2162" y="3737"/>
                    </a:lnTo>
                    <a:lnTo>
                      <a:pt x="21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4680;p57"/>
              <p:cNvSpPr/>
              <p:nvPr/>
            </p:nvSpPr>
            <p:spPr>
              <a:xfrm>
                <a:off x="5024372" y="3429494"/>
                <a:ext cx="60721" cy="51786"/>
              </a:xfrm>
              <a:custGeom>
                <a:avLst/>
                <a:gdLst/>
                <a:ahLst/>
                <a:cxnLst/>
                <a:rect l="l" t="t" r="r" b="b"/>
                <a:pathLst>
                  <a:path w="5430" h="4631" extrusionOk="0">
                    <a:moveTo>
                      <a:pt x="5429" y="1"/>
                    </a:moveTo>
                    <a:lnTo>
                      <a:pt x="0" y="406"/>
                    </a:lnTo>
                    <a:lnTo>
                      <a:pt x="0" y="4630"/>
                    </a:lnTo>
                    <a:lnTo>
                      <a:pt x="5429" y="4451"/>
                    </a:lnTo>
                    <a:lnTo>
                      <a:pt x="5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4681;p57"/>
              <p:cNvSpPr/>
              <p:nvPr/>
            </p:nvSpPr>
            <p:spPr>
              <a:xfrm>
                <a:off x="4905290" y="3345457"/>
                <a:ext cx="102488" cy="58138"/>
              </a:xfrm>
              <a:custGeom>
                <a:avLst/>
                <a:gdLst/>
                <a:ahLst/>
                <a:cxnLst/>
                <a:rect l="l" t="t" r="r" b="b"/>
                <a:pathLst>
                  <a:path w="9165" h="5199" extrusionOk="0">
                    <a:moveTo>
                      <a:pt x="9164" y="0"/>
                    </a:moveTo>
                    <a:lnTo>
                      <a:pt x="0" y="1416"/>
                    </a:lnTo>
                    <a:lnTo>
                      <a:pt x="0" y="5198"/>
                    </a:lnTo>
                    <a:lnTo>
                      <a:pt x="9164" y="4162"/>
                    </a:lnTo>
                    <a:lnTo>
                      <a:pt x="91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4682;p57"/>
              <p:cNvSpPr/>
              <p:nvPr/>
            </p:nvSpPr>
            <p:spPr>
              <a:xfrm>
                <a:off x="4869863" y="3363058"/>
                <a:ext cx="24177" cy="44529"/>
              </a:xfrm>
              <a:custGeom>
                <a:avLst/>
                <a:gdLst/>
                <a:ahLst/>
                <a:cxnLst/>
                <a:rect l="l" t="t" r="r" b="b"/>
                <a:pathLst>
                  <a:path w="2162" h="3982" extrusionOk="0">
                    <a:moveTo>
                      <a:pt x="2162" y="0"/>
                    </a:moveTo>
                    <a:lnTo>
                      <a:pt x="1" y="333"/>
                    </a:lnTo>
                    <a:lnTo>
                      <a:pt x="1" y="3982"/>
                    </a:lnTo>
                    <a:lnTo>
                      <a:pt x="2162" y="3738"/>
                    </a:lnTo>
                    <a:lnTo>
                      <a:pt x="21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4683;p57"/>
              <p:cNvSpPr/>
              <p:nvPr/>
            </p:nvSpPr>
            <p:spPr>
              <a:xfrm>
                <a:off x="5024372" y="3332787"/>
                <a:ext cx="60721" cy="56695"/>
              </a:xfrm>
              <a:custGeom>
                <a:avLst/>
                <a:gdLst/>
                <a:ahLst/>
                <a:cxnLst/>
                <a:rect l="l" t="t" r="r" b="b"/>
                <a:pathLst>
                  <a:path w="5430" h="5070" extrusionOk="0">
                    <a:moveTo>
                      <a:pt x="5429" y="0"/>
                    </a:moveTo>
                    <a:lnTo>
                      <a:pt x="0" y="843"/>
                    </a:lnTo>
                    <a:lnTo>
                      <a:pt x="0" y="5069"/>
                    </a:lnTo>
                    <a:lnTo>
                      <a:pt x="5429" y="4450"/>
                    </a:lnTo>
                    <a:lnTo>
                      <a:pt x="5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4684;p57"/>
              <p:cNvSpPr/>
              <p:nvPr/>
            </p:nvSpPr>
            <p:spPr>
              <a:xfrm>
                <a:off x="4724379" y="3005979"/>
                <a:ext cx="104735" cy="744173"/>
              </a:xfrm>
              <a:custGeom>
                <a:avLst/>
                <a:gdLst/>
                <a:ahLst/>
                <a:cxnLst/>
                <a:rect l="l" t="t" r="r" b="b"/>
                <a:pathLst>
                  <a:path w="9366" h="66548" extrusionOk="0">
                    <a:moveTo>
                      <a:pt x="9365" y="0"/>
                    </a:moveTo>
                    <a:lnTo>
                      <a:pt x="0" y="4832"/>
                    </a:lnTo>
                    <a:lnTo>
                      <a:pt x="0" y="64099"/>
                    </a:lnTo>
                    <a:lnTo>
                      <a:pt x="9365" y="66548"/>
                    </a:lnTo>
                    <a:lnTo>
                      <a:pt x="93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4685;p57"/>
              <p:cNvSpPr/>
              <p:nvPr/>
            </p:nvSpPr>
            <p:spPr>
              <a:xfrm>
                <a:off x="4806313" y="3031207"/>
                <a:ext cx="14929" cy="56561"/>
              </a:xfrm>
              <a:custGeom>
                <a:avLst/>
                <a:gdLst/>
                <a:ahLst/>
                <a:cxnLst/>
                <a:rect l="l" t="t" r="r" b="b"/>
                <a:pathLst>
                  <a:path w="1335" h="5058" extrusionOk="0">
                    <a:moveTo>
                      <a:pt x="1334" y="0"/>
                    </a:moveTo>
                    <a:lnTo>
                      <a:pt x="0" y="659"/>
                    </a:lnTo>
                    <a:lnTo>
                      <a:pt x="0" y="5057"/>
                    </a:lnTo>
                    <a:lnTo>
                      <a:pt x="1334" y="4472"/>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4686;p57"/>
              <p:cNvSpPr/>
              <p:nvPr/>
            </p:nvSpPr>
            <p:spPr>
              <a:xfrm>
                <a:off x="4806313" y="3108053"/>
                <a:ext cx="14929" cy="55376"/>
              </a:xfrm>
              <a:custGeom>
                <a:avLst/>
                <a:gdLst/>
                <a:ahLst/>
                <a:cxnLst/>
                <a:rect l="l" t="t" r="r" b="b"/>
                <a:pathLst>
                  <a:path w="1335" h="4952" extrusionOk="0">
                    <a:moveTo>
                      <a:pt x="1334" y="0"/>
                    </a:moveTo>
                    <a:lnTo>
                      <a:pt x="0" y="549"/>
                    </a:lnTo>
                    <a:lnTo>
                      <a:pt x="0" y="4951"/>
                    </a:lnTo>
                    <a:lnTo>
                      <a:pt x="1334" y="4470"/>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4687;p57"/>
              <p:cNvSpPr/>
              <p:nvPr/>
            </p:nvSpPr>
            <p:spPr>
              <a:xfrm>
                <a:off x="4806313" y="3184921"/>
                <a:ext cx="14929" cy="54157"/>
              </a:xfrm>
              <a:custGeom>
                <a:avLst/>
                <a:gdLst/>
                <a:ahLst/>
                <a:cxnLst/>
                <a:rect l="l" t="t" r="r" b="b"/>
                <a:pathLst>
                  <a:path w="1335" h="4843" extrusionOk="0">
                    <a:moveTo>
                      <a:pt x="1334" y="0"/>
                    </a:moveTo>
                    <a:lnTo>
                      <a:pt x="0" y="442"/>
                    </a:lnTo>
                    <a:lnTo>
                      <a:pt x="0" y="4842"/>
                    </a:lnTo>
                    <a:lnTo>
                      <a:pt x="1334" y="4472"/>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4688;p57"/>
              <p:cNvSpPr/>
              <p:nvPr/>
            </p:nvSpPr>
            <p:spPr>
              <a:xfrm>
                <a:off x="4782785" y="3043563"/>
                <a:ext cx="14146" cy="54951"/>
              </a:xfrm>
              <a:custGeom>
                <a:avLst/>
                <a:gdLst/>
                <a:ahLst/>
                <a:cxnLst/>
                <a:rect l="l" t="t" r="r" b="b"/>
                <a:pathLst>
                  <a:path w="1265" h="4914" extrusionOk="0">
                    <a:moveTo>
                      <a:pt x="1264" y="1"/>
                    </a:moveTo>
                    <a:lnTo>
                      <a:pt x="1" y="623"/>
                    </a:lnTo>
                    <a:lnTo>
                      <a:pt x="1" y="4913"/>
                    </a:lnTo>
                    <a:lnTo>
                      <a:pt x="1264" y="4356"/>
                    </a:lnTo>
                    <a:lnTo>
                      <a:pt x="12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4689;p57"/>
              <p:cNvSpPr/>
              <p:nvPr/>
            </p:nvSpPr>
            <p:spPr>
              <a:xfrm>
                <a:off x="4782785" y="3118441"/>
                <a:ext cx="14146" cy="53799"/>
              </a:xfrm>
              <a:custGeom>
                <a:avLst/>
                <a:gdLst/>
                <a:ahLst/>
                <a:cxnLst/>
                <a:rect l="l" t="t" r="r" b="b"/>
                <a:pathLst>
                  <a:path w="1265" h="4811" extrusionOk="0">
                    <a:moveTo>
                      <a:pt x="1264" y="0"/>
                    </a:moveTo>
                    <a:lnTo>
                      <a:pt x="1" y="523"/>
                    </a:lnTo>
                    <a:lnTo>
                      <a:pt x="1" y="4811"/>
                    </a:lnTo>
                    <a:lnTo>
                      <a:pt x="1264" y="4357"/>
                    </a:lnTo>
                    <a:lnTo>
                      <a:pt x="12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4690;p57"/>
              <p:cNvSpPr/>
              <p:nvPr/>
            </p:nvSpPr>
            <p:spPr>
              <a:xfrm>
                <a:off x="4782785" y="3193353"/>
                <a:ext cx="14146" cy="52636"/>
              </a:xfrm>
              <a:custGeom>
                <a:avLst/>
                <a:gdLst/>
                <a:ahLst/>
                <a:cxnLst/>
                <a:rect l="l" t="t" r="r" b="b"/>
                <a:pathLst>
                  <a:path w="1265" h="4707" extrusionOk="0">
                    <a:moveTo>
                      <a:pt x="1264" y="0"/>
                    </a:moveTo>
                    <a:lnTo>
                      <a:pt x="1" y="418"/>
                    </a:lnTo>
                    <a:lnTo>
                      <a:pt x="1" y="4707"/>
                    </a:lnTo>
                    <a:lnTo>
                      <a:pt x="1264" y="4354"/>
                    </a:lnTo>
                    <a:lnTo>
                      <a:pt x="12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4691;p57"/>
              <p:cNvSpPr/>
              <p:nvPr/>
            </p:nvSpPr>
            <p:spPr>
              <a:xfrm>
                <a:off x="4751206" y="3059610"/>
                <a:ext cx="13162" cy="52793"/>
              </a:xfrm>
              <a:custGeom>
                <a:avLst/>
                <a:gdLst/>
                <a:ahLst/>
                <a:cxnLst/>
                <a:rect l="l" t="t" r="r" b="b"/>
                <a:pathLst>
                  <a:path w="1177" h="4721" extrusionOk="0">
                    <a:moveTo>
                      <a:pt x="1176" y="0"/>
                    </a:moveTo>
                    <a:lnTo>
                      <a:pt x="0" y="582"/>
                    </a:lnTo>
                    <a:lnTo>
                      <a:pt x="0" y="4720"/>
                    </a:lnTo>
                    <a:lnTo>
                      <a:pt x="1176" y="4205"/>
                    </a:lnTo>
                    <a:lnTo>
                      <a:pt x="11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4692;p57"/>
              <p:cNvSpPr/>
              <p:nvPr/>
            </p:nvSpPr>
            <p:spPr>
              <a:xfrm>
                <a:off x="4751206" y="3131860"/>
                <a:ext cx="13162" cy="51753"/>
              </a:xfrm>
              <a:custGeom>
                <a:avLst/>
                <a:gdLst/>
                <a:ahLst/>
                <a:cxnLst/>
                <a:rect l="l" t="t" r="r" b="b"/>
                <a:pathLst>
                  <a:path w="1177" h="4628" extrusionOk="0">
                    <a:moveTo>
                      <a:pt x="1176" y="1"/>
                    </a:moveTo>
                    <a:lnTo>
                      <a:pt x="0" y="486"/>
                    </a:lnTo>
                    <a:lnTo>
                      <a:pt x="0" y="4627"/>
                    </a:lnTo>
                    <a:lnTo>
                      <a:pt x="1176" y="4204"/>
                    </a:lnTo>
                    <a:lnTo>
                      <a:pt x="11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4693;p57"/>
              <p:cNvSpPr/>
              <p:nvPr/>
            </p:nvSpPr>
            <p:spPr>
              <a:xfrm>
                <a:off x="4751206" y="3204122"/>
                <a:ext cx="13162" cy="50668"/>
              </a:xfrm>
              <a:custGeom>
                <a:avLst/>
                <a:gdLst/>
                <a:ahLst/>
                <a:cxnLst/>
                <a:rect l="l" t="t" r="r" b="b"/>
                <a:pathLst>
                  <a:path w="1177" h="4531" extrusionOk="0">
                    <a:moveTo>
                      <a:pt x="1176" y="0"/>
                    </a:moveTo>
                    <a:lnTo>
                      <a:pt x="0" y="391"/>
                    </a:lnTo>
                    <a:lnTo>
                      <a:pt x="0" y="4531"/>
                    </a:lnTo>
                    <a:lnTo>
                      <a:pt x="1176" y="4202"/>
                    </a:lnTo>
                    <a:lnTo>
                      <a:pt x="11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4694;p57"/>
              <p:cNvSpPr/>
              <p:nvPr/>
            </p:nvSpPr>
            <p:spPr>
              <a:xfrm>
                <a:off x="4730619" y="3070066"/>
                <a:ext cx="12580" cy="51384"/>
              </a:xfrm>
              <a:custGeom>
                <a:avLst/>
                <a:gdLst/>
                <a:ahLst/>
                <a:cxnLst/>
                <a:rect l="l" t="t" r="r" b="b"/>
                <a:pathLst>
                  <a:path w="1125" h="4595" extrusionOk="0">
                    <a:moveTo>
                      <a:pt x="1125" y="0"/>
                    </a:moveTo>
                    <a:lnTo>
                      <a:pt x="1" y="553"/>
                    </a:lnTo>
                    <a:lnTo>
                      <a:pt x="1" y="4595"/>
                    </a:lnTo>
                    <a:lnTo>
                      <a:pt x="1125" y="4102"/>
                    </a:lnTo>
                    <a:lnTo>
                      <a:pt x="1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4695;p57"/>
              <p:cNvSpPr/>
              <p:nvPr/>
            </p:nvSpPr>
            <p:spPr>
              <a:xfrm>
                <a:off x="4730619" y="3140605"/>
                <a:ext cx="12580" cy="50388"/>
              </a:xfrm>
              <a:custGeom>
                <a:avLst/>
                <a:gdLst/>
                <a:ahLst/>
                <a:cxnLst/>
                <a:rect l="l" t="t" r="r" b="b"/>
                <a:pathLst>
                  <a:path w="1125" h="4506" extrusionOk="0">
                    <a:moveTo>
                      <a:pt x="1125" y="0"/>
                    </a:moveTo>
                    <a:lnTo>
                      <a:pt x="1" y="462"/>
                    </a:lnTo>
                    <a:lnTo>
                      <a:pt x="1" y="4506"/>
                    </a:lnTo>
                    <a:lnTo>
                      <a:pt x="1125" y="4102"/>
                    </a:lnTo>
                    <a:lnTo>
                      <a:pt x="1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4696;p57"/>
              <p:cNvSpPr/>
              <p:nvPr/>
            </p:nvSpPr>
            <p:spPr>
              <a:xfrm>
                <a:off x="4730619" y="3211155"/>
                <a:ext cx="12580" cy="49371"/>
              </a:xfrm>
              <a:custGeom>
                <a:avLst/>
                <a:gdLst/>
                <a:ahLst/>
                <a:cxnLst/>
                <a:rect l="l" t="t" r="r" b="b"/>
                <a:pathLst>
                  <a:path w="1125" h="4415" extrusionOk="0">
                    <a:moveTo>
                      <a:pt x="1125" y="0"/>
                    </a:moveTo>
                    <a:lnTo>
                      <a:pt x="1" y="371"/>
                    </a:lnTo>
                    <a:lnTo>
                      <a:pt x="1" y="4414"/>
                    </a:lnTo>
                    <a:lnTo>
                      <a:pt x="1125" y="4101"/>
                    </a:lnTo>
                    <a:lnTo>
                      <a:pt x="11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4697;p57"/>
              <p:cNvSpPr/>
              <p:nvPr/>
            </p:nvSpPr>
            <p:spPr>
              <a:xfrm>
                <a:off x="4806313" y="3301689"/>
                <a:ext cx="14929" cy="52323"/>
              </a:xfrm>
              <a:custGeom>
                <a:avLst/>
                <a:gdLst/>
                <a:ahLst/>
                <a:cxnLst/>
                <a:rect l="l" t="t" r="r" b="b"/>
                <a:pathLst>
                  <a:path w="1335" h="4679" extrusionOk="0">
                    <a:moveTo>
                      <a:pt x="1334" y="0"/>
                    </a:moveTo>
                    <a:lnTo>
                      <a:pt x="0" y="277"/>
                    </a:lnTo>
                    <a:lnTo>
                      <a:pt x="0" y="4678"/>
                    </a:lnTo>
                    <a:lnTo>
                      <a:pt x="1334" y="4472"/>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4698;p57"/>
              <p:cNvSpPr/>
              <p:nvPr/>
            </p:nvSpPr>
            <p:spPr>
              <a:xfrm>
                <a:off x="4806313" y="3378546"/>
                <a:ext cx="14929" cy="51104"/>
              </a:xfrm>
              <a:custGeom>
                <a:avLst/>
                <a:gdLst/>
                <a:ahLst/>
                <a:cxnLst/>
                <a:rect l="l" t="t" r="r" b="b"/>
                <a:pathLst>
                  <a:path w="1335" h="4570" extrusionOk="0">
                    <a:moveTo>
                      <a:pt x="1334" y="1"/>
                    </a:moveTo>
                    <a:lnTo>
                      <a:pt x="0" y="170"/>
                    </a:lnTo>
                    <a:lnTo>
                      <a:pt x="0" y="4570"/>
                    </a:lnTo>
                    <a:lnTo>
                      <a:pt x="1334" y="4471"/>
                    </a:lnTo>
                    <a:lnTo>
                      <a:pt x="13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4699;p57"/>
              <p:cNvSpPr/>
              <p:nvPr/>
            </p:nvSpPr>
            <p:spPr>
              <a:xfrm>
                <a:off x="4806313" y="3455404"/>
                <a:ext cx="14929" cy="49975"/>
              </a:xfrm>
              <a:custGeom>
                <a:avLst/>
                <a:gdLst/>
                <a:ahLst/>
                <a:cxnLst/>
                <a:rect l="l" t="t" r="r" b="b"/>
                <a:pathLst>
                  <a:path w="1335" h="4469" extrusionOk="0">
                    <a:moveTo>
                      <a:pt x="1334" y="0"/>
                    </a:moveTo>
                    <a:lnTo>
                      <a:pt x="0" y="63"/>
                    </a:lnTo>
                    <a:lnTo>
                      <a:pt x="0" y="4463"/>
                    </a:lnTo>
                    <a:lnTo>
                      <a:pt x="1334" y="4469"/>
                    </a:lnTo>
                    <a:lnTo>
                      <a:pt x="13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4700;p57"/>
              <p:cNvSpPr/>
              <p:nvPr/>
            </p:nvSpPr>
            <p:spPr>
              <a:xfrm>
                <a:off x="4782785" y="3307112"/>
                <a:ext cx="14146" cy="50925"/>
              </a:xfrm>
              <a:custGeom>
                <a:avLst/>
                <a:gdLst/>
                <a:ahLst/>
                <a:cxnLst/>
                <a:rect l="l" t="t" r="r" b="b"/>
                <a:pathLst>
                  <a:path w="1265" h="4554" extrusionOk="0">
                    <a:moveTo>
                      <a:pt x="1264" y="0"/>
                    </a:moveTo>
                    <a:lnTo>
                      <a:pt x="1" y="265"/>
                    </a:lnTo>
                    <a:lnTo>
                      <a:pt x="1" y="4554"/>
                    </a:lnTo>
                    <a:lnTo>
                      <a:pt x="1264" y="4354"/>
                    </a:lnTo>
                    <a:lnTo>
                      <a:pt x="12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4701;p57"/>
              <p:cNvSpPr/>
              <p:nvPr/>
            </p:nvSpPr>
            <p:spPr>
              <a:xfrm>
                <a:off x="4782785" y="3382013"/>
                <a:ext cx="14146" cy="49762"/>
              </a:xfrm>
              <a:custGeom>
                <a:avLst/>
                <a:gdLst/>
                <a:ahLst/>
                <a:cxnLst/>
                <a:rect l="l" t="t" r="r" b="b"/>
                <a:pathLst>
                  <a:path w="1265" h="4450" extrusionOk="0">
                    <a:moveTo>
                      <a:pt x="1264" y="1"/>
                    </a:moveTo>
                    <a:lnTo>
                      <a:pt x="1" y="160"/>
                    </a:lnTo>
                    <a:lnTo>
                      <a:pt x="1" y="4449"/>
                    </a:lnTo>
                    <a:lnTo>
                      <a:pt x="1264" y="4355"/>
                    </a:lnTo>
                    <a:lnTo>
                      <a:pt x="12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4702;p57"/>
              <p:cNvSpPr/>
              <p:nvPr/>
            </p:nvSpPr>
            <p:spPr>
              <a:xfrm>
                <a:off x="4782785" y="3456891"/>
                <a:ext cx="14146" cy="48733"/>
              </a:xfrm>
              <a:custGeom>
                <a:avLst/>
                <a:gdLst/>
                <a:ahLst/>
                <a:cxnLst/>
                <a:rect l="l" t="t" r="r" b="b"/>
                <a:pathLst>
                  <a:path w="1265" h="4358" extrusionOk="0">
                    <a:moveTo>
                      <a:pt x="1264" y="1"/>
                    </a:moveTo>
                    <a:lnTo>
                      <a:pt x="1" y="58"/>
                    </a:lnTo>
                    <a:lnTo>
                      <a:pt x="1" y="4349"/>
                    </a:lnTo>
                    <a:lnTo>
                      <a:pt x="1264" y="4357"/>
                    </a:lnTo>
                    <a:lnTo>
                      <a:pt x="12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4703;p57"/>
              <p:cNvSpPr/>
              <p:nvPr/>
            </p:nvSpPr>
            <p:spPr>
              <a:xfrm>
                <a:off x="4751206" y="3313889"/>
                <a:ext cx="13162" cy="49069"/>
              </a:xfrm>
              <a:custGeom>
                <a:avLst/>
                <a:gdLst/>
                <a:ahLst/>
                <a:cxnLst/>
                <a:rect l="l" t="t" r="r" b="b"/>
                <a:pathLst>
                  <a:path w="1177" h="4388" extrusionOk="0">
                    <a:moveTo>
                      <a:pt x="1176" y="0"/>
                    </a:moveTo>
                    <a:lnTo>
                      <a:pt x="0" y="246"/>
                    </a:lnTo>
                    <a:lnTo>
                      <a:pt x="0" y="4387"/>
                    </a:lnTo>
                    <a:lnTo>
                      <a:pt x="1176" y="4203"/>
                    </a:lnTo>
                    <a:lnTo>
                      <a:pt x="11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4704;p57"/>
              <p:cNvSpPr/>
              <p:nvPr/>
            </p:nvSpPr>
            <p:spPr>
              <a:xfrm>
                <a:off x="4751206" y="3386150"/>
                <a:ext cx="13162" cy="47984"/>
              </a:xfrm>
              <a:custGeom>
                <a:avLst/>
                <a:gdLst/>
                <a:ahLst/>
                <a:cxnLst/>
                <a:rect l="l" t="t" r="r" b="b"/>
                <a:pathLst>
                  <a:path w="1177" h="4291" extrusionOk="0">
                    <a:moveTo>
                      <a:pt x="1176" y="0"/>
                    </a:moveTo>
                    <a:lnTo>
                      <a:pt x="0" y="151"/>
                    </a:lnTo>
                    <a:lnTo>
                      <a:pt x="0" y="4291"/>
                    </a:lnTo>
                    <a:lnTo>
                      <a:pt x="1176" y="4203"/>
                    </a:lnTo>
                    <a:lnTo>
                      <a:pt x="11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4705;p57"/>
              <p:cNvSpPr/>
              <p:nvPr/>
            </p:nvSpPr>
            <p:spPr>
              <a:xfrm>
                <a:off x="4751206" y="3458400"/>
                <a:ext cx="13162" cy="47000"/>
              </a:xfrm>
              <a:custGeom>
                <a:avLst/>
                <a:gdLst/>
                <a:ahLst/>
                <a:cxnLst/>
                <a:rect l="l" t="t" r="r" b="b"/>
                <a:pathLst>
                  <a:path w="1177" h="4203" extrusionOk="0">
                    <a:moveTo>
                      <a:pt x="1176" y="1"/>
                    </a:moveTo>
                    <a:lnTo>
                      <a:pt x="0" y="57"/>
                    </a:lnTo>
                    <a:lnTo>
                      <a:pt x="0" y="4195"/>
                    </a:lnTo>
                    <a:lnTo>
                      <a:pt x="1176" y="4202"/>
                    </a:lnTo>
                    <a:lnTo>
                      <a:pt x="11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4706;p57"/>
              <p:cNvSpPr/>
              <p:nvPr/>
            </p:nvSpPr>
            <p:spPr>
              <a:xfrm>
                <a:off x="4751206" y="3567676"/>
                <a:ext cx="13162" cy="48018"/>
              </a:xfrm>
              <a:custGeom>
                <a:avLst/>
                <a:gdLst/>
                <a:ahLst/>
                <a:cxnLst/>
                <a:rect l="l" t="t" r="r" b="b"/>
                <a:pathLst>
                  <a:path w="1177" h="4294" extrusionOk="0">
                    <a:moveTo>
                      <a:pt x="0" y="0"/>
                    </a:moveTo>
                    <a:lnTo>
                      <a:pt x="0" y="4141"/>
                    </a:lnTo>
                    <a:lnTo>
                      <a:pt x="1176" y="4293"/>
                    </a:lnTo>
                    <a:lnTo>
                      <a:pt x="1176" y="9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4707;p57"/>
              <p:cNvSpPr/>
              <p:nvPr/>
            </p:nvSpPr>
            <p:spPr>
              <a:xfrm>
                <a:off x="4751206" y="3638886"/>
                <a:ext cx="13162" cy="49058"/>
              </a:xfrm>
              <a:custGeom>
                <a:avLst/>
                <a:gdLst/>
                <a:ahLst/>
                <a:cxnLst/>
                <a:rect l="l" t="t" r="r" b="b"/>
                <a:pathLst>
                  <a:path w="1177" h="4387" extrusionOk="0">
                    <a:moveTo>
                      <a:pt x="0" y="0"/>
                    </a:moveTo>
                    <a:lnTo>
                      <a:pt x="0" y="4139"/>
                    </a:lnTo>
                    <a:lnTo>
                      <a:pt x="1176" y="4387"/>
                    </a:lnTo>
                    <a:lnTo>
                      <a:pt x="1176" y="18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4708;p57"/>
              <p:cNvSpPr/>
              <p:nvPr/>
            </p:nvSpPr>
            <p:spPr>
              <a:xfrm>
                <a:off x="4730619" y="3318317"/>
                <a:ext cx="12580" cy="47816"/>
              </a:xfrm>
              <a:custGeom>
                <a:avLst/>
                <a:gdLst/>
                <a:ahLst/>
                <a:cxnLst/>
                <a:rect l="l" t="t" r="r" b="b"/>
                <a:pathLst>
                  <a:path w="1125" h="4276" extrusionOk="0">
                    <a:moveTo>
                      <a:pt x="1125" y="1"/>
                    </a:moveTo>
                    <a:lnTo>
                      <a:pt x="1" y="233"/>
                    </a:lnTo>
                    <a:lnTo>
                      <a:pt x="1" y="4275"/>
                    </a:lnTo>
                    <a:lnTo>
                      <a:pt x="1125" y="4102"/>
                    </a:lnTo>
                    <a:lnTo>
                      <a:pt x="11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4709;p57"/>
              <p:cNvSpPr/>
              <p:nvPr/>
            </p:nvSpPr>
            <p:spPr>
              <a:xfrm>
                <a:off x="4730619" y="3388856"/>
                <a:ext cx="12580" cy="46821"/>
              </a:xfrm>
              <a:custGeom>
                <a:avLst/>
                <a:gdLst/>
                <a:ahLst/>
                <a:cxnLst/>
                <a:rect l="l" t="t" r="r" b="b"/>
                <a:pathLst>
                  <a:path w="1125" h="4187" extrusionOk="0">
                    <a:moveTo>
                      <a:pt x="1125" y="1"/>
                    </a:moveTo>
                    <a:lnTo>
                      <a:pt x="1" y="144"/>
                    </a:lnTo>
                    <a:lnTo>
                      <a:pt x="1" y="4186"/>
                    </a:lnTo>
                    <a:lnTo>
                      <a:pt x="1125" y="4102"/>
                    </a:lnTo>
                    <a:lnTo>
                      <a:pt x="11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4710;p57"/>
              <p:cNvSpPr/>
              <p:nvPr/>
            </p:nvSpPr>
            <p:spPr>
              <a:xfrm>
                <a:off x="4730619" y="3459362"/>
                <a:ext cx="12580" cy="45927"/>
              </a:xfrm>
              <a:custGeom>
                <a:avLst/>
                <a:gdLst/>
                <a:ahLst/>
                <a:cxnLst/>
                <a:rect l="l" t="t" r="r" b="b"/>
                <a:pathLst>
                  <a:path w="1125" h="4107" extrusionOk="0">
                    <a:moveTo>
                      <a:pt x="1125" y="1"/>
                    </a:moveTo>
                    <a:lnTo>
                      <a:pt x="1" y="52"/>
                    </a:lnTo>
                    <a:lnTo>
                      <a:pt x="1" y="4097"/>
                    </a:lnTo>
                    <a:lnTo>
                      <a:pt x="1125" y="4106"/>
                    </a:lnTo>
                    <a:lnTo>
                      <a:pt x="11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4711;p57"/>
              <p:cNvSpPr/>
              <p:nvPr/>
            </p:nvSpPr>
            <p:spPr>
              <a:xfrm>
                <a:off x="4730619" y="3566077"/>
                <a:ext cx="12580" cy="46866"/>
              </a:xfrm>
              <a:custGeom>
                <a:avLst/>
                <a:gdLst/>
                <a:ahLst/>
                <a:cxnLst/>
                <a:rect l="l" t="t" r="r" b="b"/>
                <a:pathLst>
                  <a:path w="1125" h="4191" extrusionOk="0">
                    <a:moveTo>
                      <a:pt x="1" y="1"/>
                    </a:moveTo>
                    <a:lnTo>
                      <a:pt x="1" y="4044"/>
                    </a:lnTo>
                    <a:lnTo>
                      <a:pt x="1125" y="4191"/>
                    </a:lnTo>
                    <a:lnTo>
                      <a:pt x="1125" y="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4712;p57"/>
              <p:cNvSpPr/>
              <p:nvPr/>
            </p:nvSpPr>
            <p:spPr>
              <a:xfrm>
                <a:off x="4730619" y="3635621"/>
                <a:ext cx="12580" cy="47861"/>
              </a:xfrm>
              <a:custGeom>
                <a:avLst/>
                <a:gdLst/>
                <a:ahLst/>
                <a:cxnLst/>
                <a:rect l="l" t="t" r="r" b="b"/>
                <a:pathLst>
                  <a:path w="1125" h="4280" extrusionOk="0">
                    <a:moveTo>
                      <a:pt x="1" y="1"/>
                    </a:moveTo>
                    <a:lnTo>
                      <a:pt x="1" y="4043"/>
                    </a:lnTo>
                    <a:lnTo>
                      <a:pt x="1125" y="4280"/>
                    </a:lnTo>
                    <a:lnTo>
                      <a:pt x="1125" y="17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4713;p57"/>
              <p:cNvSpPr/>
              <p:nvPr/>
            </p:nvSpPr>
            <p:spPr>
              <a:xfrm>
                <a:off x="4806313" y="3571042"/>
                <a:ext cx="14929" cy="51126"/>
              </a:xfrm>
              <a:custGeom>
                <a:avLst/>
                <a:gdLst/>
                <a:ahLst/>
                <a:cxnLst/>
                <a:rect l="l" t="t" r="r" b="b"/>
                <a:pathLst>
                  <a:path w="1335" h="4572" extrusionOk="0">
                    <a:moveTo>
                      <a:pt x="0" y="1"/>
                    </a:moveTo>
                    <a:lnTo>
                      <a:pt x="0" y="4399"/>
                    </a:lnTo>
                    <a:lnTo>
                      <a:pt x="1334" y="4571"/>
                    </a:lnTo>
                    <a:lnTo>
                      <a:pt x="1334" y="10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4714;p57"/>
              <p:cNvSpPr/>
              <p:nvPr/>
            </p:nvSpPr>
            <p:spPr>
              <a:xfrm>
                <a:off x="4806313" y="3646691"/>
                <a:ext cx="14929" cy="52323"/>
              </a:xfrm>
              <a:custGeom>
                <a:avLst/>
                <a:gdLst/>
                <a:ahLst/>
                <a:cxnLst/>
                <a:rect l="l" t="t" r="r" b="b"/>
                <a:pathLst>
                  <a:path w="1335" h="4679" extrusionOk="0">
                    <a:moveTo>
                      <a:pt x="0" y="0"/>
                    </a:moveTo>
                    <a:lnTo>
                      <a:pt x="0" y="4400"/>
                    </a:lnTo>
                    <a:lnTo>
                      <a:pt x="1334" y="4678"/>
                    </a:lnTo>
                    <a:lnTo>
                      <a:pt x="1334" y="21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4715;p57"/>
              <p:cNvSpPr/>
              <p:nvPr/>
            </p:nvSpPr>
            <p:spPr>
              <a:xfrm>
                <a:off x="4782785" y="3569566"/>
                <a:ext cx="14146" cy="49818"/>
              </a:xfrm>
              <a:custGeom>
                <a:avLst/>
                <a:gdLst/>
                <a:ahLst/>
                <a:cxnLst/>
                <a:rect l="l" t="t" r="r" b="b"/>
                <a:pathLst>
                  <a:path w="1265" h="4455" extrusionOk="0">
                    <a:moveTo>
                      <a:pt x="1" y="0"/>
                    </a:moveTo>
                    <a:lnTo>
                      <a:pt x="1" y="4291"/>
                    </a:lnTo>
                    <a:lnTo>
                      <a:pt x="1264" y="4455"/>
                    </a:lnTo>
                    <a:lnTo>
                      <a:pt x="1264" y="9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4716;p57"/>
              <p:cNvSpPr/>
              <p:nvPr/>
            </p:nvSpPr>
            <p:spPr>
              <a:xfrm>
                <a:off x="4782785" y="3643314"/>
                <a:ext cx="14146" cy="50959"/>
              </a:xfrm>
              <a:custGeom>
                <a:avLst/>
                <a:gdLst/>
                <a:ahLst/>
                <a:cxnLst/>
                <a:rect l="l" t="t" r="r" b="b"/>
                <a:pathLst>
                  <a:path w="1265" h="4557" extrusionOk="0">
                    <a:moveTo>
                      <a:pt x="1" y="1"/>
                    </a:moveTo>
                    <a:lnTo>
                      <a:pt x="1" y="4291"/>
                    </a:lnTo>
                    <a:lnTo>
                      <a:pt x="1264" y="4557"/>
                    </a:lnTo>
                    <a:lnTo>
                      <a:pt x="1264" y="20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4717;p57"/>
              <p:cNvSpPr/>
              <p:nvPr/>
            </p:nvSpPr>
            <p:spPr>
              <a:xfrm>
                <a:off x="5561814" y="1820198"/>
                <a:ext cx="603184" cy="2343125"/>
              </a:xfrm>
              <a:custGeom>
                <a:avLst/>
                <a:gdLst/>
                <a:ahLst/>
                <a:cxnLst/>
                <a:rect l="l" t="t" r="r" b="b"/>
                <a:pathLst>
                  <a:path w="53940" h="209535" extrusionOk="0">
                    <a:moveTo>
                      <a:pt x="53939" y="0"/>
                    </a:moveTo>
                    <a:lnTo>
                      <a:pt x="1" y="42843"/>
                    </a:lnTo>
                    <a:lnTo>
                      <a:pt x="1" y="195432"/>
                    </a:lnTo>
                    <a:lnTo>
                      <a:pt x="53939" y="209534"/>
                    </a:lnTo>
                    <a:lnTo>
                      <a:pt x="539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4718;p57"/>
              <p:cNvSpPr/>
              <p:nvPr/>
            </p:nvSpPr>
            <p:spPr>
              <a:xfrm>
                <a:off x="5561814" y="1820198"/>
                <a:ext cx="603184" cy="526293"/>
              </a:xfrm>
              <a:custGeom>
                <a:avLst/>
                <a:gdLst/>
                <a:ahLst/>
                <a:cxnLst/>
                <a:rect l="l" t="t" r="r" b="b"/>
                <a:pathLst>
                  <a:path w="53940" h="47064" extrusionOk="0">
                    <a:moveTo>
                      <a:pt x="53939" y="0"/>
                    </a:moveTo>
                    <a:lnTo>
                      <a:pt x="1" y="42843"/>
                    </a:lnTo>
                    <a:lnTo>
                      <a:pt x="1" y="47063"/>
                    </a:lnTo>
                    <a:lnTo>
                      <a:pt x="53939" y="5797"/>
                    </a:lnTo>
                    <a:lnTo>
                      <a:pt x="539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4719;p57"/>
              <p:cNvSpPr/>
              <p:nvPr/>
            </p:nvSpPr>
            <p:spPr>
              <a:xfrm>
                <a:off x="5601568" y="2703559"/>
                <a:ext cx="96852" cy="120693"/>
              </a:xfrm>
              <a:custGeom>
                <a:avLst/>
                <a:gdLst/>
                <a:ahLst/>
                <a:cxnLst/>
                <a:rect l="l" t="t" r="r" b="b"/>
                <a:pathLst>
                  <a:path w="8661" h="10793" extrusionOk="0">
                    <a:moveTo>
                      <a:pt x="8661" y="0"/>
                    </a:moveTo>
                    <a:lnTo>
                      <a:pt x="1" y="4345"/>
                    </a:lnTo>
                    <a:lnTo>
                      <a:pt x="1" y="10793"/>
                    </a:lnTo>
                    <a:lnTo>
                      <a:pt x="8661" y="6825"/>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4720;p57"/>
              <p:cNvSpPr/>
              <p:nvPr/>
            </p:nvSpPr>
            <p:spPr>
              <a:xfrm>
                <a:off x="5758291" y="2614938"/>
                <a:ext cx="116678" cy="137522"/>
              </a:xfrm>
              <a:custGeom>
                <a:avLst/>
                <a:gdLst/>
                <a:ahLst/>
                <a:cxnLst/>
                <a:rect l="l" t="t" r="r" b="b"/>
                <a:pathLst>
                  <a:path w="10434" h="12298" extrusionOk="0">
                    <a:moveTo>
                      <a:pt x="10434" y="1"/>
                    </a:moveTo>
                    <a:lnTo>
                      <a:pt x="0" y="5239"/>
                    </a:lnTo>
                    <a:lnTo>
                      <a:pt x="0" y="12298"/>
                    </a:lnTo>
                    <a:lnTo>
                      <a:pt x="10434" y="7516"/>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4721;p57"/>
              <p:cNvSpPr/>
              <p:nvPr/>
            </p:nvSpPr>
            <p:spPr>
              <a:xfrm>
                <a:off x="5950428" y="2504958"/>
                <a:ext cx="143773" cy="159451"/>
              </a:xfrm>
              <a:custGeom>
                <a:avLst/>
                <a:gdLst/>
                <a:ahLst/>
                <a:cxnLst/>
                <a:rect l="l" t="t" r="r" b="b"/>
                <a:pathLst>
                  <a:path w="12857" h="14259" extrusionOk="0">
                    <a:moveTo>
                      <a:pt x="12856" y="1"/>
                    </a:moveTo>
                    <a:lnTo>
                      <a:pt x="0" y="6451"/>
                    </a:lnTo>
                    <a:lnTo>
                      <a:pt x="0" y="14258"/>
                    </a:lnTo>
                    <a:lnTo>
                      <a:pt x="12856" y="8368"/>
                    </a:lnTo>
                    <a:lnTo>
                      <a:pt x="128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4722;p57"/>
              <p:cNvSpPr/>
              <p:nvPr/>
            </p:nvSpPr>
            <p:spPr>
              <a:xfrm>
                <a:off x="5601568" y="2575184"/>
                <a:ext cx="96852" cy="127838"/>
              </a:xfrm>
              <a:custGeom>
                <a:avLst/>
                <a:gdLst/>
                <a:ahLst/>
                <a:cxnLst/>
                <a:rect l="l" t="t" r="r" b="b"/>
                <a:pathLst>
                  <a:path w="8661" h="11432" extrusionOk="0">
                    <a:moveTo>
                      <a:pt x="8661" y="0"/>
                    </a:moveTo>
                    <a:lnTo>
                      <a:pt x="1" y="4981"/>
                    </a:lnTo>
                    <a:lnTo>
                      <a:pt x="1" y="11432"/>
                    </a:lnTo>
                    <a:lnTo>
                      <a:pt x="8661" y="6827"/>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4723;p57"/>
              <p:cNvSpPr/>
              <p:nvPr/>
            </p:nvSpPr>
            <p:spPr>
              <a:xfrm>
                <a:off x="5758291" y="2473681"/>
                <a:ext cx="116678" cy="146055"/>
              </a:xfrm>
              <a:custGeom>
                <a:avLst/>
                <a:gdLst/>
                <a:ahLst/>
                <a:cxnLst/>
                <a:rect l="l" t="t" r="r" b="b"/>
                <a:pathLst>
                  <a:path w="10434" h="13061" extrusionOk="0">
                    <a:moveTo>
                      <a:pt x="10434" y="1"/>
                    </a:moveTo>
                    <a:lnTo>
                      <a:pt x="0" y="6001"/>
                    </a:lnTo>
                    <a:lnTo>
                      <a:pt x="0" y="13060"/>
                    </a:lnTo>
                    <a:lnTo>
                      <a:pt x="10434" y="7513"/>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4724;p57"/>
              <p:cNvSpPr/>
              <p:nvPr/>
            </p:nvSpPr>
            <p:spPr>
              <a:xfrm>
                <a:off x="5950428" y="2347620"/>
                <a:ext cx="143773" cy="169974"/>
              </a:xfrm>
              <a:custGeom>
                <a:avLst/>
                <a:gdLst/>
                <a:ahLst/>
                <a:cxnLst/>
                <a:rect l="l" t="t" r="r" b="b"/>
                <a:pathLst>
                  <a:path w="12857" h="15200" extrusionOk="0">
                    <a:moveTo>
                      <a:pt x="12856" y="0"/>
                    </a:moveTo>
                    <a:lnTo>
                      <a:pt x="0" y="7391"/>
                    </a:lnTo>
                    <a:lnTo>
                      <a:pt x="0" y="15200"/>
                    </a:lnTo>
                    <a:lnTo>
                      <a:pt x="12856" y="8370"/>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4725;p57"/>
              <p:cNvSpPr/>
              <p:nvPr/>
            </p:nvSpPr>
            <p:spPr>
              <a:xfrm>
                <a:off x="5601568" y="2446820"/>
                <a:ext cx="96852" cy="134928"/>
              </a:xfrm>
              <a:custGeom>
                <a:avLst/>
                <a:gdLst/>
                <a:ahLst/>
                <a:cxnLst/>
                <a:rect l="l" t="t" r="r" b="b"/>
                <a:pathLst>
                  <a:path w="8661" h="12066" extrusionOk="0">
                    <a:moveTo>
                      <a:pt x="8661" y="1"/>
                    </a:moveTo>
                    <a:lnTo>
                      <a:pt x="1" y="5615"/>
                    </a:lnTo>
                    <a:lnTo>
                      <a:pt x="1" y="12065"/>
                    </a:lnTo>
                    <a:lnTo>
                      <a:pt x="8661" y="6827"/>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4726;p57"/>
              <p:cNvSpPr/>
              <p:nvPr/>
            </p:nvSpPr>
            <p:spPr>
              <a:xfrm>
                <a:off x="5758291" y="2332401"/>
                <a:ext cx="116678" cy="154587"/>
              </a:xfrm>
              <a:custGeom>
                <a:avLst/>
                <a:gdLst/>
                <a:ahLst/>
                <a:cxnLst/>
                <a:rect l="l" t="t" r="r" b="b"/>
                <a:pathLst>
                  <a:path w="10434" h="13824" extrusionOk="0">
                    <a:moveTo>
                      <a:pt x="10434" y="0"/>
                    </a:moveTo>
                    <a:lnTo>
                      <a:pt x="0" y="6763"/>
                    </a:lnTo>
                    <a:lnTo>
                      <a:pt x="0" y="13824"/>
                    </a:lnTo>
                    <a:lnTo>
                      <a:pt x="10434" y="7513"/>
                    </a:lnTo>
                    <a:lnTo>
                      <a:pt x="104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4727;p57"/>
              <p:cNvSpPr/>
              <p:nvPr/>
            </p:nvSpPr>
            <p:spPr>
              <a:xfrm>
                <a:off x="5950428" y="2190294"/>
                <a:ext cx="143773" cy="180474"/>
              </a:xfrm>
              <a:custGeom>
                <a:avLst/>
                <a:gdLst/>
                <a:ahLst/>
                <a:cxnLst/>
                <a:rect l="l" t="t" r="r" b="b"/>
                <a:pathLst>
                  <a:path w="12857" h="16139" extrusionOk="0">
                    <a:moveTo>
                      <a:pt x="12856" y="0"/>
                    </a:moveTo>
                    <a:lnTo>
                      <a:pt x="0" y="8332"/>
                    </a:lnTo>
                    <a:lnTo>
                      <a:pt x="0" y="16139"/>
                    </a:lnTo>
                    <a:lnTo>
                      <a:pt x="12856" y="8367"/>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4728;p57"/>
              <p:cNvSpPr/>
              <p:nvPr/>
            </p:nvSpPr>
            <p:spPr>
              <a:xfrm>
                <a:off x="5601568" y="2318479"/>
                <a:ext cx="96852" cy="142007"/>
              </a:xfrm>
              <a:custGeom>
                <a:avLst/>
                <a:gdLst/>
                <a:ahLst/>
                <a:cxnLst/>
                <a:rect l="l" t="t" r="r" b="b"/>
                <a:pathLst>
                  <a:path w="8661" h="12699" extrusionOk="0">
                    <a:moveTo>
                      <a:pt x="8661" y="0"/>
                    </a:moveTo>
                    <a:lnTo>
                      <a:pt x="1" y="6249"/>
                    </a:lnTo>
                    <a:lnTo>
                      <a:pt x="1" y="12698"/>
                    </a:lnTo>
                    <a:lnTo>
                      <a:pt x="8661" y="6827"/>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4729;p57"/>
              <p:cNvSpPr/>
              <p:nvPr/>
            </p:nvSpPr>
            <p:spPr>
              <a:xfrm>
                <a:off x="5758291" y="2191110"/>
                <a:ext cx="116678" cy="163141"/>
              </a:xfrm>
              <a:custGeom>
                <a:avLst/>
                <a:gdLst/>
                <a:ahLst/>
                <a:cxnLst/>
                <a:rect l="l" t="t" r="r" b="b"/>
                <a:pathLst>
                  <a:path w="10434" h="14589" extrusionOk="0">
                    <a:moveTo>
                      <a:pt x="10434" y="1"/>
                    </a:moveTo>
                    <a:lnTo>
                      <a:pt x="0" y="7529"/>
                    </a:lnTo>
                    <a:lnTo>
                      <a:pt x="0" y="14588"/>
                    </a:lnTo>
                    <a:lnTo>
                      <a:pt x="10434" y="7515"/>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4730;p57"/>
              <p:cNvSpPr/>
              <p:nvPr/>
            </p:nvSpPr>
            <p:spPr>
              <a:xfrm>
                <a:off x="5950428" y="2032967"/>
                <a:ext cx="143773" cy="191008"/>
              </a:xfrm>
              <a:custGeom>
                <a:avLst/>
                <a:gdLst/>
                <a:ahLst/>
                <a:cxnLst/>
                <a:rect l="l" t="t" r="r" b="b"/>
                <a:pathLst>
                  <a:path w="12857" h="17081" extrusionOk="0">
                    <a:moveTo>
                      <a:pt x="12856" y="0"/>
                    </a:moveTo>
                    <a:lnTo>
                      <a:pt x="0" y="9271"/>
                    </a:lnTo>
                    <a:lnTo>
                      <a:pt x="0" y="17080"/>
                    </a:lnTo>
                    <a:lnTo>
                      <a:pt x="12856" y="8364"/>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4731;p57"/>
              <p:cNvSpPr/>
              <p:nvPr/>
            </p:nvSpPr>
            <p:spPr>
              <a:xfrm>
                <a:off x="5601568" y="2831901"/>
                <a:ext cx="96852" cy="113648"/>
              </a:xfrm>
              <a:custGeom>
                <a:avLst/>
                <a:gdLst/>
                <a:ahLst/>
                <a:cxnLst/>
                <a:rect l="l" t="t" r="r" b="b"/>
                <a:pathLst>
                  <a:path w="8661" h="10163" extrusionOk="0">
                    <a:moveTo>
                      <a:pt x="8661" y="1"/>
                    </a:moveTo>
                    <a:lnTo>
                      <a:pt x="1" y="3712"/>
                    </a:lnTo>
                    <a:lnTo>
                      <a:pt x="1" y="10163"/>
                    </a:lnTo>
                    <a:lnTo>
                      <a:pt x="8661" y="6825"/>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4732;p57"/>
              <p:cNvSpPr/>
              <p:nvPr/>
            </p:nvSpPr>
            <p:spPr>
              <a:xfrm>
                <a:off x="5758291" y="2756240"/>
                <a:ext cx="116678" cy="128968"/>
              </a:xfrm>
              <a:custGeom>
                <a:avLst/>
                <a:gdLst/>
                <a:ahLst/>
                <a:cxnLst/>
                <a:rect l="l" t="t" r="r" b="b"/>
                <a:pathLst>
                  <a:path w="10434" h="11533" extrusionOk="0">
                    <a:moveTo>
                      <a:pt x="10434" y="1"/>
                    </a:moveTo>
                    <a:lnTo>
                      <a:pt x="0" y="4473"/>
                    </a:lnTo>
                    <a:lnTo>
                      <a:pt x="0" y="11532"/>
                    </a:lnTo>
                    <a:lnTo>
                      <a:pt x="10434" y="7515"/>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4733;p57"/>
              <p:cNvSpPr/>
              <p:nvPr/>
            </p:nvSpPr>
            <p:spPr>
              <a:xfrm>
                <a:off x="5950428" y="2662307"/>
                <a:ext cx="143773" cy="148906"/>
              </a:xfrm>
              <a:custGeom>
                <a:avLst/>
                <a:gdLst/>
                <a:ahLst/>
                <a:cxnLst/>
                <a:rect l="l" t="t" r="r" b="b"/>
                <a:pathLst>
                  <a:path w="12857" h="13316" extrusionOk="0">
                    <a:moveTo>
                      <a:pt x="12856" y="0"/>
                    </a:moveTo>
                    <a:lnTo>
                      <a:pt x="0" y="5507"/>
                    </a:lnTo>
                    <a:lnTo>
                      <a:pt x="0" y="13316"/>
                    </a:lnTo>
                    <a:lnTo>
                      <a:pt x="12856" y="8368"/>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4734;p57"/>
              <p:cNvSpPr/>
              <p:nvPr/>
            </p:nvSpPr>
            <p:spPr>
              <a:xfrm>
                <a:off x="5601568" y="2960242"/>
                <a:ext cx="96852" cy="106569"/>
              </a:xfrm>
              <a:custGeom>
                <a:avLst/>
                <a:gdLst/>
                <a:ahLst/>
                <a:cxnLst/>
                <a:rect l="l" t="t" r="r" b="b"/>
                <a:pathLst>
                  <a:path w="8661" h="9530" extrusionOk="0">
                    <a:moveTo>
                      <a:pt x="8661" y="1"/>
                    </a:moveTo>
                    <a:lnTo>
                      <a:pt x="1" y="3079"/>
                    </a:lnTo>
                    <a:lnTo>
                      <a:pt x="1" y="9530"/>
                    </a:lnTo>
                    <a:lnTo>
                      <a:pt x="8661" y="6830"/>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4735;p57"/>
              <p:cNvSpPr/>
              <p:nvPr/>
            </p:nvSpPr>
            <p:spPr>
              <a:xfrm>
                <a:off x="5758291" y="2897531"/>
                <a:ext cx="116678" cy="120436"/>
              </a:xfrm>
              <a:custGeom>
                <a:avLst/>
                <a:gdLst/>
                <a:ahLst/>
                <a:cxnLst/>
                <a:rect l="l" t="t" r="r" b="b"/>
                <a:pathLst>
                  <a:path w="10434" h="10770" extrusionOk="0">
                    <a:moveTo>
                      <a:pt x="10434" y="0"/>
                    </a:moveTo>
                    <a:lnTo>
                      <a:pt x="0" y="3709"/>
                    </a:lnTo>
                    <a:lnTo>
                      <a:pt x="0" y="10770"/>
                    </a:lnTo>
                    <a:lnTo>
                      <a:pt x="10434" y="7517"/>
                    </a:lnTo>
                    <a:lnTo>
                      <a:pt x="104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4736;p57"/>
              <p:cNvSpPr/>
              <p:nvPr/>
            </p:nvSpPr>
            <p:spPr>
              <a:xfrm>
                <a:off x="5950428" y="2819623"/>
                <a:ext cx="143773" cy="138417"/>
              </a:xfrm>
              <a:custGeom>
                <a:avLst/>
                <a:gdLst/>
                <a:ahLst/>
                <a:cxnLst/>
                <a:rect l="l" t="t" r="r" b="b"/>
                <a:pathLst>
                  <a:path w="12857" h="12378" extrusionOk="0">
                    <a:moveTo>
                      <a:pt x="12856" y="0"/>
                    </a:moveTo>
                    <a:lnTo>
                      <a:pt x="0" y="4569"/>
                    </a:lnTo>
                    <a:lnTo>
                      <a:pt x="0" y="12378"/>
                    </a:lnTo>
                    <a:lnTo>
                      <a:pt x="12856" y="8371"/>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4737;p57"/>
              <p:cNvSpPr/>
              <p:nvPr/>
            </p:nvSpPr>
            <p:spPr>
              <a:xfrm>
                <a:off x="5601568" y="3088606"/>
                <a:ext cx="96852" cy="99491"/>
              </a:xfrm>
              <a:custGeom>
                <a:avLst/>
                <a:gdLst/>
                <a:ahLst/>
                <a:cxnLst/>
                <a:rect l="l" t="t" r="r" b="b"/>
                <a:pathLst>
                  <a:path w="8661" h="8897" extrusionOk="0">
                    <a:moveTo>
                      <a:pt x="8661" y="1"/>
                    </a:moveTo>
                    <a:lnTo>
                      <a:pt x="1" y="2444"/>
                    </a:lnTo>
                    <a:lnTo>
                      <a:pt x="1" y="8896"/>
                    </a:lnTo>
                    <a:lnTo>
                      <a:pt x="8661" y="6828"/>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4738;p57"/>
              <p:cNvSpPr/>
              <p:nvPr/>
            </p:nvSpPr>
            <p:spPr>
              <a:xfrm>
                <a:off x="5758291" y="3038811"/>
                <a:ext cx="116678" cy="111903"/>
              </a:xfrm>
              <a:custGeom>
                <a:avLst/>
                <a:gdLst/>
                <a:ahLst/>
                <a:cxnLst/>
                <a:rect l="l" t="t" r="r" b="b"/>
                <a:pathLst>
                  <a:path w="10434" h="10007" extrusionOk="0">
                    <a:moveTo>
                      <a:pt x="10434" y="1"/>
                    </a:moveTo>
                    <a:lnTo>
                      <a:pt x="0" y="2943"/>
                    </a:lnTo>
                    <a:lnTo>
                      <a:pt x="0" y="10006"/>
                    </a:lnTo>
                    <a:lnTo>
                      <a:pt x="10434" y="7516"/>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4739;p57"/>
              <p:cNvSpPr/>
              <p:nvPr/>
            </p:nvSpPr>
            <p:spPr>
              <a:xfrm>
                <a:off x="5950428" y="2976983"/>
                <a:ext cx="143773" cy="127883"/>
              </a:xfrm>
              <a:custGeom>
                <a:avLst/>
                <a:gdLst/>
                <a:ahLst/>
                <a:cxnLst/>
                <a:rect l="l" t="t" r="r" b="b"/>
                <a:pathLst>
                  <a:path w="12857" h="11436" extrusionOk="0">
                    <a:moveTo>
                      <a:pt x="12856" y="0"/>
                    </a:moveTo>
                    <a:lnTo>
                      <a:pt x="0" y="3626"/>
                    </a:lnTo>
                    <a:lnTo>
                      <a:pt x="0" y="11436"/>
                    </a:lnTo>
                    <a:lnTo>
                      <a:pt x="12856" y="8370"/>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4740;p57"/>
              <p:cNvSpPr/>
              <p:nvPr/>
            </p:nvSpPr>
            <p:spPr>
              <a:xfrm>
                <a:off x="5601568" y="3216970"/>
                <a:ext cx="96852" cy="92356"/>
              </a:xfrm>
              <a:custGeom>
                <a:avLst/>
                <a:gdLst/>
                <a:ahLst/>
                <a:cxnLst/>
                <a:rect l="l" t="t" r="r" b="b"/>
                <a:pathLst>
                  <a:path w="8661" h="8259" extrusionOk="0">
                    <a:moveTo>
                      <a:pt x="8661" y="0"/>
                    </a:moveTo>
                    <a:lnTo>
                      <a:pt x="1" y="1807"/>
                    </a:lnTo>
                    <a:lnTo>
                      <a:pt x="1" y="8258"/>
                    </a:lnTo>
                    <a:lnTo>
                      <a:pt x="8661" y="6827"/>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4741;p57"/>
              <p:cNvSpPr/>
              <p:nvPr/>
            </p:nvSpPr>
            <p:spPr>
              <a:xfrm>
                <a:off x="5758291" y="3180102"/>
                <a:ext cx="116678" cy="103326"/>
              </a:xfrm>
              <a:custGeom>
                <a:avLst/>
                <a:gdLst/>
                <a:ahLst/>
                <a:cxnLst/>
                <a:rect l="l" t="t" r="r" b="b"/>
                <a:pathLst>
                  <a:path w="10434" h="9240" extrusionOk="0">
                    <a:moveTo>
                      <a:pt x="10434" y="0"/>
                    </a:moveTo>
                    <a:lnTo>
                      <a:pt x="0" y="2180"/>
                    </a:lnTo>
                    <a:lnTo>
                      <a:pt x="0" y="9239"/>
                    </a:lnTo>
                    <a:lnTo>
                      <a:pt x="10434" y="7515"/>
                    </a:lnTo>
                    <a:lnTo>
                      <a:pt x="104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4742;p57"/>
              <p:cNvSpPr/>
              <p:nvPr/>
            </p:nvSpPr>
            <p:spPr>
              <a:xfrm>
                <a:off x="5950428" y="3134287"/>
                <a:ext cx="143773" cy="117360"/>
              </a:xfrm>
              <a:custGeom>
                <a:avLst/>
                <a:gdLst/>
                <a:ahLst/>
                <a:cxnLst/>
                <a:rect l="l" t="t" r="r" b="b"/>
                <a:pathLst>
                  <a:path w="12857" h="10495" extrusionOk="0">
                    <a:moveTo>
                      <a:pt x="12856" y="1"/>
                    </a:moveTo>
                    <a:lnTo>
                      <a:pt x="0" y="2687"/>
                    </a:lnTo>
                    <a:lnTo>
                      <a:pt x="0" y="10494"/>
                    </a:lnTo>
                    <a:lnTo>
                      <a:pt x="12856" y="8371"/>
                    </a:lnTo>
                    <a:lnTo>
                      <a:pt x="128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4743;p57"/>
              <p:cNvSpPr/>
              <p:nvPr/>
            </p:nvSpPr>
            <p:spPr>
              <a:xfrm>
                <a:off x="5601568" y="3345312"/>
                <a:ext cx="96852" cy="85289"/>
              </a:xfrm>
              <a:custGeom>
                <a:avLst/>
                <a:gdLst/>
                <a:ahLst/>
                <a:cxnLst/>
                <a:rect l="l" t="t" r="r" b="b"/>
                <a:pathLst>
                  <a:path w="8661" h="7627" extrusionOk="0">
                    <a:moveTo>
                      <a:pt x="8661" y="0"/>
                    </a:moveTo>
                    <a:lnTo>
                      <a:pt x="1" y="1178"/>
                    </a:lnTo>
                    <a:lnTo>
                      <a:pt x="1" y="7627"/>
                    </a:lnTo>
                    <a:lnTo>
                      <a:pt x="8661" y="6828"/>
                    </a:lnTo>
                    <a:lnTo>
                      <a:pt x="86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4744;p57"/>
              <p:cNvSpPr/>
              <p:nvPr/>
            </p:nvSpPr>
            <p:spPr>
              <a:xfrm>
                <a:off x="5758291" y="3321381"/>
                <a:ext cx="116678" cy="94783"/>
              </a:xfrm>
              <a:custGeom>
                <a:avLst/>
                <a:gdLst/>
                <a:ahLst/>
                <a:cxnLst/>
                <a:rect l="l" t="t" r="r" b="b"/>
                <a:pathLst>
                  <a:path w="10434" h="8476" extrusionOk="0">
                    <a:moveTo>
                      <a:pt x="10434" y="1"/>
                    </a:moveTo>
                    <a:lnTo>
                      <a:pt x="0" y="1415"/>
                    </a:lnTo>
                    <a:lnTo>
                      <a:pt x="0" y="8476"/>
                    </a:lnTo>
                    <a:lnTo>
                      <a:pt x="10434" y="7517"/>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4745;p57"/>
              <p:cNvSpPr/>
              <p:nvPr/>
            </p:nvSpPr>
            <p:spPr>
              <a:xfrm>
                <a:off x="5950428" y="3291647"/>
                <a:ext cx="143773" cy="106838"/>
              </a:xfrm>
              <a:custGeom>
                <a:avLst/>
                <a:gdLst/>
                <a:ahLst/>
                <a:cxnLst/>
                <a:rect l="l" t="t" r="r" b="b"/>
                <a:pathLst>
                  <a:path w="12857" h="9554" extrusionOk="0">
                    <a:moveTo>
                      <a:pt x="12856" y="1"/>
                    </a:moveTo>
                    <a:lnTo>
                      <a:pt x="0" y="1744"/>
                    </a:lnTo>
                    <a:lnTo>
                      <a:pt x="0" y="9554"/>
                    </a:lnTo>
                    <a:lnTo>
                      <a:pt x="12856" y="8371"/>
                    </a:lnTo>
                    <a:lnTo>
                      <a:pt x="128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4746;p57"/>
              <p:cNvSpPr/>
              <p:nvPr/>
            </p:nvSpPr>
            <p:spPr>
              <a:xfrm>
                <a:off x="5601568" y="3473687"/>
                <a:ext cx="96852" cy="78177"/>
              </a:xfrm>
              <a:custGeom>
                <a:avLst/>
                <a:gdLst/>
                <a:ahLst/>
                <a:cxnLst/>
                <a:rect l="l" t="t" r="r" b="b"/>
                <a:pathLst>
                  <a:path w="8661" h="6991" extrusionOk="0">
                    <a:moveTo>
                      <a:pt x="8661" y="1"/>
                    </a:moveTo>
                    <a:lnTo>
                      <a:pt x="1" y="539"/>
                    </a:lnTo>
                    <a:lnTo>
                      <a:pt x="1" y="6991"/>
                    </a:lnTo>
                    <a:lnTo>
                      <a:pt x="8661" y="6826"/>
                    </a:lnTo>
                    <a:lnTo>
                      <a:pt x="8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4747;p57"/>
              <p:cNvSpPr/>
              <p:nvPr/>
            </p:nvSpPr>
            <p:spPr>
              <a:xfrm>
                <a:off x="5758291" y="3462672"/>
                <a:ext cx="116678" cy="86217"/>
              </a:xfrm>
              <a:custGeom>
                <a:avLst/>
                <a:gdLst/>
                <a:ahLst/>
                <a:cxnLst/>
                <a:rect l="l" t="t" r="r" b="b"/>
                <a:pathLst>
                  <a:path w="10434" h="7710" extrusionOk="0">
                    <a:moveTo>
                      <a:pt x="10434" y="1"/>
                    </a:moveTo>
                    <a:lnTo>
                      <a:pt x="0" y="652"/>
                    </a:lnTo>
                    <a:lnTo>
                      <a:pt x="0" y="7710"/>
                    </a:lnTo>
                    <a:lnTo>
                      <a:pt x="10434" y="7513"/>
                    </a:lnTo>
                    <a:lnTo>
                      <a:pt x="10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4748;p57"/>
              <p:cNvSpPr/>
              <p:nvPr/>
            </p:nvSpPr>
            <p:spPr>
              <a:xfrm>
                <a:off x="5950428" y="3448996"/>
                <a:ext cx="143773" cy="96281"/>
              </a:xfrm>
              <a:custGeom>
                <a:avLst/>
                <a:gdLst/>
                <a:ahLst/>
                <a:cxnLst/>
                <a:rect l="l" t="t" r="r" b="b"/>
                <a:pathLst>
                  <a:path w="12857" h="8610" extrusionOk="0">
                    <a:moveTo>
                      <a:pt x="12856" y="0"/>
                    </a:moveTo>
                    <a:lnTo>
                      <a:pt x="0" y="801"/>
                    </a:lnTo>
                    <a:lnTo>
                      <a:pt x="0" y="8610"/>
                    </a:lnTo>
                    <a:lnTo>
                      <a:pt x="12856" y="8367"/>
                    </a:lnTo>
                    <a:lnTo>
                      <a:pt x="12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4749;p57"/>
              <p:cNvSpPr/>
              <p:nvPr/>
            </p:nvSpPr>
            <p:spPr>
              <a:xfrm>
                <a:off x="5601568" y="3600977"/>
                <a:ext cx="96852" cy="77416"/>
              </a:xfrm>
              <a:custGeom>
                <a:avLst/>
                <a:gdLst/>
                <a:ahLst/>
                <a:cxnLst/>
                <a:rect l="l" t="t" r="r" b="b"/>
                <a:pathLst>
                  <a:path w="8661" h="6923" extrusionOk="0">
                    <a:moveTo>
                      <a:pt x="1" y="0"/>
                    </a:moveTo>
                    <a:lnTo>
                      <a:pt x="1" y="6452"/>
                    </a:lnTo>
                    <a:lnTo>
                      <a:pt x="8661" y="6923"/>
                    </a:lnTo>
                    <a:lnTo>
                      <a:pt x="8661" y="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4750;p57"/>
              <p:cNvSpPr/>
              <p:nvPr/>
            </p:nvSpPr>
            <p:spPr>
              <a:xfrm>
                <a:off x="5758291" y="3602677"/>
                <a:ext cx="116678" cy="85322"/>
              </a:xfrm>
              <a:custGeom>
                <a:avLst/>
                <a:gdLst/>
                <a:ahLst/>
                <a:cxnLst/>
                <a:rect l="l" t="t" r="r" b="b"/>
                <a:pathLst>
                  <a:path w="10434" h="7630" extrusionOk="0">
                    <a:moveTo>
                      <a:pt x="0" y="0"/>
                    </a:moveTo>
                    <a:lnTo>
                      <a:pt x="0" y="7062"/>
                    </a:lnTo>
                    <a:lnTo>
                      <a:pt x="10434" y="7629"/>
                    </a:lnTo>
                    <a:lnTo>
                      <a:pt x="10434" y="1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4751;p57"/>
              <p:cNvSpPr/>
              <p:nvPr/>
            </p:nvSpPr>
            <p:spPr>
              <a:xfrm>
                <a:off x="5950428" y="3604779"/>
                <a:ext cx="143773" cy="95152"/>
              </a:xfrm>
              <a:custGeom>
                <a:avLst/>
                <a:gdLst/>
                <a:ahLst/>
                <a:cxnLst/>
                <a:rect l="l" t="t" r="r" b="b"/>
                <a:pathLst>
                  <a:path w="12857" h="8509" extrusionOk="0">
                    <a:moveTo>
                      <a:pt x="0" y="0"/>
                    </a:moveTo>
                    <a:lnTo>
                      <a:pt x="0" y="7809"/>
                    </a:lnTo>
                    <a:lnTo>
                      <a:pt x="12856" y="8508"/>
                    </a:lnTo>
                    <a:lnTo>
                      <a:pt x="12856" y="14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4752;p57"/>
              <p:cNvSpPr/>
              <p:nvPr/>
            </p:nvSpPr>
            <p:spPr>
              <a:xfrm>
                <a:off x="5950428" y="3746696"/>
                <a:ext cx="143773" cy="104389"/>
              </a:xfrm>
              <a:custGeom>
                <a:avLst/>
                <a:gdLst/>
                <a:ahLst/>
                <a:cxnLst/>
                <a:rect l="l" t="t" r="r" b="b"/>
                <a:pathLst>
                  <a:path w="12857" h="9335" extrusionOk="0">
                    <a:moveTo>
                      <a:pt x="0" y="0"/>
                    </a:moveTo>
                    <a:lnTo>
                      <a:pt x="0" y="7810"/>
                    </a:lnTo>
                    <a:lnTo>
                      <a:pt x="12856" y="9335"/>
                    </a:lnTo>
                    <a:lnTo>
                      <a:pt x="12856" y="96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4753;p57"/>
              <p:cNvSpPr/>
              <p:nvPr/>
            </p:nvSpPr>
            <p:spPr>
              <a:xfrm>
                <a:off x="5950428" y="3874725"/>
                <a:ext cx="143773" cy="118266"/>
              </a:xfrm>
              <a:custGeom>
                <a:avLst/>
                <a:gdLst/>
                <a:ahLst/>
                <a:cxnLst/>
                <a:rect l="l" t="t" r="r" b="b"/>
                <a:pathLst>
                  <a:path w="12857" h="10576" extrusionOk="0">
                    <a:moveTo>
                      <a:pt x="0" y="1"/>
                    </a:moveTo>
                    <a:lnTo>
                      <a:pt x="0" y="7809"/>
                    </a:lnTo>
                    <a:lnTo>
                      <a:pt x="12856" y="10575"/>
                    </a:lnTo>
                    <a:lnTo>
                      <a:pt x="12856" y="2207"/>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4754;p57"/>
              <p:cNvSpPr/>
              <p:nvPr/>
            </p:nvSpPr>
            <p:spPr>
              <a:xfrm>
                <a:off x="5601568" y="3711684"/>
                <a:ext cx="96852" cy="83880"/>
              </a:xfrm>
              <a:custGeom>
                <a:avLst/>
                <a:gdLst/>
                <a:ahLst/>
                <a:cxnLst/>
                <a:rect l="l" t="t" r="r" b="b"/>
                <a:pathLst>
                  <a:path w="8661" h="7501" extrusionOk="0">
                    <a:moveTo>
                      <a:pt x="1" y="1"/>
                    </a:moveTo>
                    <a:lnTo>
                      <a:pt x="1" y="6451"/>
                    </a:lnTo>
                    <a:lnTo>
                      <a:pt x="8661" y="7500"/>
                    </a:lnTo>
                    <a:lnTo>
                      <a:pt x="8661" y="6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4755;p57"/>
              <p:cNvSpPr/>
              <p:nvPr/>
            </p:nvSpPr>
            <p:spPr>
              <a:xfrm>
                <a:off x="5758291" y="3723873"/>
                <a:ext cx="116678" cy="93083"/>
              </a:xfrm>
              <a:custGeom>
                <a:avLst/>
                <a:gdLst/>
                <a:ahLst/>
                <a:cxnLst/>
                <a:rect l="l" t="t" r="r" b="b"/>
                <a:pathLst>
                  <a:path w="10434" h="8324" extrusionOk="0">
                    <a:moveTo>
                      <a:pt x="0" y="1"/>
                    </a:moveTo>
                    <a:lnTo>
                      <a:pt x="0" y="7060"/>
                    </a:lnTo>
                    <a:lnTo>
                      <a:pt x="10434" y="8323"/>
                    </a:lnTo>
                    <a:lnTo>
                      <a:pt x="10434" y="81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4756;p57"/>
              <p:cNvSpPr/>
              <p:nvPr/>
            </p:nvSpPr>
            <p:spPr>
              <a:xfrm>
                <a:off x="5601568" y="3822368"/>
                <a:ext cx="96852" cy="90343"/>
              </a:xfrm>
              <a:custGeom>
                <a:avLst/>
                <a:gdLst/>
                <a:ahLst/>
                <a:cxnLst/>
                <a:rect l="l" t="t" r="r" b="b"/>
                <a:pathLst>
                  <a:path w="8661" h="8079" extrusionOk="0">
                    <a:moveTo>
                      <a:pt x="1" y="0"/>
                    </a:moveTo>
                    <a:lnTo>
                      <a:pt x="1" y="6451"/>
                    </a:lnTo>
                    <a:lnTo>
                      <a:pt x="8661" y="8079"/>
                    </a:lnTo>
                    <a:lnTo>
                      <a:pt x="8661" y="125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4757;p57"/>
              <p:cNvSpPr/>
              <p:nvPr/>
            </p:nvSpPr>
            <p:spPr>
              <a:xfrm>
                <a:off x="5758291" y="3845013"/>
                <a:ext cx="116678" cy="100911"/>
              </a:xfrm>
              <a:custGeom>
                <a:avLst/>
                <a:gdLst/>
                <a:ahLst/>
                <a:cxnLst/>
                <a:rect l="l" t="t" r="r" b="b"/>
                <a:pathLst>
                  <a:path w="10434" h="9024" extrusionOk="0">
                    <a:moveTo>
                      <a:pt x="0" y="0"/>
                    </a:moveTo>
                    <a:lnTo>
                      <a:pt x="0" y="7060"/>
                    </a:lnTo>
                    <a:lnTo>
                      <a:pt x="10434" y="9023"/>
                    </a:lnTo>
                    <a:lnTo>
                      <a:pt x="10434" y="150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8" name="Google Shape;14758;p57"/>
            <p:cNvCxnSpPr/>
            <p:nvPr/>
          </p:nvCxnSpPr>
          <p:spPr>
            <a:xfrm>
              <a:off x="9436575" y="1526200"/>
              <a:ext cx="0" cy="3206400"/>
            </a:xfrm>
            <a:prstGeom prst="straightConnector1">
              <a:avLst/>
            </a:prstGeom>
            <a:noFill/>
            <a:ln w="9525" cap="flat" cmpd="sng">
              <a:solidFill>
                <a:schemeClr val="accent2"/>
              </a:solidFill>
              <a:prstDash val="solid"/>
              <a:round/>
              <a:headEnd type="stealth" w="med" len="med"/>
              <a:tailEnd type="stealth" w="med" len="med"/>
            </a:ln>
          </p:spPr>
        </p:cxnSp>
        <p:cxnSp>
          <p:nvCxnSpPr>
            <p:cNvPr id="39" name="Google Shape;14759;p57"/>
            <p:cNvCxnSpPr/>
            <p:nvPr/>
          </p:nvCxnSpPr>
          <p:spPr>
            <a:xfrm rot="10800000" flipH="1">
              <a:off x="7617325" y="1537775"/>
              <a:ext cx="2251200" cy="1793100"/>
            </a:xfrm>
            <a:prstGeom prst="straightConnector1">
              <a:avLst/>
            </a:prstGeom>
            <a:noFill/>
            <a:ln w="9525" cap="flat" cmpd="sng">
              <a:solidFill>
                <a:schemeClr val="accent2"/>
              </a:solidFill>
              <a:prstDash val="solid"/>
              <a:round/>
              <a:headEnd type="stealth" w="med" len="med"/>
              <a:tailEnd type="stealth" w="med" len="med"/>
            </a:ln>
          </p:spPr>
        </p:cxnSp>
        <p:cxnSp>
          <p:nvCxnSpPr>
            <p:cNvPr id="40" name="Google Shape;14760;p57"/>
            <p:cNvCxnSpPr/>
            <p:nvPr/>
          </p:nvCxnSpPr>
          <p:spPr>
            <a:xfrm rot="10800000" flipH="1">
              <a:off x="8667625" y="3062500"/>
              <a:ext cx="2251200" cy="1793100"/>
            </a:xfrm>
            <a:prstGeom prst="straightConnector1">
              <a:avLst/>
            </a:prstGeom>
            <a:noFill/>
            <a:ln w="9525" cap="flat" cmpd="sng">
              <a:solidFill>
                <a:schemeClr val="accent2"/>
              </a:solidFill>
              <a:prstDash val="solid"/>
              <a:round/>
              <a:headEnd type="stealth" w="med" len="med"/>
              <a:tailEnd type="stealth" w="med" len="med"/>
            </a:ln>
          </p:spPr>
        </p:cxnSp>
      </p:grpSp>
    </p:spTree>
    <p:extLst>
      <p:ext uri="{BB962C8B-B14F-4D97-AF65-F5344CB8AC3E}">
        <p14:creationId xmlns:p14="http://schemas.microsoft.com/office/powerpoint/2010/main" val="121401836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883023" y="0"/>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Reinforcment of All Columns summery</a:t>
            </a:r>
            <a:endParaRPr dirty="0">
              <a:solidFill>
                <a:schemeClr val="accent5">
                  <a:lumMod val="75000"/>
                </a:schemeClr>
              </a:solidFill>
            </a:endParaRPr>
          </a:p>
        </p:txBody>
      </p:sp>
      <p:grpSp>
        <p:nvGrpSpPr>
          <p:cNvPr id="2" name="Google Shape;14109;p53"/>
          <p:cNvGrpSpPr/>
          <p:nvPr/>
        </p:nvGrpSpPr>
        <p:grpSpPr>
          <a:xfrm>
            <a:off x="7125175" y="234084"/>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4122;p53"/>
          <p:cNvGrpSpPr/>
          <p:nvPr/>
        </p:nvGrpSpPr>
        <p:grpSpPr>
          <a:xfrm>
            <a:off x="847479" y="215586"/>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0" name="Google Shape;14031;p51">
            <a:extLst>
              <a:ext uri="{FF2B5EF4-FFF2-40B4-BE49-F238E27FC236}">
                <a16:creationId xmlns:a16="http://schemas.microsoft.com/office/drawing/2014/main" id="{3F1DACDD-F11E-4B1E-AF56-D31CB5E64CD8}"/>
              </a:ext>
            </a:extLst>
          </p:cNvPr>
          <p:cNvGraphicFramePr/>
          <p:nvPr>
            <p:extLst>
              <p:ext uri="{D42A27DB-BD31-4B8C-83A1-F6EECF244321}">
                <p14:modId xmlns:p14="http://schemas.microsoft.com/office/powerpoint/2010/main" val="3160004225"/>
              </p:ext>
            </p:extLst>
          </p:nvPr>
        </p:nvGraphicFramePr>
        <p:xfrm>
          <a:off x="1149179" y="588103"/>
          <a:ext cx="7376983" cy="4268099"/>
        </p:xfrm>
        <a:graphic>
          <a:graphicData uri="http://schemas.openxmlformats.org/drawingml/2006/table">
            <a:tbl>
              <a:tblPr>
                <a:noFill/>
                <a:tableStyleId>{ECEEDDAF-1F70-4766-8B4D-EC6E71D6DCF3}</a:tableStyleId>
              </a:tblPr>
              <a:tblGrid>
                <a:gridCol w="4485502">
                  <a:extLst>
                    <a:ext uri="{9D8B030D-6E8A-4147-A177-3AD203B41FA5}">
                      <a16:colId xmlns:a16="http://schemas.microsoft.com/office/drawing/2014/main" val="20001"/>
                    </a:ext>
                  </a:extLst>
                </a:gridCol>
                <a:gridCol w="1458097">
                  <a:extLst>
                    <a:ext uri="{9D8B030D-6E8A-4147-A177-3AD203B41FA5}">
                      <a16:colId xmlns:a16="http://schemas.microsoft.com/office/drawing/2014/main" val="20002"/>
                    </a:ext>
                  </a:extLst>
                </a:gridCol>
                <a:gridCol w="1433384">
                  <a:extLst>
                    <a:ext uri="{9D8B030D-6E8A-4147-A177-3AD203B41FA5}">
                      <a16:colId xmlns:a16="http://schemas.microsoft.com/office/drawing/2014/main" val="3537343651"/>
                    </a:ext>
                  </a:extLst>
                </a:gridCol>
              </a:tblGrid>
              <a:tr h="553544">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 Column</a:t>
                      </a:r>
                      <a:r>
                        <a:rPr lang="en-US" sz="1100" b="0" i="0" u="none" strike="noStrike" cap="none" baseline="0" dirty="0">
                          <a:solidFill>
                            <a:schemeClr val="accent1"/>
                          </a:solidFill>
                          <a:latin typeface="Poppins" charset="0"/>
                          <a:ea typeface="Times New Roman" panose="02020603050405020304" pitchFamily="18" charset="0"/>
                          <a:cs typeface="Poppins" charset="0"/>
                          <a:sym typeface="Arial"/>
                        </a:rPr>
                        <a:t> number/Location</a:t>
                      </a:r>
                      <a:endParaRPr lang="en-US" sz="1100" b="0" i="0" u="none" strike="noStrike" cap="none" dirty="0">
                        <a:solidFill>
                          <a:schemeClr val="accent1"/>
                        </a:solidFill>
                        <a:latin typeface="Poppins" charset="0"/>
                        <a:ea typeface="Times New Roman" panose="02020603050405020304" pitchFamily="18" charset="0"/>
                        <a:cs typeface="Poppins" charset="0"/>
                        <a:sym typeface="Arial"/>
                      </a:endParaRPr>
                    </a:p>
                  </a:txBody>
                  <a:tcPr marL="68580" marR="68580" marT="0" marB="0" anchor="b">
                    <a:lnL w="12700" cap="flat" cmpd="sng" algn="ctr">
                      <a:solidFill>
                        <a:schemeClr val="tx1"/>
                      </a:solidFill>
                      <a:prstDash val="solid"/>
                      <a:round/>
                      <a:headEnd type="none" w="med" len="med"/>
                      <a:tailEnd type="none" w="med" len="med"/>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Given</a:t>
                      </a:r>
                      <a:r>
                        <a:rPr lang="en-US" sz="1100" b="0" i="0" u="none" strike="noStrike" cap="none" baseline="0" dirty="0">
                          <a:solidFill>
                            <a:schemeClr val="accent1"/>
                          </a:solidFill>
                          <a:latin typeface="Poppins" charset="0"/>
                          <a:ea typeface="Times New Roman" panose="02020603050405020304" pitchFamily="18" charset="0"/>
                          <a:cs typeface="Poppins" charset="0"/>
                          <a:sym typeface="Arial"/>
                        </a:rPr>
                        <a:t> section name</a:t>
                      </a:r>
                      <a:endParaRPr lang="en-US" sz="1100" b="0" i="0" u="none" strike="noStrike" cap="none" dirty="0">
                        <a:solidFill>
                          <a:schemeClr val="accent1"/>
                        </a:solidFill>
                        <a:latin typeface="Poppins" charset="0"/>
                        <a:ea typeface="Times New Roman" panose="02020603050405020304" pitchFamily="18" charset="0"/>
                        <a:cs typeface="Poppins" charset="0"/>
                        <a:sym typeface="Arial"/>
                      </a:endParaRP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Given reinforcement</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15394">
                <a:tc>
                  <a:txBody>
                    <a:bodyPr/>
                    <a:lstStyle/>
                    <a:p>
                      <a:pPr marL="0" marR="0" algn="ctr">
                        <a:lnSpc>
                          <a:spcPct val="150000"/>
                        </a:lnSpc>
                        <a:spcBef>
                          <a:spcPts val="0"/>
                        </a:spcBef>
                        <a:spcAft>
                          <a:spcPts val="0"/>
                        </a:spcAft>
                      </a:pPr>
                      <a:r>
                        <a:rPr lang="en-US" sz="900" b="0" i="0" u="none" strike="noStrike" cap="none" dirty="0">
                          <a:solidFill>
                            <a:srgbClr val="45565D"/>
                          </a:solidFill>
                          <a:latin typeface="Poppins" charset="0"/>
                          <a:ea typeface="Times New Roman" panose="02020603050405020304" pitchFamily="18" charset="0"/>
                          <a:cs typeface="Poppins" charset="0"/>
                          <a:sym typeface="Arial"/>
                        </a:rPr>
                        <a:t>(7,14,21,22,23,24,25,26,27,28,29,30,31,32,33,34,35,36,37,38,39/all floors)</a:t>
                      </a:r>
                    </a:p>
                  </a:txBody>
                  <a:tcPr marL="68580" marR="68580" marT="0" marB="0">
                    <a:lnL w="19050" cap="flat" cmpd="sng" algn="ctr">
                      <a:no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0"/>
                        </a:spcAft>
                      </a:pPr>
                      <a:r>
                        <a:rPr lang="en-US" sz="900" b="0" i="0" u="none" strike="noStrike" cap="none" dirty="0">
                          <a:solidFill>
                            <a:srgbClr val="45565D"/>
                          </a:solidFill>
                          <a:latin typeface="Poppins" charset="0"/>
                          <a:ea typeface="Times New Roman" panose="02020603050405020304" pitchFamily="18" charset="0"/>
                          <a:cs typeface="Poppins" charset="0"/>
                          <a:sym typeface="Arial"/>
                        </a:rPr>
                        <a:t>C1</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0"/>
                        </a:spcAft>
                      </a:pPr>
                      <a:r>
                        <a:rPr lang="en-US" sz="900" b="0" i="0" u="none" strike="noStrike" cap="none" dirty="0">
                          <a:solidFill>
                            <a:srgbClr val="45565D"/>
                          </a:solidFill>
                          <a:latin typeface="Poppins" charset="0"/>
                          <a:ea typeface="Times New Roman" panose="02020603050405020304" pitchFamily="18" charset="0"/>
                          <a:cs typeface="Poppins" charset="0"/>
                          <a:sym typeface="Arial"/>
                        </a:rPr>
                        <a:t>28ø20</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378628">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(24,F1) +(30/Base) + (31/Base) + (32/Base) </a:t>
                      </a:r>
                    </a:p>
                  </a:txBody>
                  <a:tcPr marL="68580" marR="68580" marT="0" marB="0">
                    <a:lnL w="19050" cap="flat" cmpd="sng" algn="ctr">
                      <a:no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C2</a:t>
                      </a:r>
                    </a:p>
                  </a:txBody>
                  <a:tcPr marL="68580" marR="68580" marT="0" marB="0">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36ø25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378628">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(23/Base)+(25/Base)+(29/base)</a:t>
                      </a:r>
                    </a:p>
                  </a:txBody>
                  <a:tcPr marL="68580" marR="68580" marT="0" marB="0">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C3</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36ø32</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911240229"/>
                  </a:ext>
                </a:extLst>
              </a:tr>
              <a:tr h="377415">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(24/F1)</a:t>
                      </a:r>
                    </a:p>
                  </a:txBody>
                  <a:tcPr marL="68580" marR="68580" marT="0" marB="0">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C4</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28ø32</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597344801"/>
                  </a:ext>
                </a:extLst>
              </a:tr>
              <a:tr h="377415">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(24/Base)</a:t>
                      </a:r>
                    </a:p>
                  </a:txBody>
                  <a:tcPr marL="68580" marR="68580" marT="0" marB="0">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C5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44ø32</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305515934"/>
                  </a:ext>
                </a:extLst>
              </a:tr>
              <a:tr h="377415">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(25/F1)</a:t>
                      </a:r>
                    </a:p>
                  </a:txBody>
                  <a:tcPr marL="68580" marR="68580" marT="0" marB="0">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C6</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32ø32</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6"/>
                  </a:ext>
                </a:extLst>
              </a:tr>
              <a:tr h="377415">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(26/F1)</a:t>
                      </a:r>
                    </a:p>
                  </a:txBody>
                  <a:tcPr marL="68580" marR="68580" marT="0" marB="0">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C7</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24ø25</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7"/>
                  </a:ext>
                </a:extLst>
              </a:tr>
              <a:tr h="377415">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(26/Base)</a:t>
                      </a:r>
                    </a:p>
                  </a:txBody>
                  <a:tcPr marL="68580" marR="68580" marT="0" marB="0">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C8</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40ø32</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8"/>
                  </a:ext>
                </a:extLst>
              </a:tr>
              <a:tr h="377415">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(1,2,3,4,5,6,8,9,10,11,12,13,15/all floors)</a:t>
                      </a:r>
                    </a:p>
                  </a:txBody>
                  <a:tcPr marL="68580" marR="68580" marT="0" marB="0">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C9</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20ø14</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9"/>
                  </a:ext>
                </a:extLst>
              </a:tr>
              <a:tr h="377415">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(16,17,18,19,20,40/ all floors)</a:t>
                      </a:r>
                    </a:p>
                  </a:txBody>
                  <a:tcPr marL="68580" marR="68580" marT="0" marB="0">
                    <a:lnL w="19050" cap="flat" cmpd="sng" algn="ctr">
                      <a:no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2700" cap="flat" cmpd="sng" algn="ctr">
                      <a:solidFill>
                        <a:schemeClr val="tx1"/>
                      </a:solidFill>
                      <a:prstDash val="solid"/>
                      <a:round/>
                      <a:headEnd type="none" w="med" len="med"/>
                      <a:tailEnd type="none" w="med" len="med"/>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a:solidFill>
                            <a:srgbClr val="45565D"/>
                          </a:solidFill>
                          <a:latin typeface="Poppins" charset="0"/>
                          <a:ea typeface="Times New Roman" panose="02020603050405020304" pitchFamily="18" charset="0"/>
                          <a:cs typeface="Poppins" charset="0"/>
                          <a:sym typeface="Arial"/>
                        </a:rPr>
                        <a:t>C10</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2700" cap="flat" cmpd="sng" algn="ctr">
                      <a:solidFill>
                        <a:schemeClr val="tx1"/>
                      </a:solidFill>
                      <a:prstDash val="solid"/>
                      <a:round/>
                      <a:headEnd type="none" w="med" len="med"/>
                      <a:tailEnd type="none" w="med" len="med"/>
                    </a:lnB>
                  </a:tcPr>
                </a:tc>
                <a:tc>
                  <a:txBody>
                    <a:bodyPr/>
                    <a:lstStyle/>
                    <a:p>
                      <a:pPr marL="0" marR="0" lvl="0" algn="ctr" rtl="0">
                        <a:lnSpc>
                          <a:spcPct val="250000"/>
                        </a:lnSpc>
                        <a:spcBef>
                          <a:spcPts val="0"/>
                        </a:spcBef>
                        <a:spcAft>
                          <a:spcPts val="0"/>
                        </a:spcAft>
                        <a:buClr>
                          <a:srgbClr val="000000"/>
                        </a:buClr>
                        <a:buFont typeface="Arial"/>
                      </a:pPr>
                      <a:r>
                        <a:rPr lang="en-US" sz="900" b="0" i="0" u="none" strike="noStrike" cap="none" dirty="0">
                          <a:solidFill>
                            <a:srgbClr val="45565D"/>
                          </a:solidFill>
                          <a:latin typeface="Poppins" charset="0"/>
                          <a:ea typeface="Times New Roman" panose="02020603050405020304" pitchFamily="18" charset="0"/>
                          <a:cs typeface="Poppins" charset="0"/>
                          <a:sym typeface="Arial"/>
                        </a:rPr>
                        <a:t>20ø18</a:t>
                      </a:r>
                    </a:p>
                  </a:txBody>
                  <a:tcPr marL="68580" marR="68580" marT="0" marB="0">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410805057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1074923" y="1722037"/>
            <a:ext cx="2755671" cy="1466005"/>
          </a:xfrm>
          <a:prstGeom prst="rect">
            <a:avLst/>
          </a:prstGeom>
        </p:spPr>
        <p:txBody>
          <a:bodyPr spcFirstLastPara="1" wrap="square" lIns="91425" tIns="91425" rIns="91425" bIns="91425" anchor="t" anchorCtr="0">
            <a:noAutofit/>
          </a:bodyPr>
          <a:lstStyle/>
          <a:p>
            <a:r>
              <a:rPr lang="en-US" dirty="0"/>
              <a:t>Cross-sectional section in column C1.</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rPr>
              <a:t>Sections</a:t>
            </a:r>
            <a:r>
              <a:rPr kumimoji="0" lang="en-US" sz="2800" b="0" i="0" u="none" strike="noStrike" kern="0" cap="none" spc="0" normalizeH="0" noProof="0" dirty="0">
                <a:ln>
                  <a:noFill/>
                </a:ln>
                <a:solidFill>
                  <a:schemeClr val="accent5">
                    <a:lumMod val="75000"/>
                  </a:schemeClr>
                </a:solidFill>
                <a:effectLst/>
                <a:uLnTx/>
                <a:uFillTx/>
                <a:latin typeface="Poppins SemiBold"/>
                <a:ea typeface="Poppins SemiBold"/>
                <a:cs typeface="Poppins SemiBold"/>
                <a:sym typeface="Poppins SemiBold"/>
              </a:rPr>
              <a:t> In </a:t>
            </a:r>
            <a:r>
              <a:rPr lang="en-US" sz="2800" noProof="0" dirty="0">
                <a:solidFill>
                  <a:schemeClr val="accent5">
                    <a:lumMod val="75000"/>
                  </a:schemeClr>
                </a:solidFill>
                <a:latin typeface="Poppins SemiBold"/>
                <a:ea typeface="Poppins SemiBold"/>
                <a:cs typeface="Poppins SemiBold"/>
                <a:sym typeface="Poppins SemiBold"/>
              </a:rPr>
              <a:t>Columns</a:t>
            </a:r>
            <a:r>
              <a:rPr kumimoji="0" lang="en-US" sz="2800" b="0" i="0" u="none" strike="noStrike" kern="0" cap="none" spc="0" normalizeH="0" noProof="0" dirty="0">
                <a:ln>
                  <a:noFill/>
                </a:ln>
                <a:solidFill>
                  <a:schemeClr val="accent5">
                    <a:lumMod val="75000"/>
                  </a:schemeClr>
                </a:solidFill>
                <a:effectLst/>
                <a:uLnTx/>
                <a:uFillTx/>
                <a:latin typeface="Poppins SemiBold"/>
                <a:ea typeface="Poppins SemiBold"/>
                <a:cs typeface="Poppins SemiBold"/>
                <a:sym typeface="Poppins SemiBold"/>
              </a:rPr>
              <a:t>.</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8" name="Rectangle 7"/>
          <p:cNvSpPr/>
          <p:nvPr/>
        </p:nvSpPr>
        <p:spPr>
          <a:xfrm>
            <a:off x="4732638" y="1806777"/>
            <a:ext cx="3336323" cy="307777"/>
          </a:xfrm>
          <a:prstGeom prst="rect">
            <a:avLst/>
          </a:prstGeom>
        </p:spPr>
        <p:txBody>
          <a:bodyPr wrap="square">
            <a:spAutoFit/>
          </a:bodyPr>
          <a:lstStyle/>
          <a:p>
            <a:pPr marL="285750" indent="-285750">
              <a:buFont typeface="Arial" pitchFamily="34" charset="0"/>
              <a:buChar char="•"/>
            </a:pPr>
            <a:r>
              <a:rPr lang="en-US" dirty="0">
                <a:solidFill>
                  <a:schemeClr val="accent2"/>
                </a:solidFill>
                <a:latin typeface="Poppins Light"/>
                <a:cs typeface="Poppins Light"/>
              </a:rPr>
              <a:t>General longitudinal section</a:t>
            </a:r>
            <a:endParaRPr lang="en-US" dirty="0"/>
          </a:p>
        </p:txBody>
      </p:sp>
      <p:pic>
        <p:nvPicPr>
          <p:cNvPr id="3074" name="Picture 2"/>
          <p:cNvPicPr>
            <a:picLocks noChangeAspect="1" noChangeArrowheads="1"/>
          </p:cNvPicPr>
          <p:nvPr/>
        </p:nvPicPr>
        <p:blipFill>
          <a:blip r:embed="rId3"/>
          <a:srcRect/>
          <a:stretch>
            <a:fillRect/>
          </a:stretch>
        </p:blipFill>
        <p:spPr bwMode="auto">
          <a:xfrm>
            <a:off x="1282442" y="2409565"/>
            <a:ext cx="2340818" cy="2428189"/>
          </a:xfrm>
          <a:prstGeom prst="rect">
            <a:avLst/>
          </a:prstGeom>
          <a:noFill/>
          <a:ln w="9525">
            <a:noFill/>
            <a:miter lim="800000"/>
            <a:headEnd/>
            <a:tailEnd/>
          </a:ln>
        </p:spPr>
      </p:pic>
      <p:pic>
        <p:nvPicPr>
          <p:cNvPr id="3075" name="Picture 3"/>
          <p:cNvPicPr>
            <a:picLocks noChangeAspect="1" noChangeArrowheads="1"/>
          </p:cNvPicPr>
          <p:nvPr/>
        </p:nvPicPr>
        <p:blipFill>
          <a:blip r:embed="rId4"/>
          <a:srcRect/>
          <a:stretch>
            <a:fillRect/>
          </a:stretch>
        </p:blipFill>
        <p:spPr bwMode="auto">
          <a:xfrm>
            <a:off x="5597869" y="2137719"/>
            <a:ext cx="1526191" cy="3005781"/>
          </a:xfrm>
          <a:prstGeom prst="rect">
            <a:avLst/>
          </a:prstGeom>
          <a:noFill/>
          <a:ln w="9525">
            <a:noFill/>
            <a:miter lim="800000"/>
            <a:headEnd/>
            <a:tailEnd/>
          </a:ln>
        </p:spPr>
      </p:pic>
    </p:spTree>
    <p:extLst>
      <p:ext uri="{BB962C8B-B14F-4D97-AF65-F5344CB8AC3E}">
        <p14:creationId xmlns:p14="http://schemas.microsoft.com/office/powerpoint/2010/main" val="22257145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957"/>
        <p:cNvGrpSpPr/>
        <p:nvPr/>
      </p:nvGrpSpPr>
      <p:grpSpPr>
        <a:xfrm>
          <a:off x="0" y="0"/>
          <a:ext cx="0" cy="0"/>
          <a:chOff x="0" y="0"/>
          <a:chExt cx="0" cy="0"/>
        </a:xfrm>
      </p:grpSpPr>
      <p:sp>
        <p:nvSpPr>
          <p:cNvPr id="13958" name="Google Shape;13958;p50"/>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Methodology</a:t>
            </a:r>
            <a:endParaRPr dirty="0"/>
          </a:p>
        </p:txBody>
      </p:sp>
      <p:grpSp>
        <p:nvGrpSpPr>
          <p:cNvPr id="13959" name="Google Shape;13959;p50"/>
          <p:cNvGrpSpPr/>
          <p:nvPr/>
        </p:nvGrpSpPr>
        <p:grpSpPr>
          <a:xfrm>
            <a:off x="5453329" y="675728"/>
            <a:ext cx="1490178" cy="21378"/>
            <a:chOff x="2940000" y="3484425"/>
            <a:chExt cx="876575" cy="12575"/>
          </a:xfrm>
        </p:grpSpPr>
        <p:sp>
          <p:nvSpPr>
            <p:cNvPr id="13960" name="Google Shape;13960;p50"/>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50"/>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50"/>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50"/>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50"/>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50"/>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50"/>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50"/>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50"/>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50"/>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50"/>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50"/>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50"/>
          <p:cNvGrpSpPr/>
          <p:nvPr/>
        </p:nvGrpSpPr>
        <p:grpSpPr>
          <a:xfrm>
            <a:off x="2200504" y="675728"/>
            <a:ext cx="1490178" cy="21378"/>
            <a:chOff x="2940000" y="3484425"/>
            <a:chExt cx="876575" cy="12575"/>
          </a:xfrm>
        </p:grpSpPr>
        <p:sp>
          <p:nvSpPr>
            <p:cNvPr id="13973" name="Google Shape;13973;p50"/>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50"/>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50"/>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50"/>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50"/>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50"/>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50"/>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50"/>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50"/>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50"/>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50"/>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50"/>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5" name="Google Shape;13985;p50"/>
          <p:cNvSpPr/>
          <p:nvPr/>
        </p:nvSpPr>
        <p:spPr>
          <a:xfrm>
            <a:off x="1430826" y="3239789"/>
            <a:ext cx="6079753" cy="6034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50"/>
          <p:cNvSpPr/>
          <p:nvPr/>
        </p:nvSpPr>
        <p:spPr>
          <a:xfrm>
            <a:off x="1424283" y="3084287"/>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50"/>
          <p:cNvSpPr/>
          <p:nvPr/>
        </p:nvSpPr>
        <p:spPr>
          <a:xfrm>
            <a:off x="6345371" y="3084287"/>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50"/>
          <p:cNvSpPr/>
          <p:nvPr/>
        </p:nvSpPr>
        <p:spPr>
          <a:xfrm>
            <a:off x="3066827" y="3084287"/>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50"/>
          <p:cNvSpPr/>
          <p:nvPr/>
        </p:nvSpPr>
        <p:spPr>
          <a:xfrm>
            <a:off x="4702827" y="3084287"/>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50"/>
          <p:cNvSpPr txBox="1">
            <a:spLocks noGrp="1"/>
          </p:cNvSpPr>
          <p:nvPr>
            <p:ph type="ctrTitle" idx="4294967295"/>
          </p:nvPr>
        </p:nvSpPr>
        <p:spPr>
          <a:xfrm>
            <a:off x="749827" y="3610438"/>
            <a:ext cx="2137808"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lt1"/>
                </a:solidFill>
              </a:rPr>
              <a:t>Analysis assumption.</a:t>
            </a:r>
            <a:endParaRPr sz="1400" dirty="0">
              <a:solidFill>
                <a:schemeClr val="lt1"/>
              </a:solidFill>
            </a:endParaRPr>
          </a:p>
        </p:txBody>
      </p:sp>
      <p:sp>
        <p:nvSpPr>
          <p:cNvPr id="13992" name="Google Shape;13992;p50"/>
          <p:cNvSpPr txBox="1">
            <a:spLocks noGrp="1"/>
          </p:cNvSpPr>
          <p:nvPr>
            <p:ph type="ctrTitle" idx="4294967295"/>
          </p:nvPr>
        </p:nvSpPr>
        <p:spPr>
          <a:xfrm>
            <a:off x="3777027" y="3554881"/>
            <a:ext cx="2264500" cy="55444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lt1"/>
                </a:solidFill>
              </a:rPr>
              <a:t>Codes and standards.</a:t>
            </a:r>
            <a:endParaRPr sz="1400" dirty="0">
              <a:solidFill>
                <a:schemeClr val="lt1"/>
              </a:solidFill>
            </a:endParaRPr>
          </a:p>
        </p:txBody>
      </p:sp>
      <p:sp>
        <p:nvSpPr>
          <p:cNvPr id="13994" name="Google Shape;13994;p50"/>
          <p:cNvSpPr txBox="1">
            <a:spLocks noGrp="1"/>
          </p:cNvSpPr>
          <p:nvPr>
            <p:ph type="ctrTitle" idx="4294967295"/>
          </p:nvPr>
        </p:nvSpPr>
        <p:spPr>
          <a:xfrm>
            <a:off x="2385827" y="2477315"/>
            <a:ext cx="17154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lt1"/>
                </a:solidFill>
              </a:rPr>
              <a:t>Data analysis.</a:t>
            </a:r>
            <a:endParaRPr sz="1400" dirty="0">
              <a:solidFill>
                <a:schemeClr val="lt1"/>
              </a:solidFill>
            </a:endParaRPr>
          </a:p>
        </p:txBody>
      </p:sp>
      <p:sp>
        <p:nvSpPr>
          <p:cNvPr id="13996" name="Google Shape;13996;p50"/>
          <p:cNvSpPr txBox="1">
            <a:spLocks noGrp="1"/>
          </p:cNvSpPr>
          <p:nvPr>
            <p:ph type="ctrTitle" idx="4294967295"/>
          </p:nvPr>
        </p:nvSpPr>
        <p:spPr>
          <a:xfrm>
            <a:off x="5348908" y="2514384"/>
            <a:ext cx="2073657"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dirty="0">
                <a:solidFill>
                  <a:schemeClr val="lt1"/>
                </a:solidFill>
              </a:rPr>
              <a:t>Project constraints.</a:t>
            </a:r>
            <a:endParaRPr sz="1400" dirty="0">
              <a:solidFill>
                <a:schemeClr val="lt1"/>
              </a:solidFill>
            </a:endParaRPr>
          </a:p>
        </p:txBody>
      </p:sp>
      <p:sp>
        <p:nvSpPr>
          <p:cNvPr id="13998" name="Google Shape;13998;p50"/>
          <p:cNvSpPr/>
          <p:nvPr/>
        </p:nvSpPr>
        <p:spPr>
          <a:xfrm>
            <a:off x="1424283" y="2299687"/>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accent1"/>
                </a:solidFill>
                <a:latin typeface="Poppins Light"/>
                <a:ea typeface="Poppins Light"/>
                <a:cs typeface="Poppins Light"/>
                <a:sym typeface="Poppins Light"/>
              </a:rPr>
              <a:t>1</a:t>
            </a:r>
            <a:endParaRPr sz="1200">
              <a:solidFill>
                <a:schemeClr val="accent1"/>
              </a:solidFill>
              <a:latin typeface="Poppins Light"/>
              <a:ea typeface="Poppins Light"/>
              <a:cs typeface="Poppins Light"/>
              <a:sym typeface="Poppins Light"/>
            </a:endParaRPr>
          </a:p>
        </p:txBody>
      </p:sp>
      <p:sp>
        <p:nvSpPr>
          <p:cNvPr id="13999" name="Google Shape;13999;p50"/>
          <p:cNvSpPr/>
          <p:nvPr/>
        </p:nvSpPr>
        <p:spPr>
          <a:xfrm>
            <a:off x="4689483" y="2299687"/>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accent1"/>
                </a:solidFill>
                <a:latin typeface="Poppins Light"/>
                <a:ea typeface="Poppins Light"/>
                <a:cs typeface="Poppins Light"/>
                <a:sym typeface="Poppins Light"/>
              </a:rPr>
              <a:t>3</a:t>
            </a:r>
            <a:endParaRPr/>
          </a:p>
        </p:txBody>
      </p:sp>
      <p:sp>
        <p:nvSpPr>
          <p:cNvPr id="14000" name="Google Shape;14000;p50"/>
          <p:cNvSpPr/>
          <p:nvPr/>
        </p:nvSpPr>
        <p:spPr>
          <a:xfrm>
            <a:off x="3066833" y="3851987"/>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accent1"/>
                </a:solidFill>
                <a:latin typeface="Poppins Light"/>
                <a:ea typeface="Poppins Light"/>
                <a:cs typeface="Poppins Light"/>
                <a:sym typeface="Poppins Light"/>
              </a:rPr>
              <a:t>2</a:t>
            </a:r>
            <a:endParaRPr/>
          </a:p>
        </p:txBody>
      </p:sp>
      <p:sp>
        <p:nvSpPr>
          <p:cNvPr id="14001" name="Google Shape;14001;p50"/>
          <p:cNvSpPr/>
          <p:nvPr/>
        </p:nvSpPr>
        <p:spPr>
          <a:xfrm>
            <a:off x="6345383" y="3851987"/>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accent1"/>
                </a:solidFill>
                <a:latin typeface="Poppins Light"/>
                <a:ea typeface="Poppins Light"/>
                <a:cs typeface="Poppins Light"/>
                <a:sym typeface="Poppins Light"/>
              </a:rPr>
              <a:t>4</a:t>
            </a:r>
            <a:endParaRPr/>
          </a:p>
        </p:txBody>
      </p:sp>
      <p:cxnSp>
        <p:nvCxnSpPr>
          <p:cNvPr id="14002" name="Google Shape;14002;p50"/>
          <p:cNvCxnSpPr>
            <a:stCxn id="13998" idx="4"/>
            <a:endCxn id="13986" idx="0"/>
          </p:cNvCxnSpPr>
          <p:nvPr/>
        </p:nvCxnSpPr>
        <p:spPr>
          <a:xfrm>
            <a:off x="1600983" y="2653087"/>
            <a:ext cx="0" cy="431100"/>
          </a:xfrm>
          <a:prstGeom prst="straightConnector1">
            <a:avLst/>
          </a:prstGeom>
          <a:noFill/>
          <a:ln w="9525" cap="flat" cmpd="sng">
            <a:solidFill>
              <a:schemeClr val="lt1"/>
            </a:solidFill>
            <a:prstDash val="solid"/>
            <a:round/>
            <a:headEnd type="none" w="med" len="med"/>
            <a:tailEnd type="none" w="med" len="med"/>
          </a:ln>
        </p:spPr>
      </p:cxnSp>
      <p:cxnSp>
        <p:nvCxnSpPr>
          <p:cNvPr id="14003" name="Google Shape;14003;p50"/>
          <p:cNvCxnSpPr>
            <a:stCxn id="13988" idx="4"/>
            <a:endCxn id="14000" idx="0"/>
          </p:cNvCxnSpPr>
          <p:nvPr/>
        </p:nvCxnSpPr>
        <p:spPr>
          <a:xfrm>
            <a:off x="3243527" y="3437687"/>
            <a:ext cx="0" cy="414300"/>
          </a:xfrm>
          <a:prstGeom prst="straightConnector1">
            <a:avLst/>
          </a:prstGeom>
          <a:noFill/>
          <a:ln w="9525" cap="flat" cmpd="sng">
            <a:solidFill>
              <a:schemeClr val="lt1"/>
            </a:solidFill>
            <a:prstDash val="solid"/>
            <a:round/>
            <a:headEnd type="none" w="med" len="med"/>
            <a:tailEnd type="none" w="med" len="med"/>
          </a:ln>
        </p:spPr>
      </p:cxnSp>
      <p:cxnSp>
        <p:nvCxnSpPr>
          <p:cNvPr id="14004" name="Google Shape;14004;p50"/>
          <p:cNvCxnSpPr>
            <a:stCxn id="13999" idx="4"/>
            <a:endCxn id="13989" idx="0"/>
          </p:cNvCxnSpPr>
          <p:nvPr/>
        </p:nvCxnSpPr>
        <p:spPr>
          <a:xfrm>
            <a:off x="4866183" y="2653087"/>
            <a:ext cx="13200" cy="431100"/>
          </a:xfrm>
          <a:prstGeom prst="straightConnector1">
            <a:avLst/>
          </a:prstGeom>
          <a:noFill/>
          <a:ln w="9525" cap="flat" cmpd="sng">
            <a:solidFill>
              <a:schemeClr val="lt1"/>
            </a:solidFill>
            <a:prstDash val="solid"/>
            <a:round/>
            <a:headEnd type="none" w="med" len="med"/>
            <a:tailEnd type="none" w="med" len="med"/>
          </a:ln>
        </p:spPr>
      </p:cxnSp>
      <p:cxnSp>
        <p:nvCxnSpPr>
          <p:cNvPr id="14005" name="Google Shape;14005;p50"/>
          <p:cNvCxnSpPr>
            <a:stCxn id="13987" idx="4"/>
            <a:endCxn id="14001" idx="0"/>
          </p:cNvCxnSpPr>
          <p:nvPr/>
        </p:nvCxnSpPr>
        <p:spPr>
          <a:xfrm>
            <a:off x="6522071" y="3437687"/>
            <a:ext cx="0" cy="414300"/>
          </a:xfrm>
          <a:prstGeom prst="straightConnector1">
            <a:avLst/>
          </a:prstGeom>
          <a:noFill/>
          <a:ln w="9525" cap="flat" cmpd="sng">
            <a:solidFill>
              <a:schemeClr val="lt1"/>
            </a:solidFill>
            <a:prstDash val="solid"/>
            <a:round/>
            <a:headEnd type="none" w="med" len="med"/>
            <a:tailEnd type="none" w="med" len="med"/>
          </a:ln>
        </p:spPr>
      </p:cxnSp>
      <p:sp>
        <p:nvSpPr>
          <p:cNvPr id="46" name="Google Shape;13999;p50">
            <a:extLst>
              <a:ext uri="{FF2B5EF4-FFF2-40B4-BE49-F238E27FC236}">
                <a16:creationId xmlns:a16="http://schemas.microsoft.com/office/drawing/2014/main" id="{6422AD2C-64BC-4A20-B750-6B7E5672D28E}"/>
              </a:ext>
            </a:extLst>
          </p:cNvPr>
          <p:cNvSpPr/>
          <p:nvPr/>
        </p:nvSpPr>
        <p:spPr>
          <a:xfrm>
            <a:off x="7326302" y="2281719"/>
            <a:ext cx="353400" cy="3534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200" dirty="0">
                <a:solidFill>
                  <a:schemeClr val="accent1"/>
                </a:solidFill>
                <a:latin typeface="Poppins Light"/>
                <a:ea typeface="Poppins Light"/>
                <a:cs typeface="Poppins Light"/>
                <a:sym typeface="Poppins Light"/>
              </a:rPr>
              <a:t>5</a:t>
            </a:r>
            <a:endParaRPr dirty="0"/>
          </a:p>
        </p:txBody>
      </p:sp>
      <p:cxnSp>
        <p:nvCxnSpPr>
          <p:cNvPr id="47" name="Google Shape;14004;p50">
            <a:extLst>
              <a:ext uri="{FF2B5EF4-FFF2-40B4-BE49-F238E27FC236}">
                <a16:creationId xmlns:a16="http://schemas.microsoft.com/office/drawing/2014/main" id="{C8E403EE-EFB5-45AE-94CC-0804BAAD0E3F}"/>
              </a:ext>
            </a:extLst>
          </p:cNvPr>
          <p:cNvCxnSpPr>
            <a:cxnSpLocks/>
          </p:cNvCxnSpPr>
          <p:nvPr/>
        </p:nvCxnSpPr>
        <p:spPr>
          <a:xfrm>
            <a:off x="7522832" y="2653087"/>
            <a:ext cx="13200" cy="431100"/>
          </a:xfrm>
          <a:prstGeom prst="straightConnector1">
            <a:avLst/>
          </a:prstGeom>
          <a:noFill/>
          <a:ln w="9525" cap="flat" cmpd="sng">
            <a:solidFill>
              <a:schemeClr val="lt1"/>
            </a:solidFill>
            <a:prstDash val="solid"/>
            <a:round/>
            <a:headEnd type="none" w="med" len="med"/>
            <a:tailEnd type="none" w="med" len="med"/>
          </a:ln>
        </p:spPr>
      </p:cxnSp>
      <p:sp>
        <p:nvSpPr>
          <p:cNvPr id="48" name="Google Shape;13989;p50">
            <a:extLst>
              <a:ext uri="{FF2B5EF4-FFF2-40B4-BE49-F238E27FC236}">
                <a16:creationId xmlns:a16="http://schemas.microsoft.com/office/drawing/2014/main" id="{E9923905-C325-448C-8BDE-5D280656FFB6}"/>
              </a:ext>
            </a:extLst>
          </p:cNvPr>
          <p:cNvSpPr/>
          <p:nvPr/>
        </p:nvSpPr>
        <p:spPr>
          <a:xfrm>
            <a:off x="7370196" y="3093262"/>
            <a:ext cx="353400" cy="35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996;p50">
            <a:extLst>
              <a:ext uri="{FF2B5EF4-FFF2-40B4-BE49-F238E27FC236}">
                <a16:creationId xmlns:a16="http://schemas.microsoft.com/office/drawing/2014/main" id="{F8EA5CFB-D949-4D58-9AF1-5BB948125C04}"/>
              </a:ext>
            </a:extLst>
          </p:cNvPr>
          <p:cNvSpPr txBox="1">
            <a:spLocks/>
          </p:cNvSpPr>
          <p:nvPr/>
        </p:nvSpPr>
        <p:spPr>
          <a:xfrm>
            <a:off x="6466173" y="3416212"/>
            <a:ext cx="2073657" cy="414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1pPr>
            <a:lvl2pPr marR="0" lvl="1"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2pPr>
            <a:lvl3pPr marR="0" lvl="2"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3pPr>
            <a:lvl4pPr marR="0" lvl="3"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4pPr>
            <a:lvl5pPr marR="0" lvl="4"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5pPr>
            <a:lvl6pPr marR="0" lvl="5"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6pPr>
            <a:lvl7pPr marR="0" lvl="6"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7pPr>
            <a:lvl8pPr marR="0" lvl="7"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8pPr>
            <a:lvl9pPr marR="0" lvl="8"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9pPr>
          </a:lstStyle>
          <a:p>
            <a:pPr algn="ctr"/>
            <a:r>
              <a:rPr lang="en-US" sz="1400" dirty="0">
                <a:solidFill>
                  <a:schemeClr val="lt1"/>
                </a:solidFill>
              </a:rPr>
              <a:t>Design phase</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1006" y="165606"/>
            <a:ext cx="5746800" cy="489351"/>
          </a:xfrm>
          <a:prstGeom prst="rect">
            <a:avLst/>
          </a:prstGeom>
        </p:spPr>
        <p:txBody>
          <a:bodyPr spcFirstLastPara="1" wrap="square" lIns="91425" tIns="91425" rIns="91425" bIns="91425" anchor="t" anchorCtr="0">
            <a:noAutofit/>
          </a:bodyPr>
          <a:lstStyle/>
          <a:p>
            <a:r>
              <a:rPr lang="en-US" dirty="0">
                <a:solidFill>
                  <a:schemeClr val="accent5">
                    <a:lumMod val="75000"/>
                  </a:schemeClr>
                </a:solidFill>
              </a:rPr>
              <a:t>Design of Walls</a:t>
            </a:r>
            <a:br>
              <a:rPr lang="en-US" dirty="0">
                <a:solidFill>
                  <a:schemeClr val="accent5">
                    <a:lumMod val="75000"/>
                  </a:schemeClr>
                </a:solidFill>
              </a:rPr>
            </a:br>
            <a:endParaRPr dirty="0">
              <a:solidFill>
                <a:schemeClr val="accent5">
                  <a:lumMod val="75000"/>
                </a:schemeClr>
              </a:solidFill>
            </a:endParaRPr>
          </a:p>
        </p:txBody>
      </p:sp>
      <p:grpSp>
        <p:nvGrpSpPr>
          <p:cNvPr id="2" name="Google Shape;14109;p53"/>
          <p:cNvGrpSpPr/>
          <p:nvPr/>
        </p:nvGrpSpPr>
        <p:grpSpPr>
          <a:xfrm>
            <a:off x="5623376" y="378750"/>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4122;p53"/>
          <p:cNvGrpSpPr/>
          <p:nvPr/>
        </p:nvGrpSpPr>
        <p:grpSpPr>
          <a:xfrm>
            <a:off x="1961557" y="412551"/>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xmlns:a14="http://schemas.microsoft.com/office/drawing/2010/main">
        <mc:Choice Requires="a14">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833543" y="1590901"/>
                <a:ext cx="7782924" cy="282943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endParaRPr lang="en-US" sz="1400" b="1" dirty="0">
                  <a:solidFill>
                    <a:schemeClr val="accent6"/>
                  </a:solidFill>
                  <a:latin typeface="Poppins"/>
                  <a:cs typeface="Poppins"/>
                </a:endParaRPr>
              </a:p>
              <a:p>
                <a:r>
                  <a:rPr lang="en-US" sz="1200" b="1" dirty="0">
                    <a:solidFill>
                      <a:schemeClr val="accent6"/>
                    </a:solidFill>
                    <a:latin typeface="Poppins"/>
                    <a:cs typeface="Poppins"/>
                  </a:rPr>
                  <a:t>If in-plane Vu ≤ 0.5ϕVc, min. ρℓ and min. </a:t>
                </a:r>
                <a:r>
                  <a:rPr lang="en-US" sz="1200" b="1" dirty="0" err="1">
                    <a:solidFill>
                      <a:schemeClr val="accent6"/>
                    </a:solidFill>
                    <a:latin typeface="Poppins"/>
                    <a:cs typeface="Poppins"/>
                  </a:rPr>
                  <a:t>ρt</a:t>
                </a:r>
                <a:r>
                  <a:rPr lang="en-US" sz="1200" b="1" dirty="0">
                    <a:solidFill>
                      <a:schemeClr val="accent6"/>
                    </a:solidFill>
                    <a:latin typeface="Poppins"/>
                    <a:cs typeface="Poppins"/>
                  </a:rPr>
                  <a:t> shall be in accordance with Table 11.6.1 but if in-plane Vu ≥ 0.5ϕVc, (a) and (b) shall be satisfied:</a:t>
                </a:r>
              </a:p>
              <a:p>
                <a:endParaRPr lang="en-US" sz="1200" b="1" dirty="0">
                  <a:solidFill>
                    <a:schemeClr val="accent6"/>
                  </a:solidFill>
                  <a:latin typeface="Poppins"/>
                  <a:cs typeface="Poppins"/>
                </a:endParaRPr>
              </a:p>
              <a:p>
                <a:pPr marL="0" indent="0"/>
                <a:r>
                  <a:rPr lang="en-US" sz="1200" b="1" dirty="0">
                    <a:solidFill>
                      <a:schemeClr val="accent6"/>
                    </a:solidFill>
                    <a:latin typeface="Poppins"/>
                    <a:cs typeface="Poppins"/>
                  </a:rPr>
                  <a:t>(a) ρℓ shall be at least the greater of the value calculated by  Eq. (11.6.2) and 0.0025.</a:t>
                </a:r>
              </a:p>
              <a:p>
                <a:pPr marL="0" indent="0"/>
                <a:endParaRPr lang="en-US" sz="1200" b="1" dirty="0">
                  <a:solidFill>
                    <a:schemeClr val="accent6"/>
                  </a:solidFill>
                  <a:latin typeface="Poppins"/>
                  <a:cs typeface="Poppins"/>
                </a:endParaRPr>
              </a:p>
              <a:p>
                <a:pPr marL="0" indent="0"/>
                <a:r>
                  <a:rPr lang="en-US" sz="1200" b="1" dirty="0">
                    <a:solidFill>
                      <a:schemeClr val="accent6"/>
                    </a:solidFill>
                    <a:latin typeface="Poppins"/>
                    <a:cs typeface="Poppins"/>
                  </a:rPr>
                  <a:t> ρℓ ≥ 0.0025 + 0.5(2.5 – </a:t>
                </a:r>
                <a:r>
                  <a:rPr lang="en-US" sz="1200" b="1" dirty="0" err="1">
                    <a:solidFill>
                      <a:schemeClr val="accent6"/>
                    </a:solidFill>
                    <a:latin typeface="Poppins"/>
                    <a:cs typeface="Poppins"/>
                  </a:rPr>
                  <a:t>hw</a:t>
                </a:r>
                <a:r>
                  <a:rPr lang="en-US" sz="1200" b="1" dirty="0">
                    <a:solidFill>
                      <a:schemeClr val="accent6"/>
                    </a:solidFill>
                    <a:latin typeface="Poppins"/>
                    <a:cs typeface="Poppins"/>
                  </a:rPr>
                  <a:t>/ℓw)(</a:t>
                </a:r>
                <a:r>
                  <a:rPr lang="en-US" sz="1200" b="1" dirty="0" err="1">
                    <a:solidFill>
                      <a:schemeClr val="accent6"/>
                    </a:solidFill>
                    <a:latin typeface="Poppins"/>
                    <a:cs typeface="Poppins"/>
                  </a:rPr>
                  <a:t>ρt</a:t>
                </a:r>
                <a:r>
                  <a:rPr lang="en-US" sz="1200" b="1" dirty="0">
                    <a:solidFill>
                      <a:schemeClr val="accent6"/>
                    </a:solidFill>
                    <a:latin typeface="Poppins"/>
                    <a:cs typeface="Poppins"/>
                  </a:rPr>
                  <a:t> – 0.0025)  (11.6.2)</a:t>
                </a:r>
              </a:p>
              <a:p>
                <a:endParaRPr lang="en-US" sz="1200" b="1" dirty="0">
                  <a:solidFill>
                    <a:schemeClr val="accent6"/>
                  </a:solidFill>
                  <a:latin typeface="Poppins"/>
                  <a:cs typeface="Poppins"/>
                </a:endParaRPr>
              </a:p>
              <a:p>
                <a:r>
                  <a:rPr lang="en-US" sz="1200" b="1" dirty="0">
                    <a:solidFill>
                      <a:schemeClr val="accent6"/>
                    </a:solidFill>
                    <a:latin typeface="Poppins"/>
                    <a:cs typeface="Poppins"/>
                  </a:rPr>
                  <a:t>(b) </a:t>
                </a:r>
                <a:r>
                  <a:rPr lang="en-US" sz="1200" b="1" dirty="0" err="1">
                    <a:solidFill>
                      <a:schemeClr val="accent6"/>
                    </a:solidFill>
                    <a:latin typeface="Poppins"/>
                    <a:cs typeface="Poppins"/>
                  </a:rPr>
                  <a:t>ρt</a:t>
                </a:r>
                <a:r>
                  <a:rPr lang="en-US" sz="1200" b="1" dirty="0">
                    <a:solidFill>
                      <a:schemeClr val="accent6"/>
                    </a:solidFill>
                    <a:latin typeface="Poppins"/>
                    <a:cs typeface="Poppins"/>
                  </a:rPr>
                  <a:t> shall be at least 0.0025</a:t>
                </a:r>
              </a:p>
              <a:p>
                <a:pPr/>
                <a14:m>
                  <m:oMathPara xmlns:m="http://schemas.openxmlformats.org/officeDocument/2006/math">
                    <m:oMathParaPr>
                      <m:jc m:val="left"/>
                    </m:oMathParaPr>
                    <m:oMath xmlns:m="http://schemas.openxmlformats.org/officeDocument/2006/math">
                      <m:r>
                        <a:rPr lang="en-US" sz="1200" b="1" i="1" smtClean="0">
                          <a:solidFill>
                            <a:schemeClr val="accent5">
                              <a:lumMod val="75000"/>
                            </a:schemeClr>
                          </a:solidFill>
                          <a:latin typeface="Cambria Math" panose="02040503050406030204" pitchFamily="18" charset="0"/>
                          <a:cs typeface="Poppins"/>
                        </a:rPr>
                        <m:t>𝒔</m:t>
                      </m:r>
                      <m:r>
                        <a:rPr lang="en-US" sz="1200" b="1">
                          <a:solidFill>
                            <a:schemeClr val="accent5">
                              <a:lumMod val="75000"/>
                            </a:schemeClr>
                          </a:solidFill>
                          <a:latin typeface="Cambria Math" panose="02040503050406030204" pitchFamily="18" charset="0"/>
                          <a:cs typeface="Poppins"/>
                        </a:rPr>
                        <m:t>=</m:t>
                      </m:r>
                      <m:f>
                        <m:fPr>
                          <m:ctrlPr>
                            <a:rPr lang="en-US" sz="1200" b="1" i="1">
                              <a:solidFill>
                                <a:schemeClr val="accent5">
                                  <a:lumMod val="75000"/>
                                </a:schemeClr>
                              </a:solidFill>
                              <a:latin typeface="Cambria Math" panose="02040503050406030204" pitchFamily="18" charset="0"/>
                              <a:cs typeface="Poppins"/>
                            </a:rPr>
                          </m:ctrlPr>
                        </m:fPr>
                        <m:num>
                          <m:r>
                            <a:rPr lang="en-US" sz="1200" b="1" i="1">
                              <a:solidFill>
                                <a:schemeClr val="accent5">
                                  <a:lumMod val="75000"/>
                                </a:schemeClr>
                              </a:solidFill>
                              <a:latin typeface="Cambria Math" panose="02040503050406030204" pitchFamily="18" charset="0"/>
                              <a:cs typeface="Poppins"/>
                            </a:rPr>
                            <m:t>𝑨𝒗𝒉</m:t>
                          </m:r>
                        </m:num>
                        <m:den>
                          <m:r>
                            <a:rPr lang="en-US" sz="1200" b="1" i="1">
                              <a:solidFill>
                                <a:schemeClr val="accent5">
                                  <a:lumMod val="75000"/>
                                </a:schemeClr>
                              </a:solidFill>
                              <a:latin typeface="Cambria Math" panose="02040503050406030204" pitchFamily="18" charset="0"/>
                              <a:cs typeface="Poppins"/>
                            </a:rPr>
                            <m:t>𝒉</m:t>
                          </m:r>
                          <m:r>
                            <a:rPr lang="en-US" sz="1200" b="1">
                              <a:solidFill>
                                <a:schemeClr val="accent5">
                                  <a:lumMod val="75000"/>
                                </a:schemeClr>
                              </a:solidFill>
                              <a:latin typeface="Cambria Math" panose="02040503050406030204" pitchFamily="18" charset="0"/>
                              <a:cs typeface="Poppins"/>
                            </a:rPr>
                            <m:t>∗</m:t>
                          </m:r>
                          <m:r>
                            <a:rPr lang="en-US" sz="1200" b="1" i="1">
                              <a:solidFill>
                                <a:schemeClr val="accent5">
                                  <a:lumMod val="75000"/>
                                </a:schemeClr>
                              </a:solidFill>
                              <a:latin typeface="Cambria Math" panose="02040503050406030204" pitchFamily="18" charset="0"/>
                              <a:cs typeface="Poppins"/>
                            </a:rPr>
                            <m:t>𝝆</m:t>
                          </m:r>
                        </m:den>
                      </m:f>
                    </m:oMath>
                  </m:oMathPara>
                </a14:m>
                <a:endParaRPr lang="en-US" sz="1200" b="1" dirty="0">
                  <a:solidFill>
                    <a:schemeClr val="accent6"/>
                  </a:solidFill>
                  <a:latin typeface="Poppins"/>
                  <a:cs typeface="Poppins"/>
                </a:endParaRPr>
              </a:p>
              <a:p>
                <a:r>
                  <a:rPr lang="en-US" sz="1200" b="1" dirty="0">
                    <a:solidFill>
                      <a:schemeClr val="accent6"/>
                    </a:solidFill>
                    <a:latin typeface="Poppins"/>
                    <a:cs typeface="Poppins"/>
                  </a:rPr>
                  <a:t>Max. Spacing = min. of (</a:t>
                </a:r>
                <a:r>
                  <a:rPr lang="en-US" sz="1200" b="1" dirty="0" err="1">
                    <a:solidFill>
                      <a:schemeClr val="accent6"/>
                    </a:solidFill>
                    <a:latin typeface="Poppins"/>
                    <a:cs typeface="Poppins"/>
                  </a:rPr>
                  <a:t>Lw</a:t>
                </a:r>
                <a:r>
                  <a:rPr lang="en-US" sz="1200" b="1" dirty="0">
                    <a:solidFill>
                      <a:schemeClr val="accent6"/>
                    </a:solidFill>
                    <a:latin typeface="Poppins"/>
                    <a:cs typeface="Poppins"/>
                  </a:rPr>
                  <a:t>/5=1400mm,3h=1200mm,450mm.)</a:t>
                </a:r>
              </a:p>
              <a:p>
                <a:endParaRPr lang="en-US" sz="1400" b="1" dirty="0">
                  <a:solidFill>
                    <a:schemeClr val="accent6"/>
                  </a:solidFill>
                  <a:latin typeface="Poppins"/>
                  <a:cs typeface="Poppins"/>
                </a:endParaRPr>
              </a:p>
            </p:txBody>
          </p:sp>
        </mc:Choice>
        <mc:Fallback xmlns="">
          <p:sp>
            <p:nvSpPr>
              <p:cNvPr id="33" name="Google Shape;14138;p53">
                <a:extLst>
                  <a:ext uri="{FF2B5EF4-FFF2-40B4-BE49-F238E27FC236}">
                    <a16:creationId xmlns="" xmlns:a14="http://schemas.microsoft.com/office/drawing/2010/main" xmlns:a16="http://schemas.microsoft.com/office/drawing/2014/main" id="{DB7D3B16-ADAB-470D-8A79-9B0B0005AAC9}"/>
                  </a:ext>
                </a:extLst>
              </p:cNvPr>
              <p:cNvSpPr txBox="1">
                <a:spLocks noRot="1" noChangeAspect="1" noMove="1" noResize="1" noEditPoints="1" noAdjustHandles="1" noChangeArrowheads="1" noChangeShapeType="1" noTextEdit="1"/>
              </p:cNvSpPr>
              <p:nvPr/>
            </p:nvSpPr>
            <p:spPr>
              <a:xfrm>
                <a:off x="833543" y="1590901"/>
                <a:ext cx="7782924" cy="2829436"/>
              </a:xfrm>
              <a:prstGeom prst="rect">
                <a:avLst/>
              </a:prstGeom>
              <a:blipFill rotWithShape="0">
                <a:blip r:embed="rId3"/>
                <a:stretch>
                  <a:fillRect l="-78" t="-15302" b="-15517"/>
                </a:stretch>
              </a:blipFill>
              <a:ln>
                <a:noFill/>
              </a:ln>
            </p:spPr>
            <p:txBody>
              <a:bodyPr/>
              <a:lstStyle/>
              <a:p>
                <a:r>
                  <a:rPr lang="en-US">
                    <a:noFill/>
                  </a:rPr>
                  <a:t> </a:t>
                </a:r>
              </a:p>
            </p:txBody>
          </p:sp>
        </mc:Fallback>
      </mc:AlternateContent>
      <p:sp>
        <p:nvSpPr>
          <p:cNvPr id="32"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833543" y="506466"/>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b="1" dirty="0">
                <a:solidFill>
                  <a:schemeClr val="accent6"/>
                </a:solidFill>
                <a:latin typeface="Poppins"/>
                <a:cs typeface="Poppins"/>
              </a:rPr>
              <a:t>Pier reinforcement:</a:t>
            </a:r>
          </a:p>
        </p:txBody>
      </p:sp>
    </p:spTree>
    <p:extLst>
      <p:ext uri="{BB962C8B-B14F-4D97-AF65-F5344CB8AC3E}">
        <p14:creationId xmlns:p14="http://schemas.microsoft.com/office/powerpoint/2010/main" val="121401836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r>
              <a:rPr lang="en-US" dirty="0">
                <a:solidFill>
                  <a:schemeClr val="accent5">
                    <a:lumMod val="75000"/>
                  </a:schemeClr>
                </a:solidFill>
              </a:rPr>
              <a:t>Design of Walls</a:t>
            </a:r>
            <a:br>
              <a:rPr lang="en-US" dirty="0">
                <a:solidFill>
                  <a:schemeClr val="accent5">
                    <a:lumMod val="75000"/>
                  </a:schemeClr>
                </a:solidFill>
              </a:rPr>
            </a:br>
            <a:endParaRPr dirty="0">
              <a:solidFill>
                <a:schemeClr val="accent5">
                  <a:lumMod val="75000"/>
                </a:schemeClr>
              </a:solidFill>
            </a:endParaRPr>
          </a:p>
        </p:txBody>
      </p:sp>
      <p:grpSp>
        <p:nvGrpSpPr>
          <p:cNvPr id="14109" name="Google Shape;14109;p53"/>
          <p:cNvGrpSpPr/>
          <p:nvPr/>
        </p:nvGrpSpPr>
        <p:grpSpPr>
          <a:xfrm>
            <a:off x="5720662" y="594165"/>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2099965" y="657033"/>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859979" y="1613584"/>
            <a:ext cx="7782924" cy="282943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endParaRPr lang="en-US" sz="1400" b="1" dirty="0">
              <a:solidFill>
                <a:schemeClr val="accent6"/>
              </a:solidFill>
              <a:latin typeface="Poppins"/>
              <a:cs typeface="Poppins"/>
            </a:endParaRPr>
          </a:p>
        </p:txBody>
      </p:sp>
      <p:sp>
        <p:nvSpPr>
          <p:cNvPr id="30"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1018079" y="669257"/>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b="1" dirty="0">
                <a:solidFill>
                  <a:schemeClr val="accent6"/>
                </a:solidFill>
                <a:latin typeface="Poppins"/>
                <a:cs typeface="Poppins"/>
              </a:rPr>
              <a:t>Pier reinforcement summary :</a:t>
            </a:r>
          </a:p>
        </p:txBody>
      </p:sp>
      <p:sp>
        <p:nvSpPr>
          <p:cNvPr id="3" name="Rectangle 1"/>
          <p:cNvSpPr>
            <a:spLocks noChangeArrowheads="1"/>
          </p:cNvSpPr>
          <p:nvPr/>
        </p:nvSpPr>
        <p:spPr bwMode="auto">
          <a:xfrm>
            <a:off x="951003" y="3243032"/>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34" name="Google Shape;14031;p51">
            <a:extLst>
              <a:ext uri="{FF2B5EF4-FFF2-40B4-BE49-F238E27FC236}">
                <a16:creationId xmlns:a16="http://schemas.microsoft.com/office/drawing/2014/main" id="{3F1DACDD-F11E-4B1E-AF56-D31CB5E64CD8}"/>
              </a:ext>
            </a:extLst>
          </p:cNvPr>
          <p:cNvGraphicFramePr/>
          <p:nvPr>
            <p:extLst>
              <p:ext uri="{D42A27DB-BD31-4B8C-83A1-F6EECF244321}">
                <p14:modId xmlns:p14="http://schemas.microsoft.com/office/powerpoint/2010/main" val="2303462869"/>
              </p:ext>
            </p:extLst>
          </p:nvPr>
        </p:nvGraphicFramePr>
        <p:xfrm>
          <a:off x="1379483" y="1455929"/>
          <a:ext cx="6731875" cy="2960347"/>
        </p:xfrm>
        <a:graphic>
          <a:graphicData uri="http://schemas.openxmlformats.org/drawingml/2006/table">
            <a:tbl>
              <a:tblPr>
                <a:noFill/>
                <a:tableStyleId>{ECEEDDAF-1F70-4766-8B4D-EC6E71D6DCF3}</a:tableStyleId>
              </a:tblPr>
              <a:tblGrid>
                <a:gridCol w="1092353">
                  <a:extLst>
                    <a:ext uri="{9D8B030D-6E8A-4147-A177-3AD203B41FA5}">
                      <a16:colId xmlns:a16="http://schemas.microsoft.com/office/drawing/2014/main" val="20000"/>
                    </a:ext>
                  </a:extLst>
                </a:gridCol>
                <a:gridCol w="1704397">
                  <a:extLst>
                    <a:ext uri="{9D8B030D-6E8A-4147-A177-3AD203B41FA5}">
                      <a16:colId xmlns:a16="http://schemas.microsoft.com/office/drawing/2014/main" val="20001"/>
                    </a:ext>
                  </a:extLst>
                </a:gridCol>
                <a:gridCol w="1848789">
                  <a:extLst>
                    <a:ext uri="{9D8B030D-6E8A-4147-A177-3AD203B41FA5}">
                      <a16:colId xmlns:a16="http://schemas.microsoft.com/office/drawing/2014/main" val="20002"/>
                    </a:ext>
                  </a:extLst>
                </a:gridCol>
                <a:gridCol w="2086336">
                  <a:extLst>
                    <a:ext uri="{9D8B030D-6E8A-4147-A177-3AD203B41FA5}">
                      <a16:colId xmlns:a16="http://schemas.microsoft.com/office/drawing/2014/main" val="3537343651"/>
                    </a:ext>
                  </a:extLst>
                </a:gridCol>
              </a:tblGrid>
              <a:tr h="444482">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Wall#</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Thickness (mm)</a:t>
                      </a:r>
                    </a:p>
                  </a:txBody>
                  <a:tcPr marL="68580" marR="68580" marT="0" marB="0" anchor="ctr">
                    <a:lnL w="12700" cap="flat" cmpd="sng" algn="ctr">
                      <a:solidFill>
                        <a:schemeClr val="tx1"/>
                      </a:solidFill>
                      <a:prstDash val="solid"/>
                      <a:round/>
                      <a:headEnd type="none" w="med" len="med"/>
                      <a:tailEnd type="none" w="med" len="med"/>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Transverse ( horizontal)</a:t>
                      </a:r>
                    </a:p>
                  </a:txBody>
                  <a:tcPr marL="68580" marR="68580" marT="0" marB="0" anchor="ctr">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longitudinal (vertical)</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27854">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W1</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300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1Ø14/400</a:t>
                      </a:r>
                    </a:p>
                  </a:txBody>
                  <a:tcPr marL="68580" marR="68580" marT="0" marB="0" anchor="ctr">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1Ø14/400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374330">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W2</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250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1Ø14/325</a:t>
                      </a:r>
                    </a:p>
                  </a:txBody>
                  <a:tcPr marL="68580" marR="68580" marT="0" marB="0" anchor="ctr">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1Ø14/450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374330">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W3</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400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1Ø14/250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1Ø14/250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911240229"/>
                  </a:ext>
                </a:extLst>
              </a:tr>
              <a:tr h="327854">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W4</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400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1Ø14/250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1Ø14/300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3597344801"/>
                  </a:ext>
                </a:extLst>
              </a:tr>
              <a:tr h="327854">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W5</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500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1Ø16/300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305515934"/>
                  </a:ext>
                </a:extLst>
              </a:tr>
              <a:tr h="327854">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W6</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600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1Ø16/200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6"/>
                  </a:ext>
                </a:extLst>
              </a:tr>
              <a:tr h="327854">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W7</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300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1Ø14/325</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1Ø14/400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52220074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1006" y="165606"/>
            <a:ext cx="5746800" cy="489351"/>
          </a:xfrm>
          <a:prstGeom prst="rect">
            <a:avLst/>
          </a:prstGeom>
        </p:spPr>
        <p:txBody>
          <a:bodyPr spcFirstLastPara="1" wrap="square" lIns="91425" tIns="91425" rIns="91425" bIns="91425" anchor="t" anchorCtr="0">
            <a:noAutofit/>
          </a:bodyPr>
          <a:lstStyle/>
          <a:p>
            <a:r>
              <a:rPr lang="en-US" dirty="0">
                <a:solidFill>
                  <a:schemeClr val="accent5">
                    <a:lumMod val="75000"/>
                  </a:schemeClr>
                </a:solidFill>
              </a:rPr>
              <a:t>Design of Walls</a:t>
            </a:r>
            <a:br>
              <a:rPr lang="en-US" dirty="0">
                <a:solidFill>
                  <a:schemeClr val="accent5">
                    <a:lumMod val="75000"/>
                  </a:schemeClr>
                </a:solidFill>
              </a:rPr>
            </a:br>
            <a:endParaRPr dirty="0">
              <a:solidFill>
                <a:schemeClr val="accent5">
                  <a:lumMod val="75000"/>
                </a:schemeClr>
              </a:solidFill>
            </a:endParaRPr>
          </a:p>
        </p:txBody>
      </p:sp>
      <p:grpSp>
        <p:nvGrpSpPr>
          <p:cNvPr id="14109" name="Google Shape;14109;p53"/>
          <p:cNvGrpSpPr/>
          <p:nvPr/>
        </p:nvGrpSpPr>
        <p:grpSpPr>
          <a:xfrm>
            <a:off x="5686439" y="402398"/>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nvGrpSpPr>
          <p:cNvPr id="14122" name="Google Shape;14122;p53"/>
          <p:cNvGrpSpPr/>
          <p:nvPr/>
        </p:nvGrpSpPr>
        <p:grpSpPr>
          <a:xfrm>
            <a:off x="2087681" y="396786"/>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grpSp>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833543" y="833643"/>
            <a:ext cx="7448096" cy="61704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a:buClr>
                <a:srgbClr val="3F4D53"/>
              </a:buClr>
            </a:pPr>
            <a:endParaRPr lang="en-US" sz="1400" b="1" dirty="0">
              <a:solidFill>
                <a:srgbClr val="45565D"/>
              </a:solidFill>
              <a:latin typeface="Poppins"/>
              <a:cs typeface="Poppins"/>
            </a:endParaRPr>
          </a:p>
          <a:p>
            <a:pPr>
              <a:buClr>
                <a:srgbClr val="3F4D53"/>
              </a:buClr>
            </a:pPr>
            <a:r>
              <a:rPr lang="en-US" sz="1400" b="1" dirty="0">
                <a:solidFill>
                  <a:srgbClr val="45565D"/>
                </a:solidFill>
                <a:latin typeface="Poppins"/>
                <a:cs typeface="Poppins"/>
              </a:rPr>
              <a:t>Minimum reinforcement =0.00333*b*h</a:t>
            </a:r>
          </a:p>
        </p:txBody>
      </p:sp>
      <p:sp>
        <p:nvSpPr>
          <p:cNvPr id="32"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833543" y="506466"/>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a:buClr>
                <a:srgbClr val="3F4D53"/>
              </a:buClr>
            </a:pPr>
            <a:r>
              <a:rPr lang="en-US" b="1" dirty="0">
                <a:solidFill>
                  <a:srgbClr val="45565D"/>
                </a:solidFill>
                <a:latin typeface="Poppins"/>
                <a:cs typeface="Poppins"/>
              </a:rPr>
              <a:t>Spandrels reinforcement:</a:t>
            </a:r>
          </a:p>
        </p:txBody>
      </p:sp>
      <p:graphicFrame>
        <p:nvGraphicFramePr>
          <p:cNvPr id="34" name="Google Shape;14031;p51">
            <a:extLst>
              <a:ext uri="{FF2B5EF4-FFF2-40B4-BE49-F238E27FC236}">
                <a16:creationId xmlns:a16="http://schemas.microsoft.com/office/drawing/2014/main" id="{3F1DACDD-F11E-4B1E-AF56-D31CB5E64CD8}"/>
              </a:ext>
            </a:extLst>
          </p:cNvPr>
          <p:cNvGraphicFramePr/>
          <p:nvPr>
            <p:extLst>
              <p:ext uri="{D42A27DB-BD31-4B8C-83A1-F6EECF244321}">
                <p14:modId xmlns:p14="http://schemas.microsoft.com/office/powerpoint/2010/main" val="302836976"/>
              </p:ext>
            </p:extLst>
          </p:nvPr>
        </p:nvGraphicFramePr>
        <p:xfrm>
          <a:off x="1915510" y="1985669"/>
          <a:ext cx="5179829" cy="1926794"/>
        </p:xfrm>
        <a:graphic>
          <a:graphicData uri="http://schemas.openxmlformats.org/drawingml/2006/table">
            <a:tbl>
              <a:tblPr>
                <a:noFill/>
                <a:tableStyleId>{ECEEDDAF-1F70-4766-8B4D-EC6E71D6DCF3}</a:tableStyleId>
              </a:tblPr>
              <a:tblGrid>
                <a:gridCol w="1019947">
                  <a:extLst>
                    <a:ext uri="{9D8B030D-6E8A-4147-A177-3AD203B41FA5}">
                      <a16:colId xmlns:a16="http://schemas.microsoft.com/office/drawing/2014/main" val="20000"/>
                    </a:ext>
                  </a:extLst>
                </a:gridCol>
                <a:gridCol w="1272219">
                  <a:extLst>
                    <a:ext uri="{9D8B030D-6E8A-4147-A177-3AD203B41FA5}">
                      <a16:colId xmlns:a16="http://schemas.microsoft.com/office/drawing/2014/main" val="20001"/>
                    </a:ext>
                  </a:extLst>
                </a:gridCol>
                <a:gridCol w="1367373">
                  <a:extLst>
                    <a:ext uri="{9D8B030D-6E8A-4147-A177-3AD203B41FA5}">
                      <a16:colId xmlns:a16="http://schemas.microsoft.com/office/drawing/2014/main" val="20002"/>
                    </a:ext>
                  </a:extLst>
                </a:gridCol>
                <a:gridCol w="1520290">
                  <a:extLst>
                    <a:ext uri="{9D8B030D-6E8A-4147-A177-3AD203B41FA5}">
                      <a16:colId xmlns:a16="http://schemas.microsoft.com/office/drawing/2014/main" val="3537343651"/>
                    </a:ext>
                  </a:extLst>
                </a:gridCol>
              </a:tblGrid>
              <a:tr h="472519">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Spandrels# </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Top</a:t>
                      </a:r>
                    </a:p>
                  </a:txBody>
                  <a:tcPr marL="68580" marR="68580" marT="0" marB="0" anchor="ctr">
                    <a:lnL w="12700" cap="flat" cmpd="sng" algn="ctr">
                      <a:solidFill>
                        <a:schemeClr val="tx1"/>
                      </a:solidFill>
                      <a:prstDash val="solid"/>
                      <a:round/>
                      <a:headEnd type="none" w="med" len="med"/>
                      <a:tailEnd type="none" w="med" len="med"/>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Bottom</a:t>
                      </a:r>
                    </a:p>
                  </a:txBody>
                  <a:tcPr marL="68580" marR="68580" marT="0" marB="0" anchor="ctr">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Ties </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417319">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S1</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2700" cap="flat" cmpd="sng" algn="ctr">
                      <a:solidFill>
                        <a:schemeClr val="tx1"/>
                      </a:solidFill>
                      <a:prstDash val="solid"/>
                      <a:round/>
                      <a:headEnd type="none" w="med" len="med"/>
                      <a:tailEnd type="none" w="med" len="med"/>
                    </a:lnT>
                    <a:lnB w="19050" cap="flat" cmpd="sng">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10Ф25</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6Ø25</a:t>
                      </a:r>
                    </a:p>
                  </a:txBody>
                  <a:tcPr marL="68580" marR="68580" marT="0" marB="0" anchor="ctr">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2Ø12/100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518478">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S2</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10Ф25</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6Ø25</a:t>
                      </a:r>
                    </a:p>
                  </a:txBody>
                  <a:tcPr marL="68580" marR="68580" marT="0" marB="0" anchor="ctr">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2Ø12/100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518478">
                <a:tc>
                  <a:txBody>
                    <a:bodyPr/>
                    <a:lstStyle/>
                    <a:p>
                      <a:pPr marL="0" marR="0" algn="ctr" rtl="0">
                        <a:lnSpc>
                          <a:spcPct val="150000"/>
                        </a:lnSpc>
                        <a:spcBef>
                          <a:spcPts val="0"/>
                        </a:spcBef>
                        <a:spcAft>
                          <a:spcPts val="0"/>
                        </a:spcAft>
                        <a:buClr>
                          <a:srgbClr val="000000"/>
                        </a:buClr>
                        <a:buFont typeface="Arial"/>
                      </a:pPr>
                      <a:r>
                        <a:rPr lang="en-US" sz="1100" b="0" i="0" u="none" strike="noStrike" cap="none" dirty="0">
                          <a:solidFill>
                            <a:schemeClr val="accent1"/>
                          </a:solidFill>
                          <a:latin typeface="Poppins" charset="0"/>
                          <a:ea typeface="Times New Roman" panose="02020603050405020304" pitchFamily="18" charset="0"/>
                          <a:cs typeface="Poppins" charset="0"/>
                          <a:sym typeface="Arial"/>
                        </a:rPr>
                        <a:t>S3</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a:solidFill>
                            <a:srgbClr val="45565D"/>
                          </a:solidFill>
                          <a:latin typeface="Poppins" charset="0"/>
                          <a:ea typeface="Times New Roman" panose="02020603050405020304" pitchFamily="18" charset="0"/>
                          <a:cs typeface="Poppins" charset="0"/>
                          <a:sym typeface="Arial"/>
                        </a:rPr>
                        <a:t>11Ф25</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6Ø25</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lvl="0" algn="ctr" rtl="0">
                        <a:lnSpc>
                          <a:spcPct val="250000"/>
                        </a:lnSpc>
                        <a:spcBef>
                          <a:spcPts val="0"/>
                        </a:spcBef>
                        <a:spcAft>
                          <a:spcPts val="0"/>
                        </a:spcAft>
                        <a:buClr>
                          <a:srgbClr val="000000"/>
                        </a:buClr>
                        <a:buFont typeface="Arial"/>
                      </a:pPr>
                      <a:r>
                        <a:rPr lang="en-US" sz="1100" b="0" i="0" u="none" strike="noStrike" cap="none" dirty="0">
                          <a:solidFill>
                            <a:srgbClr val="45565D"/>
                          </a:solidFill>
                          <a:latin typeface="Poppins" charset="0"/>
                          <a:ea typeface="Times New Roman" panose="02020603050405020304" pitchFamily="18" charset="0"/>
                          <a:cs typeface="Poppins" charset="0"/>
                          <a:sym typeface="Arial"/>
                        </a:rPr>
                        <a:t>2Ø12/100</a:t>
                      </a:r>
                    </a:p>
                  </a:txBody>
                  <a:tcPr marL="68580" marR="68580" marT="0" marB="0" anchor="ctr">
                    <a:lnL w="19050" cap="flat" cmpd="sng" algn="ctr">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911240229"/>
                  </a:ext>
                </a:extLst>
              </a:tr>
            </a:tbl>
          </a:graphicData>
        </a:graphic>
      </p:graphicFrame>
    </p:spTree>
    <p:extLst>
      <p:ext uri="{BB962C8B-B14F-4D97-AF65-F5344CB8AC3E}">
        <p14:creationId xmlns:p14="http://schemas.microsoft.com/office/powerpoint/2010/main" val="159636520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38" name="Google Shape;14138;p53"/>
          <p:cNvSpPr txBox="1">
            <a:spLocks noGrp="1"/>
          </p:cNvSpPr>
          <p:nvPr>
            <p:ph type="subTitle" idx="1"/>
          </p:nvPr>
        </p:nvSpPr>
        <p:spPr>
          <a:xfrm>
            <a:off x="750346" y="1171035"/>
            <a:ext cx="7880724" cy="772017"/>
          </a:xfrm>
          <a:prstGeom prst="rect">
            <a:avLst/>
          </a:prstGeom>
        </p:spPr>
        <p:txBody>
          <a:bodyPr spcFirstLastPara="1" wrap="square" lIns="91425" tIns="91425" rIns="91425" bIns="91425" anchor="ctr" anchorCtr="0">
            <a:noAutofit/>
          </a:bodyPr>
          <a:lstStyle/>
          <a:p>
            <a:pPr lvl="0" indent="-457200" algn="l">
              <a:buClr>
                <a:schemeClr val="dk1"/>
              </a:buClr>
              <a:buSzPts val="1100"/>
              <a:buFont typeface="Arial" panose="020B0604020202020204" pitchFamily="34" charset="0"/>
              <a:buChar char="•"/>
            </a:pPr>
            <a:endParaRPr lang="en-US" sz="1200" dirty="0">
              <a:solidFill>
                <a:schemeClr val="accent6"/>
              </a:solidFill>
            </a:endParaRPr>
          </a:p>
          <a:p>
            <a:pPr lvl="0" indent="-457200" algn="l">
              <a:buClr>
                <a:schemeClr val="dk1"/>
              </a:buClr>
              <a:buSzPts val="1100"/>
            </a:pPr>
            <a:endParaRPr lang="en" sz="1200" dirty="0">
              <a:solidFill>
                <a:schemeClr val="accent6"/>
              </a:solidFill>
              <a:sym typeface="Symbol"/>
            </a:endParaRPr>
          </a:p>
        </p:txBody>
      </p:sp>
      <p:pic>
        <p:nvPicPr>
          <p:cNvPr id="33" name="Picture 32">
            <a:extLst>
              <a:ext uri="{FF2B5EF4-FFF2-40B4-BE49-F238E27FC236}">
                <a16:creationId xmlns:a16="http://schemas.microsoft.com/office/drawing/2014/main" id="{EA028BE3-E26A-46C1-9180-C994F977E2E1}"/>
              </a:ext>
            </a:extLst>
          </p:cNvPr>
          <p:cNvPicPr/>
          <p:nvPr/>
        </p:nvPicPr>
        <p:blipFill>
          <a:blip r:embed="rId3">
            <a:extLst>
              <a:ext uri="{28A0092B-C50C-407E-A947-70E740481C1C}">
                <a14:useLocalDpi xmlns:a14="http://schemas.microsoft.com/office/drawing/2010/main" val="0"/>
              </a:ext>
            </a:extLst>
          </a:blip>
          <a:stretch>
            <a:fillRect/>
          </a:stretch>
        </p:blipFill>
        <p:spPr>
          <a:xfrm>
            <a:off x="1219642" y="1436129"/>
            <a:ext cx="3672026" cy="1544170"/>
          </a:xfrm>
          <a:prstGeom prst="rect">
            <a:avLst/>
          </a:prstGeom>
          <a:ln w="9525" cap="sq">
            <a:solidFill>
              <a:srgbClr val="000000"/>
            </a:solidFill>
            <a:miter lim="800000"/>
          </a:ln>
          <a:effectLst>
            <a:outerShdw blurRad="57150" dist="50800" dir="2700000" algn="tl" rotWithShape="0">
              <a:srgbClr val="000000">
                <a:alpha val="40000"/>
              </a:srgbClr>
            </a:outerShdw>
          </a:effectLst>
        </p:spPr>
      </p:pic>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00814" y="229624"/>
            <a:ext cx="2128355" cy="3895027"/>
          </a:xfrm>
          <a:prstGeom prst="rect">
            <a:avLst/>
          </a:prstGeom>
          <a:ln w="9525" cap="sq">
            <a:solidFill>
              <a:srgbClr val="000000"/>
            </a:solidFill>
            <a:miter lim="800000"/>
          </a:ln>
          <a:effectLst>
            <a:outerShdw blurRad="57150" dist="50800" dir="2700000" algn="tl" rotWithShape="0">
              <a:srgbClr val="000000">
                <a:alpha val="40000"/>
              </a:srgbClr>
            </a:outerShdw>
          </a:effectLst>
        </p:spPr>
      </p:pic>
      <p:sp>
        <p:nvSpPr>
          <p:cNvPr id="34"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1323720" y="3013596"/>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a:buClr>
                <a:srgbClr val="3F4D53"/>
              </a:buClr>
            </a:pPr>
            <a:r>
              <a:rPr lang="en-US" sz="1600" b="1" dirty="0">
                <a:solidFill>
                  <a:srgbClr val="45565D"/>
                </a:solidFill>
                <a:latin typeface="Poppins"/>
                <a:cs typeface="Poppins"/>
              </a:rPr>
              <a:t>Cross-sectional section in wall 4</a:t>
            </a:r>
          </a:p>
        </p:txBody>
      </p:sp>
      <p:sp>
        <p:nvSpPr>
          <p:cNvPr id="36"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4773254" y="4156989"/>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a:buClr>
                <a:srgbClr val="3F4D53"/>
              </a:buClr>
            </a:pPr>
            <a:r>
              <a:rPr lang="en-US" sz="1600" b="1" dirty="0">
                <a:solidFill>
                  <a:srgbClr val="45565D"/>
                </a:solidFill>
                <a:latin typeface="Poppins"/>
                <a:cs typeface="Poppins"/>
              </a:rPr>
              <a:t>Longitudinal section in wall 4</a:t>
            </a:r>
          </a:p>
        </p:txBody>
      </p:sp>
    </p:spTree>
    <p:extLst>
      <p:ext uri="{BB962C8B-B14F-4D97-AF65-F5344CB8AC3E}">
        <p14:creationId xmlns:p14="http://schemas.microsoft.com/office/powerpoint/2010/main" val="284134516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38" name="Google Shape;14138;p53"/>
          <p:cNvSpPr txBox="1">
            <a:spLocks noGrp="1"/>
          </p:cNvSpPr>
          <p:nvPr>
            <p:ph type="subTitle" idx="1"/>
          </p:nvPr>
        </p:nvSpPr>
        <p:spPr>
          <a:xfrm>
            <a:off x="750346" y="1171035"/>
            <a:ext cx="7880724" cy="772017"/>
          </a:xfrm>
          <a:prstGeom prst="rect">
            <a:avLst/>
          </a:prstGeom>
        </p:spPr>
        <p:txBody>
          <a:bodyPr spcFirstLastPara="1" wrap="square" lIns="91425" tIns="91425" rIns="91425" bIns="91425" anchor="ctr" anchorCtr="0">
            <a:noAutofit/>
          </a:bodyPr>
          <a:lstStyle/>
          <a:p>
            <a:pPr lvl="0" indent="-457200" algn="l">
              <a:buClr>
                <a:schemeClr val="dk1"/>
              </a:buClr>
              <a:buSzPts val="1100"/>
              <a:buFont typeface="Arial" panose="020B0604020202020204" pitchFamily="34" charset="0"/>
              <a:buChar char="•"/>
            </a:pPr>
            <a:endParaRPr lang="en-US" sz="1200" dirty="0">
              <a:solidFill>
                <a:schemeClr val="accent6"/>
              </a:solidFill>
            </a:endParaRPr>
          </a:p>
          <a:p>
            <a:pPr lvl="0" indent="-457200" algn="l">
              <a:buClr>
                <a:schemeClr val="dk1"/>
              </a:buClr>
              <a:buSzPts val="1100"/>
            </a:pPr>
            <a:endParaRPr lang="en" sz="1200" dirty="0">
              <a:solidFill>
                <a:schemeClr val="accent6"/>
              </a:solidFill>
              <a:sym typeface="Symbol"/>
            </a:endParaRPr>
          </a:p>
        </p:txBody>
      </p:sp>
      <p:pic>
        <p:nvPicPr>
          <p:cNvPr id="33" name="Picture 32">
            <a:extLst>
              <a:ext uri="{FF2B5EF4-FFF2-40B4-BE49-F238E27FC236}">
                <a16:creationId xmlns:a16="http://schemas.microsoft.com/office/drawing/2014/main" id="{EA028BE3-E26A-46C1-9180-C994F977E2E1}"/>
              </a:ext>
            </a:extLst>
          </p:cNvPr>
          <p:cNvPicPr/>
          <p:nvPr/>
        </p:nvPicPr>
        <p:blipFill>
          <a:blip r:embed="rId3">
            <a:extLst>
              <a:ext uri="{28A0092B-C50C-407E-A947-70E740481C1C}">
                <a14:useLocalDpi xmlns:a14="http://schemas.microsoft.com/office/drawing/2010/main" val="0"/>
              </a:ext>
            </a:extLst>
          </a:blip>
          <a:stretch>
            <a:fillRect/>
          </a:stretch>
        </p:blipFill>
        <p:spPr>
          <a:xfrm>
            <a:off x="1243076" y="1733664"/>
            <a:ext cx="2172143" cy="2073333"/>
          </a:xfrm>
          <a:prstGeom prst="rect">
            <a:avLst/>
          </a:prstGeom>
          <a:ln w="9525" cap="sq">
            <a:solidFill>
              <a:srgbClr val="000000"/>
            </a:solidFill>
            <a:miter lim="800000"/>
          </a:ln>
          <a:effectLst>
            <a:outerShdw blurRad="57150" dist="50800" dir="2700000" algn="tl" rotWithShape="0">
              <a:srgbClr val="000000">
                <a:alpha val="40000"/>
              </a:srgbClr>
            </a:outerShdw>
          </a:effectLst>
        </p:spPr>
      </p:pic>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10807" y="1226635"/>
            <a:ext cx="4924379" cy="1570580"/>
          </a:xfrm>
          <a:prstGeom prst="rect">
            <a:avLst/>
          </a:prstGeom>
          <a:ln w="9525" cap="sq">
            <a:solidFill>
              <a:srgbClr val="000000"/>
            </a:solidFill>
            <a:miter lim="800000"/>
          </a:ln>
          <a:effectLst>
            <a:outerShdw blurRad="57150" dist="50800" dir="2700000" algn="tl" rotWithShape="0">
              <a:srgbClr val="000000">
                <a:alpha val="40000"/>
              </a:srgbClr>
            </a:outerShdw>
          </a:effectLst>
        </p:spPr>
      </p:pic>
      <p:sp>
        <p:nvSpPr>
          <p:cNvPr id="34"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510615" y="4161873"/>
            <a:ext cx="4180093"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a:buClr>
                <a:srgbClr val="3F4D53"/>
              </a:buClr>
            </a:pPr>
            <a:r>
              <a:rPr lang="en-US" sz="1600" b="1" dirty="0">
                <a:solidFill>
                  <a:srgbClr val="45565D"/>
                </a:solidFill>
                <a:latin typeface="Poppins"/>
                <a:cs typeface="Poppins"/>
              </a:rPr>
              <a:t>Cross-sectional section in spandrel  1</a:t>
            </a:r>
          </a:p>
        </p:txBody>
      </p:sp>
      <p:sp>
        <p:nvSpPr>
          <p:cNvPr id="36" name="Google Shape;14138;p53">
            <a:extLst>
              <a:ext uri="{FF2B5EF4-FFF2-40B4-BE49-F238E27FC236}">
                <a16:creationId xmlns:a16="http://schemas.microsoft.com/office/drawing/2014/main" id="{DB7D3B16-ADAB-470D-8A79-9B0B0005AAC9}"/>
              </a:ext>
            </a:extLst>
          </p:cNvPr>
          <p:cNvSpPr txBox="1">
            <a:spLocks/>
          </p:cNvSpPr>
          <p:nvPr/>
        </p:nvSpPr>
        <p:spPr>
          <a:xfrm rot="10800000" flipV="1">
            <a:off x="4210140" y="3152091"/>
            <a:ext cx="4420930" cy="743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sz="1800">
                <a:solidFill>
                  <a:schemeClr val="accent2"/>
                </a:solidFill>
                <a:effectLst/>
                <a:latin typeface="Times New Roman" panose="02020603050405020304" pitchFamily="18" charset="0"/>
                <a:ea typeface="Calibri" panose="020F0502020204030204" pitchFamily="34" charset="0"/>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pPr>
              <a:buClr>
                <a:srgbClr val="3F4D53"/>
              </a:buClr>
            </a:pPr>
            <a:r>
              <a:rPr lang="en-US" sz="1600" b="1" dirty="0">
                <a:solidFill>
                  <a:srgbClr val="45565D"/>
                </a:solidFill>
                <a:latin typeface="Poppins"/>
                <a:cs typeface="Poppins"/>
              </a:rPr>
              <a:t>Longitudinal detail section in spandrel  1</a:t>
            </a:r>
          </a:p>
        </p:txBody>
      </p:sp>
    </p:spTree>
    <p:extLst>
      <p:ext uri="{BB962C8B-B14F-4D97-AF65-F5344CB8AC3E}">
        <p14:creationId xmlns:p14="http://schemas.microsoft.com/office/powerpoint/2010/main" val="4446222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sp>
        <p:nvSpPr>
          <p:cNvPr id="9851" name="Google Shape;9851;p37"/>
          <p:cNvSpPr txBox="1">
            <a:spLocks noGrp="1"/>
          </p:cNvSpPr>
          <p:nvPr>
            <p:ph type="subTitle" idx="1"/>
          </p:nvPr>
        </p:nvSpPr>
        <p:spPr>
          <a:xfrm>
            <a:off x="727200" y="1649213"/>
            <a:ext cx="7581600" cy="1420982"/>
          </a:xfrm>
          <a:prstGeom prst="rect">
            <a:avLst/>
          </a:prstGeom>
        </p:spPr>
        <p:txBody>
          <a:bodyPr spcFirstLastPara="1" wrap="square" lIns="91425" tIns="91425" rIns="91425" bIns="91425" anchor="ctr" anchorCtr="0">
            <a:noAutofit/>
          </a:bodyPr>
          <a:lstStyle/>
          <a:p>
            <a:pPr marL="0" indent="0"/>
            <a:r>
              <a:rPr lang="en-US" sz="2400" b="1" dirty="0"/>
              <a:t>Analysis and Design of Mat Foundation</a:t>
            </a:r>
          </a:p>
          <a:p>
            <a:pPr marL="0" lvl="0" indent="0" algn="ctr" rtl="0">
              <a:spcBef>
                <a:spcPts val="0"/>
              </a:spcBef>
              <a:spcAft>
                <a:spcPts val="0"/>
              </a:spcAft>
              <a:buNone/>
            </a:pPr>
            <a:endParaRPr dirty="0"/>
          </a:p>
        </p:txBody>
      </p:sp>
    </p:spTree>
    <p:extLst>
      <p:ext uri="{BB962C8B-B14F-4D97-AF65-F5344CB8AC3E}">
        <p14:creationId xmlns:p14="http://schemas.microsoft.com/office/powerpoint/2010/main" val="382234246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5">
                    <a:lumMod val="75000"/>
                  </a:schemeClr>
                </a:solidFill>
              </a:rPr>
              <a:t>Why Mat Foundation Should Be Used?</a:t>
            </a:r>
            <a:endParaRPr dirty="0">
              <a:solidFill>
                <a:schemeClr val="accent5">
                  <a:lumMod val="75000"/>
                </a:schemeClr>
              </a:solidFill>
            </a:endParaRPr>
          </a:p>
        </p:txBody>
      </p:sp>
      <p:grpSp>
        <p:nvGrpSpPr>
          <p:cNvPr id="2" name="Google Shape;14109;p53"/>
          <p:cNvGrpSpPr/>
          <p:nvPr/>
        </p:nvGrpSpPr>
        <p:grpSpPr>
          <a:xfrm>
            <a:off x="6847185" y="663839"/>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4122;p53"/>
          <p:cNvGrpSpPr/>
          <p:nvPr/>
        </p:nvGrpSpPr>
        <p:grpSpPr>
          <a:xfrm>
            <a:off x="774578" y="650344"/>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8" name="Google Shape;14138;p53"/>
          <p:cNvSpPr txBox="1">
            <a:spLocks noGrp="1"/>
          </p:cNvSpPr>
          <p:nvPr>
            <p:ph type="subTitle" idx="1"/>
          </p:nvPr>
        </p:nvSpPr>
        <p:spPr>
          <a:xfrm>
            <a:off x="5647038" y="4395916"/>
            <a:ext cx="2965622" cy="1495167"/>
          </a:xfrm>
          <a:prstGeom prst="rect">
            <a:avLst/>
          </a:prstGeom>
        </p:spPr>
        <p:txBody>
          <a:bodyPr spcFirstLastPara="1" wrap="square" lIns="91425" tIns="91425" rIns="91425" bIns="91425" anchor="ctr" anchorCtr="0">
            <a:noAutofit/>
          </a:bodyPr>
          <a:lstStyle/>
          <a:p>
            <a:pPr lvl="0" indent="-457200" algn="l">
              <a:buClr>
                <a:schemeClr val="dk1"/>
              </a:buClr>
              <a:buSzPts val="1100"/>
            </a:pPr>
            <a:endParaRPr sz="2400" dirty="0">
              <a:solidFill>
                <a:schemeClr val="accent6"/>
              </a:solidFill>
            </a:endParaRPr>
          </a:p>
        </p:txBody>
      </p:sp>
      <p:sp>
        <p:nvSpPr>
          <p:cNvPr id="35" name="Title 34"/>
          <p:cNvSpPr>
            <a:spLocks noGrp="1"/>
          </p:cNvSpPr>
          <p:nvPr>
            <p:ph type="title" idx="3"/>
          </p:nvPr>
        </p:nvSpPr>
        <p:spPr>
          <a:xfrm>
            <a:off x="2612523" y="4505400"/>
            <a:ext cx="2327100" cy="638100"/>
          </a:xfrm>
        </p:spPr>
        <p:txBody>
          <a:bodyPr/>
          <a:lstStyle/>
          <a:p>
            <a:endParaRPr lang="en-US" dirty="0"/>
          </a:p>
        </p:txBody>
      </p:sp>
      <p:graphicFrame>
        <p:nvGraphicFramePr>
          <p:cNvPr id="33" name="Google Shape;14031;p51"/>
          <p:cNvGraphicFramePr/>
          <p:nvPr>
            <p:extLst>
              <p:ext uri="{D42A27DB-BD31-4B8C-83A1-F6EECF244321}">
                <p14:modId xmlns:p14="http://schemas.microsoft.com/office/powerpoint/2010/main" val="1712408451"/>
              </p:ext>
            </p:extLst>
          </p:nvPr>
        </p:nvGraphicFramePr>
        <p:xfrm>
          <a:off x="954881" y="1965721"/>
          <a:ext cx="7760042" cy="1293955"/>
        </p:xfrm>
        <a:graphic>
          <a:graphicData uri="http://schemas.openxmlformats.org/drawingml/2006/table">
            <a:tbl>
              <a:tblPr>
                <a:noFill/>
                <a:tableStyleId>{ECEEDDAF-1F70-4766-8B4D-EC6E71D6DCF3}</a:tableStyleId>
              </a:tblPr>
              <a:tblGrid>
                <a:gridCol w="1533801">
                  <a:extLst>
                    <a:ext uri="{9D8B030D-6E8A-4147-A177-3AD203B41FA5}">
                      <a16:colId xmlns:a16="http://schemas.microsoft.com/office/drawing/2014/main" val="20001"/>
                    </a:ext>
                  </a:extLst>
                </a:gridCol>
                <a:gridCol w="1924634">
                  <a:extLst>
                    <a:ext uri="{9D8B030D-6E8A-4147-A177-3AD203B41FA5}">
                      <a16:colId xmlns:a16="http://schemas.microsoft.com/office/drawing/2014/main" val="20002"/>
                    </a:ext>
                  </a:extLst>
                </a:gridCol>
                <a:gridCol w="1214739">
                  <a:extLst>
                    <a:ext uri="{9D8B030D-6E8A-4147-A177-3AD203B41FA5}">
                      <a16:colId xmlns:a16="http://schemas.microsoft.com/office/drawing/2014/main" val="20003"/>
                    </a:ext>
                  </a:extLst>
                </a:gridCol>
                <a:gridCol w="1543434">
                  <a:extLst>
                    <a:ext uri="{9D8B030D-6E8A-4147-A177-3AD203B41FA5}">
                      <a16:colId xmlns:a16="http://schemas.microsoft.com/office/drawing/2014/main" val="20004"/>
                    </a:ext>
                  </a:extLst>
                </a:gridCol>
                <a:gridCol w="1543434">
                  <a:extLst>
                    <a:ext uri="{9D8B030D-6E8A-4147-A177-3AD203B41FA5}">
                      <a16:colId xmlns:a16="http://schemas.microsoft.com/office/drawing/2014/main" val="20005"/>
                    </a:ext>
                  </a:extLst>
                </a:gridCol>
              </a:tblGrid>
              <a:tr h="539575">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a:cs typeface="Poppins" charset="0"/>
                          <a:sym typeface="Arial"/>
                        </a:rPr>
                        <a:t>Summation of the columns load (</a:t>
                      </a:r>
                      <a:r>
                        <a:rPr lang="en-US" sz="1100" b="0" i="0" u="none" strike="noStrike" cap="none" dirty="0" err="1">
                          <a:solidFill>
                            <a:schemeClr val="accent1"/>
                          </a:solidFill>
                          <a:latin typeface="Poppins" charset="0"/>
                          <a:ea typeface="Times New Roman"/>
                          <a:cs typeface="Poppins" charset="0"/>
                          <a:sym typeface="Arial"/>
                        </a:rPr>
                        <a:t>kN</a:t>
                      </a:r>
                      <a:r>
                        <a:rPr lang="en-US" sz="1100" b="0" i="0" u="none" strike="noStrike" cap="none" dirty="0">
                          <a:solidFill>
                            <a:schemeClr val="accent1"/>
                          </a:solidFill>
                          <a:latin typeface="Poppins" charset="0"/>
                          <a:ea typeface="Times New Roman"/>
                          <a:cs typeface="Poppins" charset="0"/>
                          <a:sym typeface="Arial"/>
                        </a:rPr>
                        <a:t>)</a:t>
                      </a:r>
                    </a:p>
                  </a:txBody>
                  <a:tcPr marL="68580" marR="68580" marT="0" marB="0" anchor="ctr">
                    <a:lnL w="12700" cap="flat" cmpd="sng" algn="ctr">
                      <a:solidFill>
                        <a:schemeClr val="tx1"/>
                      </a:solidFill>
                      <a:prstDash val="solid"/>
                      <a:round/>
                      <a:headEnd type="none" w="med" len="med"/>
                      <a:tailEnd type="none" w="med" len="med"/>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a:cs typeface="Poppins" charset="0"/>
                          <a:sym typeface="Arial"/>
                        </a:rPr>
                        <a:t>Bearing capacity(kN/m</a:t>
                      </a:r>
                      <a:r>
                        <a:rPr lang="en-US" sz="1100" b="0" i="0" u="none" strike="noStrike" cap="none" baseline="30000" dirty="0">
                          <a:solidFill>
                            <a:schemeClr val="accent1"/>
                          </a:solidFill>
                          <a:latin typeface="Poppins" charset="0"/>
                          <a:ea typeface="Times New Roman"/>
                          <a:cs typeface="Poppins" charset="0"/>
                          <a:sym typeface="Arial"/>
                        </a:rPr>
                        <a:t>2</a:t>
                      </a:r>
                      <a:r>
                        <a:rPr lang="en-US" sz="1100" b="0" i="0" u="none" strike="noStrike" cap="none" dirty="0">
                          <a:solidFill>
                            <a:schemeClr val="accent1"/>
                          </a:solidFill>
                          <a:latin typeface="Poppins" charset="0"/>
                          <a:ea typeface="Times New Roman"/>
                          <a:cs typeface="Poppins" charset="0"/>
                          <a:sym typeface="Arial"/>
                        </a:rPr>
                        <a:t>)</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a:cs typeface="Poppins" charset="0"/>
                          <a:sym typeface="Arial"/>
                        </a:rPr>
                        <a:t>Area required for the mat footing (m</a:t>
                      </a:r>
                      <a:r>
                        <a:rPr lang="en-US" sz="1100" b="0" i="0" u="none" strike="noStrike" cap="none" baseline="30000" dirty="0">
                          <a:solidFill>
                            <a:schemeClr val="accent1"/>
                          </a:solidFill>
                          <a:latin typeface="Poppins" charset="0"/>
                          <a:ea typeface="Times New Roman"/>
                          <a:cs typeface="Poppins" charset="0"/>
                          <a:sym typeface="Arial"/>
                        </a:rPr>
                        <a:t>2</a:t>
                      </a:r>
                      <a:r>
                        <a:rPr lang="en-US" sz="1100" b="0" i="0" u="none" strike="noStrike" cap="none" dirty="0">
                          <a:solidFill>
                            <a:schemeClr val="accent1"/>
                          </a:solidFill>
                          <a:latin typeface="Poppins" charset="0"/>
                          <a:ea typeface="Times New Roman"/>
                          <a:cs typeface="Poppins" charset="0"/>
                          <a:sym typeface="Arial"/>
                        </a:rPr>
                        <a:t>)</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a:cs typeface="Poppins" charset="0"/>
                          <a:sym typeface="Arial"/>
                        </a:rPr>
                        <a:t>50% of floor area (m</a:t>
                      </a:r>
                      <a:r>
                        <a:rPr lang="en-US" sz="1100" b="0" i="0" u="none" strike="noStrike" cap="none" baseline="30000" dirty="0">
                          <a:solidFill>
                            <a:schemeClr val="accent1"/>
                          </a:solidFill>
                          <a:latin typeface="Poppins" charset="0"/>
                          <a:ea typeface="Times New Roman"/>
                          <a:cs typeface="Poppins" charset="0"/>
                          <a:sym typeface="Arial"/>
                        </a:rPr>
                        <a:t>2</a:t>
                      </a:r>
                      <a:r>
                        <a:rPr lang="en-US" sz="1100" b="0" i="0" u="none" strike="noStrike" cap="none" dirty="0">
                          <a:solidFill>
                            <a:schemeClr val="accent1"/>
                          </a:solidFill>
                          <a:latin typeface="Poppins" charset="0"/>
                          <a:ea typeface="Times New Roman"/>
                          <a:cs typeface="Poppins" charset="0"/>
                          <a:sym typeface="Arial"/>
                        </a:rPr>
                        <a:t>)</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tc>
                  <a:txBody>
                    <a:bodyPr/>
                    <a:lstStyle/>
                    <a:p>
                      <a:pPr marL="0" marR="0" algn="ctr">
                        <a:lnSpc>
                          <a:spcPct val="150000"/>
                        </a:lnSpc>
                        <a:spcBef>
                          <a:spcPts val="0"/>
                        </a:spcBef>
                        <a:spcAft>
                          <a:spcPts val="0"/>
                        </a:spcAft>
                      </a:pPr>
                      <a:r>
                        <a:rPr lang="en-US" sz="1100" b="0" i="0" u="none" strike="noStrike" cap="none" dirty="0">
                          <a:solidFill>
                            <a:schemeClr val="accent1"/>
                          </a:solidFill>
                          <a:latin typeface="Poppins" charset="0"/>
                          <a:ea typeface="Times New Roman"/>
                          <a:cs typeface="Poppins" charset="0"/>
                          <a:sym typeface="Arial"/>
                        </a:rPr>
                        <a:t>Case </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539575">
                <a:tc>
                  <a:txBody>
                    <a:bodyPr/>
                    <a:lstStyle/>
                    <a:p>
                      <a:pPr marL="0" marR="0" algn="ctr">
                        <a:lnSpc>
                          <a:spcPct val="150000"/>
                        </a:lnSpc>
                        <a:spcBef>
                          <a:spcPts val="0"/>
                        </a:spcBef>
                        <a:spcAft>
                          <a:spcPts val="0"/>
                        </a:spcAft>
                      </a:pPr>
                      <a:r>
                        <a:rPr lang="en-US" sz="1100" b="0" i="0" u="none" strike="noStrike" cap="none" dirty="0">
                          <a:solidFill>
                            <a:schemeClr val="accent6"/>
                          </a:solidFill>
                          <a:latin typeface="Poppins" charset="0"/>
                          <a:ea typeface="Times New Roman"/>
                          <a:cs typeface="Poppins" charset="0"/>
                          <a:sym typeface="Arial"/>
                        </a:rPr>
                        <a:t>252835.61</a:t>
                      </a:r>
                    </a:p>
                  </a:txBody>
                  <a:tcPr marL="68580" marR="68580" marT="0" marB="0" anchor="ctr">
                    <a:lnL w="19050" cap="flat" cmpd="sng" algn="ctr">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0"/>
                        </a:spcAft>
                      </a:pPr>
                      <a:r>
                        <a:rPr lang="en-US" sz="1100" b="0" i="0" u="none" strike="noStrike" cap="none" dirty="0">
                          <a:solidFill>
                            <a:schemeClr val="accent6"/>
                          </a:solidFill>
                          <a:latin typeface="Poppins" charset="0"/>
                          <a:ea typeface="Times New Roman"/>
                          <a:cs typeface="Poppins" charset="0"/>
                          <a:sym typeface="Arial"/>
                        </a:rPr>
                        <a:t>250</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0"/>
                        </a:spcAft>
                      </a:pPr>
                      <a:r>
                        <a:rPr lang="en-US" sz="1100" b="0" i="0" u="none" strike="noStrike" cap="none" dirty="0">
                          <a:solidFill>
                            <a:schemeClr val="accent6"/>
                          </a:solidFill>
                          <a:latin typeface="Poppins" charset="0"/>
                          <a:ea typeface="Times New Roman"/>
                          <a:cs typeface="Poppins" charset="0"/>
                          <a:sym typeface="Arial"/>
                        </a:rPr>
                        <a:t>1011.34244</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0"/>
                        </a:spcAft>
                      </a:pPr>
                      <a:r>
                        <a:rPr lang="en-US" sz="1100" b="0" i="0" u="none" strike="noStrike" cap="none" dirty="0">
                          <a:solidFill>
                            <a:schemeClr val="accent6"/>
                          </a:solidFill>
                          <a:latin typeface="Poppins" charset="0"/>
                          <a:ea typeface="Times New Roman"/>
                          <a:cs typeface="Poppins" charset="0"/>
                          <a:sym typeface="Arial"/>
                        </a:rPr>
                        <a:t>966.63</a:t>
                      </a:r>
                    </a:p>
                  </a:txBody>
                  <a:tcPr marL="68580" marR="68580" marT="0" marB="0" anchor="ctr">
                    <a:lnL w="19050" cap="flat" cmpd="sng">
                      <a:solidFill>
                        <a:schemeClr val="accent2"/>
                      </a:solidFill>
                      <a:prstDash val="solid"/>
                      <a:round/>
                      <a:headEnd type="none" w="sm" len="sm"/>
                      <a:tailEnd type="none" w="sm" len="sm"/>
                    </a:lnL>
                    <a:lnR w="19050" cap="flat" cmpd="sng" algn="ctr">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tc>
                  <a:txBody>
                    <a:bodyPr/>
                    <a:lstStyle/>
                    <a:p>
                      <a:pPr marL="0" marR="0" algn="ctr">
                        <a:lnSpc>
                          <a:spcPct val="150000"/>
                        </a:lnSpc>
                        <a:spcBef>
                          <a:spcPts val="0"/>
                        </a:spcBef>
                        <a:spcAft>
                          <a:spcPts val="0"/>
                        </a:spcAft>
                      </a:pPr>
                      <a:r>
                        <a:rPr lang="en-US" sz="1100" b="0" i="0" u="none" strike="noStrike" cap="none" dirty="0">
                          <a:solidFill>
                            <a:schemeClr val="accent6"/>
                          </a:solidFill>
                          <a:latin typeface="Poppins" charset="0"/>
                          <a:ea typeface="Times New Roman"/>
                          <a:cs typeface="Poppins" charset="0"/>
                          <a:sym typeface="Arial"/>
                        </a:rPr>
                        <a:t>Use mat</a:t>
                      </a:r>
                    </a:p>
                  </a:txBody>
                  <a:tcPr marL="68580" marR="68580" marT="0" marB="0"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lgn="ctr">
                      <a:solidFill>
                        <a:schemeClr val="accent2"/>
                      </a:solidFill>
                      <a:prstDash val="solid"/>
                      <a:round/>
                      <a:headEnd type="none" w="sm" len="sm"/>
                      <a:tailEnd type="none" w="sm" len="sm"/>
                    </a:lnT>
                    <a:lnB w="19050" cap="flat" cmpd="sng" algn="ctr">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sp>
        <p:nvSpPr>
          <p:cNvPr id="34" name="Subtitle 33"/>
          <p:cNvSpPr>
            <a:spLocks noGrp="1"/>
          </p:cNvSpPr>
          <p:nvPr>
            <p:ph type="subTitle" idx="4"/>
          </p:nvPr>
        </p:nvSpPr>
        <p:spPr/>
        <p:txBody>
          <a:bodyPr/>
          <a:lstStyle/>
          <a:p>
            <a:endParaRPr lang="en-US"/>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200489" y="2522031"/>
            <a:ext cx="8520600" cy="1530985"/>
          </a:xfrm>
          <a:prstGeom prst="rect">
            <a:avLst/>
          </a:prstGeom>
        </p:spPr>
        <p:txBody>
          <a:bodyPr spcFirstLastPara="1" wrap="square" lIns="91425" tIns="91425" rIns="91425" bIns="91425" anchor="t" anchorCtr="0">
            <a:noAutofit/>
          </a:bodyPr>
          <a:lstStyle/>
          <a:p>
            <a:pPr>
              <a:buNone/>
            </a:pPr>
            <a:r>
              <a:rPr lang="en-US" sz="1600" dirty="0"/>
              <a:t>Mat thickness will be determined according to this conceptual design equation:</a:t>
            </a:r>
          </a:p>
          <a:p>
            <a:pPr>
              <a:buNone/>
            </a:pPr>
            <a:endParaRPr lang="en-US" sz="1600" dirty="0"/>
          </a:p>
          <a:p>
            <a:pPr>
              <a:buNone/>
            </a:pPr>
            <a:r>
              <a:rPr lang="en-US" sz="1600" dirty="0"/>
              <a:t>Mat thickness = Number of floors *10 cm</a:t>
            </a:r>
          </a:p>
          <a:p>
            <a:pPr>
              <a:buNone/>
            </a:pPr>
            <a:endParaRPr lang="en-US" sz="1600" dirty="0"/>
          </a:p>
          <a:p>
            <a:pPr>
              <a:buNone/>
            </a:pPr>
            <a:r>
              <a:rPr lang="en-US" sz="1600" dirty="0"/>
              <a:t>Since the structure has 5 floors, mat preliminary thickness will be 50 cm.</a:t>
            </a:r>
          </a:p>
          <a:p>
            <a:pPr marL="0" lvl="0" indent="0" algn="ctr" rtl="0">
              <a:spcBef>
                <a:spcPts val="0"/>
              </a:spcBef>
              <a:spcAft>
                <a:spcPts val="1600"/>
              </a:spcAft>
              <a:buNone/>
            </a:pP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1703270" y="1215477"/>
            <a:ext cx="5746800"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 Preliminary M</a:t>
            </a:r>
            <a:r>
              <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rPr>
              <a:t>at</a:t>
            </a:r>
            <a:r>
              <a:rPr kumimoji="0" lang="en-US" sz="2800" b="0" i="0" u="none" strike="noStrike" kern="0" cap="none" spc="0" normalizeH="0" noProof="0" dirty="0">
                <a:ln>
                  <a:noFill/>
                </a:ln>
                <a:solidFill>
                  <a:schemeClr val="accent5">
                    <a:lumMod val="75000"/>
                  </a:schemeClr>
                </a:solidFill>
                <a:effectLst/>
                <a:uLnTx/>
                <a:uFillTx/>
                <a:latin typeface="Poppins SemiBold"/>
                <a:ea typeface="Poppins SemiBold"/>
                <a:cs typeface="Poppins SemiBold"/>
                <a:sym typeface="Poppins SemiBold"/>
              </a:rPr>
              <a:t> Thickness</a:t>
            </a:r>
            <a:r>
              <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rPr>
              <a:t> </a:t>
            </a: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558835" y="1768270"/>
            <a:ext cx="3247046" cy="579514"/>
          </a:xfrm>
          <a:prstGeom prst="rect">
            <a:avLst/>
          </a:prstGeom>
        </p:spPr>
        <p:txBody>
          <a:bodyPr spcFirstLastPara="1" wrap="square" lIns="91425" tIns="91425" rIns="91425" bIns="91425" anchor="t" anchorCtr="0">
            <a:noAutofit/>
          </a:bodyPr>
          <a:lstStyle/>
          <a:p>
            <a:r>
              <a:rPr lang="en-US" sz="1600" dirty="0"/>
              <a:t>Punching shear check:</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Evaluation of Preliminary Dimensions</a:t>
            </a:r>
            <a:r>
              <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rPr>
              <a:t> </a:t>
            </a: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792" name="Google Shape;10415;p42"/>
          <p:cNvSpPr txBox="1">
            <a:spLocks/>
          </p:cNvSpPr>
          <p:nvPr/>
        </p:nvSpPr>
        <p:spPr>
          <a:xfrm>
            <a:off x="760662" y="2872141"/>
            <a:ext cx="3255284" cy="2688400"/>
          </a:xfrm>
          <a:prstGeom prst="rect">
            <a:avLst/>
          </a:prstGeom>
          <a:noFill/>
          <a:ln>
            <a:noFill/>
          </a:ln>
        </p:spPr>
        <p:txBody>
          <a:bodyPr spcFirstLastPara="1" wrap="square" lIns="91425" tIns="91425" rIns="91425" bIns="91425" anchor="t" anchorCtr="0">
            <a:noAutofit/>
          </a:bodyPr>
          <a:lstStyle/>
          <a:p>
            <a:pPr marL="457200" lvl="0" indent="-317500" algn="ctr">
              <a:buClr>
                <a:schemeClr val="accent2"/>
              </a:buClr>
              <a:buSzPts val="1400"/>
            </a:pPr>
            <a:r>
              <a:rPr lang="en-US" dirty="0">
                <a:solidFill>
                  <a:schemeClr val="accent2"/>
                </a:solidFill>
                <a:latin typeface="Poppins Light"/>
                <a:cs typeface="Poppins Light"/>
                <a:sym typeface="Poppins Light"/>
              </a:rPr>
              <a:t>The value of punching shear ratio must be lower than 1 for the depth to be adequate. However punching shear values were larger than 1 in most of the columns</a:t>
            </a:r>
          </a:p>
        </p:txBody>
      </p:sp>
      <p:pic>
        <p:nvPicPr>
          <p:cNvPr id="793" name="Picture 792"/>
          <p:cNvPicPr/>
          <p:nvPr/>
        </p:nvPicPr>
        <p:blipFill>
          <a:blip r:embed="rId3" cstate="print">
            <a:extLst>
              <a:ext uri="{28A0092B-C50C-407E-A947-70E740481C1C}">
                <a14:useLocalDpi xmlns:a14="http://schemas.microsoft.com/office/drawing/2010/main" val="0"/>
              </a:ext>
            </a:extLst>
          </a:blip>
          <a:stretch>
            <a:fillRect/>
          </a:stretch>
        </p:blipFill>
        <p:spPr>
          <a:xfrm>
            <a:off x="4133274" y="1865870"/>
            <a:ext cx="4546455" cy="3080805"/>
          </a:xfrm>
          <a:prstGeom prst="rect">
            <a:avLst/>
          </a:prstGeom>
          <a:noFill/>
          <a:ln w="9525">
            <a:solidFill>
              <a:schemeClr val="tx1"/>
            </a:solidFill>
            <a:miter lim="800000"/>
            <a:headEnd/>
            <a:tailEnd/>
          </a:ln>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Final Mat Dimensions</a:t>
            </a:r>
            <a:r>
              <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rPr>
              <a:t> </a:t>
            </a: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794" name="Text Placeholder 793"/>
          <p:cNvSpPr>
            <a:spLocks noGrp="1"/>
          </p:cNvSpPr>
          <p:nvPr>
            <p:ph type="body" idx="1"/>
          </p:nvPr>
        </p:nvSpPr>
        <p:spPr/>
        <p:txBody>
          <a:bodyPr/>
          <a:lstStyle/>
          <a:p>
            <a:endParaRPr lang="en-US"/>
          </a:p>
        </p:txBody>
      </p:sp>
      <p:pic>
        <p:nvPicPr>
          <p:cNvPr id="795" name="Picture 794"/>
          <p:cNvPicPr/>
          <p:nvPr/>
        </p:nvPicPr>
        <p:blipFill>
          <a:blip r:embed="rId3" cstate="print"/>
          <a:srcRect/>
          <a:stretch>
            <a:fillRect/>
          </a:stretch>
        </p:blipFill>
        <p:spPr bwMode="auto">
          <a:xfrm>
            <a:off x="2212872" y="1761330"/>
            <a:ext cx="4879906" cy="3210789"/>
          </a:xfrm>
          <a:prstGeom prst="rect">
            <a:avLst/>
          </a:prstGeom>
          <a:noFill/>
          <a:ln w="9525">
            <a:solidFill>
              <a:schemeClr val="tx1"/>
            </a:solidFill>
            <a:miter lim="800000"/>
            <a:headEnd/>
            <a:tailEnd/>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888"/>
        <p:cNvGrpSpPr/>
        <p:nvPr/>
      </p:nvGrpSpPr>
      <p:grpSpPr>
        <a:xfrm>
          <a:off x="0" y="0"/>
          <a:ext cx="0" cy="0"/>
          <a:chOff x="0" y="0"/>
          <a:chExt cx="0" cy="0"/>
        </a:xfrm>
      </p:grpSpPr>
      <p:sp>
        <p:nvSpPr>
          <p:cNvPr id="13889" name="Google Shape;13889;p49"/>
          <p:cNvSpPr txBox="1">
            <a:spLocks noGrp="1"/>
          </p:cNvSpPr>
          <p:nvPr>
            <p:ph type="title"/>
          </p:nvPr>
        </p:nvSpPr>
        <p:spPr>
          <a:xfrm>
            <a:off x="1698600" y="438450"/>
            <a:ext cx="574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Project Stages</a:t>
            </a:r>
            <a:endParaRPr dirty="0"/>
          </a:p>
        </p:txBody>
      </p:sp>
      <p:grpSp>
        <p:nvGrpSpPr>
          <p:cNvPr id="13890" name="Google Shape;13890;p49"/>
          <p:cNvGrpSpPr/>
          <p:nvPr/>
        </p:nvGrpSpPr>
        <p:grpSpPr>
          <a:xfrm>
            <a:off x="5586482" y="675728"/>
            <a:ext cx="1357025" cy="21378"/>
            <a:chOff x="3018325" y="3484425"/>
            <a:chExt cx="798250" cy="12575"/>
          </a:xfrm>
        </p:grpSpPr>
        <p:sp>
          <p:nvSpPr>
            <p:cNvPr id="13891" name="Google Shape;13891;p49"/>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49"/>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49"/>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49"/>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49"/>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49"/>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49"/>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49"/>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49"/>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49"/>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49"/>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49"/>
          <p:cNvGrpSpPr/>
          <p:nvPr/>
        </p:nvGrpSpPr>
        <p:grpSpPr>
          <a:xfrm>
            <a:off x="2200504" y="675728"/>
            <a:ext cx="1356940" cy="21378"/>
            <a:chOff x="2940000" y="3484425"/>
            <a:chExt cx="798200" cy="12575"/>
          </a:xfrm>
        </p:grpSpPr>
        <p:sp>
          <p:nvSpPr>
            <p:cNvPr id="13903" name="Google Shape;13903;p49"/>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49"/>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49"/>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49"/>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49"/>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49"/>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49"/>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49"/>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49"/>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49"/>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49"/>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4" name="Google Shape;13914;p49"/>
          <p:cNvSpPr/>
          <p:nvPr/>
        </p:nvSpPr>
        <p:spPr>
          <a:xfrm>
            <a:off x="688318" y="2561997"/>
            <a:ext cx="1670700" cy="1668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49"/>
          <p:cNvSpPr/>
          <p:nvPr/>
        </p:nvSpPr>
        <p:spPr>
          <a:xfrm>
            <a:off x="2879444" y="2051572"/>
            <a:ext cx="1670700" cy="1668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49"/>
          <p:cNvSpPr/>
          <p:nvPr/>
        </p:nvSpPr>
        <p:spPr>
          <a:xfrm>
            <a:off x="5070570" y="1572236"/>
            <a:ext cx="1670700" cy="1668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17" name="Google Shape;13917;p49"/>
          <p:cNvCxnSpPr>
            <a:stCxn id="13914" idx="1"/>
            <a:endCxn id="13915" idx="2"/>
          </p:cNvCxnSpPr>
          <p:nvPr/>
        </p:nvCxnSpPr>
        <p:spPr>
          <a:xfrm>
            <a:off x="688318" y="3396297"/>
            <a:ext cx="3026400" cy="324000"/>
          </a:xfrm>
          <a:prstGeom prst="bentConnector4">
            <a:avLst>
              <a:gd name="adj1" fmla="val -7868"/>
              <a:gd name="adj2" fmla="val 330995"/>
            </a:avLst>
          </a:prstGeom>
          <a:noFill/>
          <a:ln w="9525" cap="flat" cmpd="sng">
            <a:solidFill>
              <a:schemeClr val="accent2"/>
            </a:solidFill>
            <a:prstDash val="solid"/>
            <a:round/>
            <a:headEnd type="none" w="med" len="med"/>
            <a:tailEnd type="triangle" w="med" len="med"/>
          </a:ln>
        </p:spPr>
      </p:cxnSp>
      <p:cxnSp>
        <p:nvCxnSpPr>
          <p:cNvPr id="13918" name="Google Shape;13918;p49"/>
          <p:cNvCxnSpPr>
            <a:stCxn id="13915" idx="1"/>
            <a:endCxn id="13916" idx="0"/>
          </p:cNvCxnSpPr>
          <p:nvPr/>
        </p:nvCxnSpPr>
        <p:spPr>
          <a:xfrm rot="10800000" flipH="1">
            <a:off x="2879444" y="1572236"/>
            <a:ext cx="3026476" cy="1313636"/>
          </a:xfrm>
          <a:prstGeom prst="bentConnector4">
            <a:avLst>
              <a:gd name="adj1" fmla="val -7553"/>
              <a:gd name="adj2" fmla="val 117402"/>
            </a:avLst>
          </a:prstGeom>
          <a:noFill/>
          <a:ln w="9525" cap="flat" cmpd="sng">
            <a:solidFill>
              <a:schemeClr val="accent2"/>
            </a:solidFill>
            <a:prstDash val="solid"/>
            <a:round/>
            <a:headEnd type="none" w="med" len="med"/>
            <a:tailEnd type="triangle" w="med" len="med"/>
          </a:ln>
        </p:spPr>
      </p:cxnSp>
      <p:cxnSp>
        <p:nvCxnSpPr>
          <p:cNvPr id="13919" name="Google Shape;13919;p49"/>
          <p:cNvCxnSpPr>
            <a:cxnSpLocks/>
          </p:cNvCxnSpPr>
          <p:nvPr/>
        </p:nvCxnSpPr>
        <p:spPr>
          <a:xfrm rot="-5400000" flipH="1">
            <a:off x="6577946" y="2521358"/>
            <a:ext cx="1256400" cy="2651700"/>
          </a:xfrm>
          <a:prstGeom prst="bentConnector2">
            <a:avLst/>
          </a:prstGeom>
          <a:noFill/>
          <a:ln w="9525" cap="flat" cmpd="sng">
            <a:solidFill>
              <a:schemeClr val="accent2"/>
            </a:solidFill>
            <a:prstDash val="solid"/>
            <a:round/>
            <a:headEnd type="none" w="med" len="med"/>
            <a:tailEnd type="none" w="med" len="med"/>
          </a:ln>
        </p:spPr>
      </p:cxnSp>
      <p:cxnSp>
        <p:nvCxnSpPr>
          <p:cNvPr id="13920" name="Google Shape;13920;p49"/>
          <p:cNvCxnSpPr>
            <a:cxnSpLocks/>
            <a:stCxn id="13914" idx="0"/>
          </p:cNvCxnSpPr>
          <p:nvPr/>
        </p:nvCxnSpPr>
        <p:spPr>
          <a:xfrm rot="16200000" flipV="1">
            <a:off x="448233" y="1486561"/>
            <a:ext cx="633329" cy="1517543"/>
          </a:xfrm>
          <a:prstGeom prst="bentConnector2">
            <a:avLst/>
          </a:prstGeom>
          <a:noFill/>
          <a:ln w="9525" cap="flat" cmpd="sng">
            <a:solidFill>
              <a:schemeClr val="accent2"/>
            </a:solidFill>
            <a:prstDash val="solid"/>
            <a:round/>
            <a:headEnd type="triangle" w="med" len="med"/>
            <a:tailEnd type="none" w="med" len="med"/>
          </a:ln>
        </p:spPr>
      </p:cxnSp>
      <p:sp>
        <p:nvSpPr>
          <p:cNvPr id="13921" name="Google Shape;13921;p49"/>
          <p:cNvSpPr txBox="1">
            <a:spLocks noGrp="1"/>
          </p:cNvSpPr>
          <p:nvPr>
            <p:ph type="ctrTitle" idx="4294967295"/>
          </p:nvPr>
        </p:nvSpPr>
        <p:spPr>
          <a:xfrm>
            <a:off x="830518" y="2742961"/>
            <a:ext cx="1386300" cy="34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a:t>Stage 1</a:t>
            </a:r>
            <a:endParaRPr sz="1400"/>
          </a:p>
        </p:txBody>
      </p:sp>
      <p:sp>
        <p:nvSpPr>
          <p:cNvPr id="13922" name="Google Shape;13922;p49"/>
          <p:cNvSpPr txBox="1">
            <a:spLocks noGrp="1"/>
          </p:cNvSpPr>
          <p:nvPr>
            <p:ph type="subTitle" idx="4294967295"/>
          </p:nvPr>
        </p:nvSpPr>
        <p:spPr>
          <a:xfrm>
            <a:off x="852118" y="3351547"/>
            <a:ext cx="1343100" cy="626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dirty="0"/>
              <a:t>Preliminary dimensions.</a:t>
            </a:r>
            <a:endParaRPr sz="1200" dirty="0"/>
          </a:p>
        </p:txBody>
      </p:sp>
      <p:sp>
        <p:nvSpPr>
          <p:cNvPr id="13923" name="Google Shape;13923;p49"/>
          <p:cNvSpPr txBox="1">
            <a:spLocks noGrp="1"/>
          </p:cNvSpPr>
          <p:nvPr>
            <p:ph type="ctrTitle" idx="4294967295"/>
          </p:nvPr>
        </p:nvSpPr>
        <p:spPr>
          <a:xfrm>
            <a:off x="3021643" y="2232536"/>
            <a:ext cx="1386300" cy="34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chemeClr val="accent1"/>
                </a:solidFill>
              </a:rPr>
              <a:t>Stage 2</a:t>
            </a:r>
            <a:endParaRPr sz="1400" dirty="0">
              <a:solidFill>
                <a:schemeClr val="accent1"/>
              </a:solidFill>
            </a:endParaRPr>
          </a:p>
        </p:txBody>
      </p:sp>
      <p:sp>
        <p:nvSpPr>
          <p:cNvPr id="13924" name="Google Shape;13924;p49"/>
          <p:cNvSpPr txBox="1">
            <a:spLocks noGrp="1"/>
          </p:cNvSpPr>
          <p:nvPr>
            <p:ph type="subTitle" idx="4294967295"/>
          </p:nvPr>
        </p:nvSpPr>
        <p:spPr>
          <a:xfrm>
            <a:off x="3043243" y="2841122"/>
            <a:ext cx="1343100" cy="626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dirty="0">
                <a:solidFill>
                  <a:schemeClr val="accent1"/>
                </a:solidFill>
              </a:rPr>
              <a:t>Analysis for gravvity.</a:t>
            </a:r>
            <a:endParaRPr sz="1200" dirty="0">
              <a:solidFill>
                <a:schemeClr val="accent1"/>
              </a:solidFill>
            </a:endParaRPr>
          </a:p>
        </p:txBody>
      </p:sp>
      <p:sp>
        <p:nvSpPr>
          <p:cNvPr id="13925" name="Google Shape;13925;p49"/>
          <p:cNvSpPr txBox="1">
            <a:spLocks noGrp="1"/>
          </p:cNvSpPr>
          <p:nvPr>
            <p:ph type="ctrTitle" idx="4294967295"/>
          </p:nvPr>
        </p:nvSpPr>
        <p:spPr>
          <a:xfrm>
            <a:off x="5214993" y="1723736"/>
            <a:ext cx="1386300" cy="34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t>Stage 3</a:t>
            </a:r>
            <a:endParaRPr sz="1400" dirty="0"/>
          </a:p>
        </p:txBody>
      </p:sp>
      <p:sp>
        <p:nvSpPr>
          <p:cNvPr id="13926" name="Google Shape;13926;p49"/>
          <p:cNvSpPr txBox="1">
            <a:spLocks noGrp="1"/>
          </p:cNvSpPr>
          <p:nvPr>
            <p:ph type="subTitle" idx="4294967295"/>
          </p:nvPr>
        </p:nvSpPr>
        <p:spPr>
          <a:xfrm>
            <a:off x="5236593" y="2332322"/>
            <a:ext cx="1343100" cy="626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dirty="0"/>
              <a:t>Seismic analysis.</a:t>
            </a:r>
            <a:endParaRPr sz="1200" dirty="0"/>
          </a:p>
        </p:txBody>
      </p:sp>
      <p:grpSp>
        <p:nvGrpSpPr>
          <p:cNvPr id="13927" name="Google Shape;13927;p49"/>
          <p:cNvGrpSpPr/>
          <p:nvPr/>
        </p:nvGrpSpPr>
        <p:grpSpPr>
          <a:xfrm>
            <a:off x="909186" y="3168074"/>
            <a:ext cx="1228964" cy="106373"/>
            <a:chOff x="3465975" y="2270276"/>
            <a:chExt cx="1986364" cy="171929"/>
          </a:xfrm>
        </p:grpSpPr>
        <p:sp>
          <p:nvSpPr>
            <p:cNvPr id="13928" name="Google Shape;13928;p49"/>
            <p:cNvSpPr/>
            <p:nvPr/>
          </p:nvSpPr>
          <p:spPr>
            <a:xfrm rot="-5400000">
              <a:off x="3725184" y="2270305"/>
              <a:ext cx="171900" cy="1719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49"/>
            <p:cNvSpPr/>
            <p:nvPr/>
          </p:nvSpPr>
          <p:spPr>
            <a:xfrm rot="-5400000">
              <a:off x="3984394" y="2270305"/>
              <a:ext cx="171900" cy="1719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49"/>
            <p:cNvSpPr/>
            <p:nvPr/>
          </p:nvSpPr>
          <p:spPr>
            <a:xfrm rot="-5400000">
              <a:off x="4243603" y="2270305"/>
              <a:ext cx="171900" cy="171900"/>
            </a:xfrm>
            <a:prstGeom prst="ellipse">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49"/>
            <p:cNvSpPr/>
            <p:nvPr/>
          </p:nvSpPr>
          <p:spPr>
            <a:xfrm rot="-5400000">
              <a:off x="4502812" y="2270305"/>
              <a:ext cx="171900" cy="171900"/>
            </a:xfrm>
            <a:prstGeom prst="ellipse">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49"/>
            <p:cNvSpPr/>
            <p:nvPr/>
          </p:nvSpPr>
          <p:spPr>
            <a:xfrm rot="-5400000">
              <a:off x="4762021" y="2270305"/>
              <a:ext cx="171900" cy="171900"/>
            </a:xfrm>
            <a:prstGeom prst="ellipse">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49"/>
            <p:cNvSpPr/>
            <p:nvPr/>
          </p:nvSpPr>
          <p:spPr>
            <a:xfrm rot="-5400000">
              <a:off x="3465975" y="2270305"/>
              <a:ext cx="171900" cy="1719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49"/>
            <p:cNvSpPr/>
            <p:nvPr/>
          </p:nvSpPr>
          <p:spPr>
            <a:xfrm rot="-5400000">
              <a:off x="5021230" y="2270276"/>
              <a:ext cx="171900" cy="171900"/>
            </a:xfrm>
            <a:prstGeom prst="ellipse">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49"/>
            <p:cNvSpPr/>
            <p:nvPr/>
          </p:nvSpPr>
          <p:spPr>
            <a:xfrm rot="-5400000">
              <a:off x="5280440" y="2270276"/>
              <a:ext cx="171900" cy="171900"/>
            </a:xfrm>
            <a:prstGeom prst="ellipse">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49"/>
          <p:cNvGrpSpPr/>
          <p:nvPr/>
        </p:nvGrpSpPr>
        <p:grpSpPr>
          <a:xfrm>
            <a:off x="3112224" y="2657649"/>
            <a:ext cx="1228964" cy="106373"/>
            <a:chOff x="3465975" y="2270276"/>
            <a:chExt cx="1986364" cy="171929"/>
          </a:xfrm>
        </p:grpSpPr>
        <p:sp>
          <p:nvSpPr>
            <p:cNvPr id="13937" name="Google Shape;13937;p49"/>
            <p:cNvSpPr/>
            <p:nvPr/>
          </p:nvSpPr>
          <p:spPr>
            <a:xfrm rot="-5400000">
              <a:off x="3725184" y="2270305"/>
              <a:ext cx="171900" cy="1719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3938" name="Google Shape;13938;p49"/>
            <p:cNvSpPr/>
            <p:nvPr/>
          </p:nvSpPr>
          <p:spPr>
            <a:xfrm rot="-5400000">
              <a:off x="3984394" y="2270305"/>
              <a:ext cx="171900" cy="1719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3939" name="Google Shape;13939;p49"/>
            <p:cNvSpPr/>
            <p:nvPr/>
          </p:nvSpPr>
          <p:spPr>
            <a:xfrm rot="-5400000">
              <a:off x="4243603" y="2270305"/>
              <a:ext cx="171900" cy="171900"/>
            </a:xfrm>
            <a:prstGeom prst="ellipse">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3940" name="Google Shape;13940;p49"/>
            <p:cNvSpPr/>
            <p:nvPr/>
          </p:nvSpPr>
          <p:spPr>
            <a:xfrm rot="-5400000">
              <a:off x="4502812" y="2270305"/>
              <a:ext cx="171900" cy="171900"/>
            </a:xfrm>
            <a:prstGeom prst="ellipse">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3941" name="Google Shape;13941;p49"/>
            <p:cNvSpPr/>
            <p:nvPr/>
          </p:nvSpPr>
          <p:spPr>
            <a:xfrm rot="-5400000">
              <a:off x="4762021" y="2270305"/>
              <a:ext cx="171900" cy="171900"/>
            </a:xfrm>
            <a:prstGeom prst="ellipse">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3942" name="Google Shape;13942;p49"/>
            <p:cNvSpPr/>
            <p:nvPr/>
          </p:nvSpPr>
          <p:spPr>
            <a:xfrm rot="-5400000">
              <a:off x="3465975" y="2270305"/>
              <a:ext cx="171900" cy="1719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3943" name="Google Shape;13943;p49"/>
            <p:cNvSpPr/>
            <p:nvPr/>
          </p:nvSpPr>
          <p:spPr>
            <a:xfrm rot="-5400000">
              <a:off x="5021230" y="2270276"/>
              <a:ext cx="171900" cy="171900"/>
            </a:xfrm>
            <a:prstGeom prst="ellipse">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3944" name="Google Shape;13944;p49"/>
            <p:cNvSpPr/>
            <p:nvPr/>
          </p:nvSpPr>
          <p:spPr>
            <a:xfrm rot="-5400000">
              <a:off x="5280440" y="2270276"/>
              <a:ext cx="171900" cy="171900"/>
            </a:xfrm>
            <a:prstGeom prst="ellipse">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3945" name="Google Shape;13945;p49"/>
          <p:cNvGrpSpPr/>
          <p:nvPr/>
        </p:nvGrpSpPr>
        <p:grpSpPr>
          <a:xfrm>
            <a:off x="5293661" y="2148849"/>
            <a:ext cx="1228964" cy="106373"/>
            <a:chOff x="3465975" y="2270276"/>
            <a:chExt cx="1986364" cy="171929"/>
          </a:xfrm>
        </p:grpSpPr>
        <p:sp>
          <p:nvSpPr>
            <p:cNvPr id="13946" name="Google Shape;13946;p49"/>
            <p:cNvSpPr/>
            <p:nvPr/>
          </p:nvSpPr>
          <p:spPr>
            <a:xfrm rot="-5400000">
              <a:off x="3725184" y="2270305"/>
              <a:ext cx="171900" cy="1719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49"/>
            <p:cNvSpPr/>
            <p:nvPr/>
          </p:nvSpPr>
          <p:spPr>
            <a:xfrm rot="-5400000">
              <a:off x="3984394" y="2270305"/>
              <a:ext cx="171900" cy="1719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49"/>
            <p:cNvSpPr/>
            <p:nvPr/>
          </p:nvSpPr>
          <p:spPr>
            <a:xfrm rot="-5400000">
              <a:off x="4243603" y="2270305"/>
              <a:ext cx="171900" cy="1719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49"/>
            <p:cNvSpPr/>
            <p:nvPr/>
          </p:nvSpPr>
          <p:spPr>
            <a:xfrm rot="-5400000">
              <a:off x="4502812" y="2270305"/>
              <a:ext cx="171900" cy="1719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49"/>
            <p:cNvSpPr/>
            <p:nvPr/>
          </p:nvSpPr>
          <p:spPr>
            <a:xfrm rot="-5400000">
              <a:off x="4762021" y="2270305"/>
              <a:ext cx="171900" cy="1719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49"/>
            <p:cNvSpPr/>
            <p:nvPr/>
          </p:nvSpPr>
          <p:spPr>
            <a:xfrm rot="-5400000">
              <a:off x="3465975" y="2270305"/>
              <a:ext cx="171900" cy="1719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49"/>
            <p:cNvSpPr/>
            <p:nvPr/>
          </p:nvSpPr>
          <p:spPr>
            <a:xfrm rot="-5400000">
              <a:off x="5021230" y="2270276"/>
              <a:ext cx="171900" cy="1719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49"/>
            <p:cNvSpPr/>
            <p:nvPr/>
          </p:nvSpPr>
          <p:spPr>
            <a:xfrm rot="-5400000">
              <a:off x="5280440" y="2270276"/>
              <a:ext cx="171900" cy="171900"/>
            </a:xfrm>
            <a:prstGeom prst="ellipse">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13915;p49">
            <a:extLst>
              <a:ext uri="{FF2B5EF4-FFF2-40B4-BE49-F238E27FC236}">
                <a16:creationId xmlns:a16="http://schemas.microsoft.com/office/drawing/2014/main" id="{09581700-8F01-4BF1-89E4-3A6A261A3B85}"/>
              </a:ext>
            </a:extLst>
          </p:cNvPr>
          <p:cNvSpPr/>
          <p:nvPr/>
        </p:nvSpPr>
        <p:spPr>
          <a:xfrm>
            <a:off x="7084928" y="1476205"/>
            <a:ext cx="1670700" cy="1668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 name="Google Shape;13917;p49">
            <a:extLst>
              <a:ext uri="{FF2B5EF4-FFF2-40B4-BE49-F238E27FC236}">
                <a16:creationId xmlns:a16="http://schemas.microsoft.com/office/drawing/2014/main" id="{19A56155-418D-44E3-9CA8-0C46001670E1}"/>
              </a:ext>
            </a:extLst>
          </p:cNvPr>
          <p:cNvCxnSpPr>
            <a:cxnSpLocks/>
          </p:cNvCxnSpPr>
          <p:nvPr/>
        </p:nvCxnSpPr>
        <p:spPr>
          <a:xfrm rot="16200000" flipV="1">
            <a:off x="7693352" y="3624417"/>
            <a:ext cx="1310621" cy="366669"/>
          </a:xfrm>
          <a:prstGeom prst="bentConnector3">
            <a:avLst>
              <a:gd name="adj1" fmla="val 50000"/>
            </a:avLst>
          </a:prstGeom>
          <a:noFill/>
          <a:ln w="9525" cap="flat" cmpd="sng">
            <a:solidFill>
              <a:schemeClr val="accent2"/>
            </a:solidFill>
            <a:prstDash val="solid"/>
            <a:round/>
            <a:headEnd type="none" w="med" len="med"/>
            <a:tailEnd type="triangle" w="med" len="med"/>
          </a:ln>
        </p:spPr>
      </p:cxnSp>
      <p:sp>
        <p:nvSpPr>
          <p:cNvPr id="76" name="Google Shape;13923;p49">
            <a:extLst>
              <a:ext uri="{FF2B5EF4-FFF2-40B4-BE49-F238E27FC236}">
                <a16:creationId xmlns:a16="http://schemas.microsoft.com/office/drawing/2014/main" id="{CDC0E38E-104D-4922-9023-1E876E6808CE}"/>
              </a:ext>
            </a:extLst>
          </p:cNvPr>
          <p:cNvSpPr txBox="1">
            <a:spLocks/>
          </p:cNvSpPr>
          <p:nvPr/>
        </p:nvSpPr>
        <p:spPr>
          <a:xfrm>
            <a:off x="7227128" y="1701376"/>
            <a:ext cx="1386300" cy="348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1pPr>
            <a:lvl2pPr marR="0" lvl="1"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2pPr>
            <a:lvl3pPr marR="0" lvl="2"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3pPr>
            <a:lvl4pPr marR="0" lvl="3"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4pPr>
            <a:lvl5pPr marR="0" lvl="4"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5pPr>
            <a:lvl6pPr marR="0" lvl="5"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6pPr>
            <a:lvl7pPr marR="0" lvl="6"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7pPr>
            <a:lvl8pPr marR="0" lvl="7"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8pPr>
            <a:lvl9pPr marR="0" lvl="8" algn="l" rtl="0">
              <a:lnSpc>
                <a:spcPct val="100000"/>
              </a:lnSpc>
              <a:spcBef>
                <a:spcPts val="0"/>
              </a:spcBef>
              <a:spcAft>
                <a:spcPts val="0"/>
              </a:spcAft>
              <a:buClr>
                <a:schemeClr val="accent2"/>
              </a:buClr>
              <a:buSzPts val="2800"/>
              <a:buFont typeface="Poppins SemiBold"/>
              <a:buNone/>
              <a:defRPr sz="2800" b="0" i="0" u="none" strike="noStrike" cap="none">
                <a:solidFill>
                  <a:schemeClr val="accent2"/>
                </a:solidFill>
                <a:latin typeface="Poppins SemiBold"/>
                <a:ea typeface="Poppins SemiBold"/>
                <a:cs typeface="Poppins SemiBold"/>
                <a:sym typeface="Poppins SemiBold"/>
              </a:defRPr>
            </a:lvl9pPr>
          </a:lstStyle>
          <a:p>
            <a:pPr algn="ctr"/>
            <a:r>
              <a:rPr lang="en-US" sz="1400" dirty="0">
                <a:solidFill>
                  <a:schemeClr val="accent1"/>
                </a:solidFill>
              </a:rPr>
              <a:t>Stage 5</a:t>
            </a:r>
          </a:p>
        </p:txBody>
      </p:sp>
      <p:sp>
        <p:nvSpPr>
          <p:cNvPr id="77" name="Google Shape;13924;p49">
            <a:extLst>
              <a:ext uri="{FF2B5EF4-FFF2-40B4-BE49-F238E27FC236}">
                <a16:creationId xmlns:a16="http://schemas.microsoft.com/office/drawing/2014/main" id="{EAEE60CD-D365-48B4-B929-E8C4589E0D97}"/>
              </a:ext>
            </a:extLst>
          </p:cNvPr>
          <p:cNvSpPr txBox="1">
            <a:spLocks/>
          </p:cNvSpPr>
          <p:nvPr/>
        </p:nvSpPr>
        <p:spPr>
          <a:xfrm>
            <a:off x="7248728" y="2344598"/>
            <a:ext cx="1343100" cy="626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1pPr>
            <a:lvl2pPr marL="914400" marR="0" lvl="1"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2pPr>
            <a:lvl3pPr marL="1371600" marR="0" lvl="2"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3pPr>
            <a:lvl4pPr marL="1828800" marR="0" lvl="3"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4pPr>
            <a:lvl5pPr marL="2286000" marR="0" lvl="4"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5pPr>
            <a:lvl6pPr marL="2743200" marR="0" lvl="5"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6pPr>
            <a:lvl7pPr marL="3200400" marR="0" lvl="6"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7pPr>
            <a:lvl8pPr marL="3657600" marR="0" lvl="7" indent="-317500" algn="l" rtl="0">
              <a:lnSpc>
                <a:spcPct val="100000"/>
              </a:lnSpc>
              <a:spcBef>
                <a:spcPts val="1600"/>
              </a:spcBef>
              <a:spcAft>
                <a:spcPts val="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8pPr>
            <a:lvl9pPr marL="4114800" marR="0" lvl="8" indent="-317500" algn="l" rtl="0">
              <a:lnSpc>
                <a:spcPct val="100000"/>
              </a:lnSpc>
              <a:spcBef>
                <a:spcPts val="1600"/>
              </a:spcBef>
              <a:spcAft>
                <a:spcPts val="1600"/>
              </a:spcAft>
              <a:buClr>
                <a:schemeClr val="accent2"/>
              </a:buClr>
              <a:buSzPts val="1400"/>
              <a:buFont typeface="Poppins Light"/>
              <a:buChar char="■"/>
              <a:defRPr sz="1400" b="0" i="0" u="none" strike="noStrike" cap="none">
                <a:solidFill>
                  <a:schemeClr val="accent2"/>
                </a:solidFill>
                <a:latin typeface="Poppins Light"/>
                <a:ea typeface="Poppins Light"/>
                <a:cs typeface="Poppins Light"/>
                <a:sym typeface="Poppins Light"/>
              </a:defRPr>
            </a:lvl9pPr>
          </a:lstStyle>
          <a:p>
            <a:pPr marL="0" indent="0" algn="ctr">
              <a:spcAft>
                <a:spcPts val="1600"/>
              </a:spcAft>
              <a:buFont typeface="Poppins Light"/>
              <a:buNone/>
            </a:pPr>
            <a:r>
              <a:rPr lang="en-US" sz="1200" dirty="0">
                <a:solidFill>
                  <a:schemeClr val="accent1"/>
                </a:solidFill>
              </a:rPr>
              <a:t>Three dimensional design</a:t>
            </a:r>
          </a:p>
        </p:txBody>
      </p:sp>
      <p:grpSp>
        <p:nvGrpSpPr>
          <p:cNvPr id="95" name="Google Shape;13936;p49">
            <a:extLst>
              <a:ext uri="{FF2B5EF4-FFF2-40B4-BE49-F238E27FC236}">
                <a16:creationId xmlns:a16="http://schemas.microsoft.com/office/drawing/2014/main" id="{D60863F4-CAE4-47A4-9D00-A400C7401D32}"/>
              </a:ext>
            </a:extLst>
          </p:cNvPr>
          <p:cNvGrpSpPr/>
          <p:nvPr/>
        </p:nvGrpSpPr>
        <p:grpSpPr>
          <a:xfrm>
            <a:off x="7294450" y="2175867"/>
            <a:ext cx="1228964" cy="106373"/>
            <a:chOff x="3465975" y="2270276"/>
            <a:chExt cx="1986364" cy="171929"/>
          </a:xfrm>
        </p:grpSpPr>
        <p:sp>
          <p:nvSpPr>
            <p:cNvPr id="96" name="Google Shape;13937;p49">
              <a:extLst>
                <a:ext uri="{FF2B5EF4-FFF2-40B4-BE49-F238E27FC236}">
                  <a16:creationId xmlns:a16="http://schemas.microsoft.com/office/drawing/2014/main" id="{BB84D7C9-C682-44FE-AB72-FD1F4FE40AAF}"/>
                </a:ext>
              </a:extLst>
            </p:cNvPr>
            <p:cNvSpPr/>
            <p:nvPr/>
          </p:nvSpPr>
          <p:spPr>
            <a:xfrm rot="-5400000">
              <a:off x="3725184" y="2270305"/>
              <a:ext cx="171900" cy="1719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97" name="Google Shape;13938;p49">
              <a:extLst>
                <a:ext uri="{FF2B5EF4-FFF2-40B4-BE49-F238E27FC236}">
                  <a16:creationId xmlns:a16="http://schemas.microsoft.com/office/drawing/2014/main" id="{6D99764A-E7C0-481A-B556-1D92E3D8FD6A}"/>
                </a:ext>
              </a:extLst>
            </p:cNvPr>
            <p:cNvSpPr/>
            <p:nvPr/>
          </p:nvSpPr>
          <p:spPr>
            <a:xfrm rot="-5400000">
              <a:off x="3984394" y="2270305"/>
              <a:ext cx="171900" cy="1719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98" name="Google Shape;13939;p49">
              <a:extLst>
                <a:ext uri="{FF2B5EF4-FFF2-40B4-BE49-F238E27FC236}">
                  <a16:creationId xmlns:a16="http://schemas.microsoft.com/office/drawing/2014/main" id="{8D89DEAE-7C02-4F78-935D-61C47A32093C}"/>
                </a:ext>
              </a:extLst>
            </p:cNvPr>
            <p:cNvSpPr/>
            <p:nvPr/>
          </p:nvSpPr>
          <p:spPr>
            <a:xfrm rot="-5400000">
              <a:off x="4243603" y="2270305"/>
              <a:ext cx="171900" cy="171900"/>
            </a:xfrm>
            <a:prstGeom prst="ellipse">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99" name="Google Shape;13940;p49">
              <a:extLst>
                <a:ext uri="{FF2B5EF4-FFF2-40B4-BE49-F238E27FC236}">
                  <a16:creationId xmlns:a16="http://schemas.microsoft.com/office/drawing/2014/main" id="{B249FEF3-A744-471A-B2B6-59107C713E00}"/>
                </a:ext>
              </a:extLst>
            </p:cNvPr>
            <p:cNvSpPr/>
            <p:nvPr/>
          </p:nvSpPr>
          <p:spPr>
            <a:xfrm rot="-5400000">
              <a:off x="4502812" y="2270305"/>
              <a:ext cx="171900" cy="171900"/>
            </a:xfrm>
            <a:prstGeom prst="ellipse">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00" name="Google Shape;13941;p49">
              <a:extLst>
                <a:ext uri="{FF2B5EF4-FFF2-40B4-BE49-F238E27FC236}">
                  <a16:creationId xmlns:a16="http://schemas.microsoft.com/office/drawing/2014/main" id="{AB8D3219-A006-4CEA-B4A2-82D73D7EE709}"/>
                </a:ext>
              </a:extLst>
            </p:cNvPr>
            <p:cNvSpPr/>
            <p:nvPr/>
          </p:nvSpPr>
          <p:spPr>
            <a:xfrm rot="-5400000">
              <a:off x="4762021" y="2270305"/>
              <a:ext cx="171900" cy="171900"/>
            </a:xfrm>
            <a:prstGeom prst="ellipse">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01" name="Google Shape;13942;p49">
              <a:extLst>
                <a:ext uri="{FF2B5EF4-FFF2-40B4-BE49-F238E27FC236}">
                  <a16:creationId xmlns:a16="http://schemas.microsoft.com/office/drawing/2014/main" id="{8D4226AE-D012-4C88-9207-550D4377CB83}"/>
                </a:ext>
              </a:extLst>
            </p:cNvPr>
            <p:cNvSpPr/>
            <p:nvPr/>
          </p:nvSpPr>
          <p:spPr>
            <a:xfrm rot="-5400000">
              <a:off x="3465975" y="2270305"/>
              <a:ext cx="171900" cy="1719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02" name="Google Shape;13943;p49">
              <a:extLst>
                <a:ext uri="{FF2B5EF4-FFF2-40B4-BE49-F238E27FC236}">
                  <a16:creationId xmlns:a16="http://schemas.microsoft.com/office/drawing/2014/main" id="{33D4802C-4395-496F-BA2B-DEB6A9EF66B6}"/>
                </a:ext>
              </a:extLst>
            </p:cNvPr>
            <p:cNvSpPr/>
            <p:nvPr/>
          </p:nvSpPr>
          <p:spPr>
            <a:xfrm rot="-5400000">
              <a:off x="5021230" y="2270276"/>
              <a:ext cx="171900" cy="171900"/>
            </a:xfrm>
            <a:prstGeom prst="ellipse">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03" name="Google Shape;13944;p49">
              <a:extLst>
                <a:ext uri="{FF2B5EF4-FFF2-40B4-BE49-F238E27FC236}">
                  <a16:creationId xmlns:a16="http://schemas.microsoft.com/office/drawing/2014/main" id="{1E52FD11-0507-4FBC-BCD5-BD3DDA16521B}"/>
                </a:ext>
              </a:extLst>
            </p:cNvPr>
            <p:cNvSpPr/>
            <p:nvPr/>
          </p:nvSpPr>
          <p:spPr>
            <a:xfrm rot="-5400000">
              <a:off x="5280440" y="2270276"/>
              <a:ext cx="171900" cy="171900"/>
            </a:xfrm>
            <a:prstGeom prst="ellipse">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04" name="Google Shape;13938;p49">
            <a:extLst>
              <a:ext uri="{FF2B5EF4-FFF2-40B4-BE49-F238E27FC236}">
                <a16:creationId xmlns:a16="http://schemas.microsoft.com/office/drawing/2014/main" id="{E820B2ED-A08A-4552-9C01-F6DE93F6DD98}"/>
              </a:ext>
            </a:extLst>
          </p:cNvPr>
          <p:cNvSpPr/>
          <p:nvPr/>
        </p:nvSpPr>
        <p:spPr>
          <a:xfrm rot="16200000">
            <a:off x="8096313" y="2175867"/>
            <a:ext cx="106355" cy="106355"/>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05" name="Google Shape;13938;p49">
            <a:extLst>
              <a:ext uri="{FF2B5EF4-FFF2-40B4-BE49-F238E27FC236}">
                <a16:creationId xmlns:a16="http://schemas.microsoft.com/office/drawing/2014/main" id="{969C8696-D18D-47AD-A12A-AF8501657ACA}"/>
              </a:ext>
            </a:extLst>
          </p:cNvPr>
          <p:cNvSpPr/>
          <p:nvPr/>
        </p:nvSpPr>
        <p:spPr>
          <a:xfrm rot="16200000">
            <a:off x="8264759" y="2183503"/>
            <a:ext cx="106355" cy="106355"/>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06" name="Google Shape;13938;p49">
            <a:extLst>
              <a:ext uri="{FF2B5EF4-FFF2-40B4-BE49-F238E27FC236}">
                <a16:creationId xmlns:a16="http://schemas.microsoft.com/office/drawing/2014/main" id="{1D2020A2-1C31-41C6-96B0-60868DDF2AB3}"/>
              </a:ext>
            </a:extLst>
          </p:cNvPr>
          <p:cNvSpPr/>
          <p:nvPr/>
        </p:nvSpPr>
        <p:spPr>
          <a:xfrm rot="16200000">
            <a:off x="8417060" y="2183503"/>
            <a:ext cx="106355" cy="106355"/>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558835" y="1768270"/>
            <a:ext cx="3247046" cy="579514"/>
          </a:xfrm>
          <a:prstGeom prst="rect">
            <a:avLst/>
          </a:prstGeom>
        </p:spPr>
        <p:txBody>
          <a:bodyPr spcFirstLastPara="1" wrap="square" lIns="91425" tIns="91425" rIns="91425" bIns="91425" anchor="t" anchorCtr="0">
            <a:noAutofit/>
          </a:bodyPr>
          <a:lstStyle/>
          <a:p>
            <a:r>
              <a:rPr lang="en-US" sz="1600" dirty="0"/>
              <a:t>Punching shear check:</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Footing Checks</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pic>
        <p:nvPicPr>
          <p:cNvPr id="794" name="Picture 793"/>
          <p:cNvPicPr/>
          <p:nvPr/>
        </p:nvPicPr>
        <p:blipFill>
          <a:blip r:embed="rId3" cstate="print"/>
          <a:stretch>
            <a:fillRect/>
          </a:stretch>
        </p:blipFill>
        <p:spPr>
          <a:xfrm>
            <a:off x="2391835" y="2137209"/>
            <a:ext cx="4379668" cy="2924001"/>
          </a:xfrm>
          <a:prstGeom prst="rect">
            <a:avLst/>
          </a:prstGeom>
          <a:noFill/>
          <a:ln w="9525">
            <a:solidFill>
              <a:schemeClr val="tx1"/>
            </a:solidFill>
            <a:miter lim="800000"/>
            <a:headEnd/>
            <a:tailEnd/>
          </a:ln>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558835" y="1768270"/>
            <a:ext cx="3247046" cy="579514"/>
          </a:xfrm>
          <a:prstGeom prst="rect">
            <a:avLst/>
          </a:prstGeom>
        </p:spPr>
        <p:txBody>
          <a:bodyPr spcFirstLastPara="1" wrap="square" lIns="91425" tIns="91425" rIns="91425" bIns="91425" anchor="t" anchorCtr="0">
            <a:noAutofit/>
          </a:bodyPr>
          <a:lstStyle/>
          <a:p>
            <a:r>
              <a:rPr lang="en-US" sz="1600" dirty="0"/>
              <a:t>Soil Pressure Check:</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Footing Checks</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pic>
        <p:nvPicPr>
          <p:cNvPr id="793" name="Picture 792"/>
          <p:cNvPicPr/>
          <p:nvPr/>
        </p:nvPicPr>
        <p:blipFill>
          <a:blip r:embed="rId3" cstate="print"/>
          <a:stretch>
            <a:fillRect/>
          </a:stretch>
        </p:blipFill>
        <p:spPr>
          <a:xfrm>
            <a:off x="3163330" y="2148319"/>
            <a:ext cx="5125994" cy="2995180"/>
          </a:xfrm>
          <a:prstGeom prst="rect">
            <a:avLst/>
          </a:prstGeom>
          <a:noFill/>
          <a:ln w="9525">
            <a:solidFill>
              <a:schemeClr val="tx1"/>
            </a:solidFill>
            <a:miter lim="800000"/>
            <a:headEnd/>
            <a:tailEnd/>
          </a:ln>
        </p:spPr>
      </p:pic>
      <p:sp>
        <p:nvSpPr>
          <p:cNvPr id="795" name="Google Shape;10415;p42"/>
          <p:cNvSpPr txBox="1">
            <a:spLocks/>
          </p:cNvSpPr>
          <p:nvPr/>
        </p:nvSpPr>
        <p:spPr>
          <a:xfrm>
            <a:off x="439387" y="2130734"/>
            <a:ext cx="2439737" cy="3012766"/>
          </a:xfrm>
          <a:prstGeom prst="rect">
            <a:avLst/>
          </a:prstGeom>
          <a:noFill/>
          <a:ln>
            <a:noFill/>
          </a:ln>
        </p:spPr>
        <p:txBody>
          <a:bodyPr spcFirstLastPara="1" wrap="square" lIns="91425" tIns="91425" rIns="91425" bIns="91425" anchor="t" anchorCtr="0">
            <a:noAutofit/>
          </a:bodyPr>
          <a:lstStyle/>
          <a:p>
            <a:pPr marL="457200" lvl="1" indent="-317500">
              <a:buClr>
                <a:schemeClr val="accent2"/>
              </a:buClr>
              <a:buSzPts val="1400"/>
            </a:pPr>
            <a:r>
              <a:rPr lang="en-US" sz="1600" dirty="0">
                <a:solidFill>
                  <a:schemeClr val="accent2"/>
                </a:solidFill>
                <a:latin typeface="Poppins Light"/>
                <a:ea typeface="Poppins Light"/>
                <a:cs typeface="Poppins Light"/>
                <a:sym typeface="Poppins Light"/>
              </a:rPr>
              <a:t>      Soil pressure reactions will be taken from envelope service combination, all the values should be negative and less than the bearing capacity multiplied by 1.33. </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558835" y="1768270"/>
            <a:ext cx="3247046" cy="579514"/>
          </a:xfrm>
          <a:prstGeom prst="rect">
            <a:avLst/>
          </a:prstGeom>
        </p:spPr>
        <p:txBody>
          <a:bodyPr spcFirstLastPara="1" wrap="square" lIns="91425" tIns="91425" rIns="91425" bIns="91425" anchor="t" anchorCtr="0">
            <a:noAutofit/>
          </a:bodyPr>
          <a:lstStyle/>
          <a:p>
            <a:r>
              <a:rPr lang="en-US" sz="1600" dirty="0"/>
              <a:t>Settlement Check:</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Footing Checks</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795" name="Google Shape;10415;p42"/>
          <p:cNvSpPr txBox="1">
            <a:spLocks/>
          </p:cNvSpPr>
          <p:nvPr/>
        </p:nvSpPr>
        <p:spPr>
          <a:xfrm>
            <a:off x="439387" y="2130734"/>
            <a:ext cx="2439737" cy="3012766"/>
          </a:xfrm>
          <a:prstGeom prst="rect">
            <a:avLst/>
          </a:prstGeom>
          <a:noFill/>
          <a:ln>
            <a:noFill/>
          </a:ln>
        </p:spPr>
        <p:txBody>
          <a:bodyPr spcFirstLastPara="1" wrap="square" lIns="91425" tIns="91425" rIns="91425" bIns="91425" anchor="t" anchorCtr="0">
            <a:noAutofit/>
          </a:bodyPr>
          <a:lstStyle/>
          <a:p>
            <a:pPr marL="457200" lvl="1" indent="-317500">
              <a:buClr>
                <a:schemeClr val="accent2"/>
              </a:buClr>
              <a:buSzPts val="1400"/>
            </a:pPr>
            <a:r>
              <a:rPr lang="en-US" sz="1600" dirty="0">
                <a:solidFill>
                  <a:schemeClr val="accent2"/>
                </a:solidFill>
                <a:latin typeface="Poppins Light"/>
                <a:ea typeface="Poppins Light"/>
                <a:cs typeface="Poppins Light"/>
                <a:sym typeface="Poppins Light"/>
              </a:rPr>
              <a:t>      Settlement will be taken from envelope service combination, all settlement values should be negative, and less than the maximum allowable value which is 25mm.</a:t>
            </a:r>
          </a:p>
        </p:txBody>
      </p:sp>
      <p:pic>
        <p:nvPicPr>
          <p:cNvPr id="794" name="Picture 793"/>
          <p:cNvPicPr/>
          <p:nvPr/>
        </p:nvPicPr>
        <p:blipFill>
          <a:blip r:embed="rId3" cstate="print"/>
          <a:stretch>
            <a:fillRect/>
          </a:stretch>
        </p:blipFill>
        <p:spPr>
          <a:xfrm>
            <a:off x="3315559" y="2170167"/>
            <a:ext cx="4737100" cy="2656680"/>
          </a:xfrm>
          <a:prstGeom prst="rect">
            <a:avLst/>
          </a:prstGeom>
          <a:noFill/>
          <a:ln w="9525">
            <a:solidFill>
              <a:schemeClr val="tx1"/>
            </a:solidFill>
            <a:miter lim="800000"/>
            <a:headEnd/>
            <a:tailEnd/>
          </a:ln>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0" y="1681773"/>
            <a:ext cx="3247046" cy="579514"/>
          </a:xfrm>
          <a:prstGeom prst="rect">
            <a:avLst/>
          </a:prstGeom>
        </p:spPr>
        <p:txBody>
          <a:bodyPr spcFirstLastPara="1" wrap="square" lIns="91425" tIns="91425" rIns="91425" bIns="91425" anchor="t" anchorCtr="0">
            <a:noAutofit/>
          </a:bodyPr>
          <a:lstStyle/>
          <a:p>
            <a:r>
              <a:rPr lang="en-US" sz="1600" dirty="0"/>
              <a:t>Longitudinal reinforcement:</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Mat Design</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mc:AlternateContent xmlns:mc="http://schemas.openxmlformats.org/markup-compatibility/2006" xmlns:a14="http://schemas.microsoft.com/office/drawing/2010/main">
        <mc:Choice Requires="a14">
          <p:sp>
            <p:nvSpPr>
              <p:cNvPr id="795" name="Google Shape;10415;p42"/>
              <p:cNvSpPr txBox="1">
                <a:spLocks/>
              </p:cNvSpPr>
              <p:nvPr/>
            </p:nvSpPr>
            <p:spPr>
              <a:xfrm>
                <a:off x="685875" y="2542854"/>
                <a:ext cx="2153969" cy="26399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2pPr marL="457200" indent="-317500">
                  <a:buClr>
                    <a:schemeClr val="accent2"/>
                  </a:buClr>
                  <a:buSzPts val="1400"/>
                  <a:defRPr sz="1600">
                    <a:solidFill>
                      <a:schemeClr val="accent2"/>
                    </a:solidFill>
                    <a:latin typeface="Poppins Light"/>
                    <a:ea typeface="Poppins Light"/>
                    <a:cs typeface="Poppins Light"/>
                  </a:defRPr>
                </a:lvl2pPr>
              </a:lstStyle>
              <a:p>
                <a:pPr marL="425450" lvl="1" indent="-285750">
                  <a:buFont typeface="Wingdings" panose="05000000000000000000" pitchFamily="2" charset="2"/>
                  <a:buChar char="Ø"/>
                </a:pPr>
                <a:r>
                  <a:rPr lang="en-US" dirty="0">
                    <a:sym typeface="Poppins Light"/>
                  </a:rPr>
                  <a:t>Mat with 1300 mm thickness:</a:t>
                </a:r>
              </a:p>
              <a:p>
                <a:pPr lvl="1"/>
                <a:r>
                  <a:rPr lang="en-US" dirty="0"/>
                  <a:t>      use 1</a:t>
                </a:r>
                <a14:m>
                  <m:oMath xmlns:m="http://schemas.openxmlformats.org/officeDocument/2006/math">
                    <m:r>
                      <a:rPr lang="en-US">
                        <a:latin typeface="Cambria Math" panose="02040503050406030204" pitchFamily="18" charset="0"/>
                      </a:rPr>
                      <m:t>∅</m:t>
                    </m:r>
                  </m:oMath>
                </a14:m>
                <a:r>
                  <a:rPr lang="en-US" dirty="0"/>
                  <a:t>25/200 mm bottom bars in X-direction.</a:t>
                </a:r>
                <a:endParaRPr lang="en-US" dirty="0">
                  <a:sym typeface="Poppins Light"/>
                </a:endParaRPr>
              </a:p>
            </p:txBody>
          </p:sp>
        </mc:Choice>
        <mc:Fallback xmlns="">
          <p:sp>
            <p:nvSpPr>
              <p:cNvPr id="795" name="Google Shape;10415;p42"/>
              <p:cNvSpPr txBox="1">
                <a:spLocks noRot="1" noChangeAspect="1" noMove="1" noResize="1" noEditPoints="1" noAdjustHandles="1" noChangeArrowheads="1" noChangeShapeType="1" noTextEdit="1"/>
              </p:cNvSpPr>
              <p:nvPr/>
            </p:nvSpPr>
            <p:spPr>
              <a:xfrm>
                <a:off x="685875" y="2542854"/>
                <a:ext cx="2153969" cy="2639984"/>
              </a:xfrm>
              <a:prstGeom prst="rect">
                <a:avLst/>
              </a:prstGeom>
              <a:blipFill rotWithShape="0">
                <a:blip r:embed="rId3"/>
                <a:stretch>
                  <a:fillRect/>
                </a:stretch>
              </a:blipFill>
              <a:ln>
                <a:noFill/>
              </a:ln>
            </p:spPr>
            <p:txBody>
              <a:bodyPr/>
              <a:lstStyle/>
              <a:p>
                <a:r>
                  <a:rPr lang="en-US">
                    <a:noFill/>
                  </a:rPr>
                  <a:t> </a:t>
                </a:r>
              </a:p>
            </p:txBody>
          </p:sp>
        </mc:Fallback>
      </mc:AlternateContent>
      <p:pic>
        <p:nvPicPr>
          <p:cNvPr id="796" name="Picture 795"/>
          <p:cNvPicPr/>
          <p:nvPr/>
        </p:nvPicPr>
        <p:blipFill>
          <a:blip r:embed="rId4" cstate="print"/>
          <a:srcRect/>
          <a:stretch>
            <a:fillRect/>
          </a:stretch>
        </p:blipFill>
        <p:spPr bwMode="auto">
          <a:xfrm>
            <a:off x="2747874" y="1809844"/>
            <a:ext cx="5489629" cy="3249174"/>
          </a:xfrm>
          <a:prstGeom prst="rect">
            <a:avLst/>
          </a:prstGeom>
          <a:noFill/>
          <a:ln w="9525">
            <a:solidFill>
              <a:schemeClr val="tx1"/>
            </a:solidFill>
            <a:miter lim="800000"/>
            <a:headEnd/>
            <a:tailEnd/>
          </a:ln>
        </p:spPr>
      </p:pic>
    </p:spTree>
    <p:extLst>
      <p:ext uri="{BB962C8B-B14F-4D97-AF65-F5344CB8AC3E}">
        <p14:creationId xmlns:p14="http://schemas.microsoft.com/office/powerpoint/2010/main" val="320184035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0" y="1681773"/>
            <a:ext cx="3247046" cy="579514"/>
          </a:xfrm>
          <a:prstGeom prst="rect">
            <a:avLst/>
          </a:prstGeom>
        </p:spPr>
        <p:txBody>
          <a:bodyPr spcFirstLastPara="1" wrap="square" lIns="91425" tIns="91425" rIns="91425" bIns="91425" anchor="t" anchorCtr="0">
            <a:noAutofit/>
          </a:bodyPr>
          <a:lstStyle/>
          <a:p>
            <a:r>
              <a:rPr lang="en-US" sz="1600" dirty="0"/>
              <a:t>Longitudinal reinforcement:</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Mat Design</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mc:AlternateContent xmlns:mc="http://schemas.openxmlformats.org/markup-compatibility/2006" xmlns:a14="http://schemas.microsoft.com/office/drawing/2010/main">
        <mc:Choice Requires="a14">
          <p:sp>
            <p:nvSpPr>
              <p:cNvPr id="795" name="Google Shape;10415;p42"/>
              <p:cNvSpPr txBox="1">
                <a:spLocks/>
              </p:cNvSpPr>
              <p:nvPr/>
            </p:nvSpPr>
            <p:spPr>
              <a:xfrm>
                <a:off x="642437" y="2503516"/>
                <a:ext cx="2308487" cy="26399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2pPr marL="457200" indent="-317500">
                  <a:buClr>
                    <a:schemeClr val="accent2"/>
                  </a:buClr>
                  <a:buSzPts val="1400"/>
                  <a:defRPr sz="1600">
                    <a:solidFill>
                      <a:schemeClr val="accent2"/>
                    </a:solidFill>
                    <a:latin typeface="Poppins Light"/>
                    <a:ea typeface="Poppins Light"/>
                    <a:cs typeface="Poppins Light"/>
                  </a:defRPr>
                </a:lvl2pPr>
              </a:lstStyle>
              <a:p>
                <a:pPr lvl="1">
                  <a:buFont typeface="Wingdings" panose="05000000000000000000" pitchFamily="2" charset="2"/>
                  <a:buChar char="Ø"/>
                </a:pPr>
                <a:r>
                  <a:rPr lang="en-US" dirty="0">
                    <a:sym typeface="Poppins Light"/>
                  </a:rPr>
                  <a:t>Mat with 1300 mm thickness:</a:t>
                </a:r>
              </a:p>
              <a:p>
                <a:pPr lvl="1"/>
                <a:r>
                  <a:rPr lang="en-US" dirty="0"/>
                  <a:t>       use 1</a:t>
                </a:r>
                <a14:m>
                  <m:oMath xmlns:m="http://schemas.openxmlformats.org/officeDocument/2006/math">
                    <m:r>
                      <a:rPr lang="en-US">
                        <a:latin typeface="Cambria Math" panose="02040503050406030204" pitchFamily="18" charset="0"/>
                      </a:rPr>
                      <m:t>∅</m:t>
                    </m:r>
                  </m:oMath>
                </a14:m>
                <a:r>
                  <a:rPr lang="en-US" dirty="0"/>
                  <a:t>25/200 mm top bars in X-direction.</a:t>
                </a:r>
                <a:endParaRPr lang="en-US" dirty="0">
                  <a:sym typeface="Poppins Light"/>
                </a:endParaRPr>
              </a:p>
            </p:txBody>
          </p:sp>
        </mc:Choice>
        <mc:Fallback xmlns="">
          <p:sp>
            <p:nvSpPr>
              <p:cNvPr id="795" name="Google Shape;10415;p42"/>
              <p:cNvSpPr txBox="1">
                <a:spLocks noRot="1" noChangeAspect="1" noMove="1" noResize="1" noEditPoints="1" noAdjustHandles="1" noChangeArrowheads="1" noChangeShapeType="1" noTextEdit="1"/>
              </p:cNvSpPr>
              <p:nvPr/>
            </p:nvSpPr>
            <p:spPr>
              <a:xfrm>
                <a:off x="642437" y="2503516"/>
                <a:ext cx="2308487" cy="2639984"/>
              </a:xfrm>
              <a:prstGeom prst="rect">
                <a:avLst/>
              </a:prstGeom>
              <a:blipFill rotWithShape="0">
                <a:blip r:embed="rId3"/>
                <a:stretch>
                  <a:fillRect/>
                </a:stretch>
              </a:blipFill>
              <a:ln>
                <a:noFill/>
              </a:ln>
            </p:spPr>
            <p:txBody>
              <a:bodyPr/>
              <a:lstStyle/>
              <a:p>
                <a:r>
                  <a:rPr lang="en-US">
                    <a:noFill/>
                  </a:rPr>
                  <a:t> </a:t>
                </a:r>
              </a:p>
            </p:txBody>
          </p:sp>
        </mc:Fallback>
      </mc:AlternateContent>
      <p:pic>
        <p:nvPicPr>
          <p:cNvPr id="797" name="Picture 796"/>
          <p:cNvPicPr/>
          <p:nvPr/>
        </p:nvPicPr>
        <p:blipFill>
          <a:blip r:embed="rId4" cstate="print"/>
          <a:srcRect/>
          <a:stretch>
            <a:fillRect/>
          </a:stretch>
        </p:blipFill>
        <p:spPr bwMode="auto">
          <a:xfrm>
            <a:off x="2852529" y="1784563"/>
            <a:ext cx="5451211" cy="3358937"/>
          </a:xfrm>
          <a:prstGeom prst="rect">
            <a:avLst/>
          </a:prstGeom>
          <a:noFill/>
          <a:ln w="9525">
            <a:solidFill>
              <a:schemeClr val="tx1"/>
            </a:solidFill>
            <a:miter lim="800000"/>
            <a:headEnd/>
            <a:tailEnd/>
          </a:ln>
        </p:spPr>
      </p:pic>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0" y="1681773"/>
            <a:ext cx="3247046" cy="579514"/>
          </a:xfrm>
          <a:prstGeom prst="rect">
            <a:avLst/>
          </a:prstGeom>
        </p:spPr>
        <p:txBody>
          <a:bodyPr spcFirstLastPara="1" wrap="square" lIns="91425" tIns="91425" rIns="91425" bIns="91425" anchor="t" anchorCtr="0">
            <a:noAutofit/>
          </a:bodyPr>
          <a:lstStyle/>
          <a:p>
            <a:r>
              <a:rPr lang="en-US" sz="1600" dirty="0"/>
              <a:t>Longitudinal reinforcement:</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Mat design</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mc:AlternateContent xmlns:mc="http://schemas.openxmlformats.org/markup-compatibility/2006" xmlns:a14="http://schemas.microsoft.com/office/drawing/2010/main">
        <mc:Choice Requires="a14">
          <p:sp>
            <p:nvSpPr>
              <p:cNvPr id="795" name="Google Shape;10415;p42"/>
              <p:cNvSpPr txBox="1">
                <a:spLocks/>
              </p:cNvSpPr>
              <p:nvPr/>
            </p:nvSpPr>
            <p:spPr>
              <a:xfrm>
                <a:off x="685875" y="2542854"/>
                <a:ext cx="2308487" cy="26399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2pPr marL="457200" indent="-317500">
                  <a:buClr>
                    <a:schemeClr val="accent2"/>
                  </a:buClr>
                  <a:buSzPts val="1400"/>
                  <a:defRPr sz="1600">
                    <a:solidFill>
                      <a:schemeClr val="accent2"/>
                    </a:solidFill>
                    <a:latin typeface="Poppins Light"/>
                    <a:ea typeface="Poppins Light"/>
                    <a:cs typeface="Poppins Light"/>
                  </a:defRPr>
                </a:lvl2pPr>
              </a:lstStyle>
              <a:p>
                <a:pPr lvl="1">
                  <a:buFont typeface="Wingdings" panose="05000000000000000000" pitchFamily="2" charset="2"/>
                  <a:buChar char="Ø"/>
                </a:pPr>
                <a:r>
                  <a:rPr lang="en-US" dirty="0">
                    <a:sym typeface="Poppins Light"/>
                  </a:rPr>
                  <a:t>Mat with 1300 mm thickness:</a:t>
                </a:r>
              </a:p>
              <a:p>
                <a:pPr lvl="1"/>
                <a:r>
                  <a:rPr lang="en-US" dirty="0"/>
                  <a:t>       use 1</a:t>
                </a:r>
                <a14:m>
                  <m:oMath xmlns:m="http://schemas.openxmlformats.org/officeDocument/2006/math">
                    <m:r>
                      <a:rPr lang="en-US">
                        <a:latin typeface="Cambria Math" panose="02040503050406030204" pitchFamily="18" charset="0"/>
                      </a:rPr>
                      <m:t>∅</m:t>
                    </m:r>
                  </m:oMath>
                </a14:m>
                <a:r>
                  <a:rPr lang="en-US" dirty="0"/>
                  <a:t>25/200 mm bottom bars in Y-direction.</a:t>
                </a:r>
                <a:endParaRPr lang="en-US" dirty="0">
                  <a:sym typeface="Poppins Light"/>
                </a:endParaRPr>
              </a:p>
            </p:txBody>
          </p:sp>
        </mc:Choice>
        <mc:Fallback xmlns="">
          <p:sp>
            <p:nvSpPr>
              <p:cNvPr id="795" name="Google Shape;10415;p42"/>
              <p:cNvSpPr txBox="1">
                <a:spLocks noRot="1" noChangeAspect="1" noMove="1" noResize="1" noEditPoints="1" noAdjustHandles="1" noChangeArrowheads="1" noChangeShapeType="1" noTextEdit="1"/>
              </p:cNvSpPr>
              <p:nvPr/>
            </p:nvSpPr>
            <p:spPr>
              <a:xfrm>
                <a:off x="685875" y="2542854"/>
                <a:ext cx="2308487" cy="2639984"/>
              </a:xfrm>
              <a:prstGeom prst="rect">
                <a:avLst/>
              </a:prstGeom>
              <a:blipFill rotWithShape="0">
                <a:blip r:embed="rId3"/>
                <a:stretch>
                  <a:fillRect/>
                </a:stretch>
              </a:blipFill>
              <a:ln>
                <a:noFill/>
              </a:ln>
            </p:spPr>
            <p:txBody>
              <a:bodyPr/>
              <a:lstStyle/>
              <a:p>
                <a:r>
                  <a:rPr lang="en-US">
                    <a:noFill/>
                  </a:rPr>
                  <a:t> </a:t>
                </a:r>
              </a:p>
            </p:txBody>
          </p:sp>
        </mc:Fallback>
      </mc:AlternateContent>
      <p:pic>
        <p:nvPicPr>
          <p:cNvPr id="794" name="Picture 793"/>
          <p:cNvPicPr/>
          <p:nvPr/>
        </p:nvPicPr>
        <p:blipFill>
          <a:blip r:embed="rId4" cstate="print"/>
          <a:srcRect/>
          <a:stretch>
            <a:fillRect/>
          </a:stretch>
        </p:blipFill>
        <p:spPr bwMode="auto">
          <a:xfrm>
            <a:off x="2852530" y="1809142"/>
            <a:ext cx="5350538" cy="3210119"/>
          </a:xfrm>
          <a:prstGeom prst="rect">
            <a:avLst/>
          </a:prstGeom>
          <a:noFill/>
          <a:ln w="9525">
            <a:solidFill>
              <a:schemeClr val="tx1"/>
            </a:solidFill>
            <a:miter lim="800000"/>
            <a:headEnd/>
            <a:tailEnd/>
          </a:ln>
        </p:spPr>
      </p:pic>
    </p:spTree>
    <p:extLst>
      <p:ext uri="{BB962C8B-B14F-4D97-AF65-F5344CB8AC3E}">
        <p14:creationId xmlns:p14="http://schemas.microsoft.com/office/powerpoint/2010/main" val="374609827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5" name="Google Shape;10415;p42"/>
          <p:cNvSpPr txBox="1">
            <a:spLocks noGrp="1"/>
          </p:cNvSpPr>
          <p:nvPr>
            <p:ph type="body" idx="1"/>
          </p:nvPr>
        </p:nvSpPr>
        <p:spPr>
          <a:xfrm>
            <a:off x="0" y="1681773"/>
            <a:ext cx="3247046" cy="579514"/>
          </a:xfrm>
          <a:prstGeom prst="rect">
            <a:avLst/>
          </a:prstGeom>
        </p:spPr>
        <p:txBody>
          <a:bodyPr spcFirstLastPara="1" wrap="square" lIns="91425" tIns="91425" rIns="91425" bIns="91425" anchor="t" anchorCtr="0">
            <a:noAutofit/>
          </a:bodyPr>
          <a:lstStyle/>
          <a:p>
            <a:r>
              <a:rPr lang="en-US" sz="1600" dirty="0"/>
              <a:t>Longitudinal reinforcement:</a:t>
            </a:r>
            <a:endParaRPr dirty="0"/>
          </a:p>
        </p:txBody>
      </p:sp>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Mat design</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mc:AlternateContent xmlns:mc="http://schemas.openxmlformats.org/markup-compatibility/2006" xmlns:a14="http://schemas.microsoft.com/office/drawing/2010/main">
        <mc:Choice Requires="a14">
          <p:sp>
            <p:nvSpPr>
              <p:cNvPr id="795" name="Google Shape;10415;p42"/>
              <p:cNvSpPr txBox="1">
                <a:spLocks/>
              </p:cNvSpPr>
              <p:nvPr/>
            </p:nvSpPr>
            <p:spPr>
              <a:xfrm>
                <a:off x="664973" y="2503516"/>
                <a:ext cx="2308487" cy="26399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2pPr marL="457200" indent="-317500">
                  <a:buClr>
                    <a:schemeClr val="accent2"/>
                  </a:buClr>
                  <a:buSzPts val="1400"/>
                  <a:defRPr sz="1600">
                    <a:solidFill>
                      <a:schemeClr val="accent2"/>
                    </a:solidFill>
                    <a:latin typeface="Poppins Light"/>
                    <a:ea typeface="Poppins Light"/>
                    <a:cs typeface="Poppins Light"/>
                  </a:defRPr>
                </a:lvl2pPr>
              </a:lstStyle>
              <a:p>
                <a:pPr lvl="1">
                  <a:buFont typeface="Wingdings" panose="05000000000000000000" pitchFamily="2" charset="2"/>
                  <a:buChar char="Ø"/>
                </a:pPr>
                <a:r>
                  <a:rPr lang="en-US" dirty="0">
                    <a:sym typeface="Poppins Light"/>
                  </a:rPr>
                  <a:t>Mat with 1300 mm thickness:</a:t>
                </a:r>
              </a:p>
              <a:p>
                <a:pPr lvl="1"/>
                <a:r>
                  <a:rPr lang="en-US" dirty="0"/>
                  <a:t>       use 1</a:t>
                </a:r>
                <a14:m>
                  <m:oMath xmlns:m="http://schemas.openxmlformats.org/officeDocument/2006/math">
                    <m:r>
                      <a:rPr lang="en-US">
                        <a:latin typeface="Cambria Math" panose="02040503050406030204" pitchFamily="18" charset="0"/>
                      </a:rPr>
                      <m:t>∅</m:t>
                    </m:r>
                  </m:oMath>
                </a14:m>
                <a:r>
                  <a:rPr lang="en-US" dirty="0"/>
                  <a:t>25/200 mm top bars in Y-direction.</a:t>
                </a:r>
                <a:endParaRPr lang="en-US" dirty="0">
                  <a:sym typeface="Poppins Light"/>
                </a:endParaRPr>
              </a:p>
            </p:txBody>
          </p:sp>
        </mc:Choice>
        <mc:Fallback xmlns="">
          <p:sp>
            <p:nvSpPr>
              <p:cNvPr id="795" name="Google Shape;10415;p42"/>
              <p:cNvSpPr txBox="1">
                <a:spLocks noRot="1" noChangeAspect="1" noMove="1" noResize="1" noEditPoints="1" noAdjustHandles="1" noChangeArrowheads="1" noChangeShapeType="1" noTextEdit="1"/>
              </p:cNvSpPr>
              <p:nvPr/>
            </p:nvSpPr>
            <p:spPr>
              <a:xfrm>
                <a:off x="664973" y="2503516"/>
                <a:ext cx="2308487" cy="2639984"/>
              </a:xfrm>
              <a:prstGeom prst="rect">
                <a:avLst/>
              </a:prstGeom>
              <a:blipFill rotWithShape="0">
                <a:blip r:embed="rId3"/>
                <a:stretch>
                  <a:fillRect/>
                </a:stretch>
              </a:blipFill>
              <a:ln>
                <a:noFill/>
              </a:ln>
            </p:spPr>
            <p:txBody>
              <a:bodyPr/>
              <a:lstStyle/>
              <a:p>
                <a:r>
                  <a:rPr lang="en-US">
                    <a:noFill/>
                  </a:rPr>
                  <a:t> </a:t>
                </a:r>
              </a:p>
            </p:txBody>
          </p:sp>
        </mc:Fallback>
      </mc:AlternateContent>
      <p:pic>
        <p:nvPicPr>
          <p:cNvPr id="796" name="Picture 795"/>
          <p:cNvPicPr/>
          <p:nvPr/>
        </p:nvPicPr>
        <p:blipFill>
          <a:blip r:embed="rId4" cstate="print"/>
          <a:srcRect/>
          <a:stretch>
            <a:fillRect/>
          </a:stretch>
        </p:blipFill>
        <p:spPr bwMode="auto">
          <a:xfrm>
            <a:off x="2932044" y="1881729"/>
            <a:ext cx="5272306" cy="3208261"/>
          </a:xfrm>
          <a:prstGeom prst="rect">
            <a:avLst/>
          </a:prstGeom>
          <a:noFill/>
          <a:ln w="9525">
            <a:solidFill>
              <a:schemeClr val="tx1"/>
            </a:solidFill>
            <a:miter lim="800000"/>
            <a:headEnd/>
            <a:tailEnd/>
          </a:ln>
        </p:spPr>
      </p:pic>
    </p:spTree>
    <p:extLst>
      <p:ext uri="{BB962C8B-B14F-4D97-AF65-F5344CB8AC3E}">
        <p14:creationId xmlns:p14="http://schemas.microsoft.com/office/powerpoint/2010/main" val="367876041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10413"/>
        <p:cNvGrpSpPr/>
        <p:nvPr/>
      </p:nvGrpSpPr>
      <p:grpSpPr>
        <a:xfrm>
          <a:off x="0" y="0"/>
          <a:ext cx="0" cy="0"/>
          <a:chOff x="0" y="0"/>
          <a:chExt cx="0" cy="0"/>
        </a:xfrm>
      </p:grpSpPr>
      <p:sp>
        <p:nvSpPr>
          <p:cNvPr id="10416" name="Google Shape;10416;p42"/>
          <p:cNvSpPr/>
          <p:nvPr/>
        </p:nvSpPr>
        <p:spPr>
          <a:xfrm rot="10800000">
            <a:off x="8392684" y="798896"/>
            <a:ext cx="445241" cy="385621"/>
          </a:xfrm>
          <a:custGeom>
            <a:avLst/>
            <a:gdLst/>
            <a:ahLst/>
            <a:cxnLst/>
            <a:rect l="l" t="t" r="r" b="b"/>
            <a:pathLst>
              <a:path w="10037" h="8693" extrusionOk="0">
                <a:moveTo>
                  <a:pt x="2509" y="1"/>
                </a:moveTo>
                <a:lnTo>
                  <a:pt x="0" y="4347"/>
                </a:lnTo>
                <a:lnTo>
                  <a:pt x="2509" y="8693"/>
                </a:lnTo>
                <a:lnTo>
                  <a:pt x="7526" y="8693"/>
                </a:lnTo>
                <a:lnTo>
                  <a:pt x="10037" y="4347"/>
                </a:lnTo>
                <a:lnTo>
                  <a:pt x="7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2"/>
          <p:cNvSpPr/>
          <p:nvPr/>
        </p:nvSpPr>
        <p:spPr>
          <a:xfrm rot="10800000">
            <a:off x="7724137" y="224038"/>
            <a:ext cx="1247936" cy="1094228"/>
          </a:xfrm>
          <a:custGeom>
            <a:avLst/>
            <a:gdLst/>
            <a:ahLst/>
            <a:cxnLst/>
            <a:rect l="l" t="t" r="r" b="b"/>
            <a:pathLst>
              <a:path w="28132" h="24667" extrusionOk="0">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2"/>
          <p:cNvSpPr/>
          <p:nvPr/>
        </p:nvSpPr>
        <p:spPr>
          <a:xfrm rot="10800000">
            <a:off x="7072075" y="-174412"/>
            <a:ext cx="1247936" cy="1094228"/>
          </a:xfrm>
          <a:custGeom>
            <a:avLst/>
            <a:gdLst/>
            <a:ahLst/>
            <a:cxnLst/>
            <a:rect l="l" t="t" r="r" b="b"/>
            <a:pathLst>
              <a:path w="28132" h="24667" extrusionOk="0">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2"/>
          <p:cNvSpPr/>
          <p:nvPr/>
        </p:nvSpPr>
        <p:spPr>
          <a:xfrm>
            <a:off x="2747875" y="503164"/>
            <a:ext cx="895831" cy="775779"/>
          </a:xfrm>
          <a:custGeom>
            <a:avLst/>
            <a:gdLst/>
            <a:ahLst/>
            <a:cxnLst/>
            <a:rect l="l" t="t" r="r" b="b"/>
            <a:pathLst>
              <a:path w="21416" h="18546" extrusionOk="0">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2"/>
          <p:cNvSpPr/>
          <p:nvPr/>
        </p:nvSpPr>
        <p:spPr>
          <a:xfrm>
            <a:off x="365397" y="1394591"/>
            <a:ext cx="277040" cy="252486"/>
          </a:xfrm>
          <a:custGeom>
            <a:avLst/>
            <a:gdLst/>
            <a:ahLst/>
            <a:cxnLst/>
            <a:rect l="l" t="t" r="r" b="b"/>
            <a:pathLst>
              <a:path w="6623" h="6036" extrusionOk="0">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0421;p42"/>
          <p:cNvGrpSpPr/>
          <p:nvPr/>
        </p:nvGrpSpPr>
        <p:grpSpPr>
          <a:xfrm>
            <a:off x="5766007" y="349307"/>
            <a:ext cx="1019815" cy="944312"/>
            <a:chOff x="2113525" y="2880575"/>
            <a:chExt cx="609500" cy="564375"/>
          </a:xfrm>
        </p:grpSpPr>
        <p:sp>
          <p:nvSpPr>
            <p:cNvPr id="10422" name="Google Shape;10422;p42"/>
            <p:cNvSpPr/>
            <p:nvPr/>
          </p:nvSpPr>
          <p:spPr>
            <a:xfrm>
              <a:off x="2159100" y="3015125"/>
              <a:ext cx="58125" cy="55900"/>
            </a:xfrm>
            <a:custGeom>
              <a:avLst/>
              <a:gdLst/>
              <a:ahLst/>
              <a:cxnLst/>
              <a:rect l="l" t="t" r="r" b="b"/>
              <a:pathLst>
                <a:path w="2325" h="2236" extrusionOk="0">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2"/>
            <p:cNvSpPr/>
            <p:nvPr/>
          </p:nvSpPr>
          <p:spPr>
            <a:xfrm>
              <a:off x="2113525" y="2967325"/>
              <a:ext cx="151450" cy="151450"/>
            </a:xfrm>
            <a:custGeom>
              <a:avLst/>
              <a:gdLst/>
              <a:ahLst/>
              <a:cxnLst/>
              <a:rect l="l" t="t" r="r" b="b"/>
              <a:pathLst>
                <a:path w="6058" h="6058" extrusionOk="0">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2"/>
            <p:cNvSpPr/>
            <p:nvPr/>
          </p:nvSpPr>
          <p:spPr>
            <a:xfrm>
              <a:off x="2158650" y="2880575"/>
              <a:ext cx="564375" cy="564375"/>
            </a:xfrm>
            <a:custGeom>
              <a:avLst/>
              <a:gdLst/>
              <a:ahLst/>
              <a:cxnLst/>
              <a:rect l="l" t="t" r="r" b="b"/>
              <a:pathLst>
                <a:path w="22575" h="22575" extrusionOk="0">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2"/>
            <p:cNvSpPr/>
            <p:nvPr/>
          </p:nvSpPr>
          <p:spPr>
            <a:xfrm>
              <a:off x="2542800" y="2882550"/>
              <a:ext cx="55925" cy="55925"/>
            </a:xfrm>
            <a:custGeom>
              <a:avLst/>
              <a:gdLst/>
              <a:ahLst/>
              <a:cxnLst/>
              <a:rect l="l" t="t" r="r" b="b"/>
              <a:pathLst>
                <a:path w="2237" h="2237" extrusionOk="0">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0426;p42"/>
          <p:cNvGrpSpPr/>
          <p:nvPr/>
        </p:nvGrpSpPr>
        <p:grpSpPr>
          <a:xfrm rot="5400000">
            <a:off x="3907774" y="-580108"/>
            <a:ext cx="349968" cy="2052568"/>
            <a:chOff x="1037125" y="2236325"/>
            <a:chExt cx="149100" cy="874475"/>
          </a:xfrm>
        </p:grpSpPr>
        <p:sp>
          <p:nvSpPr>
            <p:cNvPr id="10427" name="Google Shape;10427;p42"/>
            <p:cNvSpPr/>
            <p:nvPr/>
          </p:nvSpPr>
          <p:spPr>
            <a:xfrm>
              <a:off x="1171575" y="2471400"/>
              <a:ext cx="14650" cy="12600"/>
            </a:xfrm>
            <a:custGeom>
              <a:avLst/>
              <a:gdLst/>
              <a:ahLst/>
              <a:cxnLst/>
              <a:rect l="l" t="t" r="r" b="b"/>
              <a:pathLst>
                <a:path w="586" h="504" extrusionOk="0">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2"/>
            <p:cNvSpPr/>
            <p:nvPr/>
          </p:nvSpPr>
          <p:spPr>
            <a:xfrm>
              <a:off x="1171575" y="2549750"/>
              <a:ext cx="14650" cy="12575"/>
            </a:xfrm>
            <a:custGeom>
              <a:avLst/>
              <a:gdLst/>
              <a:ahLst/>
              <a:cxnLst/>
              <a:rect l="l" t="t" r="r" b="b"/>
              <a:pathLst>
                <a:path w="586" h="503" extrusionOk="0">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2"/>
            <p:cNvSpPr/>
            <p:nvPr/>
          </p:nvSpPr>
          <p:spPr>
            <a:xfrm>
              <a:off x="1171575" y="2628100"/>
              <a:ext cx="14650" cy="12600"/>
            </a:xfrm>
            <a:custGeom>
              <a:avLst/>
              <a:gdLst/>
              <a:ahLst/>
              <a:cxnLst/>
              <a:rect l="l" t="t" r="r" b="b"/>
              <a:pathLst>
                <a:path w="586" h="504" extrusionOk="0">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2"/>
            <p:cNvSpPr/>
            <p:nvPr/>
          </p:nvSpPr>
          <p:spPr>
            <a:xfrm>
              <a:off x="1171575" y="2706475"/>
              <a:ext cx="14650" cy="12550"/>
            </a:xfrm>
            <a:custGeom>
              <a:avLst/>
              <a:gdLst/>
              <a:ahLst/>
              <a:cxnLst/>
              <a:rect l="l" t="t" r="r" b="b"/>
              <a:pathLst>
                <a:path w="586" h="502" extrusionOk="0">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2"/>
            <p:cNvSpPr/>
            <p:nvPr/>
          </p:nvSpPr>
          <p:spPr>
            <a:xfrm>
              <a:off x="1171575" y="2784825"/>
              <a:ext cx="14650" cy="12600"/>
            </a:xfrm>
            <a:custGeom>
              <a:avLst/>
              <a:gdLst/>
              <a:ahLst/>
              <a:cxnLst/>
              <a:rect l="l" t="t" r="r" b="b"/>
              <a:pathLst>
                <a:path w="586" h="504" extrusionOk="0">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2"/>
            <p:cNvSpPr/>
            <p:nvPr/>
          </p:nvSpPr>
          <p:spPr>
            <a:xfrm>
              <a:off x="1104350" y="24714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2"/>
            <p:cNvSpPr/>
            <p:nvPr/>
          </p:nvSpPr>
          <p:spPr>
            <a:xfrm>
              <a:off x="1104350" y="2549750"/>
              <a:ext cx="14675" cy="12575"/>
            </a:xfrm>
            <a:custGeom>
              <a:avLst/>
              <a:gdLst/>
              <a:ahLst/>
              <a:cxnLst/>
              <a:rect l="l" t="t" r="r" b="b"/>
              <a:pathLst>
                <a:path w="587" h="503" extrusionOk="0">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2"/>
            <p:cNvSpPr/>
            <p:nvPr/>
          </p:nvSpPr>
          <p:spPr>
            <a:xfrm>
              <a:off x="1104350" y="2628100"/>
              <a:ext cx="14675" cy="12600"/>
            </a:xfrm>
            <a:custGeom>
              <a:avLst/>
              <a:gdLst/>
              <a:ahLst/>
              <a:cxnLst/>
              <a:rect l="l" t="t" r="r" b="b"/>
              <a:pathLst>
                <a:path w="587" h="504" extrusionOk="0">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2"/>
            <p:cNvSpPr/>
            <p:nvPr/>
          </p:nvSpPr>
          <p:spPr>
            <a:xfrm>
              <a:off x="1104350" y="2706475"/>
              <a:ext cx="14675" cy="12550"/>
            </a:xfrm>
            <a:custGeom>
              <a:avLst/>
              <a:gdLst/>
              <a:ahLst/>
              <a:cxnLst/>
              <a:rect l="l" t="t" r="r" b="b"/>
              <a:pathLst>
                <a:path w="587" h="502" extrusionOk="0">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2"/>
            <p:cNvSpPr/>
            <p:nvPr/>
          </p:nvSpPr>
          <p:spPr>
            <a:xfrm>
              <a:off x="1104350" y="2784825"/>
              <a:ext cx="14675" cy="12600"/>
            </a:xfrm>
            <a:custGeom>
              <a:avLst/>
              <a:gdLst/>
              <a:ahLst/>
              <a:cxnLst/>
              <a:rect l="l" t="t" r="r" b="b"/>
              <a:pathLst>
                <a:path w="587" h="504" extrusionOk="0">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2"/>
            <p:cNvSpPr/>
            <p:nvPr/>
          </p:nvSpPr>
          <p:spPr>
            <a:xfrm>
              <a:off x="1037125" y="2471400"/>
              <a:ext cx="14675" cy="12600"/>
            </a:xfrm>
            <a:custGeom>
              <a:avLst/>
              <a:gdLst/>
              <a:ahLst/>
              <a:cxnLst/>
              <a:rect l="l" t="t" r="r" b="b"/>
              <a:pathLst>
                <a:path w="587" h="504" extrusionOk="0">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2"/>
            <p:cNvSpPr/>
            <p:nvPr/>
          </p:nvSpPr>
          <p:spPr>
            <a:xfrm>
              <a:off x="1037125" y="2549750"/>
              <a:ext cx="14675" cy="12575"/>
            </a:xfrm>
            <a:custGeom>
              <a:avLst/>
              <a:gdLst/>
              <a:ahLst/>
              <a:cxnLst/>
              <a:rect l="l" t="t" r="r" b="b"/>
              <a:pathLst>
                <a:path w="587" h="503" extrusionOk="0">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2"/>
            <p:cNvSpPr/>
            <p:nvPr/>
          </p:nvSpPr>
          <p:spPr>
            <a:xfrm>
              <a:off x="1037150" y="2628100"/>
              <a:ext cx="14650" cy="12600"/>
            </a:xfrm>
            <a:custGeom>
              <a:avLst/>
              <a:gdLst/>
              <a:ahLst/>
              <a:cxnLst/>
              <a:rect l="l" t="t" r="r" b="b"/>
              <a:pathLst>
                <a:path w="586" h="504" extrusionOk="0">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2"/>
            <p:cNvSpPr/>
            <p:nvPr/>
          </p:nvSpPr>
          <p:spPr>
            <a:xfrm>
              <a:off x="1037150" y="2706475"/>
              <a:ext cx="14650" cy="12550"/>
            </a:xfrm>
            <a:custGeom>
              <a:avLst/>
              <a:gdLst/>
              <a:ahLst/>
              <a:cxnLst/>
              <a:rect l="l" t="t" r="r" b="b"/>
              <a:pathLst>
                <a:path w="586" h="502" extrusionOk="0">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2"/>
            <p:cNvSpPr/>
            <p:nvPr/>
          </p:nvSpPr>
          <p:spPr>
            <a:xfrm>
              <a:off x="1171575" y="2236325"/>
              <a:ext cx="14650" cy="12600"/>
            </a:xfrm>
            <a:custGeom>
              <a:avLst/>
              <a:gdLst/>
              <a:ahLst/>
              <a:cxnLst/>
              <a:rect l="l" t="t" r="r" b="b"/>
              <a:pathLst>
                <a:path w="586" h="504" extrusionOk="0">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2"/>
            <p:cNvSpPr/>
            <p:nvPr/>
          </p:nvSpPr>
          <p:spPr>
            <a:xfrm>
              <a:off x="1171575" y="2314700"/>
              <a:ext cx="14650" cy="12550"/>
            </a:xfrm>
            <a:custGeom>
              <a:avLst/>
              <a:gdLst/>
              <a:ahLst/>
              <a:cxnLst/>
              <a:rect l="l" t="t" r="r" b="b"/>
              <a:pathLst>
                <a:path w="586" h="502" extrusionOk="0">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2"/>
            <p:cNvSpPr/>
            <p:nvPr/>
          </p:nvSpPr>
          <p:spPr>
            <a:xfrm>
              <a:off x="1171575" y="2393025"/>
              <a:ext cx="14650" cy="12600"/>
            </a:xfrm>
            <a:custGeom>
              <a:avLst/>
              <a:gdLst/>
              <a:ahLst/>
              <a:cxnLst/>
              <a:rect l="l" t="t" r="r" b="b"/>
              <a:pathLst>
                <a:path w="586" h="504" extrusionOk="0">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2"/>
            <p:cNvSpPr/>
            <p:nvPr/>
          </p:nvSpPr>
          <p:spPr>
            <a:xfrm>
              <a:off x="1104350" y="2236325"/>
              <a:ext cx="14675" cy="12600"/>
            </a:xfrm>
            <a:custGeom>
              <a:avLst/>
              <a:gdLst/>
              <a:ahLst/>
              <a:cxnLst/>
              <a:rect l="l" t="t" r="r" b="b"/>
              <a:pathLst>
                <a:path w="587" h="504" extrusionOk="0">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2"/>
            <p:cNvSpPr/>
            <p:nvPr/>
          </p:nvSpPr>
          <p:spPr>
            <a:xfrm>
              <a:off x="1104350" y="2314700"/>
              <a:ext cx="14675" cy="12550"/>
            </a:xfrm>
            <a:custGeom>
              <a:avLst/>
              <a:gdLst/>
              <a:ahLst/>
              <a:cxnLst/>
              <a:rect l="l" t="t" r="r" b="b"/>
              <a:pathLst>
                <a:path w="587" h="502" extrusionOk="0">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2"/>
            <p:cNvSpPr/>
            <p:nvPr/>
          </p:nvSpPr>
          <p:spPr>
            <a:xfrm>
              <a:off x="1104350" y="2393025"/>
              <a:ext cx="14675" cy="12600"/>
            </a:xfrm>
            <a:custGeom>
              <a:avLst/>
              <a:gdLst/>
              <a:ahLst/>
              <a:cxnLst/>
              <a:rect l="l" t="t" r="r" b="b"/>
              <a:pathLst>
                <a:path w="587" h="504" extrusionOk="0">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2"/>
            <p:cNvSpPr/>
            <p:nvPr/>
          </p:nvSpPr>
          <p:spPr>
            <a:xfrm>
              <a:off x="1037150" y="2236325"/>
              <a:ext cx="14650" cy="12600"/>
            </a:xfrm>
            <a:custGeom>
              <a:avLst/>
              <a:gdLst/>
              <a:ahLst/>
              <a:cxnLst/>
              <a:rect l="l" t="t" r="r" b="b"/>
              <a:pathLst>
                <a:path w="586" h="504" extrusionOk="0">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2"/>
            <p:cNvSpPr/>
            <p:nvPr/>
          </p:nvSpPr>
          <p:spPr>
            <a:xfrm>
              <a:off x="1037150" y="2314700"/>
              <a:ext cx="14650" cy="12550"/>
            </a:xfrm>
            <a:custGeom>
              <a:avLst/>
              <a:gdLst/>
              <a:ahLst/>
              <a:cxnLst/>
              <a:rect l="l" t="t" r="r" b="b"/>
              <a:pathLst>
                <a:path w="586" h="502" extrusionOk="0">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2"/>
            <p:cNvSpPr/>
            <p:nvPr/>
          </p:nvSpPr>
          <p:spPr>
            <a:xfrm>
              <a:off x="1037125" y="2393025"/>
              <a:ext cx="14675" cy="12600"/>
            </a:xfrm>
            <a:custGeom>
              <a:avLst/>
              <a:gdLst/>
              <a:ahLst/>
              <a:cxnLst/>
              <a:rect l="l" t="t" r="r" b="b"/>
              <a:pathLst>
                <a:path w="587" h="504" extrusionOk="0">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2"/>
            <p:cNvSpPr/>
            <p:nvPr/>
          </p:nvSpPr>
          <p:spPr>
            <a:xfrm>
              <a:off x="1037125" y="2784825"/>
              <a:ext cx="14675" cy="12600"/>
            </a:xfrm>
            <a:custGeom>
              <a:avLst/>
              <a:gdLst/>
              <a:ahLst/>
              <a:cxnLst/>
              <a:rect l="l" t="t" r="r" b="b"/>
              <a:pathLst>
                <a:path w="587" h="504" extrusionOk="0">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2"/>
            <p:cNvSpPr/>
            <p:nvPr/>
          </p:nvSpPr>
          <p:spPr>
            <a:xfrm>
              <a:off x="1171575" y="2863175"/>
              <a:ext cx="14650" cy="12575"/>
            </a:xfrm>
            <a:custGeom>
              <a:avLst/>
              <a:gdLst/>
              <a:ahLst/>
              <a:cxnLst/>
              <a:rect l="l" t="t" r="r" b="b"/>
              <a:pathLst>
                <a:path w="586" h="503" extrusionOk="0">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2"/>
            <p:cNvSpPr/>
            <p:nvPr/>
          </p:nvSpPr>
          <p:spPr>
            <a:xfrm>
              <a:off x="1171575" y="2941500"/>
              <a:ext cx="14650" cy="12600"/>
            </a:xfrm>
            <a:custGeom>
              <a:avLst/>
              <a:gdLst/>
              <a:ahLst/>
              <a:cxnLst/>
              <a:rect l="l" t="t" r="r" b="b"/>
              <a:pathLst>
                <a:path w="586" h="504" extrusionOk="0">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2"/>
            <p:cNvSpPr/>
            <p:nvPr/>
          </p:nvSpPr>
          <p:spPr>
            <a:xfrm>
              <a:off x="1171575" y="3019875"/>
              <a:ext cx="14650" cy="12575"/>
            </a:xfrm>
            <a:custGeom>
              <a:avLst/>
              <a:gdLst/>
              <a:ahLst/>
              <a:cxnLst/>
              <a:rect l="l" t="t" r="r" b="b"/>
              <a:pathLst>
                <a:path w="586" h="503" extrusionOk="0">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2"/>
            <p:cNvSpPr/>
            <p:nvPr/>
          </p:nvSpPr>
          <p:spPr>
            <a:xfrm>
              <a:off x="1171575" y="3098250"/>
              <a:ext cx="14650" cy="12550"/>
            </a:xfrm>
            <a:custGeom>
              <a:avLst/>
              <a:gdLst/>
              <a:ahLst/>
              <a:cxnLst/>
              <a:rect l="l" t="t" r="r" b="b"/>
              <a:pathLst>
                <a:path w="586" h="502" extrusionOk="0">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2"/>
            <p:cNvSpPr/>
            <p:nvPr/>
          </p:nvSpPr>
          <p:spPr>
            <a:xfrm>
              <a:off x="1104350" y="28631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2"/>
            <p:cNvSpPr/>
            <p:nvPr/>
          </p:nvSpPr>
          <p:spPr>
            <a:xfrm>
              <a:off x="1104350" y="2941500"/>
              <a:ext cx="14675" cy="12600"/>
            </a:xfrm>
            <a:custGeom>
              <a:avLst/>
              <a:gdLst/>
              <a:ahLst/>
              <a:cxnLst/>
              <a:rect l="l" t="t" r="r" b="b"/>
              <a:pathLst>
                <a:path w="587" h="504" extrusionOk="0">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2"/>
            <p:cNvSpPr/>
            <p:nvPr/>
          </p:nvSpPr>
          <p:spPr>
            <a:xfrm>
              <a:off x="1104350" y="3019875"/>
              <a:ext cx="14675" cy="12575"/>
            </a:xfrm>
            <a:custGeom>
              <a:avLst/>
              <a:gdLst/>
              <a:ahLst/>
              <a:cxnLst/>
              <a:rect l="l" t="t" r="r" b="b"/>
              <a:pathLst>
                <a:path w="587" h="503" extrusionOk="0">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2"/>
            <p:cNvSpPr/>
            <p:nvPr/>
          </p:nvSpPr>
          <p:spPr>
            <a:xfrm>
              <a:off x="1104350" y="3098250"/>
              <a:ext cx="14675" cy="12550"/>
            </a:xfrm>
            <a:custGeom>
              <a:avLst/>
              <a:gdLst/>
              <a:ahLst/>
              <a:cxnLst/>
              <a:rect l="l" t="t" r="r" b="b"/>
              <a:pathLst>
                <a:path w="587" h="502" extrusionOk="0">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2"/>
            <p:cNvSpPr/>
            <p:nvPr/>
          </p:nvSpPr>
          <p:spPr>
            <a:xfrm>
              <a:off x="1037125" y="2863175"/>
              <a:ext cx="14675" cy="12575"/>
            </a:xfrm>
            <a:custGeom>
              <a:avLst/>
              <a:gdLst/>
              <a:ahLst/>
              <a:cxnLst/>
              <a:rect l="l" t="t" r="r" b="b"/>
              <a:pathLst>
                <a:path w="587" h="503" extrusionOk="0">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2"/>
            <p:cNvSpPr/>
            <p:nvPr/>
          </p:nvSpPr>
          <p:spPr>
            <a:xfrm>
              <a:off x="1037125" y="2941500"/>
              <a:ext cx="14675" cy="12600"/>
            </a:xfrm>
            <a:custGeom>
              <a:avLst/>
              <a:gdLst/>
              <a:ahLst/>
              <a:cxnLst/>
              <a:rect l="l" t="t" r="r" b="b"/>
              <a:pathLst>
                <a:path w="587" h="504" extrusionOk="0">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2"/>
            <p:cNvSpPr/>
            <p:nvPr/>
          </p:nvSpPr>
          <p:spPr>
            <a:xfrm>
              <a:off x="1037150" y="3019875"/>
              <a:ext cx="14650" cy="12575"/>
            </a:xfrm>
            <a:custGeom>
              <a:avLst/>
              <a:gdLst/>
              <a:ahLst/>
              <a:cxnLst/>
              <a:rect l="l" t="t" r="r" b="b"/>
              <a:pathLst>
                <a:path w="586" h="503" extrusionOk="0">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2"/>
            <p:cNvSpPr/>
            <p:nvPr/>
          </p:nvSpPr>
          <p:spPr>
            <a:xfrm>
              <a:off x="1037150" y="3098250"/>
              <a:ext cx="14650" cy="12550"/>
            </a:xfrm>
            <a:custGeom>
              <a:avLst/>
              <a:gdLst/>
              <a:ahLst/>
              <a:cxnLst/>
              <a:rect l="l" t="t" r="r" b="b"/>
              <a:pathLst>
                <a:path w="586" h="502" extrusionOk="0">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42"/>
          <p:cNvSpPr/>
          <p:nvPr/>
        </p:nvSpPr>
        <p:spPr>
          <a:xfrm>
            <a:off x="685875" y="-572802"/>
            <a:ext cx="1891083" cy="1891083"/>
          </a:xfrm>
          <a:custGeom>
            <a:avLst/>
            <a:gdLst/>
            <a:ahLst/>
            <a:cxnLst/>
            <a:rect l="l" t="t" r="r" b="b"/>
            <a:pathLst>
              <a:path w="55702" h="55702" extrusionOk="0">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2"/>
          <p:cNvSpPr/>
          <p:nvPr/>
        </p:nvSpPr>
        <p:spPr>
          <a:xfrm>
            <a:off x="950250" y="-590117"/>
            <a:ext cx="1737934" cy="1644029"/>
          </a:xfrm>
          <a:custGeom>
            <a:avLst/>
            <a:gdLst/>
            <a:ahLst/>
            <a:cxnLst/>
            <a:rect l="l" t="t" r="r" b="b"/>
            <a:pathLst>
              <a:path w="51191" h="48425" extrusionOk="0">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0465;p42"/>
          <p:cNvGrpSpPr/>
          <p:nvPr/>
        </p:nvGrpSpPr>
        <p:grpSpPr>
          <a:xfrm>
            <a:off x="1013089" y="-232687"/>
            <a:ext cx="1236640" cy="1210852"/>
            <a:chOff x="236475" y="527300"/>
            <a:chExt cx="1124525" cy="1101075"/>
          </a:xfrm>
        </p:grpSpPr>
        <p:sp>
          <p:nvSpPr>
            <p:cNvPr id="10466" name="Google Shape;10466;p42"/>
            <p:cNvSpPr/>
            <p:nvPr/>
          </p:nvSpPr>
          <p:spPr>
            <a:xfrm>
              <a:off x="435250" y="1482225"/>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2"/>
            <p:cNvSpPr/>
            <p:nvPr/>
          </p:nvSpPr>
          <p:spPr>
            <a:xfrm>
              <a:off x="475000"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2"/>
            <p:cNvSpPr/>
            <p:nvPr/>
          </p:nvSpPr>
          <p:spPr>
            <a:xfrm>
              <a:off x="514750" y="1482225"/>
              <a:ext cx="11350" cy="9725"/>
            </a:xfrm>
            <a:custGeom>
              <a:avLst/>
              <a:gdLst/>
              <a:ahLst/>
              <a:cxnLst/>
              <a:rect l="l" t="t" r="r" b="b"/>
              <a:pathLst>
                <a:path w="454" h="389" extrusionOk="0">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2"/>
            <p:cNvSpPr/>
            <p:nvPr/>
          </p:nvSpPr>
          <p:spPr>
            <a:xfrm>
              <a:off x="554500" y="1482225"/>
              <a:ext cx="11375" cy="9725"/>
            </a:xfrm>
            <a:custGeom>
              <a:avLst/>
              <a:gdLst/>
              <a:ahLst/>
              <a:cxnLst/>
              <a:rect l="l" t="t" r="r" b="b"/>
              <a:pathLst>
                <a:path w="455" h="389" extrusionOk="0">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2"/>
            <p:cNvSpPr/>
            <p:nvPr/>
          </p:nvSpPr>
          <p:spPr>
            <a:xfrm>
              <a:off x="594250" y="14822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2"/>
            <p:cNvSpPr/>
            <p:nvPr/>
          </p:nvSpPr>
          <p:spPr>
            <a:xfrm>
              <a:off x="63402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2"/>
            <p:cNvSpPr/>
            <p:nvPr/>
          </p:nvSpPr>
          <p:spPr>
            <a:xfrm>
              <a:off x="673775" y="14822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2"/>
            <p:cNvSpPr/>
            <p:nvPr/>
          </p:nvSpPr>
          <p:spPr>
            <a:xfrm>
              <a:off x="713525" y="1482225"/>
              <a:ext cx="11400" cy="9725"/>
            </a:xfrm>
            <a:custGeom>
              <a:avLst/>
              <a:gdLst/>
              <a:ahLst/>
              <a:cxnLst/>
              <a:rect l="l" t="t" r="r" b="b"/>
              <a:pathLst>
                <a:path w="456" h="389" extrusionOk="0">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2"/>
            <p:cNvSpPr/>
            <p:nvPr/>
          </p:nvSpPr>
          <p:spPr>
            <a:xfrm>
              <a:off x="753300" y="14822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2"/>
            <p:cNvSpPr/>
            <p:nvPr/>
          </p:nvSpPr>
          <p:spPr>
            <a:xfrm>
              <a:off x="793075" y="1482225"/>
              <a:ext cx="11350" cy="9725"/>
            </a:xfrm>
            <a:custGeom>
              <a:avLst/>
              <a:gdLst/>
              <a:ahLst/>
              <a:cxnLst/>
              <a:rect l="l" t="t" r="r" b="b"/>
              <a:pathLst>
                <a:path w="454" h="389" extrusionOk="0">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2"/>
            <p:cNvSpPr/>
            <p:nvPr/>
          </p:nvSpPr>
          <p:spPr>
            <a:xfrm>
              <a:off x="832825" y="14822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2"/>
            <p:cNvSpPr/>
            <p:nvPr/>
          </p:nvSpPr>
          <p:spPr>
            <a:xfrm>
              <a:off x="872575" y="1482225"/>
              <a:ext cx="11350" cy="9725"/>
            </a:xfrm>
            <a:custGeom>
              <a:avLst/>
              <a:gdLst/>
              <a:ahLst/>
              <a:cxnLst/>
              <a:rect l="l" t="t" r="r" b="b"/>
              <a:pathLst>
                <a:path w="454" h="389" extrusionOk="0">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2"/>
            <p:cNvSpPr/>
            <p:nvPr/>
          </p:nvSpPr>
          <p:spPr>
            <a:xfrm>
              <a:off x="912325" y="1482225"/>
              <a:ext cx="11350" cy="9725"/>
            </a:xfrm>
            <a:custGeom>
              <a:avLst/>
              <a:gdLst/>
              <a:ahLst/>
              <a:cxnLst/>
              <a:rect l="l" t="t" r="r" b="b"/>
              <a:pathLst>
                <a:path w="454" h="389" extrusionOk="0">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2"/>
            <p:cNvSpPr/>
            <p:nvPr/>
          </p:nvSpPr>
          <p:spPr>
            <a:xfrm>
              <a:off x="952075" y="1482225"/>
              <a:ext cx="11350" cy="9725"/>
            </a:xfrm>
            <a:custGeom>
              <a:avLst/>
              <a:gdLst/>
              <a:ahLst/>
              <a:cxnLst/>
              <a:rect l="l" t="t" r="r" b="b"/>
              <a:pathLst>
                <a:path w="454" h="389" extrusionOk="0">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2"/>
            <p:cNvSpPr/>
            <p:nvPr/>
          </p:nvSpPr>
          <p:spPr>
            <a:xfrm>
              <a:off x="991825" y="14822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2"/>
            <p:cNvSpPr/>
            <p:nvPr/>
          </p:nvSpPr>
          <p:spPr>
            <a:xfrm>
              <a:off x="1031575" y="1482225"/>
              <a:ext cx="11400" cy="9725"/>
            </a:xfrm>
            <a:custGeom>
              <a:avLst/>
              <a:gdLst/>
              <a:ahLst/>
              <a:cxnLst/>
              <a:rect l="l" t="t" r="r" b="b"/>
              <a:pathLst>
                <a:path w="456" h="389" extrusionOk="0">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2"/>
            <p:cNvSpPr/>
            <p:nvPr/>
          </p:nvSpPr>
          <p:spPr>
            <a:xfrm>
              <a:off x="1071350" y="1482225"/>
              <a:ext cx="11350" cy="9725"/>
            </a:xfrm>
            <a:custGeom>
              <a:avLst/>
              <a:gdLst/>
              <a:ahLst/>
              <a:cxnLst/>
              <a:rect l="l" t="t" r="r" b="b"/>
              <a:pathLst>
                <a:path w="454" h="389" extrusionOk="0">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2"/>
            <p:cNvSpPr/>
            <p:nvPr/>
          </p:nvSpPr>
          <p:spPr>
            <a:xfrm>
              <a:off x="1111100" y="1482225"/>
              <a:ext cx="11350" cy="9725"/>
            </a:xfrm>
            <a:custGeom>
              <a:avLst/>
              <a:gdLst/>
              <a:ahLst/>
              <a:cxnLst/>
              <a:rect l="l" t="t" r="r" b="b"/>
              <a:pathLst>
                <a:path w="454" h="389" extrusionOk="0">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2"/>
            <p:cNvSpPr/>
            <p:nvPr/>
          </p:nvSpPr>
          <p:spPr>
            <a:xfrm>
              <a:off x="1150850" y="1482225"/>
              <a:ext cx="11350" cy="9725"/>
            </a:xfrm>
            <a:custGeom>
              <a:avLst/>
              <a:gdLst/>
              <a:ahLst/>
              <a:cxnLst/>
              <a:rect l="l" t="t" r="r" b="b"/>
              <a:pathLst>
                <a:path w="454" h="389" extrusionOk="0">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2"/>
            <p:cNvSpPr/>
            <p:nvPr/>
          </p:nvSpPr>
          <p:spPr>
            <a:xfrm>
              <a:off x="397125" y="1448100"/>
              <a:ext cx="9725" cy="9750"/>
            </a:xfrm>
            <a:custGeom>
              <a:avLst/>
              <a:gdLst/>
              <a:ahLst/>
              <a:cxnLst/>
              <a:rect l="l" t="t" r="r" b="b"/>
              <a:pathLst>
                <a:path w="389" h="390"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2"/>
            <p:cNvSpPr/>
            <p:nvPr/>
          </p:nvSpPr>
          <p:spPr>
            <a:xfrm>
              <a:off x="435250" y="1448100"/>
              <a:ext cx="11350" cy="9750"/>
            </a:xfrm>
            <a:custGeom>
              <a:avLst/>
              <a:gdLst/>
              <a:ahLst/>
              <a:cxnLst/>
              <a:rect l="l" t="t" r="r" b="b"/>
              <a:pathLst>
                <a:path w="454" h="390"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2"/>
            <p:cNvSpPr/>
            <p:nvPr/>
          </p:nvSpPr>
          <p:spPr>
            <a:xfrm>
              <a:off x="475000" y="1448100"/>
              <a:ext cx="11350" cy="9750"/>
            </a:xfrm>
            <a:custGeom>
              <a:avLst/>
              <a:gdLst/>
              <a:ahLst/>
              <a:cxnLst/>
              <a:rect l="l" t="t" r="r" b="b"/>
              <a:pathLst>
                <a:path w="454" h="390" extrusionOk="0">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2"/>
            <p:cNvSpPr/>
            <p:nvPr/>
          </p:nvSpPr>
          <p:spPr>
            <a:xfrm>
              <a:off x="516425" y="1448100"/>
              <a:ext cx="9675" cy="9750"/>
            </a:xfrm>
            <a:custGeom>
              <a:avLst/>
              <a:gdLst/>
              <a:ahLst/>
              <a:cxnLst/>
              <a:rect l="l" t="t" r="r" b="b"/>
              <a:pathLst>
                <a:path w="387" h="390"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2"/>
            <p:cNvSpPr/>
            <p:nvPr/>
          </p:nvSpPr>
          <p:spPr>
            <a:xfrm>
              <a:off x="554500" y="1448100"/>
              <a:ext cx="11375" cy="9750"/>
            </a:xfrm>
            <a:custGeom>
              <a:avLst/>
              <a:gdLst/>
              <a:ahLst/>
              <a:cxnLst/>
              <a:rect l="l" t="t" r="r" b="b"/>
              <a:pathLst>
                <a:path w="455" h="390" extrusionOk="0">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2"/>
            <p:cNvSpPr/>
            <p:nvPr/>
          </p:nvSpPr>
          <p:spPr>
            <a:xfrm>
              <a:off x="595925"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2"/>
            <p:cNvSpPr/>
            <p:nvPr/>
          </p:nvSpPr>
          <p:spPr>
            <a:xfrm>
              <a:off x="634025" y="1448100"/>
              <a:ext cx="11375" cy="9750"/>
            </a:xfrm>
            <a:custGeom>
              <a:avLst/>
              <a:gdLst/>
              <a:ahLst/>
              <a:cxnLst/>
              <a:rect l="l" t="t" r="r" b="b"/>
              <a:pathLst>
                <a:path w="455" h="390" extrusionOk="0">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2"/>
            <p:cNvSpPr/>
            <p:nvPr/>
          </p:nvSpPr>
          <p:spPr>
            <a:xfrm>
              <a:off x="673775" y="14481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2"/>
            <p:cNvSpPr/>
            <p:nvPr/>
          </p:nvSpPr>
          <p:spPr>
            <a:xfrm>
              <a:off x="475000"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2"/>
            <p:cNvSpPr/>
            <p:nvPr/>
          </p:nvSpPr>
          <p:spPr>
            <a:xfrm>
              <a:off x="514750" y="1516325"/>
              <a:ext cx="11350" cy="9725"/>
            </a:xfrm>
            <a:custGeom>
              <a:avLst/>
              <a:gdLst/>
              <a:ahLst/>
              <a:cxnLst/>
              <a:rect l="l" t="t" r="r" b="b"/>
              <a:pathLst>
                <a:path w="454" h="389" extrusionOk="0">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2"/>
            <p:cNvSpPr/>
            <p:nvPr/>
          </p:nvSpPr>
          <p:spPr>
            <a:xfrm>
              <a:off x="554500" y="151632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2"/>
            <p:cNvSpPr/>
            <p:nvPr/>
          </p:nvSpPr>
          <p:spPr>
            <a:xfrm>
              <a:off x="594250" y="15163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2"/>
            <p:cNvSpPr/>
            <p:nvPr/>
          </p:nvSpPr>
          <p:spPr>
            <a:xfrm>
              <a:off x="63402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2"/>
            <p:cNvSpPr/>
            <p:nvPr/>
          </p:nvSpPr>
          <p:spPr>
            <a:xfrm>
              <a:off x="673775" y="15163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2"/>
            <p:cNvSpPr/>
            <p:nvPr/>
          </p:nvSpPr>
          <p:spPr>
            <a:xfrm>
              <a:off x="713525" y="1516325"/>
              <a:ext cx="11400" cy="9725"/>
            </a:xfrm>
            <a:custGeom>
              <a:avLst/>
              <a:gdLst/>
              <a:ahLst/>
              <a:cxnLst/>
              <a:rect l="l" t="t" r="r" b="b"/>
              <a:pathLst>
                <a:path w="456" h="389" extrusionOk="0">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2"/>
            <p:cNvSpPr/>
            <p:nvPr/>
          </p:nvSpPr>
          <p:spPr>
            <a:xfrm>
              <a:off x="753300" y="15163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2"/>
            <p:cNvSpPr/>
            <p:nvPr/>
          </p:nvSpPr>
          <p:spPr>
            <a:xfrm>
              <a:off x="793075" y="1516325"/>
              <a:ext cx="11350" cy="9725"/>
            </a:xfrm>
            <a:custGeom>
              <a:avLst/>
              <a:gdLst/>
              <a:ahLst/>
              <a:cxnLst/>
              <a:rect l="l" t="t" r="r" b="b"/>
              <a:pathLst>
                <a:path w="454" h="389" extrusionOk="0">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2"/>
            <p:cNvSpPr/>
            <p:nvPr/>
          </p:nvSpPr>
          <p:spPr>
            <a:xfrm>
              <a:off x="832825" y="15163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2"/>
            <p:cNvSpPr/>
            <p:nvPr/>
          </p:nvSpPr>
          <p:spPr>
            <a:xfrm>
              <a:off x="872575" y="1516325"/>
              <a:ext cx="11350" cy="9725"/>
            </a:xfrm>
            <a:custGeom>
              <a:avLst/>
              <a:gdLst/>
              <a:ahLst/>
              <a:cxnLst/>
              <a:rect l="l" t="t" r="r" b="b"/>
              <a:pathLst>
                <a:path w="454" h="389" extrusionOk="0">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2"/>
            <p:cNvSpPr/>
            <p:nvPr/>
          </p:nvSpPr>
          <p:spPr>
            <a:xfrm>
              <a:off x="912325" y="1516325"/>
              <a:ext cx="11350" cy="9725"/>
            </a:xfrm>
            <a:custGeom>
              <a:avLst/>
              <a:gdLst/>
              <a:ahLst/>
              <a:cxnLst/>
              <a:rect l="l" t="t" r="r" b="b"/>
              <a:pathLst>
                <a:path w="454" h="389" extrusionOk="0">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2"/>
            <p:cNvSpPr/>
            <p:nvPr/>
          </p:nvSpPr>
          <p:spPr>
            <a:xfrm>
              <a:off x="952075" y="151632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2"/>
            <p:cNvSpPr/>
            <p:nvPr/>
          </p:nvSpPr>
          <p:spPr>
            <a:xfrm>
              <a:off x="991825" y="15163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2"/>
            <p:cNvSpPr/>
            <p:nvPr/>
          </p:nvSpPr>
          <p:spPr>
            <a:xfrm>
              <a:off x="1031575" y="1516325"/>
              <a:ext cx="11400" cy="9725"/>
            </a:xfrm>
            <a:custGeom>
              <a:avLst/>
              <a:gdLst/>
              <a:ahLst/>
              <a:cxnLst/>
              <a:rect l="l" t="t" r="r" b="b"/>
              <a:pathLst>
                <a:path w="456" h="389" extrusionOk="0">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2"/>
            <p:cNvSpPr/>
            <p:nvPr/>
          </p:nvSpPr>
          <p:spPr>
            <a:xfrm>
              <a:off x="1071350" y="15163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2"/>
            <p:cNvSpPr/>
            <p:nvPr/>
          </p:nvSpPr>
          <p:spPr>
            <a:xfrm>
              <a:off x="1111100" y="15163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2"/>
            <p:cNvSpPr/>
            <p:nvPr/>
          </p:nvSpPr>
          <p:spPr>
            <a:xfrm>
              <a:off x="715200" y="1448100"/>
              <a:ext cx="9725" cy="9750"/>
            </a:xfrm>
            <a:custGeom>
              <a:avLst/>
              <a:gdLst/>
              <a:ahLst/>
              <a:cxnLst/>
              <a:rect l="l" t="t" r="r" b="b"/>
              <a:pathLst>
                <a:path w="389" h="390"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2"/>
            <p:cNvSpPr/>
            <p:nvPr/>
          </p:nvSpPr>
          <p:spPr>
            <a:xfrm>
              <a:off x="753300" y="14481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2"/>
            <p:cNvSpPr/>
            <p:nvPr/>
          </p:nvSpPr>
          <p:spPr>
            <a:xfrm>
              <a:off x="794700" y="1448100"/>
              <a:ext cx="9725" cy="9750"/>
            </a:xfrm>
            <a:custGeom>
              <a:avLst/>
              <a:gdLst/>
              <a:ahLst/>
              <a:cxnLst/>
              <a:rect l="l" t="t" r="r" b="b"/>
              <a:pathLst>
                <a:path w="389" h="390"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2"/>
            <p:cNvSpPr/>
            <p:nvPr/>
          </p:nvSpPr>
          <p:spPr>
            <a:xfrm>
              <a:off x="832825" y="14481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2"/>
            <p:cNvSpPr/>
            <p:nvPr/>
          </p:nvSpPr>
          <p:spPr>
            <a:xfrm>
              <a:off x="872575" y="1448100"/>
              <a:ext cx="11350" cy="9750"/>
            </a:xfrm>
            <a:custGeom>
              <a:avLst/>
              <a:gdLst/>
              <a:ahLst/>
              <a:cxnLst/>
              <a:rect l="l" t="t" r="r" b="b"/>
              <a:pathLst>
                <a:path w="454" h="390" extrusionOk="0">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2"/>
            <p:cNvSpPr/>
            <p:nvPr/>
          </p:nvSpPr>
          <p:spPr>
            <a:xfrm>
              <a:off x="913950" y="1448100"/>
              <a:ext cx="9725" cy="9750"/>
            </a:xfrm>
            <a:custGeom>
              <a:avLst/>
              <a:gdLst/>
              <a:ahLst/>
              <a:cxnLst/>
              <a:rect l="l" t="t" r="r" b="b"/>
              <a:pathLst>
                <a:path w="389" h="390"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2"/>
            <p:cNvSpPr/>
            <p:nvPr/>
          </p:nvSpPr>
          <p:spPr>
            <a:xfrm>
              <a:off x="95370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2"/>
            <p:cNvSpPr/>
            <p:nvPr/>
          </p:nvSpPr>
          <p:spPr>
            <a:xfrm>
              <a:off x="993450" y="1448100"/>
              <a:ext cx="9725" cy="9750"/>
            </a:xfrm>
            <a:custGeom>
              <a:avLst/>
              <a:gdLst/>
              <a:ahLst/>
              <a:cxnLst/>
              <a:rect l="l" t="t" r="r" b="b"/>
              <a:pathLst>
                <a:path w="389" h="390"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2"/>
            <p:cNvSpPr/>
            <p:nvPr/>
          </p:nvSpPr>
          <p:spPr>
            <a:xfrm>
              <a:off x="10332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2"/>
            <p:cNvSpPr/>
            <p:nvPr/>
          </p:nvSpPr>
          <p:spPr>
            <a:xfrm>
              <a:off x="107297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2"/>
            <p:cNvSpPr/>
            <p:nvPr/>
          </p:nvSpPr>
          <p:spPr>
            <a:xfrm>
              <a:off x="1112725" y="1448100"/>
              <a:ext cx="9725" cy="9750"/>
            </a:xfrm>
            <a:custGeom>
              <a:avLst/>
              <a:gdLst/>
              <a:ahLst/>
              <a:cxnLst/>
              <a:rect l="l" t="t" r="r" b="b"/>
              <a:pathLst>
                <a:path w="389" h="390"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2"/>
            <p:cNvSpPr/>
            <p:nvPr/>
          </p:nvSpPr>
          <p:spPr>
            <a:xfrm>
              <a:off x="1152500" y="1448100"/>
              <a:ext cx="9700" cy="9750"/>
            </a:xfrm>
            <a:custGeom>
              <a:avLst/>
              <a:gdLst/>
              <a:ahLst/>
              <a:cxnLst/>
              <a:rect l="l" t="t" r="r" b="b"/>
              <a:pathLst>
                <a:path w="388" h="390"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2"/>
            <p:cNvSpPr/>
            <p:nvPr/>
          </p:nvSpPr>
          <p:spPr>
            <a:xfrm>
              <a:off x="1192275" y="1448100"/>
              <a:ext cx="9675" cy="9750"/>
            </a:xfrm>
            <a:custGeom>
              <a:avLst/>
              <a:gdLst/>
              <a:ahLst/>
              <a:cxnLst/>
              <a:rect l="l" t="t" r="r" b="b"/>
              <a:pathLst>
                <a:path w="387" h="390"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2"/>
            <p:cNvSpPr/>
            <p:nvPr/>
          </p:nvSpPr>
          <p:spPr>
            <a:xfrm>
              <a:off x="355750" y="1414000"/>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2"/>
            <p:cNvSpPr/>
            <p:nvPr/>
          </p:nvSpPr>
          <p:spPr>
            <a:xfrm>
              <a:off x="397125" y="141400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2"/>
            <p:cNvSpPr/>
            <p:nvPr/>
          </p:nvSpPr>
          <p:spPr>
            <a:xfrm>
              <a:off x="435250" y="1414000"/>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2"/>
            <p:cNvSpPr/>
            <p:nvPr/>
          </p:nvSpPr>
          <p:spPr>
            <a:xfrm>
              <a:off x="475000" y="1414000"/>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2"/>
            <p:cNvSpPr/>
            <p:nvPr/>
          </p:nvSpPr>
          <p:spPr>
            <a:xfrm>
              <a:off x="516425" y="141400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2"/>
            <p:cNvSpPr/>
            <p:nvPr/>
          </p:nvSpPr>
          <p:spPr>
            <a:xfrm>
              <a:off x="554500" y="1414000"/>
              <a:ext cx="11375" cy="9750"/>
            </a:xfrm>
            <a:custGeom>
              <a:avLst/>
              <a:gdLst/>
              <a:ahLst/>
              <a:cxnLst/>
              <a:rect l="l" t="t" r="r" b="b"/>
              <a:pathLst>
                <a:path w="455" h="390" extrusionOk="0">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2"/>
            <p:cNvSpPr/>
            <p:nvPr/>
          </p:nvSpPr>
          <p:spPr>
            <a:xfrm>
              <a:off x="595925"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2"/>
            <p:cNvSpPr/>
            <p:nvPr/>
          </p:nvSpPr>
          <p:spPr>
            <a:xfrm>
              <a:off x="634025" y="1414000"/>
              <a:ext cx="11375" cy="9750"/>
            </a:xfrm>
            <a:custGeom>
              <a:avLst/>
              <a:gdLst/>
              <a:ahLst/>
              <a:cxnLst/>
              <a:rect l="l" t="t" r="r" b="b"/>
              <a:pathLst>
                <a:path w="455" h="390" extrusionOk="0">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2"/>
            <p:cNvSpPr/>
            <p:nvPr/>
          </p:nvSpPr>
          <p:spPr>
            <a:xfrm>
              <a:off x="673775" y="1414000"/>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2"/>
            <p:cNvSpPr/>
            <p:nvPr/>
          </p:nvSpPr>
          <p:spPr>
            <a:xfrm>
              <a:off x="715200" y="141400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2"/>
            <p:cNvSpPr/>
            <p:nvPr/>
          </p:nvSpPr>
          <p:spPr>
            <a:xfrm>
              <a:off x="753300" y="1414000"/>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2"/>
            <p:cNvSpPr/>
            <p:nvPr/>
          </p:nvSpPr>
          <p:spPr>
            <a:xfrm>
              <a:off x="794700" y="141400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2"/>
            <p:cNvSpPr/>
            <p:nvPr/>
          </p:nvSpPr>
          <p:spPr>
            <a:xfrm>
              <a:off x="832825" y="1414000"/>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2"/>
            <p:cNvSpPr/>
            <p:nvPr/>
          </p:nvSpPr>
          <p:spPr>
            <a:xfrm>
              <a:off x="872575" y="1414000"/>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2"/>
            <p:cNvSpPr/>
            <p:nvPr/>
          </p:nvSpPr>
          <p:spPr>
            <a:xfrm>
              <a:off x="913950" y="141400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2"/>
            <p:cNvSpPr/>
            <p:nvPr/>
          </p:nvSpPr>
          <p:spPr>
            <a:xfrm>
              <a:off x="95370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2"/>
            <p:cNvSpPr/>
            <p:nvPr/>
          </p:nvSpPr>
          <p:spPr>
            <a:xfrm>
              <a:off x="993450" y="141400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2"/>
            <p:cNvSpPr/>
            <p:nvPr/>
          </p:nvSpPr>
          <p:spPr>
            <a:xfrm>
              <a:off x="10332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2"/>
            <p:cNvSpPr/>
            <p:nvPr/>
          </p:nvSpPr>
          <p:spPr>
            <a:xfrm>
              <a:off x="107297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2"/>
            <p:cNvSpPr/>
            <p:nvPr/>
          </p:nvSpPr>
          <p:spPr>
            <a:xfrm>
              <a:off x="1112725" y="141400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2"/>
            <p:cNvSpPr/>
            <p:nvPr/>
          </p:nvSpPr>
          <p:spPr>
            <a:xfrm>
              <a:off x="1152500" y="141400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2"/>
            <p:cNvSpPr/>
            <p:nvPr/>
          </p:nvSpPr>
          <p:spPr>
            <a:xfrm>
              <a:off x="1192275" y="141400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2"/>
            <p:cNvSpPr/>
            <p:nvPr/>
          </p:nvSpPr>
          <p:spPr>
            <a:xfrm>
              <a:off x="1232025" y="141400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2"/>
            <p:cNvSpPr/>
            <p:nvPr/>
          </p:nvSpPr>
          <p:spPr>
            <a:xfrm>
              <a:off x="355750" y="1379900"/>
              <a:ext cx="11350" cy="9725"/>
            </a:xfrm>
            <a:custGeom>
              <a:avLst/>
              <a:gdLst/>
              <a:ahLst/>
              <a:cxnLst/>
              <a:rect l="l" t="t" r="r" b="b"/>
              <a:pathLst>
                <a:path w="454" h="389" extrusionOk="0">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2"/>
            <p:cNvSpPr/>
            <p:nvPr/>
          </p:nvSpPr>
          <p:spPr>
            <a:xfrm>
              <a:off x="397125" y="1379900"/>
              <a:ext cx="9725" cy="9725"/>
            </a:xfrm>
            <a:custGeom>
              <a:avLst/>
              <a:gdLst/>
              <a:ahLst/>
              <a:cxnLst/>
              <a:rect l="l" t="t" r="r" b="b"/>
              <a:pathLst>
                <a:path w="389" h="389" extrusionOk="0">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2"/>
            <p:cNvSpPr/>
            <p:nvPr/>
          </p:nvSpPr>
          <p:spPr>
            <a:xfrm>
              <a:off x="435250" y="1379900"/>
              <a:ext cx="11350" cy="9750"/>
            </a:xfrm>
            <a:custGeom>
              <a:avLst/>
              <a:gdLst/>
              <a:ahLst/>
              <a:cxnLst/>
              <a:rect l="l" t="t" r="r" b="b"/>
              <a:pathLst>
                <a:path w="454" h="390" extrusionOk="0">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2"/>
            <p:cNvSpPr/>
            <p:nvPr/>
          </p:nvSpPr>
          <p:spPr>
            <a:xfrm>
              <a:off x="475000" y="1379900"/>
              <a:ext cx="11350" cy="9725"/>
            </a:xfrm>
            <a:custGeom>
              <a:avLst/>
              <a:gdLst/>
              <a:ahLst/>
              <a:cxnLst/>
              <a:rect l="l" t="t" r="r" b="b"/>
              <a:pathLst>
                <a:path w="454" h="389" extrusionOk="0">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2"/>
            <p:cNvSpPr/>
            <p:nvPr/>
          </p:nvSpPr>
          <p:spPr>
            <a:xfrm>
              <a:off x="516425" y="1379900"/>
              <a:ext cx="9675" cy="9725"/>
            </a:xfrm>
            <a:custGeom>
              <a:avLst/>
              <a:gdLst/>
              <a:ahLst/>
              <a:cxnLst/>
              <a:rect l="l" t="t" r="r" b="b"/>
              <a:pathLst>
                <a:path w="387" h="389" extrusionOk="0">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2"/>
            <p:cNvSpPr/>
            <p:nvPr/>
          </p:nvSpPr>
          <p:spPr>
            <a:xfrm>
              <a:off x="554500" y="1379900"/>
              <a:ext cx="11375" cy="9725"/>
            </a:xfrm>
            <a:custGeom>
              <a:avLst/>
              <a:gdLst/>
              <a:ahLst/>
              <a:cxnLst/>
              <a:rect l="l" t="t" r="r" b="b"/>
              <a:pathLst>
                <a:path w="455" h="389" extrusionOk="0">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2"/>
            <p:cNvSpPr/>
            <p:nvPr/>
          </p:nvSpPr>
          <p:spPr>
            <a:xfrm>
              <a:off x="595925"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2"/>
            <p:cNvSpPr/>
            <p:nvPr/>
          </p:nvSpPr>
          <p:spPr>
            <a:xfrm>
              <a:off x="634025" y="1379900"/>
              <a:ext cx="11375" cy="9725"/>
            </a:xfrm>
            <a:custGeom>
              <a:avLst/>
              <a:gdLst/>
              <a:ahLst/>
              <a:cxnLst/>
              <a:rect l="l" t="t" r="r" b="b"/>
              <a:pathLst>
                <a:path w="455" h="389" extrusionOk="0">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2"/>
            <p:cNvSpPr/>
            <p:nvPr/>
          </p:nvSpPr>
          <p:spPr>
            <a:xfrm>
              <a:off x="673775" y="1379900"/>
              <a:ext cx="11375" cy="9750"/>
            </a:xfrm>
            <a:custGeom>
              <a:avLst/>
              <a:gdLst/>
              <a:ahLst/>
              <a:cxnLst/>
              <a:rect l="l" t="t" r="r" b="b"/>
              <a:pathLst>
                <a:path w="455" h="390" extrusionOk="0">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2"/>
            <p:cNvSpPr/>
            <p:nvPr/>
          </p:nvSpPr>
          <p:spPr>
            <a:xfrm>
              <a:off x="715200" y="1379900"/>
              <a:ext cx="9725" cy="9725"/>
            </a:xfrm>
            <a:custGeom>
              <a:avLst/>
              <a:gdLst/>
              <a:ahLst/>
              <a:cxnLst/>
              <a:rect l="l" t="t" r="r" b="b"/>
              <a:pathLst>
                <a:path w="389" h="389" extrusionOk="0">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2"/>
            <p:cNvSpPr/>
            <p:nvPr/>
          </p:nvSpPr>
          <p:spPr>
            <a:xfrm>
              <a:off x="753300" y="1379900"/>
              <a:ext cx="11375" cy="9750"/>
            </a:xfrm>
            <a:custGeom>
              <a:avLst/>
              <a:gdLst/>
              <a:ahLst/>
              <a:cxnLst/>
              <a:rect l="l" t="t" r="r" b="b"/>
              <a:pathLst>
                <a:path w="455" h="390" extrusionOk="0">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2"/>
            <p:cNvSpPr/>
            <p:nvPr/>
          </p:nvSpPr>
          <p:spPr>
            <a:xfrm>
              <a:off x="794700" y="1379900"/>
              <a:ext cx="9725" cy="9725"/>
            </a:xfrm>
            <a:custGeom>
              <a:avLst/>
              <a:gdLst/>
              <a:ahLst/>
              <a:cxnLst/>
              <a:rect l="l" t="t" r="r" b="b"/>
              <a:pathLst>
                <a:path w="389" h="389" extrusionOk="0">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2"/>
            <p:cNvSpPr/>
            <p:nvPr/>
          </p:nvSpPr>
          <p:spPr>
            <a:xfrm>
              <a:off x="832825" y="1379900"/>
              <a:ext cx="11350" cy="9750"/>
            </a:xfrm>
            <a:custGeom>
              <a:avLst/>
              <a:gdLst/>
              <a:ahLst/>
              <a:cxnLst/>
              <a:rect l="l" t="t" r="r" b="b"/>
              <a:pathLst>
                <a:path w="454" h="390" extrusionOk="0">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2"/>
            <p:cNvSpPr/>
            <p:nvPr/>
          </p:nvSpPr>
          <p:spPr>
            <a:xfrm>
              <a:off x="872575" y="1379900"/>
              <a:ext cx="11350" cy="9725"/>
            </a:xfrm>
            <a:custGeom>
              <a:avLst/>
              <a:gdLst/>
              <a:ahLst/>
              <a:cxnLst/>
              <a:rect l="l" t="t" r="r" b="b"/>
              <a:pathLst>
                <a:path w="454" h="389" extrusionOk="0">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2"/>
            <p:cNvSpPr/>
            <p:nvPr/>
          </p:nvSpPr>
          <p:spPr>
            <a:xfrm>
              <a:off x="913950" y="1379900"/>
              <a:ext cx="9725" cy="9725"/>
            </a:xfrm>
            <a:custGeom>
              <a:avLst/>
              <a:gdLst/>
              <a:ahLst/>
              <a:cxnLst/>
              <a:rect l="l" t="t" r="r" b="b"/>
              <a:pathLst>
                <a:path w="389" h="389" extrusionOk="0">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2"/>
            <p:cNvSpPr/>
            <p:nvPr/>
          </p:nvSpPr>
          <p:spPr>
            <a:xfrm>
              <a:off x="95370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2"/>
            <p:cNvSpPr/>
            <p:nvPr/>
          </p:nvSpPr>
          <p:spPr>
            <a:xfrm>
              <a:off x="993450" y="1379900"/>
              <a:ext cx="9725" cy="9725"/>
            </a:xfrm>
            <a:custGeom>
              <a:avLst/>
              <a:gdLst/>
              <a:ahLst/>
              <a:cxnLst/>
              <a:rect l="l" t="t" r="r" b="b"/>
              <a:pathLst>
                <a:path w="389" h="389" extrusionOk="0">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2"/>
            <p:cNvSpPr/>
            <p:nvPr/>
          </p:nvSpPr>
          <p:spPr>
            <a:xfrm>
              <a:off x="10332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2"/>
            <p:cNvSpPr/>
            <p:nvPr/>
          </p:nvSpPr>
          <p:spPr>
            <a:xfrm>
              <a:off x="107297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2"/>
            <p:cNvSpPr/>
            <p:nvPr/>
          </p:nvSpPr>
          <p:spPr>
            <a:xfrm>
              <a:off x="1112725" y="1379900"/>
              <a:ext cx="9725" cy="9725"/>
            </a:xfrm>
            <a:custGeom>
              <a:avLst/>
              <a:gdLst/>
              <a:ahLst/>
              <a:cxnLst/>
              <a:rect l="l" t="t" r="r" b="b"/>
              <a:pathLst>
                <a:path w="389" h="389" extrusionOk="0">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2"/>
            <p:cNvSpPr/>
            <p:nvPr/>
          </p:nvSpPr>
          <p:spPr>
            <a:xfrm>
              <a:off x="1152500" y="1379900"/>
              <a:ext cx="9700" cy="9725"/>
            </a:xfrm>
            <a:custGeom>
              <a:avLst/>
              <a:gdLst/>
              <a:ahLst/>
              <a:cxnLst/>
              <a:rect l="l" t="t" r="r" b="b"/>
              <a:pathLst>
                <a:path w="388" h="389" extrusionOk="0">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2"/>
            <p:cNvSpPr/>
            <p:nvPr/>
          </p:nvSpPr>
          <p:spPr>
            <a:xfrm>
              <a:off x="1192275" y="1379900"/>
              <a:ext cx="9675" cy="9725"/>
            </a:xfrm>
            <a:custGeom>
              <a:avLst/>
              <a:gdLst/>
              <a:ahLst/>
              <a:cxnLst/>
              <a:rect l="l" t="t" r="r" b="b"/>
              <a:pathLst>
                <a:path w="387" h="389" extrusionOk="0">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2"/>
            <p:cNvSpPr/>
            <p:nvPr/>
          </p:nvSpPr>
          <p:spPr>
            <a:xfrm>
              <a:off x="1232025" y="1379900"/>
              <a:ext cx="9675" cy="9725"/>
            </a:xfrm>
            <a:custGeom>
              <a:avLst/>
              <a:gdLst/>
              <a:ahLst/>
              <a:cxnLst/>
              <a:rect l="l" t="t" r="r" b="b"/>
              <a:pathLst>
                <a:path w="387" h="389" extrusionOk="0">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2"/>
            <p:cNvSpPr/>
            <p:nvPr/>
          </p:nvSpPr>
          <p:spPr>
            <a:xfrm>
              <a:off x="31762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2"/>
            <p:cNvSpPr/>
            <p:nvPr/>
          </p:nvSpPr>
          <p:spPr>
            <a:xfrm>
              <a:off x="355750" y="134580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2"/>
            <p:cNvSpPr/>
            <p:nvPr/>
          </p:nvSpPr>
          <p:spPr>
            <a:xfrm>
              <a:off x="397125" y="134580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2"/>
            <p:cNvSpPr/>
            <p:nvPr/>
          </p:nvSpPr>
          <p:spPr>
            <a:xfrm>
              <a:off x="435250" y="1345800"/>
              <a:ext cx="11350" cy="9725"/>
            </a:xfrm>
            <a:custGeom>
              <a:avLst/>
              <a:gdLst/>
              <a:ahLst/>
              <a:cxnLst/>
              <a:rect l="l" t="t" r="r" b="b"/>
              <a:pathLst>
                <a:path w="454" h="389" extrusionOk="0">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2"/>
            <p:cNvSpPr/>
            <p:nvPr/>
          </p:nvSpPr>
          <p:spPr>
            <a:xfrm>
              <a:off x="475000" y="1345800"/>
              <a:ext cx="11350" cy="9725"/>
            </a:xfrm>
            <a:custGeom>
              <a:avLst/>
              <a:gdLst/>
              <a:ahLst/>
              <a:cxnLst/>
              <a:rect l="l" t="t" r="r" b="b"/>
              <a:pathLst>
                <a:path w="454" h="389" extrusionOk="0">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2"/>
            <p:cNvSpPr/>
            <p:nvPr/>
          </p:nvSpPr>
          <p:spPr>
            <a:xfrm>
              <a:off x="516425" y="134580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2"/>
            <p:cNvSpPr/>
            <p:nvPr/>
          </p:nvSpPr>
          <p:spPr>
            <a:xfrm>
              <a:off x="554500" y="1345800"/>
              <a:ext cx="11375" cy="9725"/>
            </a:xfrm>
            <a:custGeom>
              <a:avLst/>
              <a:gdLst/>
              <a:ahLst/>
              <a:cxnLst/>
              <a:rect l="l" t="t" r="r" b="b"/>
              <a:pathLst>
                <a:path w="455" h="389" extrusionOk="0">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2"/>
            <p:cNvSpPr/>
            <p:nvPr/>
          </p:nvSpPr>
          <p:spPr>
            <a:xfrm>
              <a:off x="595925"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2"/>
            <p:cNvSpPr/>
            <p:nvPr/>
          </p:nvSpPr>
          <p:spPr>
            <a:xfrm>
              <a:off x="634025" y="1345800"/>
              <a:ext cx="11375" cy="9725"/>
            </a:xfrm>
            <a:custGeom>
              <a:avLst/>
              <a:gdLst/>
              <a:ahLst/>
              <a:cxnLst/>
              <a:rect l="l" t="t" r="r" b="b"/>
              <a:pathLst>
                <a:path w="455" h="389" extrusionOk="0">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2"/>
            <p:cNvSpPr/>
            <p:nvPr/>
          </p:nvSpPr>
          <p:spPr>
            <a:xfrm>
              <a:off x="673775" y="1345800"/>
              <a:ext cx="11375" cy="9725"/>
            </a:xfrm>
            <a:custGeom>
              <a:avLst/>
              <a:gdLst/>
              <a:ahLst/>
              <a:cxnLst/>
              <a:rect l="l" t="t" r="r" b="b"/>
              <a:pathLst>
                <a:path w="455" h="389" extrusionOk="0">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2"/>
            <p:cNvSpPr/>
            <p:nvPr/>
          </p:nvSpPr>
          <p:spPr>
            <a:xfrm>
              <a:off x="715200" y="134580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2"/>
            <p:cNvSpPr/>
            <p:nvPr/>
          </p:nvSpPr>
          <p:spPr>
            <a:xfrm>
              <a:off x="753300" y="1345800"/>
              <a:ext cx="11375" cy="9725"/>
            </a:xfrm>
            <a:custGeom>
              <a:avLst/>
              <a:gdLst/>
              <a:ahLst/>
              <a:cxnLst/>
              <a:rect l="l" t="t" r="r" b="b"/>
              <a:pathLst>
                <a:path w="455" h="389" extrusionOk="0">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2"/>
            <p:cNvSpPr/>
            <p:nvPr/>
          </p:nvSpPr>
          <p:spPr>
            <a:xfrm>
              <a:off x="794700"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2"/>
            <p:cNvSpPr/>
            <p:nvPr/>
          </p:nvSpPr>
          <p:spPr>
            <a:xfrm>
              <a:off x="832825" y="1345800"/>
              <a:ext cx="11350" cy="9725"/>
            </a:xfrm>
            <a:custGeom>
              <a:avLst/>
              <a:gdLst/>
              <a:ahLst/>
              <a:cxnLst/>
              <a:rect l="l" t="t" r="r" b="b"/>
              <a:pathLst>
                <a:path w="454" h="389" extrusionOk="0">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872575" y="1345800"/>
              <a:ext cx="11350" cy="9725"/>
            </a:xfrm>
            <a:custGeom>
              <a:avLst/>
              <a:gdLst/>
              <a:ahLst/>
              <a:cxnLst/>
              <a:rect l="l" t="t" r="r" b="b"/>
              <a:pathLst>
                <a:path w="454" h="389" extrusionOk="0">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913950" y="134580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p:nvPr/>
          </p:nvSpPr>
          <p:spPr>
            <a:xfrm>
              <a:off x="95370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2"/>
            <p:cNvSpPr/>
            <p:nvPr/>
          </p:nvSpPr>
          <p:spPr>
            <a:xfrm>
              <a:off x="993450" y="134580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2"/>
            <p:cNvSpPr/>
            <p:nvPr/>
          </p:nvSpPr>
          <p:spPr>
            <a:xfrm>
              <a:off x="10332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2"/>
            <p:cNvSpPr/>
            <p:nvPr/>
          </p:nvSpPr>
          <p:spPr>
            <a:xfrm>
              <a:off x="107297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p:nvPr/>
          </p:nvSpPr>
          <p:spPr>
            <a:xfrm>
              <a:off x="1112725" y="134580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2"/>
            <p:cNvSpPr/>
            <p:nvPr/>
          </p:nvSpPr>
          <p:spPr>
            <a:xfrm>
              <a:off x="1152500" y="134580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1192275" y="134580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1232025" y="134580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p:nvPr/>
          </p:nvSpPr>
          <p:spPr>
            <a:xfrm>
              <a:off x="31762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2"/>
            <p:cNvSpPr/>
            <p:nvPr/>
          </p:nvSpPr>
          <p:spPr>
            <a:xfrm>
              <a:off x="355750" y="1311675"/>
              <a:ext cx="11350" cy="9750"/>
            </a:xfrm>
            <a:custGeom>
              <a:avLst/>
              <a:gdLst/>
              <a:ahLst/>
              <a:cxnLst/>
              <a:rect l="l" t="t" r="r" b="b"/>
              <a:pathLst>
                <a:path w="454" h="390" extrusionOk="0">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2"/>
            <p:cNvSpPr/>
            <p:nvPr/>
          </p:nvSpPr>
          <p:spPr>
            <a:xfrm>
              <a:off x="397125" y="1311675"/>
              <a:ext cx="9725" cy="9725"/>
            </a:xfrm>
            <a:custGeom>
              <a:avLst/>
              <a:gdLst/>
              <a:ahLst/>
              <a:cxnLst/>
              <a:rect l="l" t="t" r="r" b="b"/>
              <a:pathLst>
                <a:path w="389" h="389" extrusionOk="0">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2"/>
            <p:cNvSpPr/>
            <p:nvPr/>
          </p:nvSpPr>
          <p:spPr>
            <a:xfrm>
              <a:off x="435250" y="1311675"/>
              <a:ext cx="11350" cy="9750"/>
            </a:xfrm>
            <a:custGeom>
              <a:avLst/>
              <a:gdLst/>
              <a:ahLst/>
              <a:cxnLst/>
              <a:rect l="l" t="t" r="r" b="b"/>
              <a:pathLst>
                <a:path w="454" h="390" extrusionOk="0">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p:nvPr/>
          </p:nvSpPr>
          <p:spPr>
            <a:xfrm>
              <a:off x="475000" y="1311675"/>
              <a:ext cx="11350" cy="9750"/>
            </a:xfrm>
            <a:custGeom>
              <a:avLst/>
              <a:gdLst/>
              <a:ahLst/>
              <a:cxnLst/>
              <a:rect l="l" t="t" r="r" b="b"/>
              <a:pathLst>
                <a:path w="454" h="390" extrusionOk="0">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2"/>
            <p:cNvSpPr/>
            <p:nvPr/>
          </p:nvSpPr>
          <p:spPr>
            <a:xfrm>
              <a:off x="516425" y="1311675"/>
              <a:ext cx="9675" cy="9725"/>
            </a:xfrm>
            <a:custGeom>
              <a:avLst/>
              <a:gdLst/>
              <a:ahLst/>
              <a:cxnLst/>
              <a:rect l="l" t="t" r="r" b="b"/>
              <a:pathLst>
                <a:path w="387" h="389" extrusionOk="0">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p:nvPr/>
          </p:nvSpPr>
          <p:spPr>
            <a:xfrm>
              <a:off x="554500" y="1311675"/>
              <a:ext cx="11375" cy="9750"/>
            </a:xfrm>
            <a:custGeom>
              <a:avLst/>
              <a:gdLst/>
              <a:ahLst/>
              <a:cxnLst/>
              <a:rect l="l" t="t" r="r" b="b"/>
              <a:pathLst>
                <a:path w="455" h="390" extrusionOk="0">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2"/>
            <p:cNvSpPr/>
            <p:nvPr/>
          </p:nvSpPr>
          <p:spPr>
            <a:xfrm>
              <a:off x="595925"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p:nvPr/>
          </p:nvSpPr>
          <p:spPr>
            <a:xfrm>
              <a:off x="634025" y="1311675"/>
              <a:ext cx="11375" cy="9750"/>
            </a:xfrm>
            <a:custGeom>
              <a:avLst/>
              <a:gdLst/>
              <a:ahLst/>
              <a:cxnLst/>
              <a:rect l="l" t="t" r="r" b="b"/>
              <a:pathLst>
                <a:path w="455" h="390" extrusionOk="0">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2"/>
            <p:cNvSpPr/>
            <p:nvPr/>
          </p:nvSpPr>
          <p:spPr>
            <a:xfrm>
              <a:off x="673775" y="1311675"/>
              <a:ext cx="11375" cy="9750"/>
            </a:xfrm>
            <a:custGeom>
              <a:avLst/>
              <a:gdLst/>
              <a:ahLst/>
              <a:cxnLst/>
              <a:rect l="l" t="t" r="r" b="b"/>
              <a:pathLst>
                <a:path w="455" h="390" extrusionOk="0">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2"/>
            <p:cNvSpPr/>
            <p:nvPr/>
          </p:nvSpPr>
          <p:spPr>
            <a:xfrm>
              <a:off x="715200" y="1311675"/>
              <a:ext cx="9725" cy="9725"/>
            </a:xfrm>
            <a:custGeom>
              <a:avLst/>
              <a:gdLst/>
              <a:ahLst/>
              <a:cxnLst/>
              <a:rect l="l" t="t" r="r" b="b"/>
              <a:pathLst>
                <a:path w="389" h="389" extrusionOk="0">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2"/>
            <p:cNvSpPr/>
            <p:nvPr/>
          </p:nvSpPr>
          <p:spPr>
            <a:xfrm>
              <a:off x="753300" y="1311675"/>
              <a:ext cx="11375" cy="9750"/>
            </a:xfrm>
            <a:custGeom>
              <a:avLst/>
              <a:gdLst/>
              <a:ahLst/>
              <a:cxnLst/>
              <a:rect l="l" t="t" r="r" b="b"/>
              <a:pathLst>
                <a:path w="455" h="390" extrusionOk="0">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2"/>
            <p:cNvSpPr/>
            <p:nvPr/>
          </p:nvSpPr>
          <p:spPr>
            <a:xfrm>
              <a:off x="794700"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2"/>
            <p:cNvSpPr/>
            <p:nvPr/>
          </p:nvSpPr>
          <p:spPr>
            <a:xfrm>
              <a:off x="832825" y="1311675"/>
              <a:ext cx="11350" cy="9750"/>
            </a:xfrm>
            <a:custGeom>
              <a:avLst/>
              <a:gdLst/>
              <a:ahLst/>
              <a:cxnLst/>
              <a:rect l="l" t="t" r="r" b="b"/>
              <a:pathLst>
                <a:path w="454" h="390" extrusionOk="0">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2"/>
            <p:cNvSpPr/>
            <p:nvPr/>
          </p:nvSpPr>
          <p:spPr>
            <a:xfrm>
              <a:off x="872575" y="1311675"/>
              <a:ext cx="11350" cy="9750"/>
            </a:xfrm>
            <a:custGeom>
              <a:avLst/>
              <a:gdLst/>
              <a:ahLst/>
              <a:cxnLst/>
              <a:rect l="l" t="t" r="r" b="b"/>
              <a:pathLst>
                <a:path w="454" h="390" extrusionOk="0">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2"/>
            <p:cNvSpPr/>
            <p:nvPr/>
          </p:nvSpPr>
          <p:spPr>
            <a:xfrm>
              <a:off x="913950" y="1311675"/>
              <a:ext cx="9725" cy="9725"/>
            </a:xfrm>
            <a:custGeom>
              <a:avLst/>
              <a:gdLst/>
              <a:ahLst/>
              <a:cxnLst/>
              <a:rect l="l" t="t" r="r" b="b"/>
              <a:pathLst>
                <a:path w="389" h="389" extrusionOk="0">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2"/>
            <p:cNvSpPr/>
            <p:nvPr/>
          </p:nvSpPr>
          <p:spPr>
            <a:xfrm>
              <a:off x="95370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2"/>
            <p:cNvSpPr/>
            <p:nvPr/>
          </p:nvSpPr>
          <p:spPr>
            <a:xfrm>
              <a:off x="993450" y="1311675"/>
              <a:ext cx="9725" cy="9725"/>
            </a:xfrm>
            <a:custGeom>
              <a:avLst/>
              <a:gdLst/>
              <a:ahLst/>
              <a:cxnLst/>
              <a:rect l="l" t="t" r="r" b="b"/>
              <a:pathLst>
                <a:path w="389" h="389" extrusionOk="0">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2"/>
            <p:cNvSpPr/>
            <p:nvPr/>
          </p:nvSpPr>
          <p:spPr>
            <a:xfrm>
              <a:off x="10332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2"/>
            <p:cNvSpPr/>
            <p:nvPr/>
          </p:nvSpPr>
          <p:spPr>
            <a:xfrm>
              <a:off x="107297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2"/>
            <p:cNvSpPr/>
            <p:nvPr/>
          </p:nvSpPr>
          <p:spPr>
            <a:xfrm>
              <a:off x="1112725" y="1311675"/>
              <a:ext cx="9725" cy="9725"/>
            </a:xfrm>
            <a:custGeom>
              <a:avLst/>
              <a:gdLst/>
              <a:ahLst/>
              <a:cxnLst/>
              <a:rect l="l" t="t" r="r" b="b"/>
              <a:pathLst>
                <a:path w="389" h="389" extrusionOk="0">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2"/>
            <p:cNvSpPr/>
            <p:nvPr/>
          </p:nvSpPr>
          <p:spPr>
            <a:xfrm>
              <a:off x="1152500" y="1311675"/>
              <a:ext cx="9700" cy="9725"/>
            </a:xfrm>
            <a:custGeom>
              <a:avLst/>
              <a:gdLst/>
              <a:ahLst/>
              <a:cxnLst/>
              <a:rect l="l" t="t" r="r" b="b"/>
              <a:pathLst>
                <a:path w="388" h="389" extrusionOk="0">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2"/>
            <p:cNvSpPr/>
            <p:nvPr/>
          </p:nvSpPr>
          <p:spPr>
            <a:xfrm>
              <a:off x="1192275" y="1311675"/>
              <a:ext cx="9675" cy="9725"/>
            </a:xfrm>
            <a:custGeom>
              <a:avLst/>
              <a:gdLst/>
              <a:ahLst/>
              <a:cxnLst/>
              <a:rect l="l" t="t" r="r" b="b"/>
              <a:pathLst>
                <a:path w="387" h="389" extrusionOk="0">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2"/>
            <p:cNvSpPr/>
            <p:nvPr/>
          </p:nvSpPr>
          <p:spPr>
            <a:xfrm>
              <a:off x="1232025" y="1311675"/>
              <a:ext cx="9675" cy="9725"/>
            </a:xfrm>
            <a:custGeom>
              <a:avLst/>
              <a:gdLst/>
              <a:ahLst/>
              <a:cxnLst/>
              <a:rect l="l" t="t" r="r" b="b"/>
              <a:pathLst>
                <a:path w="387" h="389" extrusionOk="0">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2"/>
            <p:cNvSpPr/>
            <p:nvPr/>
          </p:nvSpPr>
          <p:spPr>
            <a:xfrm>
              <a:off x="276225" y="1277575"/>
              <a:ext cx="11375" cy="9725"/>
            </a:xfrm>
            <a:custGeom>
              <a:avLst/>
              <a:gdLst/>
              <a:ahLst/>
              <a:cxnLst/>
              <a:rect l="l" t="t" r="r" b="b"/>
              <a:pathLst>
                <a:path w="455" h="389" extrusionOk="0">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2"/>
            <p:cNvSpPr/>
            <p:nvPr/>
          </p:nvSpPr>
          <p:spPr>
            <a:xfrm>
              <a:off x="31762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2"/>
            <p:cNvSpPr/>
            <p:nvPr/>
          </p:nvSpPr>
          <p:spPr>
            <a:xfrm>
              <a:off x="355750" y="127757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2"/>
            <p:cNvSpPr/>
            <p:nvPr/>
          </p:nvSpPr>
          <p:spPr>
            <a:xfrm>
              <a:off x="397125" y="127757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2"/>
            <p:cNvSpPr/>
            <p:nvPr/>
          </p:nvSpPr>
          <p:spPr>
            <a:xfrm>
              <a:off x="435250" y="1277575"/>
              <a:ext cx="11350" cy="9750"/>
            </a:xfrm>
            <a:custGeom>
              <a:avLst/>
              <a:gdLst/>
              <a:ahLst/>
              <a:cxnLst/>
              <a:rect l="l" t="t" r="r" b="b"/>
              <a:pathLst>
                <a:path w="454" h="390" extrusionOk="0">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2"/>
            <p:cNvSpPr/>
            <p:nvPr/>
          </p:nvSpPr>
          <p:spPr>
            <a:xfrm>
              <a:off x="475000" y="1277575"/>
              <a:ext cx="11350" cy="9750"/>
            </a:xfrm>
            <a:custGeom>
              <a:avLst/>
              <a:gdLst/>
              <a:ahLst/>
              <a:cxnLst/>
              <a:rect l="l" t="t" r="r" b="b"/>
              <a:pathLst>
                <a:path w="454" h="390" extrusionOk="0">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2"/>
            <p:cNvSpPr/>
            <p:nvPr/>
          </p:nvSpPr>
          <p:spPr>
            <a:xfrm>
              <a:off x="516425" y="127757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2"/>
            <p:cNvSpPr/>
            <p:nvPr/>
          </p:nvSpPr>
          <p:spPr>
            <a:xfrm>
              <a:off x="554500" y="1277575"/>
              <a:ext cx="11375" cy="9750"/>
            </a:xfrm>
            <a:custGeom>
              <a:avLst/>
              <a:gdLst/>
              <a:ahLst/>
              <a:cxnLst/>
              <a:rect l="l" t="t" r="r" b="b"/>
              <a:pathLst>
                <a:path w="455" h="390" extrusionOk="0">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2"/>
            <p:cNvSpPr/>
            <p:nvPr/>
          </p:nvSpPr>
          <p:spPr>
            <a:xfrm>
              <a:off x="595925"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2"/>
            <p:cNvSpPr/>
            <p:nvPr/>
          </p:nvSpPr>
          <p:spPr>
            <a:xfrm>
              <a:off x="634025" y="1277575"/>
              <a:ext cx="11375" cy="9750"/>
            </a:xfrm>
            <a:custGeom>
              <a:avLst/>
              <a:gdLst/>
              <a:ahLst/>
              <a:cxnLst/>
              <a:rect l="l" t="t" r="r" b="b"/>
              <a:pathLst>
                <a:path w="455" h="390" extrusionOk="0">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2"/>
            <p:cNvSpPr/>
            <p:nvPr/>
          </p:nvSpPr>
          <p:spPr>
            <a:xfrm>
              <a:off x="673775" y="1277575"/>
              <a:ext cx="11375" cy="9750"/>
            </a:xfrm>
            <a:custGeom>
              <a:avLst/>
              <a:gdLst/>
              <a:ahLst/>
              <a:cxnLst/>
              <a:rect l="l" t="t" r="r" b="b"/>
              <a:pathLst>
                <a:path w="455" h="390" extrusionOk="0">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2"/>
            <p:cNvSpPr/>
            <p:nvPr/>
          </p:nvSpPr>
          <p:spPr>
            <a:xfrm>
              <a:off x="715200" y="127757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2"/>
            <p:cNvSpPr/>
            <p:nvPr/>
          </p:nvSpPr>
          <p:spPr>
            <a:xfrm>
              <a:off x="753300" y="1277575"/>
              <a:ext cx="11375" cy="9750"/>
            </a:xfrm>
            <a:custGeom>
              <a:avLst/>
              <a:gdLst/>
              <a:ahLst/>
              <a:cxnLst/>
              <a:rect l="l" t="t" r="r" b="b"/>
              <a:pathLst>
                <a:path w="455" h="390" extrusionOk="0">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2"/>
            <p:cNvSpPr/>
            <p:nvPr/>
          </p:nvSpPr>
          <p:spPr>
            <a:xfrm>
              <a:off x="794700"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2"/>
            <p:cNvSpPr/>
            <p:nvPr/>
          </p:nvSpPr>
          <p:spPr>
            <a:xfrm>
              <a:off x="832825" y="1277575"/>
              <a:ext cx="11350" cy="9750"/>
            </a:xfrm>
            <a:custGeom>
              <a:avLst/>
              <a:gdLst/>
              <a:ahLst/>
              <a:cxnLst/>
              <a:rect l="l" t="t" r="r" b="b"/>
              <a:pathLst>
                <a:path w="454" h="390" extrusionOk="0">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2"/>
            <p:cNvSpPr/>
            <p:nvPr/>
          </p:nvSpPr>
          <p:spPr>
            <a:xfrm>
              <a:off x="872575" y="1277575"/>
              <a:ext cx="11350" cy="9750"/>
            </a:xfrm>
            <a:custGeom>
              <a:avLst/>
              <a:gdLst/>
              <a:ahLst/>
              <a:cxnLst/>
              <a:rect l="l" t="t" r="r" b="b"/>
              <a:pathLst>
                <a:path w="454" h="390" extrusionOk="0">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2"/>
            <p:cNvSpPr/>
            <p:nvPr/>
          </p:nvSpPr>
          <p:spPr>
            <a:xfrm>
              <a:off x="913950" y="127757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2"/>
            <p:cNvSpPr/>
            <p:nvPr/>
          </p:nvSpPr>
          <p:spPr>
            <a:xfrm>
              <a:off x="95370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2"/>
            <p:cNvSpPr/>
            <p:nvPr/>
          </p:nvSpPr>
          <p:spPr>
            <a:xfrm>
              <a:off x="993450" y="127757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2"/>
            <p:cNvSpPr/>
            <p:nvPr/>
          </p:nvSpPr>
          <p:spPr>
            <a:xfrm>
              <a:off x="10332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2"/>
            <p:cNvSpPr/>
            <p:nvPr/>
          </p:nvSpPr>
          <p:spPr>
            <a:xfrm>
              <a:off x="107297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2"/>
            <p:cNvSpPr/>
            <p:nvPr/>
          </p:nvSpPr>
          <p:spPr>
            <a:xfrm>
              <a:off x="1112725" y="127757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2"/>
            <p:cNvSpPr/>
            <p:nvPr/>
          </p:nvSpPr>
          <p:spPr>
            <a:xfrm>
              <a:off x="1152500" y="127757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2"/>
            <p:cNvSpPr/>
            <p:nvPr/>
          </p:nvSpPr>
          <p:spPr>
            <a:xfrm>
              <a:off x="1192275" y="127757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2"/>
            <p:cNvSpPr/>
            <p:nvPr/>
          </p:nvSpPr>
          <p:spPr>
            <a:xfrm>
              <a:off x="1232025" y="127757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2"/>
            <p:cNvSpPr/>
            <p:nvPr/>
          </p:nvSpPr>
          <p:spPr>
            <a:xfrm>
              <a:off x="276225" y="1243475"/>
              <a:ext cx="11375" cy="9725"/>
            </a:xfrm>
            <a:custGeom>
              <a:avLst/>
              <a:gdLst/>
              <a:ahLst/>
              <a:cxnLst/>
              <a:rect l="l" t="t" r="r" b="b"/>
              <a:pathLst>
                <a:path w="455" h="389" extrusionOk="0">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2"/>
            <p:cNvSpPr/>
            <p:nvPr/>
          </p:nvSpPr>
          <p:spPr>
            <a:xfrm>
              <a:off x="31762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2"/>
            <p:cNvSpPr/>
            <p:nvPr/>
          </p:nvSpPr>
          <p:spPr>
            <a:xfrm>
              <a:off x="355750" y="1243475"/>
              <a:ext cx="11350" cy="9725"/>
            </a:xfrm>
            <a:custGeom>
              <a:avLst/>
              <a:gdLst/>
              <a:ahLst/>
              <a:cxnLst/>
              <a:rect l="l" t="t" r="r" b="b"/>
              <a:pathLst>
                <a:path w="454" h="389" extrusionOk="0">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2"/>
            <p:cNvSpPr/>
            <p:nvPr/>
          </p:nvSpPr>
          <p:spPr>
            <a:xfrm>
              <a:off x="397125" y="124347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2"/>
            <p:cNvSpPr/>
            <p:nvPr/>
          </p:nvSpPr>
          <p:spPr>
            <a:xfrm>
              <a:off x="435250" y="1243475"/>
              <a:ext cx="11350" cy="9750"/>
            </a:xfrm>
            <a:custGeom>
              <a:avLst/>
              <a:gdLst/>
              <a:ahLst/>
              <a:cxnLst/>
              <a:rect l="l" t="t" r="r" b="b"/>
              <a:pathLst>
                <a:path w="454" h="390" extrusionOk="0">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2"/>
            <p:cNvSpPr/>
            <p:nvPr/>
          </p:nvSpPr>
          <p:spPr>
            <a:xfrm>
              <a:off x="475000" y="1243475"/>
              <a:ext cx="11350" cy="9750"/>
            </a:xfrm>
            <a:custGeom>
              <a:avLst/>
              <a:gdLst/>
              <a:ahLst/>
              <a:cxnLst/>
              <a:rect l="l" t="t" r="r" b="b"/>
              <a:pathLst>
                <a:path w="454" h="390" extrusionOk="0">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2"/>
            <p:cNvSpPr/>
            <p:nvPr/>
          </p:nvSpPr>
          <p:spPr>
            <a:xfrm>
              <a:off x="516425" y="124347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2"/>
            <p:cNvSpPr/>
            <p:nvPr/>
          </p:nvSpPr>
          <p:spPr>
            <a:xfrm>
              <a:off x="554500" y="1243475"/>
              <a:ext cx="11375" cy="9750"/>
            </a:xfrm>
            <a:custGeom>
              <a:avLst/>
              <a:gdLst/>
              <a:ahLst/>
              <a:cxnLst/>
              <a:rect l="l" t="t" r="r" b="b"/>
              <a:pathLst>
                <a:path w="455" h="390" extrusionOk="0">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2"/>
            <p:cNvSpPr/>
            <p:nvPr/>
          </p:nvSpPr>
          <p:spPr>
            <a:xfrm>
              <a:off x="595925"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2"/>
            <p:cNvSpPr/>
            <p:nvPr/>
          </p:nvSpPr>
          <p:spPr>
            <a:xfrm>
              <a:off x="634025" y="1243475"/>
              <a:ext cx="11375" cy="9750"/>
            </a:xfrm>
            <a:custGeom>
              <a:avLst/>
              <a:gdLst/>
              <a:ahLst/>
              <a:cxnLst/>
              <a:rect l="l" t="t" r="r" b="b"/>
              <a:pathLst>
                <a:path w="455" h="390" extrusionOk="0">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2"/>
            <p:cNvSpPr/>
            <p:nvPr/>
          </p:nvSpPr>
          <p:spPr>
            <a:xfrm>
              <a:off x="673775" y="1243475"/>
              <a:ext cx="11375" cy="9750"/>
            </a:xfrm>
            <a:custGeom>
              <a:avLst/>
              <a:gdLst/>
              <a:ahLst/>
              <a:cxnLst/>
              <a:rect l="l" t="t" r="r" b="b"/>
              <a:pathLst>
                <a:path w="455" h="390" extrusionOk="0">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2"/>
            <p:cNvSpPr/>
            <p:nvPr/>
          </p:nvSpPr>
          <p:spPr>
            <a:xfrm>
              <a:off x="715200" y="124347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2"/>
            <p:cNvSpPr/>
            <p:nvPr/>
          </p:nvSpPr>
          <p:spPr>
            <a:xfrm>
              <a:off x="753300" y="1243475"/>
              <a:ext cx="11375" cy="9750"/>
            </a:xfrm>
            <a:custGeom>
              <a:avLst/>
              <a:gdLst/>
              <a:ahLst/>
              <a:cxnLst/>
              <a:rect l="l" t="t" r="r" b="b"/>
              <a:pathLst>
                <a:path w="455" h="390" extrusionOk="0">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2"/>
            <p:cNvSpPr/>
            <p:nvPr/>
          </p:nvSpPr>
          <p:spPr>
            <a:xfrm>
              <a:off x="794700"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2"/>
            <p:cNvSpPr/>
            <p:nvPr/>
          </p:nvSpPr>
          <p:spPr>
            <a:xfrm>
              <a:off x="832825" y="1243475"/>
              <a:ext cx="11350" cy="9750"/>
            </a:xfrm>
            <a:custGeom>
              <a:avLst/>
              <a:gdLst/>
              <a:ahLst/>
              <a:cxnLst/>
              <a:rect l="l" t="t" r="r" b="b"/>
              <a:pathLst>
                <a:path w="454" h="390" extrusionOk="0">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2"/>
            <p:cNvSpPr/>
            <p:nvPr/>
          </p:nvSpPr>
          <p:spPr>
            <a:xfrm>
              <a:off x="872575" y="1243475"/>
              <a:ext cx="11350" cy="9750"/>
            </a:xfrm>
            <a:custGeom>
              <a:avLst/>
              <a:gdLst/>
              <a:ahLst/>
              <a:cxnLst/>
              <a:rect l="l" t="t" r="r" b="b"/>
              <a:pathLst>
                <a:path w="454" h="390" extrusionOk="0">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2"/>
            <p:cNvSpPr/>
            <p:nvPr/>
          </p:nvSpPr>
          <p:spPr>
            <a:xfrm>
              <a:off x="913950" y="124347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2"/>
            <p:cNvSpPr/>
            <p:nvPr/>
          </p:nvSpPr>
          <p:spPr>
            <a:xfrm>
              <a:off x="95370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2"/>
            <p:cNvSpPr/>
            <p:nvPr/>
          </p:nvSpPr>
          <p:spPr>
            <a:xfrm>
              <a:off x="993450" y="124347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2"/>
            <p:cNvSpPr/>
            <p:nvPr/>
          </p:nvSpPr>
          <p:spPr>
            <a:xfrm>
              <a:off x="10332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2"/>
            <p:cNvSpPr/>
            <p:nvPr/>
          </p:nvSpPr>
          <p:spPr>
            <a:xfrm>
              <a:off x="107297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2"/>
            <p:cNvSpPr/>
            <p:nvPr/>
          </p:nvSpPr>
          <p:spPr>
            <a:xfrm>
              <a:off x="1112725" y="124347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2"/>
            <p:cNvSpPr/>
            <p:nvPr/>
          </p:nvSpPr>
          <p:spPr>
            <a:xfrm>
              <a:off x="1152500" y="124347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2"/>
            <p:cNvSpPr/>
            <p:nvPr/>
          </p:nvSpPr>
          <p:spPr>
            <a:xfrm>
              <a:off x="1192275" y="124347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2"/>
            <p:cNvSpPr/>
            <p:nvPr/>
          </p:nvSpPr>
          <p:spPr>
            <a:xfrm>
              <a:off x="1232025" y="124347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2"/>
            <p:cNvSpPr/>
            <p:nvPr/>
          </p:nvSpPr>
          <p:spPr>
            <a:xfrm>
              <a:off x="276225" y="1209375"/>
              <a:ext cx="11375" cy="9725"/>
            </a:xfrm>
            <a:custGeom>
              <a:avLst/>
              <a:gdLst/>
              <a:ahLst/>
              <a:cxnLst/>
              <a:rect l="l" t="t" r="r" b="b"/>
              <a:pathLst>
                <a:path w="455" h="389" extrusionOk="0">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2"/>
            <p:cNvSpPr/>
            <p:nvPr/>
          </p:nvSpPr>
          <p:spPr>
            <a:xfrm>
              <a:off x="31762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2"/>
            <p:cNvSpPr/>
            <p:nvPr/>
          </p:nvSpPr>
          <p:spPr>
            <a:xfrm>
              <a:off x="355750" y="120937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2"/>
            <p:cNvSpPr/>
            <p:nvPr/>
          </p:nvSpPr>
          <p:spPr>
            <a:xfrm>
              <a:off x="397125" y="1209400"/>
              <a:ext cx="9725" cy="9700"/>
            </a:xfrm>
            <a:custGeom>
              <a:avLst/>
              <a:gdLst/>
              <a:ahLst/>
              <a:cxnLst/>
              <a:rect l="l" t="t" r="r" b="b"/>
              <a:pathLst>
                <a:path w="389" h="388" extrusionOk="0">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2"/>
            <p:cNvSpPr/>
            <p:nvPr/>
          </p:nvSpPr>
          <p:spPr>
            <a:xfrm>
              <a:off x="435250" y="1209375"/>
              <a:ext cx="11350" cy="9750"/>
            </a:xfrm>
            <a:custGeom>
              <a:avLst/>
              <a:gdLst/>
              <a:ahLst/>
              <a:cxnLst/>
              <a:rect l="l" t="t" r="r" b="b"/>
              <a:pathLst>
                <a:path w="454" h="390" extrusionOk="0">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2"/>
            <p:cNvSpPr/>
            <p:nvPr/>
          </p:nvSpPr>
          <p:spPr>
            <a:xfrm>
              <a:off x="475000" y="1209375"/>
              <a:ext cx="11350" cy="9750"/>
            </a:xfrm>
            <a:custGeom>
              <a:avLst/>
              <a:gdLst/>
              <a:ahLst/>
              <a:cxnLst/>
              <a:rect l="l" t="t" r="r" b="b"/>
              <a:pathLst>
                <a:path w="454" h="390" extrusionOk="0">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2"/>
            <p:cNvSpPr/>
            <p:nvPr/>
          </p:nvSpPr>
          <p:spPr>
            <a:xfrm>
              <a:off x="516425" y="1209400"/>
              <a:ext cx="9675" cy="9700"/>
            </a:xfrm>
            <a:custGeom>
              <a:avLst/>
              <a:gdLst/>
              <a:ahLst/>
              <a:cxnLst/>
              <a:rect l="l" t="t" r="r" b="b"/>
              <a:pathLst>
                <a:path w="387" h="388" extrusionOk="0">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2"/>
            <p:cNvSpPr/>
            <p:nvPr/>
          </p:nvSpPr>
          <p:spPr>
            <a:xfrm>
              <a:off x="554500" y="1209375"/>
              <a:ext cx="11375" cy="9750"/>
            </a:xfrm>
            <a:custGeom>
              <a:avLst/>
              <a:gdLst/>
              <a:ahLst/>
              <a:cxnLst/>
              <a:rect l="l" t="t" r="r" b="b"/>
              <a:pathLst>
                <a:path w="455" h="390" extrusionOk="0">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2"/>
            <p:cNvSpPr/>
            <p:nvPr/>
          </p:nvSpPr>
          <p:spPr>
            <a:xfrm>
              <a:off x="595925"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2"/>
            <p:cNvSpPr/>
            <p:nvPr/>
          </p:nvSpPr>
          <p:spPr>
            <a:xfrm>
              <a:off x="634025" y="1209375"/>
              <a:ext cx="11375" cy="9750"/>
            </a:xfrm>
            <a:custGeom>
              <a:avLst/>
              <a:gdLst/>
              <a:ahLst/>
              <a:cxnLst/>
              <a:rect l="l" t="t" r="r" b="b"/>
              <a:pathLst>
                <a:path w="455" h="390" extrusionOk="0">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2"/>
            <p:cNvSpPr/>
            <p:nvPr/>
          </p:nvSpPr>
          <p:spPr>
            <a:xfrm>
              <a:off x="673775" y="1209375"/>
              <a:ext cx="11375" cy="9750"/>
            </a:xfrm>
            <a:custGeom>
              <a:avLst/>
              <a:gdLst/>
              <a:ahLst/>
              <a:cxnLst/>
              <a:rect l="l" t="t" r="r" b="b"/>
              <a:pathLst>
                <a:path w="455" h="390" extrusionOk="0">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2"/>
            <p:cNvSpPr/>
            <p:nvPr/>
          </p:nvSpPr>
          <p:spPr>
            <a:xfrm>
              <a:off x="715200" y="1209400"/>
              <a:ext cx="9725" cy="9700"/>
            </a:xfrm>
            <a:custGeom>
              <a:avLst/>
              <a:gdLst/>
              <a:ahLst/>
              <a:cxnLst/>
              <a:rect l="l" t="t" r="r" b="b"/>
              <a:pathLst>
                <a:path w="389" h="388" extrusionOk="0">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2"/>
            <p:cNvSpPr/>
            <p:nvPr/>
          </p:nvSpPr>
          <p:spPr>
            <a:xfrm>
              <a:off x="753300" y="1209375"/>
              <a:ext cx="11375" cy="9750"/>
            </a:xfrm>
            <a:custGeom>
              <a:avLst/>
              <a:gdLst/>
              <a:ahLst/>
              <a:cxnLst/>
              <a:rect l="l" t="t" r="r" b="b"/>
              <a:pathLst>
                <a:path w="455" h="390" extrusionOk="0">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2"/>
            <p:cNvSpPr/>
            <p:nvPr/>
          </p:nvSpPr>
          <p:spPr>
            <a:xfrm>
              <a:off x="794700"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2"/>
            <p:cNvSpPr/>
            <p:nvPr/>
          </p:nvSpPr>
          <p:spPr>
            <a:xfrm>
              <a:off x="832825" y="1209375"/>
              <a:ext cx="11350" cy="9750"/>
            </a:xfrm>
            <a:custGeom>
              <a:avLst/>
              <a:gdLst/>
              <a:ahLst/>
              <a:cxnLst/>
              <a:rect l="l" t="t" r="r" b="b"/>
              <a:pathLst>
                <a:path w="454" h="390" extrusionOk="0">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2"/>
            <p:cNvSpPr/>
            <p:nvPr/>
          </p:nvSpPr>
          <p:spPr>
            <a:xfrm>
              <a:off x="872575" y="1209375"/>
              <a:ext cx="11350" cy="9750"/>
            </a:xfrm>
            <a:custGeom>
              <a:avLst/>
              <a:gdLst/>
              <a:ahLst/>
              <a:cxnLst/>
              <a:rect l="l" t="t" r="r" b="b"/>
              <a:pathLst>
                <a:path w="454" h="390" extrusionOk="0">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2"/>
            <p:cNvSpPr/>
            <p:nvPr/>
          </p:nvSpPr>
          <p:spPr>
            <a:xfrm>
              <a:off x="913950" y="1209400"/>
              <a:ext cx="9725" cy="9700"/>
            </a:xfrm>
            <a:custGeom>
              <a:avLst/>
              <a:gdLst/>
              <a:ahLst/>
              <a:cxnLst/>
              <a:rect l="l" t="t" r="r" b="b"/>
              <a:pathLst>
                <a:path w="389" h="388" extrusionOk="0">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2"/>
            <p:cNvSpPr/>
            <p:nvPr/>
          </p:nvSpPr>
          <p:spPr>
            <a:xfrm>
              <a:off x="95370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2"/>
            <p:cNvSpPr/>
            <p:nvPr/>
          </p:nvSpPr>
          <p:spPr>
            <a:xfrm>
              <a:off x="993450" y="1209400"/>
              <a:ext cx="9725" cy="9700"/>
            </a:xfrm>
            <a:custGeom>
              <a:avLst/>
              <a:gdLst/>
              <a:ahLst/>
              <a:cxnLst/>
              <a:rect l="l" t="t" r="r" b="b"/>
              <a:pathLst>
                <a:path w="389" h="388" extrusionOk="0">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2"/>
            <p:cNvSpPr/>
            <p:nvPr/>
          </p:nvSpPr>
          <p:spPr>
            <a:xfrm>
              <a:off x="10332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2"/>
            <p:cNvSpPr/>
            <p:nvPr/>
          </p:nvSpPr>
          <p:spPr>
            <a:xfrm>
              <a:off x="107297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2"/>
            <p:cNvSpPr/>
            <p:nvPr/>
          </p:nvSpPr>
          <p:spPr>
            <a:xfrm>
              <a:off x="1112725" y="1209400"/>
              <a:ext cx="9725" cy="9700"/>
            </a:xfrm>
            <a:custGeom>
              <a:avLst/>
              <a:gdLst/>
              <a:ahLst/>
              <a:cxnLst/>
              <a:rect l="l" t="t" r="r" b="b"/>
              <a:pathLst>
                <a:path w="389" h="388" extrusionOk="0">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2"/>
            <p:cNvSpPr/>
            <p:nvPr/>
          </p:nvSpPr>
          <p:spPr>
            <a:xfrm>
              <a:off x="1152500" y="1209400"/>
              <a:ext cx="9700" cy="9700"/>
            </a:xfrm>
            <a:custGeom>
              <a:avLst/>
              <a:gdLst/>
              <a:ahLst/>
              <a:cxnLst/>
              <a:rect l="l" t="t" r="r" b="b"/>
              <a:pathLst>
                <a:path w="388" h="388" extrusionOk="0">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2"/>
            <p:cNvSpPr/>
            <p:nvPr/>
          </p:nvSpPr>
          <p:spPr>
            <a:xfrm>
              <a:off x="1192275" y="1209400"/>
              <a:ext cx="9675" cy="9700"/>
            </a:xfrm>
            <a:custGeom>
              <a:avLst/>
              <a:gdLst/>
              <a:ahLst/>
              <a:cxnLst/>
              <a:rect l="l" t="t" r="r" b="b"/>
              <a:pathLst>
                <a:path w="387" h="388" extrusionOk="0">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2"/>
            <p:cNvSpPr/>
            <p:nvPr/>
          </p:nvSpPr>
          <p:spPr>
            <a:xfrm>
              <a:off x="1232025" y="1209400"/>
              <a:ext cx="9675" cy="9700"/>
            </a:xfrm>
            <a:custGeom>
              <a:avLst/>
              <a:gdLst/>
              <a:ahLst/>
              <a:cxnLst/>
              <a:rect l="l" t="t" r="r" b="b"/>
              <a:pathLst>
                <a:path w="387" h="388" extrusionOk="0">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2"/>
            <p:cNvSpPr/>
            <p:nvPr/>
          </p:nvSpPr>
          <p:spPr>
            <a:xfrm>
              <a:off x="276225" y="11753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2"/>
            <p:cNvSpPr/>
            <p:nvPr/>
          </p:nvSpPr>
          <p:spPr>
            <a:xfrm>
              <a:off x="31762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2"/>
            <p:cNvSpPr/>
            <p:nvPr/>
          </p:nvSpPr>
          <p:spPr>
            <a:xfrm>
              <a:off x="355750" y="1175300"/>
              <a:ext cx="11350" cy="9700"/>
            </a:xfrm>
            <a:custGeom>
              <a:avLst/>
              <a:gdLst/>
              <a:ahLst/>
              <a:cxnLst/>
              <a:rect l="l" t="t" r="r" b="b"/>
              <a:pathLst>
                <a:path w="454" h="388" extrusionOk="0">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2"/>
            <p:cNvSpPr/>
            <p:nvPr/>
          </p:nvSpPr>
          <p:spPr>
            <a:xfrm>
              <a:off x="397125" y="1175300"/>
              <a:ext cx="9725" cy="9675"/>
            </a:xfrm>
            <a:custGeom>
              <a:avLst/>
              <a:gdLst/>
              <a:ahLst/>
              <a:cxnLst/>
              <a:rect l="l" t="t" r="r" b="b"/>
              <a:pathLst>
                <a:path w="389" h="387" extrusionOk="0">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2"/>
            <p:cNvSpPr/>
            <p:nvPr/>
          </p:nvSpPr>
          <p:spPr>
            <a:xfrm>
              <a:off x="435250" y="1175300"/>
              <a:ext cx="11350" cy="9725"/>
            </a:xfrm>
            <a:custGeom>
              <a:avLst/>
              <a:gdLst/>
              <a:ahLst/>
              <a:cxnLst/>
              <a:rect l="l" t="t" r="r" b="b"/>
              <a:pathLst>
                <a:path w="454" h="389" extrusionOk="0">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2"/>
            <p:cNvSpPr/>
            <p:nvPr/>
          </p:nvSpPr>
          <p:spPr>
            <a:xfrm>
              <a:off x="475025" y="11753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2"/>
            <p:cNvSpPr/>
            <p:nvPr/>
          </p:nvSpPr>
          <p:spPr>
            <a:xfrm>
              <a:off x="516425" y="1175300"/>
              <a:ext cx="9675" cy="9675"/>
            </a:xfrm>
            <a:custGeom>
              <a:avLst/>
              <a:gdLst/>
              <a:ahLst/>
              <a:cxnLst/>
              <a:rect l="l" t="t" r="r" b="b"/>
              <a:pathLst>
                <a:path w="387" h="387" extrusionOk="0">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2"/>
            <p:cNvSpPr/>
            <p:nvPr/>
          </p:nvSpPr>
          <p:spPr>
            <a:xfrm>
              <a:off x="554525" y="11753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2"/>
            <p:cNvSpPr/>
            <p:nvPr/>
          </p:nvSpPr>
          <p:spPr>
            <a:xfrm>
              <a:off x="595925"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2"/>
            <p:cNvSpPr/>
            <p:nvPr/>
          </p:nvSpPr>
          <p:spPr>
            <a:xfrm>
              <a:off x="634025" y="11753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2"/>
            <p:cNvSpPr/>
            <p:nvPr/>
          </p:nvSpPr>
          <p:spPr>
            <a:xfrm>
              <a:off x="673775" y="1175300"/>
              <a:ext cx="11375" cy="9725"/>
            </a:xfrm>
            <a:custGeom>
              <a:avLst/>
              <a:gdLst/>
              <a:ahLst/>
              <a:cxnLst/>
              <a:rect l="l" t="t" r="r" b="b"/>
              <a:pathLst>
                <a:path w="455" h="389" extrusionOk="0">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2"/>
            <p:cNvSpPr/>
            <p:nvPr/>
          </p:nvSpPr>
          <p:spPr>
            <a:xfrm>
              <a:off x="715200" y="1175300"/>
              <a:ext cx="9725" cy="9675"/>
            </a:xfrm>
            <a:custGeom>
              <a:avLst/>
              <a:gdLst/>
              <a:ahLst/>
              <a:cxnLst/>
              <a:rect l="l" t="t" r="r" b="b"/>
              <a:pathLst>
                <a:path w="389" h="387" extrusionOk="0">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2"/>
            <p:cNvSpPr/>
            <p:nvPr/>
          </p:nvSpPr>
          <p:spPr>
            <a:xfrm>
              <a:off x="753300" y="11753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2"/>
            <p:cNvSpPr/>
            <p:nvPr/>
          </p:nvSpPr>
          <p:spPr>
            <a:xfrm>
              <a:off x="794700"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2"/>
            <p:cNvSpPr/>
            <p:nvPr/>
          </p:nvSpPr>
          <p:spPr>
            <a:xfrm>
              <a:off x="832825" y="11753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2"/>
            <p:cNvSpPr/>
            <p:nvPr/>
          </p:nvSpPr>
          <p:spPr>
            <a:xfrm>
              <a:off x="872575" y="11753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2"/>
            <p:cNvSpPr/>
            <p:nvPr/>
          </p:nvSpPr>
          <p:spPr>
            <a:xfrm>
              <a:off x="913950"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2"/>
            <p:cNvSpPr/>
            <p:nvPr/>
          </p:nvSpPr>
          <p:spPr>
            <a:xfrm>
              <a:off x="95370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2"/>
            <p:cNvSpPr/>
            <p:nvPr/>
          </p:nvSpPr>
          <p:spPr>
            <a:xfrm>
              <a:off x="993450" y="1175300"/>
              <a:ext cx="9725" cy="9675"/>
            </a:xfrm>
            <a:custGeom>
              <a:avLst/>
              <a:gdLst/>
              <a:ahLst/>
              <a:cxnLst/>
              <a:rect l="l" t="t" r="r" b="b"/>
              <a:pathLst>
                <a:path w="389" h="387" extrusionOk="0">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2"/>
            <p:cNvSpPr/>
            <p:nvPr/>
          </p:nvSpPr>
          <p:spPr>
            <a:xfrm>
              <a:off x="10332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2"/>
            <p:cNvSpPr/>
            <p:nvPr/>
          </p:nvSpPr>
          <p:spPr>
            <a:xfrm>
              <a:off x="107297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2"/>
            <p:cNvSpPr/>
            <p:nvPr/>
          </p:nvSpPr>
          <p:spPr>
            <a:xfrm>
              <a:off x="1112725" y="1175300"/>
              <a:ext cx="9725" cy="9675"/>
            </a:xfrm>
            <a:custGeom>
              <a:avLst/>
              <a:gdLst/>
              <a:ahLst/>
              <a:cxnLst/>
              <a:rect l="l" t="t" r="r" b="b"/>
              <a:pathLst>
                <a:path w="389" h="387" extrusionOk="0">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2"/>
            <p:cNvSpPr/>
            <p:nvPr/>
          </p:nvSpPr>
          <p:spPr>
            <a:xfrm>
              <a:off x="1152500" y="1175300"/>
              <a:ext cx="9700" cy="9675"/>
            </a:xfrm>
            <a:custGeom>
              <a:avLst/>
              <a:gdLst/>
              <a:ahLst/>
              <a:cxnLst/>
              <a:rect l="l" t="t" r="r" b="b"/>
              <a:pathLst>
                <a:path w="388" h="387" extrusionOk="0">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2"/>
            <p:cNvSpPr/>
            <p:nvPr/>
          </p:nvSpPr>
          <p:spPr>
            <a:xfrm>
              <a:off x="1192275" y="1175300"/>
              <a:ext cx="9675" cy="9675"/>
            </a:xfrm>
            <a:custGeom>
              <a:avLst/>
              <a:gdLst/>
              <a:ahLst/>
              <a:cxnLst/>
              <a:rect l="l" t="t" r="r" b="b"/>
              <a:pathLst>
                <a:path w="387" h="387" extrusionOk="0">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2"/>
            <p:cNvSpPr/>
            <p:nvPr/>
          </p:nvSpPr>
          <p:spPr>
            <a:xfrm>
              <a:off x="1232025" y="1175300"/>
              <a:ext cx="9675" cy="9675"/>
            </a:xfrm>
            <a:custGeom>
              <a:avLst/>
              <a:gdLst/>
              <a:ahLst/>
              <a:cxnLst/>
              <a:rect l="l" t="t" r="r" b="b"/>
              <a:pathLst>
                <a:path w="387" h="387" extrusionOk="0">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2"/>
            <p:cNvSpPr/>
            <p:nvPr/>
          </p:nvSpPr>
          <p:spPr>
            <a:xfrm>
              <a:off x="236475"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2"/>
            <p:cNvSpPr/>
            <p:nvPr/>
          </p:nvSpPr>
          <p:spPr>
            <a:xfrm>
              <a:off x="276225" y="11412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2"/>
            <p:cNvSpPr/>
            <p:nvPr/>
          </p:nvSpPr>
          <p:spPr>
            <a:xfrm>
              <a:off x="31762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2"/>
            <p:cNvSpPr/>
            <p:nvPr/>
          </p:nvSpPr>
          <p:spPr>
            <a:xfrm>
              <a:off x="355750" y="1141200"/>
              <a:ext cx="11350" cy="9700"/>
            </a:xfrm>
            <a:custGeom>
              <a:avLst/>
              <a:gdLst/>
              <a:ahLst/>
              <a:cxnLst/>
              <a:rect l="l" t="t" r="r" b="b"/>
              <a:pathLst>
                <a:path w="454" h="388" extrusionOk="0">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2"/>
            <p:cNvSpPr/>
            <p:nvPr/>
          </p:nvSpPr>
          <p:spPr>
            <a:xfrm>
              <a:off x="397125" y="114120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2"/>
            <p:cNvSpPr/>
            <p:nvPr/>
          </p:nvSpPr>
          <p:spPr>
            <a:xfrm>
              <a:off x="435250" y="1141200"/>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2"/>
            <p:cNvSpPr/>
            <p:nvPr/>
          </p:nvSpPr>
          <p:spPr>
            <a:xfrm>
              <a:off x="475000" y="1141200"/>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2"/>
            <p:cNvSpPr/>
            <p:nvPr/>
          </p:nvSpPr>
          <p:spPr>
            <a:xfrm>
              <a:off x="516425" y="114120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2"/>
            <p:cNvSpPr/>
            <p:nvPr/>
          </p:nvSpPr>
          <p:spPr>
            <a:xfrm>
              <a:off x="554500" y="1141200"/>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2"/>
            <p:cNvSpPr/>
            <p:nvPr/>
          </p:nvSpPr>
          <p:spPr>
            <a:xfrm>
              <a:off x="595925"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2"/>
            <p:cNvSpPr/>
            <p:nvPr/>
          </p:nvSpPr>
          <p:spPr>
            <a:xfrm>
              <a:off x="634025" y="11412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2"/>
            <p:cNvSpPr/>
            <p:nvPr/>
          </p:nvSpPr>
          <p:spPr>
            <a:xfrm>
              <a:off x="673775" y="1141200"/>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2"/>
            <p:cNvSpPr/>
            <p:nvPr/>
          </p:nvSpPr>
          <p:spPr>
            <a:xfrm>
              <a:off x="715200" y="114120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2"/>
            <p:cNvSpPr/>
            <p:nvPr/>
          </p:nvSpPr>
          <p:spPr>
            <a:xfrm>
              <a:off x="753300" y="1141200"/>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2"/>
            <p:cNvSpPr/>
            <p:nvPr/>
          </p:nvSpPr>
          <p:spPr>
            <a:xfrm>
              <a:off x="794700"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2"/>
            <p:cNvSpPr/>
            <p:nvPr/>
          </p:nvSpPr>
          <p:spPr>
            <a:xfrm>
              <a:off x="832825" y="1141200"/>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2"/>
            <p:cNvSpPr/>
            <p:nvPr/>
          </p:nvSpPr>
          <p:spPr>
            <a:xfrm>
              <a:off x="872575" y="1141200"/>
              <a:ext cx="11350" cy="9725"/>
            </a:xfrm>
            <a:custGeom>
              <a:avLst/>
              <a:gdLst/>
              <a:ahLst/>
              <a:cxnLst/>
              <a:rect l="l" t="t" r="r" b="b"/>
              <a:pathLst>
                <a:path w="454" h="389" extrusionOk="0">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2"/>
            <p:cNvSpPr/>
            <p:nvPr/>
          </p:nvSpPr>
          <p:spPr>
            <a:xfrm>
              <a:off x="913950"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2"/>
            <p:cNvSpPr/>
            <p:nvPr/>
          </p:nvSpPr>
          <p:spPr>
            <a:xfrm>
              <a:off x="95370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2"/>
            <p:cNvSpPr/>
            <p:nvPr/>
          </p:nvSpPr>
          <p:spPr>
            <a:xfrm>
              <a:off x="993450" y="114120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2"/>
            <p:cNvSpPr/>
            <p:nvPr/>
          </p:nvSpPr>
          <p:spPr>
            <a:xfrm>
              <a:off x="10332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2"/>
            <p:cNvSpPr/>
            <p:nvPr/>
          </p:nvSpPr>
          <p:spPr>
            <a:xfrm>
              <a:off x="107297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2"/>
            <p:cNvSpPr/>
            <p:nvPr/>
          </p:nvSpPr>
          <p:spPr>
            <a:xfrm>
              <a:off x="1112725" y="114120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2"/>
            <p:cNvSpPr/>
            <p:nvPr/>
          </p:nvSpPr>
          <p:spPr>
            <a:xfrm>
              <a:off x="1152500" y="114120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2"/>
            <p:cNvSpPr/>
            <p:nvPr/>
          </p:nvSpPr>
          <p:spPr>
            <a:xfrm>
              <a:off x="1192275" y="114120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2"/>
            <p:cNvSpPr/>
            <p:nvPr/>
          </p:nvSpPr>
          <p:spPr>
            <a:xfrm>
              <a:off x="1232025" y="1141200"/>
              <a:ext cx="9675" cy="9675"/>
            </a:xfrm>
            <a:custGeom>
              <a:avLst/>
              <a:gdLst/>
              <a:ahLst/>
              <a:cxnLst/>
              <a:rect l="l" t="t" r="r" b="b"/>
              <a:pathLst>
                <a:path w="387" h="387" extrusionOk="0">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2"/>
            <p:cNvSpPr/>
            <p:nvPr/>
          </p:nvSpPr>
          <p:spPr>
            <a:xfrm>
              <a:off x="236475"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2"/>
            <p:cNvSpPr/>
            <p:nvPr/>
          </p:nvSpPr>
          <p:spPr>
            <a:xfrm>
              <a:off x="276225" y="1107075"/>
              <a:ext cx="11375" cy="9725"/>
            </a:xfrm>
            <a:custGeom>
              <a:avLst/>
              <a:gdLst/>
              <a:ahLst/>
              <a:cxnLst/>
              <a:rect l="l" t="t" r="r" b="b"/>
              <a:pathLst>
                <a:path w="455" h="389" extrusionOk="0">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2"/>
            <p:cNvSpPr/>
            <p:nvPr/>
          </p:nvSpPr>
          <p:spPr>
            <a:xfrm>
              <a:off x="31762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2"/>
            <p:cNvSpPr/>
            <p:nvPr/>
          </p:nvSpPr>
          <p:spPr>
            <a:xfrm>
              <a:off x="355750" y="1107075"/>
              <a:ext cx="11350" cy="9700"/>
            </a:xfrm>
            <a:custGeom>
              <a:avLst/>
              <a:gdLst/>
              <a:ahLst/>
              <a:cxnLst/>
              <a:rect l="l" t="t" r="r" b="b"/>
              <a:pathLst>
                <a:path w="454" h="388" extrusionOk="0">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2"/>
            <p:cNvSpPr/>
            <p:nvPr/>
          </p:nvSpPr>
          <p:spPr>
            <a:xfrm>
              <a:off x="397125" y="11070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2"/>
            <p:cNvSpPr/>
            <p:nvPr/>
          </p:nvSpPr>
          <p:spPr>
            <a:xfrm>
              <a:off x="435250" y="1107075"/>
              <a:ext cx="11350" cy="9725"/>
            </a:xfrm>
            <a:custGeom>
              <a:avLst/>
              <a:gdLst/>
              <a:ahLst/>
              <a:cxnLst/>
              <a:rect l="l" t="t" r="r" b="b"/>
              <a:pathLst>
                <a:path w="454" h="389" extrusionOk="0">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2"/>
            <p:cNvSpPr/>
            <p:nvPr/>
          </p:nvSpPr>
          <p:spPr>
            <a:xfrm>
              <a:off x="475000" y="11070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2"/>
            <p:cNvSpPr/>
            <p:nvPr/>
          </p:nvSpPr>
          <p:spPr>
            <a:xfrm>
              <a:off x="516425" y="11070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2"/>
            <p:cNvSpPr/>
            <p:nvPr/>
          </p:nvSpPr>
          <p:spPr>
            <a:xfrm>
              <a:off x="554500" y="1107075"/>
              <a:ext cx="11375" cy="9725"/>
            </a:xfrm>
            <a:custGeom>
              <a:avLst/>
              <a:gdLst/>
              <a:ahLst/>
              <a:cxnLst/>
              <a:rect l="l" t="t" r="r" b="b"/>
              <a:pathLst>
                <a:path w="455" h="389" extrusionOk="0">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2"/>
            <p:cNvSpPr/>
            <p:nvPr/>
          </p:nvSpPr>
          <p:spPr>
            <a:xfrm>
              <a:off x="595925"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2"/>
            <p:cNvSpPr/>
            <p:nvPr/>
          </p:nvSpPr>
          <p:spPr>
            <a:xfrm>
              <a:off x="634025" y="1107075"/>
              <a:ext cx="11375" cy="9725"/>
            </a:xfrm>
            <a:custGeom>
              <a:avLst/>
              <a:gdLst/>
              <a:ahLst/>
              <a:cxnLst/>
              <a:rect l="l" t="t" r="r" b="b"/>
              <a:pathLst>
                <a:path w="455" h="389" extrusionOk="0">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2"/>
            <p:cNvSpPr/>
            <p:nvPr/>
          </p:nvSpPr>
          <p:spPr>
            <a:xfrm>
              <a:off x="673775" y="11070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2"/>
            <p:cNvSpPr/>
            <p:nvPr/>
          </p:nvSpPr>
          <p:spPr>
            <a:xfrm>
              <a:off x="715200" y="11070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2"/>
            <p:cNvSpPr/>
            <p:nvPr/>
          </p:nvSpPr>
          <p:spPr>
            <a:xfrm>
              <a:off x="753300" y="1107075"/>
              <a:ext cx="11375" cy="9725"/>
            </a:xfrm>
            <a:custGeom>
              <a:avLst/>
              <a:gdLst/>
              <a:ahLst/>
              <a:cxnLst/>
              <a:rect l="l" t="t" r="r" b="b"/>
              <a:pathLst>
                <a:path w="455" h="389" extrusionOk="0">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2"/>
            <p:cNvSpPr/>
            <p:nvPr/>
          </p:nvSpPr>
          <p:spPr>
            <a:xfrm>
              <a:off x="794700"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2"/>
            <p:cNvSpPr/>
            <p:nvPr/>
          </p:nvSpPr>
          <p:spPr>
            <a:xfrm>
              <a:off x="832825" y="1107075"/>
              <a:ext cx="11350" cy="9725"/>
            </a:xfrm>
            <a:custGeom>
              <a:avLst/>
              <a:gdLst/>
              <a:ahLst/>
              <a:cxnLst/>
              <a:rect l="l" t="t" r="r" b="b"/>
              <a:pathLst>
                <a:path w="454" h="389" extrusionOk="0">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2"/>
            <p:cNvSpPr/>
            <p:nvPr/>
          </p:nvSpPr>
          <p:spPr>
            <a:xfrm>
              <a:off x="872575" y="11070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2"/>
            <p:cNvSpPr/>
            <p:nvPr/>
          </p:nvSpPr>
          <p:spPr>
            <a:xfrm>
              <a:off x="913950"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2"/>
            <p:cNvSpPr/>
            <p:nvPr/>
          </p:nvSpPr>
          <p:spPr>
            <a:xfrm>
              <a:off x="95370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2"/>
            <p:cNvSpPr/>
            <p:nvPr/>
          </p:nvSpPr>
          <p:spPr>
            <a:xfrm>
              <a:off x="993450" y="11070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2"/>
            <p:cNvSpPr/>
            <p:nvPr/>
          </p:nvSpPr>
          <p:spPr>
            <a:xfrm>
              <a:off x="10332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2"/>
            <p:cNvSpPr/>
            <p:nvPr/>
          </p:nvSpPr>
          <p:spPr>
            <a:xfrm>
              <a:off x="107297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2"/>
            <p:cNvSpPr/>
            <p:nvPr/>
          </p:nvSpPr>
          <p:spPr>
            <a:xfrm>
              <a:off x="1112725" y="11070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2"/>
            <p:cNvSpPr/>
            <p:nvPr/>
          </p:nvSpPr>
          <p:spPr>
            <a:xfrm>
              <a:off x="1152500" y="11070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2"/>
            <p:cNvSpPr/>
            <p:nvPr/>
          </p:nvSpPr>
          <p:spPr>
            <a:xfrm>
              <a:off x="1192275" y="11070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2"/>
            <p:cNvSpPr/>
            <p:nvPr/>
          </p:nvSpPr>
          <p:spPr>
            <a:xfrm>
              <a:off x="1232025" y="11070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2"/>
            <p:cNvSpPr/>
            <p:nvPr/>
          </p:nvSpPr>
          <p:spPr>
            <a:xfrm>
              <a:off x="236475"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2"/>
            <p:cNvSpPr/>
            <p:nvPr/>
          </p:nvSpPr>
          <p:spPr>
            <a:xfrm>
              <a:off x="276225" y="1072975"/>
              <a:ext cx="11375" cy="9725"/>
            </a:xfrm>
            <a:custGeom>
              <a:avLst/>
              <a:gdLst/>
              <a:ahLst/>
              <a:cxnLst/>
              <a:rect l="l" t="t" r="r" b="b"/>
              <a:pathLst>
                <a:path w="455" h="389" extrusionOk="0">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2"/>
            <p:cNvSpPr/>
            <p:nvPr/>
          </p:nvSpPr>
          <p:spPr>
            <a:xfrm>
              <a:off x="31762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2"/>
            <p:cNvSpPr/>
            <p:nvPr/>
          </p:nvSpPr>
          <p:spPr>
            <a:xfrm>
              <a:off x="355750" y="107297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2"/>
            <p:cNvSpPr/>
            <p:nvPr/>
          </p:nvSpPr>
          <p:spPr>
            <a:xfrm>
              <a:off x="397125" y="1072975"/>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2"/>
            <p:cNvSpPr/>
            <p:nvPr/>
          </p:nvSpPr>
          <p:spPr>
            <a:xfrm>
              <a:off x="435250" y="10729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2"/>
            <p:cNvSpPr/>
            <p:nvPr/>
          </p:nvSpPr>
          <p:spPr>
            <a:xfrm>
              <a:off x="475000" y="1072975"/>
              <a:ext cx="11350" cy="9725"/>
            </a:xfrm>
            <a:custGeom>
              <a:avLst/>
              <a:gdLst/>
              <a:ahLst/>
              <a:cxnLst/>
              <a:rect l="l" t="t" r="r" b="b"/>
              <a:pathLst>
                <a:path w="454" h="389" extrusionOk="0">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2"/>
            <p:cNvSpPr/>
            <p:nvPr/>
          </p:nvSpPr>
          <p:spPr>
            <a:xfrm>
              <a:off x="516425" y="1072975"/>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2"/>
            <p:cNvSpPr/>
            <p:nvPr/>
          </p:nvSpPr>
          <p:spPr>
            <a:xfrm>
              <a:off x="554500" y="1072975"/>
              <a:ext cx="11375" cy="9725"/>
            </a:xfrm>
            <a:custGeom>
              <a:avLst/>
              <a:gdLst/>
              <a:ahLst/>
              <a:cxnLst/>
              <a:rect l="l" t="t" r="r" b="b"/>
              <a:pathLst>
                <a:path w="455" h="389" extrusionOk="0">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2"/>
            <p:cNvSpPr/>
            <p:nvPr/>
          </p:nvSpPr>
          <p:spPr>
            <a:xfrm>
              <a:off x="595925"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2"/>
            <p:cNvSpPr/>
            <p:nvPr/>
          </p:nvSpPr>
          <p:spPr>
            <a:xfrm>
              <a:off x="63402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2"/>
            <p:cNvSpPr/>
            <p:nvPr/>
          </p:nvSpPr>
          <p:spPr>
            <a:xfrm>
              <a:off x="673775" y="10729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2"/>
            <p:cNvSpPr/>
            <p:nvPr/>
          </p:nvSpPr>
          <p:spPr>
            <a:xfrm>
              <a:off x="715200" y="1072975"/>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2"/>
            <p:cNvSpPr/>
            <p:nvPr/>
          </p:nvSpPr>
          <p:spPr>
            <a:xfrm>
              <a:off x="753300" y="10729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2"/>
            <p:cNvSpPr/>
            <p:nvPr/>
          </p:nvSpPr>
          <p:spPr>
            <a:xfrm>
              <a:off x="794700"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2"/>
            <p:cNvSpPr/>
            <p:nvPr/>
          </p:nvSpPr>
          <p:spPr>
            <a:xfrm>
              <a:off x="832825" y="10729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2"/>
            <p:cNvSpPr/>
            <p:nvPr/>
          </p:nvSpPr>
          <p:spPr>
            <a:xfrm>
              <a:off x="872575" y="1072975"/>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2"/>
            <p:cNvSpPr/>
            <p:nvPr/>
          </p:nvSpPr>
          <p:spPr>
            <a:xfrm>
              <a:off x="913950"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2"/>
            <p:cNvSpPr/>
            <p:nvPr/>
          </p:nvSpPr>
          <p:spPr>
            <a:xfrm>
              <a:off x="95370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2"/>
            <p:cNvSpPr/>
            <p:nvPr/>
          </p:nvSpPr>
          <p:spPr>
            <a:xfrm>
              <a:off x="993450" y="1072975"/>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2"/>
            <p:cNvSpPr/>
            <p:nvPr/>
          </p:nvSpPr>
          <p:spPr>
            <a:xfrm>
              <a:off x="10332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2"/>
            <p:cNvSpPr/>
            <p:nvPr/>
          </p:nvSpPr>
          <p:spPr>
            <a:xfrm>
              <a:off x="107297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2"/>
            <p:cNvSpPr/>
            <p:nvPr/>
          </p:nvSpPr>
          <p:spPr>
            <a:xfrm>
              <a:off x="1112725" y="1072975"/>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2"/>
            <p:cNvSpPr/>
            <p:nvPr/>
          </p:nvSpPr>
          <p:spPr>
            <a:xfrm>
              <a:off x="1152500" y="1072975"/>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2"/>
            <p:cNvSpPr/>
            <p:nvPr/>
          </p:nvSpPr>
          <p:spPr>
            <a:xfrm>
              <a:off x="1192275" y="1072975"/>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2"/>
            <p:cNvSpPr/>
            <p:nvPr/>
          </p:nvSpPr>
          <p:spPr>
            <a:xfrm>
              <a:off x="1232025" y="1072975"/>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2"/>
            <p:cNvSpPr/>
            <p:nvPr/>
          </p:nvSpPr>
          <p:spPr>
            <a:xfrm>
              <a:off x="236475"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2"/>
            <p:cNvSpPr/>
            <p:nvPr/>
          </p:nvSpPr>
          <p:spPr>
            <a:xfrm>
              <a:off x="276225" y="1038875"/>
              <a:ext cx="11375" cy="9725"/>
            </a:xfrm>
            <a:custGeom>
              <a:avLst/>
              <a:gdLst/>
              <a:ahLst/>
              <a:cxnLst/>
              <a:rect l="l" t="t" r="r" b="b"/>
              <a:pathLst>
                <a:path w="455" h="389" extrusionOk="0">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2"/>
            <p:cNvSpPr/>
            <p:nvPr/>
          </p:nvSpPr>
          <p:spPr>
            <a:xfrm>
              <a:off x="31762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2"/>
            <p:cNvSpPr/>
            <p:nvPr/>
          </p:nvSpPr>
          <p:spPr>
            <a:xfrm>
              <a:off x="355750" y="1038875"/>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2"/>
            <p:cNvSpPr/>
            <p:nvPr/>
          </p:nvSpPr>
          <p:spPr>
            <a:xfrm>
              <a:off x="397125" y="1038875"/>
              <a:ext cx="9725" cy="9725"/>
            </a:xfrm>
            <a:custGeom>
              <a:avLst/>
              <a:gdLst/>
              <a:ahLst/>
              <a:cxnLst/>
              <a:rect l="l" t="t" r="r" b="b"/>
              <a:pathLst>
                <a:path w="389" h="389" extrusionOk="0">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2"/>
            <p:cNvSpPr/>
            <p:nvPr/>
          </p:nvSpPr>
          <p:spPr>
            <a:xfrm>
              <a:off x="435250" y="1038875"/>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2"/>
            <p:cNvSpPr/>
            <p:nvPr/>
          </p:nvSpPr>
          <p:spPr>
            <a:xfrm>
              <a:off x="475000" y="1038875"/>
              <a:ext cx="11350" cy="9725"/>
            </a:xfrm>
            <a:custGeom>
              <a:avLst/>
              <a:gdLst/>
              <a:ahLst/>
              <a:cxnLst/>
              <a:rect l="l" t="t" r="r" b="b"/>
              <a:pathLst>
                <a:path w="454" h="389" extrusionOk="0">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2"/>
            <p:cNvSpPr/>
            <p:nvPr/>
          </p:nvSpPr>
          <p:spPr>
            <a:xfrm>
              <a:off x="516425" y="1038875"/>
              <a:ext cx="9675" cy="9725"/>
            </a:xfrm>
            <a:custGeom>
              <a:avLst/>
              <a:gdLst/>
              <a:ahLst/>
              <a:cxnLst/>
              <a:rect l="l" t="t" r="r" b="b"/>
              <a:pathLst>
                <a:path w="387" h="389" extrusionOk="0">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2"/>
            <p:cNvSpPr/>
            <p:nvPr/>
          </p:nvSpPr>
          <p:spPr>
            <a:xfrm>
              <a:off x="554500" y="1038875"/>
              <a:ext cx="11375" cy="9725"/>
            </a:xfrm>
            <a:custGeom>
              <a:avLst/>
              <a:gdLst/>
              <a:ahLst/>
              <a:cxnLst/>
              <a:rect l="l" t="t" r="r" b="b"/>
              <a:pathLst>
                <a:path w="455" h="389" extrusionOk="0">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2"/>
            <p:cNvSpPr/>
            <p:nvPr/>
          </p:nvSpPr>
          <p:spPr>
            <a:xfrm>
              <a:off x="595925"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2"/>
            <p:cNvSpPr/>
            <p:nvPr/>
          </p:nvSpPr>
          <p:spPr>
            <a:xfrm>
              <a:off x="63402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2"/>
            <p:cNvSpPr/>
            <p:nvPr/>
          </p:nvSpPr>
          <p:spPr>
            <a:xfrm>
              <a:off x="673775" y="1038875"/>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2"/>
            <p:cNvSpPr/>
            <p:nvPr/>
          </p:nvSpPr>
          <p:spPr>
            <a:xfrm>
              <a:off x="715200" y="1038875"/>
              <a:ext cx="9725" cy="9725"/>
            </a:xfrm>
            <a:custGeom>
              <a:avLst/>
              <a:gdLst/>
              <a:ahLst/>
              <a:cxnLst/>
              <a:rect l="l" t="t" r="r" b="b"/>
              <a:pathLst>
                <a:path w="389" h="389" extrusionOk="0">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2"/>
            <p:cNvSpPr/>
            <p:nvPr/>
          </p:nvSpPr>
          <p:spPr>
            <a:xfrm>
              <a:off x="753300" y="1038875"/>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2"/>
            <p:cNvSpPr/>
            <p:nvPr/>
          </p:nvSpPr>
          <p:spPr>
            <a:xfrm>
              <a:off x="794700"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2"/>
            <p:cNvSpPr/>
            <p:nvPr/>
          </p:nvSpPr>
          <p:spPr>
            <a:xfrm>
              <a:off x="832825" y="1038875"/>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2"/>
            <p:cNvSpPr/>
            <p:nvPr/>
          </p:nvSpPr>
          <p:spPr>
            <a:xfrm>
              <a:off x="872575" y="1038875"/>
              <a:ext cx="11350" cy="9725"/>
            </a:xfrm>
            <a:custGeom>
              <a:avLst/>
              <a:gdLst/>
              <a:ahLst/>
              <a:cxnLst/>
              <a:rect l="l" t="t" r="r" b="b"/>
              <a:pathLst>
                <a:path w="454" h="389" extrusionOk="0">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2"/>
            <p:cNvSpPr/>
            <p:nvPr/>
          </p:nvSpPr>
          <p:spPr>
            <a:xfrm>
              <a:off x="913950"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2"/>
            <p:cNvSpPr/>
            <p:nvPr/>
          </p:nvSpPr>
          <p:spPr>
            <a:xfrm>
              <a:off x="95370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2"/>
            <p:cNvSpPr/>
            <p:nvPr/>
          </p:nvSpPr>
          <p:spPr>
            <a:xfrm>
              <a:off x="993450" y="1038875"/>
              <a:ext cx="9725" cy="9725"/>
            </a:xfrm>
            <a:custGeom>
              <a:avLst/>
              <a:gdLst/>
              <a:ahLst/>
              <a:cxnLst/>
              <a:rect l="l" t="t" r="r" b="b"/>
              <a:pathLst>
                <a:path w="389" h="389" extrusionOk="0">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2"/>
            <p:cNvSpPr/>
            <p:nvPr/>
          </p:nvSpPr>
          <p:spPr>
            <a:xfrm>
              <a:off x="10332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2"/>
            <p:cNvSpPr/>
            <p:nvPr/>
          </p:nvSpPr>
          <p:spPr>
            <a:xfrm>
              <a:off x="107297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2"/>
            <p:cNvSpPr/>
            <p:nvPr/>
          </p:nvSpPr>
          <p:spPr>
            <a:xfrm>
              <a:off x="1112725" y="1038875"/>
              <a:ext cx="9725" cy="9725"/>
            </a:xfrm>
            <a:custGeom>
              <a:avLst/>
              <a:gdLst/>
              <a:ahLst/>
              <a:cxnLst/>
              <a:rect l="l" t="t" r="r" b="b"/>
              <a:pathLst>
                <a:path w="389" h="389" extrusionOk="0">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2"/>
            <p:cNvSpPr/>
            <p:nvPr/>
          </p:nvSpPr>
          <p:spPr>
            <a:xfrm>
              <a:off x="1152500" y="1038875"/>
              <a:ext cx="9700" cy="9725"/>
            </a:xfrm>
            <a:custGeom>
              <a:avLst/>
              <a:gdLst/>
              <a:ahLst/>
              <a:cxnLst/>
              <a:rect l="l" t="t" r="r" b="b"/>
              <a:pathLst>
                <a:path w="388" h="389" extrusionOk="0">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2"/>
            <p:cNvSpPr/>
            <p:nvPr/>
          </p:nvSpPr>
          <p:spPr>
            <a:xfrm>
              <a:off x="1192275" y="1038875"/>
              <a:ext cx="9675" cy="9725"/>
            </a:xfrm>
            <a:custGeom>
              <a:avLst/>
              <a:gdLst/>
              <a:ahLst/>
              <a:cxnLst/>
              <a:rect l="l" t="t" r="r" b="b"/>
              <a:pathLst>
                <a:path w="387" h="389" extrusionOk="0">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2"/>
            <p:cNvSpPr/>
            <p:nvPr/>
          </p:nvSpPr>
          <p:spPr>
            <a:xfrm>
              <a:off x="1232025" y="1038875"/>
              <a:ext cx="9675" cy="9725"/>
            </a:xfrm>
            <a:custGeom>
              <a:avLst/>
              <a:gdLst/>
              <a:ahLst/>
              <a:cxnLst/>
              <a:rect l="l" t="t" r="r" b="b"/>
              <a:pathLst>
                <a:path w="387" h="389" extrusionOk="0">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2"/>
            <p:cNvSpPr/>
            <p:nvPr/>
          </p:nvSpPr>
          <p:spPr>
            <a:xfrm>
              <a:off x="236475"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2"/>
            <p:cNvSpPr/>
            <p:nvPr/>
          </p:nvSpPr>
          <p:spPr>
            <a:xfrm>
              <a:off x="276225" y="1004800"/>
              <a:ext cx="11375" cy="9700"/>
            </a:xfrm>
            <a:custGeom>
              <a:avLst/>
              <a:gdLst/>
              <a:ahLst/>
              <a:cxnLst/>
              <a:rect l="l" t="t" r="r" b="b"/>
              <a:pathLst>
                <a:path w="455" h="388" extrusionOk="0">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2"/>
            <p:cNvSpPr/>
            <p:nvPr/>
          </p:nvSpPr>
          <p:spPr>
            <a:xfrm>
              <a:off x="31762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2"/>
            <p:cNvSpPr/>
            <p:nvPr/>
          </p:nvSpPr>
          <p:spPr>
            <a:xfrm>
              <a:off x="355750" y="1004775"/>
              <a:ext cx="11350" cy="9725"/>
            </a:xfrm>
            <a:custGeom>
              <a:avLst/>
              <a:gdLst/>
              <a:ahLst/>
              <a:cxnLst/>
              <a:rect l="l" t="t" r="r" b="b"/>
              <a:pathLst>
                <a:path w="454" h="389" extrusionOk="0">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2"/>
            <p:cNvSpPr/>
            <p:nvPr/>
          </p:nvSpPr>
          <p:spPr>
            <a:xfrm>
              <a:off x="397125" y="1004775"/>
              <a:ext cx="9725" cy="9725"/>
            </a:xfrm>
            <a:custGeom>
              <a:avLst/>
              <a:gdLst/>
              <a:ahLst/>
              <a:cxnLst/>
              <a:rect l="l" t="t" r="r" b="b"/>
              <a:pathLst>
                <a:path w="389" h="389" extrusionOk="0">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2"/>
            <p:cNvSpPr/>
            <p:nvPr/>
          </p:nvSpPr>
          <p:spPr>
            <a:xfrm>
              <a:off x="435250" y="100480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2"/>
            <p:cNvSpPr/>
            <p:nvPr/>
          </p:nvSpPr>
          <p:spPr>
            <a:xfrm>
              <a:off x="475025" y="100480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2"/>
            <p:cNvSpPr/>
            <p:nvPr/>
          </p:nvSpPr>
          <p:spPr>
            <a:xfrm>
              <a:off x="516425" y="1004775"/>
              <a:ext cx="9675" cy="9725"/>
            </a:xfrm>
            <a:custGeom>
              <a:avLst/>
              <a:gdLst/>
              <a:ahLst/>
              <a:cxnLst/>
              <a:rect l="l" t="t" r="r" b="b"/>
              <a:pathLst>
                <a:path w="387" h="389" extrusionOk="0">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2"/>
            <p:cNvSpPr/>
            <p:nvPr/>
          </p:nvSpPr>
          <p:spPr>
            <a:xfrm>
              <a:off x="554525" y="100480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2"/>
            <p:cNvSpPr/>
            <p:nvPr/>
          </p:nvSpPr>
          <p:spPr>
            <a:xfrm>
              <a:off x="595925"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2"/>
            <p:cNvSpPr/>
            <p:nvPr/>
          </p:nvSpPr>
          <p:spPr>
            <a:xfrm>
              <a:off x="634025" y="100480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2"/>
            <p:cNvSpPr/>
            <p:nvPr/>
          </p:nvSpPr>
          <p:spPr>
            <a:xfrm>
              <a:off x="673775" y="100480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2"/>
            <p:cNvSpPr/>
            <p:nvPr/>
          </p:nvSpPr>
          <p:spPr>
            <a:xfrm>
              <a:off x="715200" y="1004775"/>
              <a:ext cx="9725" cy="9725"/>
            </a:xfrm>
            <a:custGeom>
              <a:avLst/>
              <a:gdLst/>
              <a:ahLst/>
              <a:cxnLst/>
              <a:rect l="l" t="t" r="r" b="b"/>
              <a:pathLst>
                <a:path w="389" h="389" extrusionOk="0">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2"/>
            <p:cNvSpPr/>
            <p:nvPr/>
          </p:nvSpPr>
          <p:spPr>
            <a:xfrm>
              <a:off x="753300" y="100480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2"/>
            <p:cNvSpPr/>
            <p:nvPr/>
          </p:nvSpPr>
          <p:spPr>
            <a:xfrm>
              <a:off x="794700"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2"/>
            <p:cNvSpPr/>
            <p:nvPr/>
          </p:nvSpPr>
          <p:spPr>
            <a:xfrm>
              <a:off x="832825" y="100480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2"/>
            <p:cNvSpPr/>
            <p:nvPr/>
          </p:nvSpPr>
          <p:spPr>
            <a:xfrm>
              <a:off x="872575" y="1004800"/>
              <a:ext cx="11350" cy="9725"/>
            </a:xfrm>
            <a:custGeom>
              <a:avLst/>
              <a:gdLst/>
              <a:ahLst/>
              <a:cxnLst/>
              <a:rect l="l" t="t" r="r" b="b"/>
              <a:pathLst>
                <a:path w="454" h="389" extrusionOk="0">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2"/>
            <p:cNvSpPr/>
            <p:nvPr/>
          </p:nvSpPr>
          <p:spPr>
            <a:xfrm>
              <a:off x="913950"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2"/>
            <p:cNvSpPr/>
            <p:nvPr/>
          </p:nvSpPr>
          <p:spPr>
            <a:xfrm>
              <a:off x="95370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2"/>
            <p:cNvSpPr/>
            <p:nvPr/>
          </p:nvSpPr>
          <p:spPr>
            <a:xfrm>
              <a:off x="993450" y="1004775"/>
              <a:ext cx="9725" cy="9725"/>
            </a:xfrm>
            <a:custGeom>
              <a:avLst/>
              <a:gdLst/>
              <a:ahLst/>
              <a:cxnLst/>
              <a:rect l="l" t="t" r="r" b="b"/>
              <a:pathLst>
                <a:path w="389" h="389" extrusionOk="0">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2"/>
            <p:cNvSpPr/>
            <p:nvPr/>
          </p:nvSpPr>
          <p:spPr>
            <a:xfrm>
              <a:off x="10332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2"/>
            <p:cNvSpPr/>
            <p:nvPr/>
          </p:nvSpPr>
          <p:spPr>
            <a:xfrm>
              <a:off x="107297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2"/>
            <p:cNvSpPr/>
            <p:nvPr/>
          </p:nvSpPr>
          <p:spPr>
            <a:xfrm>
              <a:off x="1112725" y="1004775"/>
              <a:ext cx="9725" cy="9725"/>
            </a:xfrm>
            <a:custGeom>
              <a:avLst/>
              <a:gdLst/>
              <a:ahLst/>
              <a:cxnLst/>
              <a:rect l="l" t="t" r="r" b="b"/>
              <a:pathLst>
                <a:path w="389" h="389" extrusionOk="0">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2"/>
            <p:cNvSpPr/>
            <p:nvPr/>
          </p:nvSpPr>
          <p:spPr>
            <a:xfrm>
              <a:off x="1152500" y="1004775"/>
              <a:ext cx="9700" cy="9725"/>
            </a:xfrm>
            <a:custGeom>
              <a:avLst/>
              <a:gdLst/>
              <a:ahLst/>
              <a:cxnLst/>
              <a:rect l="l" t="t" r="r" b="b"/>
              <a:pathLst>
                <a:path w="388" h="389" extrusionOk="0">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2"/>
            <p:cNvSpPr/>
            <p:nvPr/>
          </p:nvSpPr>
          <p:spPr>
            <a:xfrm>
              <a:off x="1192275" y="1004775"/>
              <a:ext cx="9675" cy="9725"/>
            </a:xfrm>
            <a:custGeom>
              <a:avLst/>
              <a:gdLst/>
              <a:ahLst/>
              <a:cxnLst/>
              <a:rect l="l" t="t" r="r" b="b"/>
              <a:pathLst>
                <a:path w="387" h="389" extrusionOk="0">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2"/>
            <p:cNvSpPr/>
            <p:nvPr/>
          </p:nvSpPr>
          <p:spPr>
            <a:xfrm>
              <a:off x="1232025" y="1004775"/>
              <a:ext cx="9675" cy="9725"/>
            </a:xfrm>
            <a:custGeom>
              <a:avLst/>
              <a:gdLst/>
              <a:ahLst/>
              <a:cxnLst/>
              <a:rect l="l" t="t" r="r" b="b"/>
              <a:pathLst>
                <a:path w="387" h="389" extrusionOk="0">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2"/>
            <p:cNvSpPr/>
            <p:nvPr/>
          </p:nvSpPr>
          <p:spPr>
            <a:xfrm>
              <a:off x="276225" y="970700"/>
              <a:ext cx="11375" cy="9700"/>
            </a:xfrm>
            <a:custGeom>
              <a:avLst/>
              <a:gdLst/>
              <a:ahLst/>
              <a:cxnLst/>
              <a:rect l="l" t="t" r="r" b="b"/>
              <a:pathLst>
                <a:path w="455" h="388" extrusionOk="0">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2"/>
            <p:cNvSpPr/>
            <p:nvPr/>
          </p:nvSpPr>
          <p:spPr>
            <a:xfrm>
              <a:off x="31762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2"/>
            <p:cNvSpPr/>
            <p:nvPr/>
          </p:nvSpPr>
          <p:spPr>
            <a:xfrm>
              <a:off x="355750" y="970650"/>
              <a:ext cx="11350" cy="9750"/>
            </a:xfrm>
            <a:custGeom>
              <a:avLst/>
              <a:gdLst/>
              <a:ahLst/>
              <a:cxnLst/>
              <a:rect l="l" t="t" r="r" b="b"/>
              <a:pathLst>
                <a:path w="454" h="390"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2"/>
            <p:cNvSpPr/>
            <p:nvPr/>
          </p:nvSpPr>
          <p:spPr>
            <a:xfrm>
              <a:off x="397125" y="970650"/>
              <a:ext cx="9725" cy="9725"/>
            </a:xfrm>
            <a:custGeom>
              <a:avLst/>
              <a:gdLst/>
              <a:ahLst/>
              <a:cxnLst/>
              <a:rect l="l" t="t" r="r" b="b"/>
              <a:pathLst>
                <a:path w="389" h="389" extrusionOk="0">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2"/>
            <p:cNvSpPr/>
            <p:nvPr/>
          </p:nvSpPr>
          <p:spPr>
            <a:xfrm>
              <a:off x="435250" y="970700"/>
              <a:ext cx="11350" cy="9725"/>
            </a:xfrm>
            <a:custGeom>
              <a:avLst/>
              <a:gdLst/>
              <a:ahLst/>
              <a:cxnLst/>
              <a:rect l="l" t="t" r="r" b="b"/>
              <a:pathLst>
                <a:path w="454" h="389" extrusionOk="0">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2"/>
            <p:cNvSpPr/>
            <p:nvPr/>
          </p:nvSpPr>
          <p:spPr>
            <a:xfrm>
              <a:off x="475000" y="97070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2"/>
            <p:cNvSpPr/>
            <p:nvPr/>
          </p:nvSpPr>
          <p:spPr>
            <a:xfrm>
              <a:off x="516425" y="970650"/>
              <a:ext cx="9675" cy="9725"/>
            </a:xfrm>
            <a:custGeom>
              <a:avLst/>
              <a:gdLst/>
              <a:ahLst/>
              <a:cxnLst/>
              <a:rect l="l" t="t" r="r" b="b"/>
              <a:pathLst>
                <a:path w="387" h="389" extrusionOk="0">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2"/>
            <p:cNvSpPr/>
            <p:nvPr/>
          </p:nvSpPr>
          <p:spPr>
            <a:xfrm>
              <a:off x="554500" y="97070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2"/>
            <p:cNvSpPr/>
            <p:nvPr/>
          </p:nvSpPr>
          <p:spPr>
            <a:xfrm>
              <a:off x="595925"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2"/>
            <p:cNvSpPr/>
            <p:nvPr/>
          </p:nvSpPr>
          <p:spPr>
            <a:xfrm>
              <a:off x="634025" y="97070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2"/>
            <p:cNvSpPr/>
            <p:nvPr/>
          </p:nvSpPr>
          <p:spPr>
            <a:xfrm>
              <a:off x="673775" y="970700"/>
              <a:ext cx="11375" cy="9725"/>
            </a:xfrm>
            <a:custGeom>
              <a:avLst/>
              <a:gdLst/>
              <a:ahLst/>
              <a:cxnLst/>
              <a:rect l="l" t="t" r="r" b="b"/>
              <a:pathLst>
                <a:path w="455" h="389" extrusionOk="0">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2"/>
            <p:cNvSpPr/>
            <p:nvPr/>
          </p:nvSpPr>
          <p:spPr>
            <a:xfrm>
              <a:off x="715200" y="970650"/>
              <a:ext cx="9725" cy="9725"/>
            </a:xfrm>
            <a:custGeom>
              <a:avLst/>
              <a:gdLst/>
              <a:ahLst/>
              <a:cxnLst/>
              <a:rect l="l" t="t" r="r" b="b"/>
              <a:pathLst>
                <a:path w="389" h="389" extrusionOk="0">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2"/>
            <p:cNvSpPr/>
            <p:nvPr/>
          </p:nvSpPr>
          <p:spPr>
            <a:xfrm>
              <a:off x="753300" y="970700"/>
              <a:ext cx="11375" cy="9725"/>
            </a:xfrm>
            <a:custGeom>
              <a:avLst/>
              <a:gdLst/>
              <a:ahLst/>
              <a:cxnLst/>
              <a:rect l="l" t="t" r="r" b="b"/>
              <a:pathLst>
                <a:path w="455" h="389" extrusionOk="0">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2"/>
            <p:cNvSpPr/>
            <p:nvPr/>
          </p:nvSpPr>
          <p:spPr>
            <a:xfrm>
              <a:off x="794700"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2"/>
            <p:cNvSpPr/>
            <p:nvPr/>
          </p:nvSpPr>
          <p:spPr>
            <a:xfrm>
              <a:off x="832825" y="970700"/>
              <a:ext cx="11350" cy="9725"/>
            </a:xfrm>
            <a:custGeom>
              <a:avLst/>
              <a:gdLst/>
              <a:ahLst/>
              <a:cxnLst/>
              <a:rect l="l" t="t" r="r" b="b"/>
              <a:pathLst>
                <a:path w="454" h="389" extrusionOk="0">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2"/>
            <p:cNvSpPr/>
            <p:nvPr/>
          </p:nvSpPr>
          <p:spPr>
            <a:xfrm>
              <a:off x="872575" y="970700"/>
              <a:ext cx="11350" cy="9725"/>
            </a:xfrm>
            <a:custGeom>
              <a:avLst/>
              <a:gdLst/>
              <a:ahLst/>
              <a:cxnLst/>
              <a:rect l="l" t="t" r="r" b="b"/>
              <a:pathLst>
                <a:path w="454" h="389" extrusionOk="0">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2"/>
            <p:cNvSpPr/>
            <p:nvPr/>
          </p:nvSpPr>
          <p:spPr>
            <a:xfrm>
              <a:off x="913950" y="970650"/>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2"/>
            <p:cNvSpPr/>
            <p:nvPr/>
          </p:nvSpPr>
          <p:spPr>
            <a:xfrm>
              <a:off x="95370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2"/>
            <p:cNvSpPr/>
            <p:nvPr/>
          </p:nvSpPr>
          <p:spPr>
            <a:xfrm>
              <a:off x="993450" y="970650"/>
              <a:ext cx="9725" cy="9725"/>
            </a:xfrm>
            <a:custGeom>
              <a:avLst/>
              <a:gdLst/>
              <a:ahLst/>
              <a:cxnLst/>
              <a:rect l="l" t="t" r="r" b="b"/>
              <a:pathLst>
                <a:path w="389" h="389" extrusionOk="0">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2"/>
            <p:cNvSpPr/>
            <p:nvPr/>
          </p:nvSpPr>
          <p:spPr>
            <a:xfrm>
              <a:off x="10332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2"/>
            <p:cNvSpPr/>
            <p:nvPr/>
          </p:nvSpPr>
          <p:spPr>
            <a:xfrm>
              <a:off x="107297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2"/>
            <p:cNvSpPr/>
            <p:nvPr/>
          </p:nvSpPr>
          <p:spPr>
            <a:xfrm>
              <a:off x="1112725" y="970650"/>
              <a:ext cx="9725" cy="9725"/>
            </a:xfrm>
            <a:custGeom>
              <a:avLst/>
              <a:gdLst/>
              <a:ahLst/>
              <a:cxnLst/>
              <a:rect l="l" t="t" r="r" b="b"/>
              <a:pathLst>
                <a:path w="389" h="389" extrusionOk="0">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2"/>
            <p:cNvSpPr/>
            <p:nvPr/>
          </p:nvSpPr>
          <p:spPr>
            <a:xfrm>
              <a:off x="1152500" y="970650"/>
              <a:ext cx="9700" cy="9725"/>
            </a:xfrm>
            <a:custGeom>
              <a:avLst/>
              <a:gdLst/>
              <a:ahLst/>
              <a:cxnLst/>
              <a:rect l="l" t="t" r="r" b="b"/>
              <a:pathLst>
                <a:path w="388" h="389" extrusionOk="0">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2"/>
            <p:cNvSpPr/>
            <p:nvPr/>
          </p:nvSpPr>
          <p:spPr>
            <a:xfrm>
              <a:off x="1192275" y="970650"/>
              <a:ext cx="9675" cy="9725"/>
            </a:xfrm>
            <a:custGeom>
              <a:avLst/>
              <a:gdLst/>
              <a:ahLst/>
              <a:cxnLst/>
              <a:rect l="l" t="t" r="r" b="b"/>
              <a:pathLst>
                <a:path w="387" h="389" extrusionOk="0">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2"/>
            <p:cNvSpPr/>
            <p:nvPr/>
          </p:nvSpPr>
          <p:spPr>
            <a:xfrm>
              <a:off x="1232025" y="970650"/>
              <a:ext cx="9675" cy="9725"/>
            </a:xfrm>
            <a:custGeom>
              <a:avLst/>
              <a:gdLst/>
              <a:ahLst/>
              <a:cxnLst/>
              <a:rect l="l" t="t" r="r" b="b"/>
              <a:pathLst>
                <a:path w="387" h="389" extrusionOk="0">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2"/>
            <p:cNvSpPr/>
            <p:nvPr/>
          </p:nvSpPr>
          <p:spPr>
            <a:xfrm>
              <a:off x="276225" y="936600"/>
              <a:ext cx="11375" cy="9700"/>
            </a:xfrm>
            <a:custGeom>
              <a:avLst/>
              <a:gdLst/>
              <a:ahLst/>
              <a:cxnLst/>
              <a:rect l="l" t="t" r="r" b="b"/>
              <a:pathLst>
                <a:path w="455" h="388" extrusionOk="0">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2"/>
            <p:cNvSpPr/>
            <p:nvPr/>
          </p:nvSpPr>
          <p:spPr>
            <a:xfrm>
              <a:off x="31762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2"/>
            <p:cNvSpPr/>
            <p:nvPr/>
          </p:nvSpPr>
          <p:spPr>
            <a:xfrm>
              <a:off x="355750" y="936550"/>
              <a:ext cx="11350" cy="9725"/>
            </a:xfrm>
            <a:custGeom>
              <a:avLst/>
              <a:gdLst/>
              <a:ahLst/>
              <a:cxnLst/>
              <a:rect l="l" t="t" r="r" b="b"/>
              <a:pathLst>
                <a:path w="454" h="389" extrusionOk="0">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2"/>
            <p:cNvSpPr/>
            <p:nvPr/>
          </p:nvSpPr>
          <p:spPr>
            <a:xfrm>
              <a:off x="397125" y="936550"/>
              <a:ext cx="9725" cy="9725"/>
            </a:xfrm>
            <a:custGeom>
              <a:avLst/>
              <a:gdLst/>
              <a:ahLst/>
              <a:cxnLst/>
              <a:rect l="l" t="t" r="r" b="b"/>
              <a:pathLst>
                <a:path w="389" h="389" extrusionOk="0">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2"/>
            <p:cNvSpPr/>
            <p:nvPr/>
          </p:nvSpPr>
          <p:spPr>
            <a:xfrm>
              <a:off x="435250" y="936600"/>
              <a:ext cx="11350" cy="9725"/>
            </a:xfrm>
            <a:custGeom>
              <a:avLst/>
              <a:gdLst/>
              <a:ahLst/>
              <a:cxnLst/>
              <a:rect l="l" t="t" r="r" b="b"/>
              <a:pathLst>
                <a:path w="454" h="389" extrusionOk="0">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2"/>
            <p:cNvSpPr/>
            <p:nvPr/>
          </p:nvSpPr>
          <p:spPr>
            <a:xfrm>
              <a:off x="475025" y="93660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2"/>
            <p:cNvSpPr/>
            <p:nvPr/>
          </p:nvSpPr>
          <p:spPr>
            <a:xfrm>
              <a:off x="516425" y="936550"/>
              <a:ext cx="9675" cy="9725"/>
            </a:xfrm>
            <a:custGeom>
              <a:avLst/>
              <a:gdLst/>
              <a:ahLst/>
              <a:cxnLst/>
              <a:rect l="l" t="t" r="r" b="b"/>
              <a:pathLst>
                <a:path w="387" h="389" extrusionOk="0">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2"/>
            <p:cNvSpPr/>
            <p:nvPr/>
          </p:nvSpPr>
          <p:spPr>
            <a:xfrm>
              <a:off x="554525" y="93660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2"/>
            <p:cNvSpPr/>
            <p:nvPr/>
          </p:nvSpPr>
          <p:spPr>
            <a:xfrm>
              <a:off x="595925"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2"/>
            <p:cNvSpPr/>
            <p:nvPr/>
          </p:nvSpPr>
          <p:spPr>
            <a:xfrm>
              <a:off x="634025" y="93660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2"/>
            <p:cNvSpPr/>
            <p:nvPr/>
          </p:nvSpPr>
          <p:spPr>
            <a:xfrm>
              <a:off x="673775" y="936600"/>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2"/>
            <p:cNvSpPr/>
            <p:nvPr/>
          </p:nvSpPr>
          <p:spPr>
            <a:xfrm>
              <a:off x="715200" y="936550"/>
              <a:ext cx="9725" cy="9725"/>
            </a:xfrm>
            <a:custGeom>
              <a:avLst/>
              <a:gdLst/>
              <a:ahLst/>
              <a:cxnLst/>
              <a:rect l="l" t="t" r="r" b="b"/>
              <a:pathLst>
                <a:path w="389" h="389" extrusionOk="0">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2"/>
            <p:cNvSpPr/>
            <p:nvPr/>
          </p:nvSpPr>
          <p:spPr>
            <a:xfrm>
              <a:off x="753300" y="936600"/>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2"/>
            <p:cNvSpPr/>
            <p:nvPr/>
          </p:nvSpPr>
          <p:spPr>
            <a:xfrm>
              <a:off x="794700"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2"/>
            <p:cNvSpPr/>
            <p:nvPr/>
          </p:nvSpPr>
          <p:spPr>
            <a:xfrm>
              <a:off x="832825" y="936600"/>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2"/>
            <p:cNvSpPr/>
            <p:nvPr/>
          </p:nvSpPr>
          <p:spPr>
            <a:xfrm>
              <a:off x="872575" y="936600"/>
              <a:ext cx="11350" cy="9725"/>
            </a:xfrm>
            <a:custGeom>
              <a:avLst/>
              <a:gdLst/>
              <a:ahLst/>
              <a:cxnLst/>
              <a:rect l="l" t="t" r="r" b="b"/>
              <a:pathLst>
                <a:path w="454" h="389" extrusionOk="0">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2"/>
            <p:cNvSpPr/>
            <p:nvPr/>
          </p:nvSpPr>
          <p:spPr>
            <a:xfrm>
              <a:off x="913950" y="936550"/>
              <a:ext cx="9725" cy="9725"/>
            </a:xfrm>
            <a:custGeom>
              <a:avLst/>
              <a:gdLst/>
              <a:ahLst/>
              <a:cxnLst/>
              <a:rect l="l" t="t" r="r" b="b"/>
              <a:pathLst>
                <a:path w="389" h="389" extrusionOk="0">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2"/>
            <p:cNvSpPr/>
            <p:nvPr/>
          </p:nvSpPr>
          <p:spPr>
            <a:xfrm>
              <a:off x="95370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2"/>
            <p:cNvSpPr/>
            <p:nvPr/>
          </p:nvSpPr>
          <p:spPr>
            <a:xfrm>
              <a:off x="993450" y="936550"/>
              <a:ext cx="9725" cy="9725"/>
            </a:xfrm>
            <a:custGeom>
              <a:avLst/>
              <a:gdLst/>
              <a:ahLst/>
              <a:cxnLst/>
              <a:rect l="l" t="t" r="r" b="b"/>
              <a:pathLst>
                <a:path w="389" h="389" extrusionOk="0">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2"/>
            <p:cNvSpPr/>
            <p:nvPr/>
          </p:nvSpPr>
          <p:spPr>
            <a:xfrm>
              <a:off x="10332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2"/>
            <p:cNvSpPr/>
            <p:nvPr/>
          </p:nvSpPr>
          <p:spPr>
            <a:xfrm>
              <a:off x="107297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2"/>
            <p:cNvSpPr/>
            <p:nvPr/>
          </p:nvSpPr>
          <p:spPr>
            <a:xfrm>
              <a:off x="1112725" y="936550"/>
              <a:ext cx="9725" cy="9725"/>
            </a:xfrm>
            <a:custGeom>
              <a:avLst/>
              <a:gdLst/>
              <a:ahLst/>
              <a:cxnLst/>
              <a:rect l="l" t="t" r="r" b="b"/>
              <a:pathLst>
                <a:path w="389" h="389" extrusionOk="0">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2"/>
            <p:cNvSpPr/>
            <p:nvPr/>
          </p:nvSpPr>
          <p:spPr>
            <a:xfrm>
              <a:off x="1152500" y="936550"/>
              <a:ext cx="9700" cy="9725"/>
            </a:xfrm>
            <a:custGeom>
              <a:avLst/>
              <a:gdLst/>
              <a:ahLst/>
              <a:cxnLst/>
              <a:rect l="l" t="t" r="r" b="b"/>
              <a:pathLst>
                <a:path w="388" h="389" extrusionOk="0">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2"/>
            <p:cNvSpPr/>
            <p:nvPr/>
          </p:nvSpPr>
          <p:spPr>
            <a:xfrm>
              <a:off x="1192275" y="936550"/>
              <a:ext cx="9675" cy="9725"/>
            </a:xfrm>
            <a:custGeom>
              <a:avLst/>
              <a:gdLst/>
              <a:ahLst/>
              <a:cxnLst/>
              <a:rect l="l" t="t" r="r" b="b"/>
              <a:pathLst>
                <a:path w="387" h="389" extrusionOk="0">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2"/>
            <p:cNvSpPr/>
            <p:nvPr/>
          </p:nvSpPr>
          <p:spPr>
            <a:xfrm>
              <a:off x="1232025" y="936550"/>
              <a:ext cx="9675" cy="9725"/>
            </a:xfrm>
            <a:custGeom>
              <a:avLst/>
              <a:gdLst/>
              <a:ahLst/>
              <a:cxnLst/>
              <a:rect l="l" t="t" r="r" b="b"/>
              <a:pathLst>
                <a:path w="387" h="389" extrusionOk="0">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2"/>
            <p:cNvSpPr/>
            <p:nvPr/>
          </p:nvSpPr>
          <p:spPr>
            <a:xfrm>
              <a:off x="276225" y="902475"/>
              <a:ext cx="11375" cy="9700"/>
            </a:xfrm>
            <a:custGeom>
              <a:avLst/>
              <a:gdLst/>
              <a:ahLst/>
              <a:cxnLst/>
              <a:rect l="l" t="t" r="r" b="b"/>
              <a:pathLst>
                <a:path w="455" h="388" extrusionOk="0">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2"/>
            <p:cNvSpPr/>
            <p:nvPr/>
          </p:nvSpPr>
          <p:spPr>
            <a:xfrm>
              <a:off x="31762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2"/>
            <p:cNvSpPr/>
            <p:nvPr/>
          </p:nvSpPr>
          <p:spPr>
            <a:xfrm>
              <a:off x="355750" y="902450"/>
              <a:ext cx="11350" cy="9725"/>
            </a:xfrm>
            <a:custGeom>
              <a:avLst/>
              <a:gdLst/>
              <a:ahLst/>
              <a:cxnLst/>
              <a:rect l="l" t="t" r="r" b="b"/>
              <a:pathLst>
                <a:path w="454" h="389" extrusionOk="0">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2"/>
            <p:cNvSpPr/>
            <p:nvPr/>
          </p:nvSpPr>
          <p:spPr>
            <a:xfrm>
              <a:off x="397125" y="902450"/>
              <a:ext cx="9725" cy="9725"/>
            </a:xfrm>
            <a:custGeom>
              <a:avLst/>
              <a:gdLst/>
              <a:ahLst/>
              <a:cxnLst/>
              <a:rect l="l" t="t" r="r" b="b"/>
              <a:pathLst>
                <a:path w="389" h="389" extrusionOk="0">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2"/>
            <p:cNvSpPr/>
            <p:nvPr/>
          </p:nvSpPr>
          <p:spPr>
            <a:xfrm>
              <a:off x="435250" y="9024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2"/>
            <p:cNvSpPr/>
            <p:nvPr/>
          </p:nvSpPr>
          <p:spPr>
            <a:xfrm>
              <a:off x="475000" y="902475"/>
              <a:ext cx="11350" cy="9725"/>
            </a:xfrm>
            <a:custGeom>
              <a:avLst/>
              <a:gdLst/>
              <a:ahLst/>
              <a:cxnLst/>
              <a:rect l="l" t="t" r="r" b="b"/>
              <a:pathLst>
                <a:path w="454" h="389" extrusionOk="0">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2"/>
            <p:cNvSpPr/>
            <p:nvPr/>
          </p:nvSpPr>
          <p:spPr>
            <a:xfrm>
              <a:off x="516425" y="902450"/>
              <a:ext cx="9675" cy="9725"/>
            </a:xfrm>
            <a:custGeom>
              <a:avLst/>
              <a:gdLst/>
              <a:ahLst/>
              <a:cxnLst/>
              <a:rect l="l" t="t" r="r" b="b"/>
              <a:pathLst>
                <a:path w="387" h="389" extrusionOk="0">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2"/>
            <p:cNvSpPr/>
            <p:nvPr/>
          </p:nvSpPr>
          <p:spPr>
            <a:xfrm>
              <a:off x="554500" y="902475"/>
              <a:ext cx="11375" cy="9725"/>
            </a:xfrm>
            <a:custGeom>
              <a:avLst/>
              <a:gdLst/>
              <a:ahLst/>
              <a:cxnLst/>
              <a:rect l="l" t="t" r="r" b="b"/>
              <a:pathLst>
                <a:path w="455" h="389" extrusionOk="0">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2"/>
            <p:cNvSpPr/>
            <p:nvPr/>
          </p:nvSpPr>
          <p:spPr>
            <a:xfrm>
              <a:off x="595925"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2"/>
            <p:cNvSpPr/>
            <p:nvPr/>
          </p:nvSpPr>
          <p:spPr>
            <a:xfrm>
              <a:off x="634025" y="902475"/>
              <a:ext cx="11375" cy="9725"/>
            </a:xfrm>
            <a:custGeom>
              <a:avLst/>
              <a:gdLst/>
              <a:ahLst/>
              <a:cxnLst/>
              <a:rect l="l" t="t" r="r" b="b"/>
              <a:pathLst>
                <a:path w="455" h="389" extrusionOk="0">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2"/>
            <p:cNvSpPr/>
            <p:nvPr/>
          </p:nvSpPr>
          <p:spPr>
            <a:xfrm>
              <a:off x="673775" y="9024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2"/>
            <p:cNvSpPr/>
            <p:nvPr/>
          </p:nvSpPr>
          <p:spPr>
            <a:xfrm>
              <a:off x="715200" y="902450"/>
              <a:ext cx="9725" cy="9725"/>
            </a:xfrm>
            <a:custGeom>
              <a:avLst/>
              <a:gdLst/>
              <a:ahLst/>
              <a:cxnLst/>
              <a:rect l="l" t="t" r="r" b="b"/>
              <a:pathLst>
                <a:path w="389" h="389" extrusionOk="0">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2"/>
            <p:cNvSpPr/>
            <p:nvPr/>
          </p:nvSpPr>
          <p:spPr>
            <a:xfrm>
              <a:off x="753300" y="9024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2"/>
            <p:cNvSpPr/>
            <p:nvPr/>
          </p:nvSpPr>
          <p:spPr>
            <a:xfrm>
              <a:off x="794700"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2"/>
            <p:cNvSpPr/>
            <p:nvPr/>
          </p:nvSpPr>
          <p:spPr>
            <a:xfrm>
              <a:off x="832825" y="9024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2"/>
            <p:cNvSpPr/>
            <p:nvPr/>
          </p:nvSpPr>
          <p:spPr>
            <a:xfrm>
              <a:off x="872575" y="902475"/>
              <a:ext cx="11350" cy="9725"/>
            </a:xfrm>
            <a:custGeom>
              <a:avLst/>
              <a:gdLst/>
              <a:ahLst/>
              <a:cxnLst/>
              <a:rect l="l" t="t" r="r" b="b"/>
              <a:pathLst>
                <a:path w="454" h="389" extrusionOk="0">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2"/>
            <p:cNvSpPr/>
            <p:nvPr/>
          </p:nvSpPr>
          <p:spPr>
            <a:xfrm>
              <a:off x="913950" y="902450"/>
              <a:ext cx="9725" cy="9725"/>
            </a:xfrm>
            <a:custGeom>
              <a:avLst/>
              <a:gdLst/>
              <a:ahLst/>
              <a:cxnLst/>
              <a:rect l="l" t="t" r="r" b="b"/>
              <a:pathLst>
                <a:path w="389" h="389" extrusionOk="0">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2"/>
            <p:cNvSpPr/>
            <p:nvPr/>
          </p:nvSpPr>
          <p:spPr>
            <a:xfrm>
              <a:off x="95370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2"/>
            <p:cNvSpPr/>
            <p:nvPr/>
          </p:nvSpPr>
          <p:spPr>
            <a:xfrm>
              <a:off x="993450" y="902450"/>
              <a:ext cx="9725" cy="9725"/>
            </a:xfrm>
            <a:custGeom>
              <a:avLst/>
              <a:gdLst/>
              <a:ahLst/>
              <a:cxnLst/>
              <a:rect l="l" t="t" r="r" b="b"/>
              <a:pathLst>
                <a:path w="389" h="389" extrusionOk="0">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2"/>
            <p:cNvSpPr/>
            <p:nvPr/>
          </p:nvSpPr>
          <p:spPr>
            <a:xfrm>
              <a:off x="10332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2"/>
            <p:cNvSpPr/>
            <p:nvPr/>
          </p:nvSpPr>
          <p:spPr>
            <a:xfrm>
              <a:off x="107297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2"/>
            <p:cNvSpPr/>
            <p:nvPr/>
          </p:nvSpPr>
          <p:spPr>
            <a:xfrm>
              <a:off x="1112725" y="902450"/>
              <a:ext cx="9725" cy="9725"/>
            </a:xfrm>
            <a:custGeom>
              <a:avLst/>
              <a:gdLst/>
              <a:ahLst/>
              <a:cxnLst/>
              <a:rect l="l" t="t" r="r" b="b"/>
              <a:pathLst>
                <a:path w="389" h="389" extrusionOk="0">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2"/>
            <p:cNvSpPr/>
            <p:nvPr/>
          </p:nvSpPr>
          <p:spPr>
            <a:xfrm>
              <a:off x="1152500" y="902450"/>
              <a:ext cx="9700" cy="9725"/>
            </a:xfrm>
            <a:custGeom>
              <a:avLst/>
              <a:gdLst/>
              <a:ahLst/>
              <a:cxnLst/>
              <a:rect l="l" t="t" r="r" b="b"/>
              <a:pathLst>
                <a:path w="388" h="389" extrusionOk="0">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2"/>
            <p:cNvSpPr/>
            <p:nvPr/>
          </p:nvSpPr>
          <p:spPr>
            <a:xfrm>
              <a:off x="1192275" y="902450"/>
              <a:ext cx="9675" cy="9725"/>
            </a:xfrm>
            <a:custGeom>
              <a:avLst/>
              <a:gdLst/>
              <a:ahLst/>
              <a:cxnLst/>
              <a:rect l="l" t="t" r="r" b="b"/>
              <a:pathLst>
                <a:path w="387" h="389" extrusionOk="0">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2"/>
            <p:cNvSpPr/>
            <p:nvPr/>
          </p:nvSpPr>
          <p:spPr>
            <a:xfrm>
              <a:off x="1232025" y="902450"/>
              <a:ext cx="9675" cy="9725"/>
            </a:xfrm>
            <a:custGeom>
              <a:avLst/>
              <a:gdLst/>
              <a:ahLst/>
              <a:cxnLst/>
              <a:rect l="l" t="t" r="r" b="b"/>
              <a:pathLst>
                <a:path w="387" h="389" extrusionOk="0">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2"/>
            <p:cNvSpPr/>
            <p:nvPr/>
          </p:nvSpPr>
          <p:spPr>
            <a:xfrm>
              <a:off x="276225" y="868375"/>
              <a:ext cx="11375" cy="9700"/>
            </a:xfrm>
            <a:custGeom>
              <a:avLst/>
              <a:gdLst/>
              <a:ahLst/>
              <a:cxnLst/>
              <a:rect l="l" t="t" r="r" b="b"/>
              <a:pathLst>
                <a:path w="455" h="388" extrusionOk="0">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2"/>
            <p:cNvSpPr/>
            <p:nvPr/>
          </p:nvSpPr>
          <p:spPr>
            <a:xfrm>
              <a:off x="31762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2"/>
            <p:cNvSpPr/>
            <p:nvPr/>
          </p:nvSpPr>
          <p:spPr>
            <a:xfrm>
              <a:off x="355750" y="868350"/>
              <a:ext cx="11350" cy="9725"/>
            </a:xfrm>
            <a:custGeom>
              <a:avLst/>
              <a:gdLst/>
              <a:ahLst/>
              <a:cxnLst/>
              <a:rect l="l" t="t" r="r" b="b"/>
              <a:pathLst>
                <a:path w="454" h="389" extrusionOk="0">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2"/>
            <p:cNvSpPr/>
            <p:nvPr/>
          </p:nvSpPr>
          <p:spPr>
            <a:xfrm>
              <a:off x="397125" y="868350"/>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2"/>
            <p:cNvSpPr/>
            <p:nvPr/>
          </p:nvSpPr>
          <p:spPr>
            <a:xfrm>
              <a:off x="435250" y="868375"/>
              <a:ext cx="11350" cy="9725"/>
            </a:xfrm>
            <a:custGeom>
              <a:avLst/>
              <a:gdLst/>
              <a:ahLst/>
              <a:cxnLst/>
              <a:rect l="l" t="t" r="r" b="b"/>
              <a:pathLst>
                <a:path w="454" h="389" extrusionOk="0">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2"/>
            <p:cNvSpPr/>
            <p:nvPr/>
          </p:nvSpPr>
          <p:spPr>
            <a:xfrm>
              <a:off x="475000" y="86837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2"/>
            <p:cNvSpPr/>
            <p:nvPr/>
          </p:nvSpPr>
          <p:spPr>
            <a:xfrm>
              <a:off x="516425" y="868350"/>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2"/>
            <p:cNvSpPr/>
            <p:nvPr/>
          </p:nvSpPr>
          <p:spPr>
            <a:xfrm>
              <a:off x="554500" y="86837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2"/>
            <p:cNvSpPr/>
            <p:nvPr/>
          </p:nvSpPr>
          <p:spPr>
            <a:xfrm>
              <a:off x="595925"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2"/>
            <p:cNvSpPr/>
            <p:nvPr/>
          </p:nvSpPr>
          <p:spPr>
            <a:xfrm>
              <a:off x="634025" y="86837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2"/>
            <p:cNvSpPr/>
            <p:nvPr/>
          </p:nvSpPr>
          <p:spPr>
            <a:xfrm>
              <a:off x="673775" y="86837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2"/>
            <p:cNvSpPr/>
            <p:nvPr/>
          </p:nvSpPr>
          <p:spPr>
            <a:xfrm>
              <a:off x="715200" y="868350"/>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2"/>
            <p:cNvSpPr/>
            <p:nvPr/>
          </p:nvSpPr>
          <p:spPr>
            <a:xfrm>
              <a:off x="753300" y="86837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2"/>
            <p:cNvSpPr/>
            <p:nvPr/>
          </p:nvSpPr>
          <p:spPr>
            <a:xfrm>
              <a:off x="794700"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2"/>
            <p:cNvSpPr/>
            <p:nvPr/>
          </p:nvSpPr>
          <p:spPr>
            <a:xfrm>
              <a:off x="832825" y="86837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2"/>
            <p:cNvSpPr/>
            <p:nvPr/>
          </p:nvSpPr>
          <p:spPr>
            <a:xfrm>
              <a:off x="872575" y="86837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2"/>
            <p:cNvSpPr/>
            <p:nvPr/>
          </p:nvSpPr>
          <p:spPr>
            <a:xfrm>
              <a:off x="913950" y="868350"/>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2"/>
            <p:cNvSpPr/>
            <p:nvPr/>
          </p:nvSpPr>
          <p:spPr>
            <a:xfrm>
              <a:off x="95370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2"/>
            <p:cNvSpPr/>
            <p:nvPr/>
          </p:nvSpPr>
          <p:spPr>
            <a:xfrm>
              <a:off x="993450" y="868350"/>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2"/>
            <p:cNvSpPr/>
            <p:nvPr/>
          </p:nvSpPr>
          <p:spPr>
            <a:xfrm>
              <a:off x="10332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2"/>
            <p:cNvSpPr/>
            <p:nvPr/>
          </p:nvSpPr>
          <p:spPr>
            <a:xfrm>
              <a:off x="107297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2"/>
            <p:cNvSpPr/>
            <p:nvPr/>
          </p:nvSpPr>
          <p:spPr>
            <a:xfrm>
              <a:off x="1112725" y="868350"/>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2"/>
            <p:cNvSpPr/>
            <p:nvPr/>
          </p:nvSpPr>
          <p:spPr>
            <a:xfrm>
              <a:off x="1152500" y="868350"/>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2"/>
            <p:cNvSpPr/>
            <p:nvPr/>
          </p:nvSpPr>
          <p:spPr>
            <a:xfrm>
              <a:off x="1192275" y="868350"/>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2"/>
            <p:cNvSpPr/>
            <p:nvPr/>
          </p:nvSpPr>
          <p:spPr>
            <a:xfrm>
              <a:off x="1232025" y="868350"/>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2"/>
            <p:cNvSpPr/>
            <p:nvPr/>
          </p:nvSpPr>
          <p:spPr>
            <a:xfrm>
              <a:off x="31762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2"/>
            <p:cNvSpPr/>
            <p:nvPr/>
          </p:nvSpPr>
          <p:spPr>
            <a:xfrm>
              <a:off x="355750" y="834225"/>
              <a:ext cx="11350" cy="9725"/>
            </a:xfrm>
            <a:custGeom>
              <a:avLst/>
              <a:gdLst/>
              <a:ahLst/>
              <a:cxnLst/>
              <a:rect l="l" t="t" r="r" b="b"/>
              <a:pathLst>
                <a:path w="454" h="389" extrusionOk="0">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2"/>
            <p:cNvSpPr/>
            <p:nvPr/>
          </p:nvSpPr>
          <p:spPr>
            <a:xfrm>
              <a:off x="397125" y="834225"/>
              <a:ext cx="9725" cy="9725"/>
            </a:xfrm>
            <a:custGeom>
              <a:avLst/>
              <a:gdLst/>
              <a:ahLst/>
              <a:cxnLst/>
              <a:rect l="l" t="t" r="r" b="b"/>
              <a:pathLst>
                <a:path w="389" h="389" extrusionOk="0">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2"/>
            <p:cNvSpPr/>
            <p:nvPr/>
          </p:nvSpPr>
          <p:spPr>
            <a:xfrm>
              <a:off x="435250" y="834275"/>
              <a:ext cx="11350" cy="9725"/>
            </a:xfrm>
            <a:custGeom>
              <a:avLst/>
              <a:gdLst/>
              <a:ahLst/>
              <a:cxnLst/>
              <a:rect l="l" t="t" r="r" b="b"/>
              <a:pathLst>
                <a:path w="454" h="389" extrusionOk="0">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2"/>
            <p:cNvSpPr/>
            <p:nvPr/>
          </p:nvSpPr>
          <p:spPr>
            <a:xfrm>
              <a:off x="475025" y="834275"/>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2"/>
            <p:cNvSpPr/>
            <p:nvPr/>
          </p:nvSpPr>
          <p:spPr>
            <a:xfrm>
              <a:off x="516425" y="834225"/>
              <a:ext cx="9675" cy="9725"/>
            </a:xfrm>
            <a:custGeom>
              <a:avLst/>
              <a:gdLst/>
              <a:ahLst/>
              <a:cxnLst/>
              <a:rect l="l" t="t" r="r" b="b"/>
              <a:pathLst>
                <a:path w="387" h="389" extrusionOk="0">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2"/>
            <p:cNvSpPr/>
            <p:nvPr/>
          </p:nvSpPr>
          <p:spPr>
            <a:xfrm>
              <a:off x="554525" y="834275"/>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2"/>
            <p:cNvSpPr/>
            <p:nvPr/>
          </p:nvSpPr>
          <p:spPr>
            <a:xfrm>
              <a:off x="595925"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2"/>
            <p:cNvSpPr/>
            <p:nvPr/>
          </p:nvSpPr>
          <p:spPr>
            <a:xfrm>
              <a:off x="634025" y="834275"/>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2"/>
            <p:cNvSpPr/>
            <p:nvPr/>
          </p:nvSpPr>
          <p:spPr>
            <a:xfrm>
              <a:off x="673775" y="83427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2"/>
            <p:cNvSpPr/>
            <p:nvPr/>
          </p:nvSpPr>
          <p:spPr>
            <a:xfrm>
              <a:off x="715200" y="834225"/>
              <a:ext cx="9725" cy="9725"/>
            </a:xfrm>
            <a:custGeom>
              <a:avLst/>
              <a:gdLst/>
              <a:ahLst/>
              <a:cxnLst/>
              <a:rect l="l" t="t" r="r" b="b"/>
              <a:pathLst>
                <a:path w="389" h="389" extrusionOk="0">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2"/>
            <p:cNvSpPr/>
            <p:nvPr/>
          </p:nvSpPr>
          <p:spPr>
            <a:xfrm>
              <a:off x="753300" y="834275"/>
              <a:ext cx="11375" cy="9725"/>
            </a:xfrm>
            <a:custGeom>
              <a:avLst/>
              <a:gdLst/>
              <a:ahLst/>
              <a:cxnLst/>
              <a:rect l="l" t="t" r="r" b="b"/>
              <a:pathLst>
                <a:path w="455" h="389" extrusionOk="0">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2"/>
            <p:cNvSpPr/>
            <p:nvPr/>
          </p:nvSpPr>
          <p:spPr>
            <a:xfrm>
              <a:off x="794700"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2"/>
            <p:cNvSpPr/>
            <p:nvPr/>
          </p:nvSpPr>
          <p:spPr>
            <a:xfrm>
              <a:off x="832825" y="834275"/>
              <a:ext cx="11350" cy="9725"/>
            </a:xfrm>
            <a:custGeom>
              <a:avLst/>
              <a:gdLst/>
              <a:ahLst/>
              <a:cxnLst/>
              <a:rect l="l" t="t" r="r" b="b"/>
              <a:pathLst>
                <a:path w="454" h="389" extrusionOk="0">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2"/>
            <p:cNvSpPr/>
            <p:nvPr/>
          </p:nvSpPr>
          <p:spPr>
            <a:xfrm>
              <a:off x="872575" y="834225"/>
              <a:ext cx="11350" cy="9750"/>
            </a:xfrm>
            <a:custGeom>
              <a:avLst/>
              <a:gdLst/>
              <a:ahLst/>
              <a:cxnLst/>
              <a:rect l="l" t="t" r="r" b="b"/>
              <a:pathLst>
                <a:path w="454" h="390" extrusionOk="0">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2"/>
            <p:cNvSpPr/>
            <p:nvPr/>
          </p:nvSpPr>
          <p:spPr>
            <a:xfrm>
              <a:off x="913950" y="834225"/>
              <a:ext cx="9725" cy="9725"/>
            </a:xfrm>
            <a:custGeom>
              <a:avLst/>
              <a:gdLst/>
              <a:ahLst/>
              <a:cxnLst/>
              <a:rect l="l" t="t" r="r" b="b"/>
              <a:pathLst>
                <a:path w="389" h="389" extrusionOk="0">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2"/>
            <p:cNvSpPr/>
            <p:nvPr/>
          </p:nvSpPr>
          <p:spPr>
            <a:xfrm>
              <a:off x="95370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2"/>
            <p:cNvSpPr/>
            <p:nvPr/>
          </p:nvSpPr>
          <p:spPr>
            <a:xfrm>
              <a:off x="993450" y="834225"/>
              <a:ext cx="9725" cy="9725"/>
            </a:xfrm>
            <a:custGeom>
              <a:avLst/>
              <a:gdLst/>
              <a:ahLst/>
              <a:cxnLst/>
              <a:rect l="l" t="t" r="r" b="b"/>
              <a:pathLst>
                <a:path w="389" h="389" extrusionOk="0">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2"/>
            <p:cNvSpPr/>
            <p:nvPr/>
          </p:nvSpPr>
          <p:spPr>
            <a:xfrm>
              <a:off x="10332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2"/>
            <p:cNvSpPr/>
            <p:nvPr/>
          </p:nvSpPr>
          <p:spPr>
            <a:xfrm>
              <a:off x="107297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2"/>
            <p:cNvSpPr/>
            <p:nvPr/>
          </p:nvSpPr>
          <p:spPr>
            <a:xfrm>
              <a:off x="1112725" y="834225"/>
              <a:ext cx="9725" cy="9725"/>
            </a:xfrm>
            <a:custGeom>
              <a:avLst/>
              <a:gdLst/>
              <a:ahLst/>
              <a:cxnLst/>
              <a:rect l="l" t="t" r="r" b="b"/>
              <a:pathLst>
                <a:path w="389" h="389" extrusionOk="0">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2"/>
            <p:cNvSpPr/>
            <p:nvPr/>
          </p:nvSpPr>
          <p:spPr>
            <a:xfrm>
              <a:off x="1152500" y="834225"/>
              <a:ext cx="9700" cy="9725"/>
            </a:xfrm>
            <a:custGeom>
              <a:avLst/>
              <a:gdLst/>
              <a:ahLst/>
              <a:cxnLst/>
              <a:rect l="l" t="t" r="r" b="b"/>
              <a:pathLst>
                <a:path w="388" h="389" extrusionOk="0">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2"/>
            <p:cNvSpPr/>
            <p:nvPr/>
          </p:nvSpPr>
          <p:spPr>
            <a:xfrm>
              <a:off x="1192275" y="834225"/>
              <a:ext cx="9675" cy="9725"/>
            </a:xfrm>
            <a:custGeom>
              <a:avLst/>
              <a:gdLst/>
              <a:ahLst/>
              <a:cxnLst/>
              <a:rect l="l" t="t" r="r" b="b"/>
              <a:pathLst>
                <a:path w="387" h="389" extrusionOk="0">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2"/>
            <p:cNvSpPr/>
            <p:nvPr/>
          </p:nvSpPr>
          <p:spPr>
            <a:xfrm>
              <a:off x="1232025" y="834225"/>
              <a:ext cx="9675" cy="9725"/>
            </a:xfrm>
            <a:custGeom>
              <a:avLst/>
              <a:gdLst/>
              <a:ahLst/>
              <a:cxnLst/>
              <a:rect l="l" t="t" r="r" b="b"/>
              <a:pathLst>
                <a:path w="387" h="389" extrusionOk="0">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2"/>
            <p:cNvSpPr/>
            <p:nvPr/>
          </p:nvSpPr>
          <p:spPr>
            <a:xfrm>
              <a:off x="31762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2"/>
            <p:cNvSpPr/>
            <p:nvPr/>
          </p:nvSpPr>
          <p:spPr>
            <a:xfrm>
              <a:off x="355750" y="800125"/>
              <a:ext cx="11350" cy="9750"/>
            </a:xfrm>
            <a:custGeom>
              <a:avLst/>
              <a:gdLst/>
              <a:ahLst/>
              <a:cxnLst/>
              <a:rect l="l" t="t" r="r" b="b"/>
              <a:pathLst>
                <a:path w="454" h="390" extrusionOk="0">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2"/>
            <p:cNvSpPr/>
            <p:nvPr/>
          </p:nvSpPr>
          <p:spPr>
            <a:xfrm>
              <a:off x="397125" y="800125"/>
              <a:ext cx="9725" cy="9725"/>
            </a:xfrm>
            <a:custGeom>
              <a:avLst/>
              <a:gdLst/>
              <a:ahLst/>
              <a:cxnLst/>
              <a:rect l="l" t="t" r="r" b="b"/>
              <a:pathLst>
                <a:path w="389" h="389" extrusionOk="0">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2"/>
            <p:cNvSpPr/>
            <p:nvPr/>
          </p:nvSpPr>
          <p:spPr>
            <a:xfrm>
              <a:off x="435250" y="800175"/>
              <a:ext cx="11350" cy="9725"/>
            </a:xfrm>
            <a:custGeom>
              <a:avLst/>
              <a:gdLst/>
              <a:ahLst/>
              <a:cxnLst/>
              <a:rect l="l" t="t" r="r" b="b"/>
              <a:pathLst>
                <a:path w="454" h="389" extrusionOk="0">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2"/>
            <p:cNvSpPr/>
            <p:nvPr/>
          </p:nvSpPr>
          <p:spPr>
            <a:xfrm>
              <a:off x="475000" y="800175"/>
              <a:ext cx="11350" cy="9725"/>
            </a:xfrm>
            <a:custGeom>
              <a:avLst/>
              <a:gdLst/>
              <a:ahLst/>
              <a:cxnLst/>
              <a:rect l="l" t="t" r="r" b="b"/>
              <a:pathLst>
                <a:path w="454" h="389" extrusionOk="0">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2"/>
            <p:cNvSpPr/>
            <p:nvPr/>
          </p:nvSpPr>
          <p:spPr>
            <a:xfrm>
              <a:off x="516425" y="800125"/>
              <a:ext cx="9675" cy="9725"/>
            </a:xfrm>
            <a:custGeom>
              <a:avLst/>
              <a:gdLst/>
              <a:ahLst/>
              <a:cxnLst/>
              <a:rect l="l" t="t" r="r" b="b"/>
              <a:pathLst>
                <a:path w="387" h="389" extrusionOk="0">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2"/>
            <p:cNvSpPr/>
            <p:nvPr/>
          </p:nvSpPr>
          <p:spPr>
            <a:xfrm>
              <a:off x="554500" y="800175"/>
              <a:ext cx="11375" cy="9725"/>
            </a:xfrm>
            <a:custGeom>
              <a:avLst/>
              <a:gdLst/>
              <a:ahLst/>
              <a:cxnLst/>
              <a:rect l="l" t="t" r="r" b="b"/>
              <a:pathLst>
                <a:path w="455" h="389" extrusionOk="0">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2"/>
            <p:cNvSpPr/>
            <p:nvPr/>
          </p:nvSpPr>
          <p:spPr>
            <a:xfrm>
              <a:off x="595925"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2"/>
            <p:cNvSpPr/>
            <p:nvPr/>
          </p:nvSpPr>
          <p:spPr>
            <a:xfrm>
              <a:off x="634025" y="800175"/>
              <a:ext cx="11375" cy="9725"/>
            </a:xfrm>
            <a:custGeom>
              <a:avLst/>
              <a:gdLst/>
              <a:ahLst/>
              <a:cxnLst/>
              <a:rect l="l" t="t" r="r" b="b"/>
              <a:pathLst>
                <a:path w="455" h="389" extrusionOk="0">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2"/>
            <p:cNvSpPr/>
            <p:nvPr/>
          </p:nvSpPr>
          <p:spPr>
            <a:xfrm>
              <a:off x="673775" y="800175"/>
              <a:ext cx="11375" cy="9725"/>
            </a:xfrm>
            <a:custGeom>
              <a:avLst/>
              <a:gdLst/>
              <a:ahLst/>
              <a:cxnLst/>
              <a:rect l="l" t="t" r="r" b="b"/>
              <a:pathLst>
                <a:path w="455" h="389" extrusionOk="0">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2"/>
            <p:cNvSpPr/>
            <p:nvPr/>
          </p:nvSpPr>
          <p:spPr>
            <a:xfrm>
              <a:off x="715200" y="800125"/>
              <a:ext cx="9725" cy="9725"/>
            </a:xfrm>
            <a:custGeom>
              <a:avLst/>
              <a:gdLst/>
              <a:ahLst/>
              <a:cxnLst/>
              <a:rect l="l" t="t" r="r" b="b"/>
              <a:pathLst>
                <a:path w="389" h="389" extrusionOk="0">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2"/>
            <p:cNvSpPr/>
            <p:nvPr/>
          </p:nvSpPr>
          <p:spPr>
            <a:xfrm>
              <a:off x="753300" y="800175"/>
              <a:ext cx="11375" cy="9725"/>
            </a:xfrm>
            <a:custGeom>
              <a:avLst/>
              <a:gdLst/>
              <a:ahLst/>
              <a:cxnLst/>
              <a:rect l="l" t="t" r="r" b="b"/>
              <a:pathLst>
                <a:path w="455" h="389" extrusionOk="0">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2"/>
            <p:cNvSpPr/>
            <p:nvPr/>
          </p:nvSpPr>
          <p:spPr>
            <a:xfrm>
              <a:off x="794700"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2"/>
            <p:cNvSpPr/>
            <p:nvPr/>
          </p:nvSpPr>
          <p:spPr>
            <a:xfrm>
              <a:off x="832825" y="800175"/>
              <a:ext cx="11350" cy="9725"/>
            </a:xfrm>
            <a:custGeom>
              <a:avLst/>
              <a:gdLst/>
              <a:ahLst/>
              <a:cxnLst/>
              <a:rect l="l" t="t" r="r" b="b"/>
              <a:pathLst>
                <a:path w="454" h="389" extrusionOk="0">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2"/>
            <p:cNvSpPr/>
            <p:nvPr/>
          </p:nvSpPr>
          <p:spPr>
            <a:xfrm>
              <a:off x="872575" y="800125"/>
              <a:ext cx="11350" cy="9750"/>
            </a:xfrm>
            <a:custGeom>
              <a:avLst/>
              <a:gdLst/>
              <a:ahLst/>
              <a:cxnLst/>
              <a:rect l="l" t="t" r="r" b="b"/>
              <a:pathLst>
                <a:path w="454" h="390" extrusionOk="0">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2"/>
            <p:cNvSpPr/>
            <p:nvPr/>
          </p:nvSpPr>
          <p:spPr>
            <a:xfrm>
              <a:off x="913950" y="800125"/>
              <a:ext cx="9725" cy="9725"/>
            </a:xfrm>
            <a:custGeom>
              <a:avLst/>
              <a:gdLst/>
              <a:ahLst/>
              <a:cxnLst/>
              <a:rect l="l" t="t" r="r" b="b"/>
              <a:pathLst>
                <a:path w="389" h="389" extrusionOk="0">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2"/>
            <p:cNvSpPr/>
            <p:nvPr/>
          </p:nvSpPr>
          <p:spPr>
            <a:xfrm>
              <a:off x="95370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2"/>
            <p:cNvSpPr/>
            <p:nvPr/>
          </p:nvSpPr>
          <p:spPr>
            <a:xfrm>
              <a:off x="993450" y="800125"/>
              <a:ext cx="9725" cy="9725"/>
            </a:xfrm>
            <a:custGeom>
              <a:avLst/>
              <a:gdLst/>
              <a:ahLst/>
              <a:cxnLst/>
              <a:rect l="l" t="t" r="r" b="b"/>
              <a:pathLst>
                <a:path w="389" h="389" extrusionOk="0">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2"/>
            <p:cNvSpPr/>
            <p:nvPr/>
          </p:nvSpPr>
          <p:spPr>
            <a:xfrm>
              <a:off x="10332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2"/>
            <p:cNvSpPr/>
            <p:nvPr/>
          </p:nvSpPr>
          <p:spPr>
            <a:xfrm>
              <a:off x="107297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2"/>
            <p:cNvSpPr/>
            <p:nvPr/>
          </p:nvSpPr>
          <p:spPr>
            <a:xfrm>
              <a:off x="1112725" y="800125"/>
              <a:ext cx="9725" cy="9725"/>
            </a:xfrm>
            <a:custGeom>
              <a:avLst/>
              <a:gdLst/>
              <a:ahLst/>
              <a:cxnLst/>
              <a:rect l="l" t="t" r="r" b="b"/>
              <a:pathLst>
                <a:path w="389" h="389" extrusionOk="0">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2"/>
            <p:cNvSpPr/>
            <p:nvPr/>
          </p:nvSpPr>
          <p:spPr>
            <a:xfrm>
              <a:off x="1152500" y="800125"/>
              <a:ext cx="9700" cy="9725"/>
            </a:xfrm>
            <a:custGeom>
              <a:avLst/>
              <a:gdLst/>
              <a:ahLst/>
              <a:cxnLst/>
              <a:rect l="l" t="t" r="r" b="b"/>
              <a:pathLst>
                <a:path w="388" h="389" extrusionOk="0">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2"/>
            <p:cNvSpPr/>
            <p:nvPr/>
          </p:nvSpPr>
          <p:spPr>
            <a:xfrm>
              <a:off x="1192275" y="800125"/>
              <a:ext cx="9675" cy="9725"/>
            </a:xfrm>
            <a:custGeom>
              <a:avLst/>
              <a:gdLst/>
              <a:ahLst/>
              <a:cxnLst/>
              <a:rect l="l" t="t" r="r" b="b"/>
              <a:pathLst>
                <a:path w="387" h="389" extrusionOk="0">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2"/>
            <p:cNvSpPr/>
            <p:nvPr/>
          </p:nvSpPr>
          <p:spPr>
            <a:xfrm>
              <a:off x="1232025" y="800125"/>
              <a:ext cx="9675" cy="9725"/>
            </a:xfrm>
            <a:custGeom>
              <a:avLst/>
              <a:gdLst/>
              <a:ahLst/>
              <a:cxnLst/>
              <a:rect l="l" t="t" r="r" b="b"/>
              <a:pathLst>
                <a:path w="387" h="389" extrusionOk="0">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2"/>
            <p:cNvSpPr/>
            <p:nvPr/>
          </p:nvSpPr>
          <p:spPr>
            <a:xfrm>
              <a:off x="355750" y="766025"/>
              <a:ext cx="11350" cy="9725"/>
            </a:xfrm>
            <a:custGeom>
              <a:avLst/>
              <a:gdLst/>
              <a:ahLst/>
              <a:cxnLst/>
              <a:rect l="l" t="t" r="r" b="b"/>
              <a:pathLst>
                <a:path w="454" h="389" extrusionOk="0">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2"/>
            <p:cNvSpPr/>
            <p:nvPr/>
          </p:nvSpPr>
          <p:spPr>
            <a:xfrm>
              <a:off x="397125" y="766025"/>
              <a:ext cx="9725" cy="9725"/>
            </a:xfrm>
            <a:custGeom>
              <a:avLst/>
              <a:gdLst/>
              <a:ahLst/>
              <a:cxnLst/>
              <a:rect l="l" t="t" r="r" b="b"/>
              <a:pathLst>
                <a:path w="389" h="389" extrusionOk="0">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2"/>
            <p:cNvSpPr/>
            <p:nvPr/>
          </p:nvSpPr>
          <p:spPr>
            <a:xfrm>
              <a:off x="435250" y="7660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2"/>
            <p:cNvSpPr/>
            <p:nvPr/>
          </p:nvSpPr>
          <p:spPr>
            <a:xfrm>
              <a:off x="475025" y="7660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2"/>
            <p:cNvSpPr/>
            <p:nvPr/>
          </p:nvSpPr>
          <p:spPr>
            <a:xfrm>
              <a:off x="516425" y="766025"/>
              <a:ext cx="9675" cy="9725"/>
            </a:xfrm>
            <a:custGeom>
              <a:avLst/>
              <a:gdLst/>
              <a:ahLst/>
              <a:cxnLst/>
              <a:rect l="l" t="t" r="r" b="b"/>
              <a:pathLst>
                <a:path w="387" h="389" extrusionOk="0">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2"/>
            <p:cNvSpPr/>
            <p:nvPr/>
          </p:nvSpPr>
          <p:spPr>
            <a:xfrm>
              <a:off x="554525" y="7660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2"/>
            <p:cNvSpPr/>
            <p:nvPr/>
          </p:nvSpPr>
          <p:spPr>
            <a:xfrm>
              <a:off x="595925"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2"/>
            <p:cNvSpPr/>
            <p:nvPr/>
          </p:nvSpPr>
          <p:spPr>
            <a:xfrm>
              <a:off x="634025" y="7660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2"/>
            <p:cNvSpPr/>
            <p:nvPr/>
          </p:nvSpPr>
          <p:spPr>
            <a:xfrm>
              <a:off x="673775" y="7660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2"/>
            <p:cNvSpPr/>
            <p:nvPr/>
          </p:nvSpPr>
          <p:spPr>
            <a:xfrm>
              <a:off x="715200" y="766025"/>
              <a:ext cx="9725" cy="9725"/>
            </a:xfrm>
            <a:custGeom>
              <a:avLst/>
              <a:gdLst/>
              <a:ahLst/>
              <a:cxnLst/>
              <a:rect l="l" t="t" r="r" b="b"/>
              <a:pathLst>
                <a:path w="389" h="389" extrusionOk="0">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2"/>
            <p:cNvSpPr/>
            <p:nvPr/>
          </p:nvSpPr>
          <p:spPr>
            <a:xfrm>
              <a:off x="753300" y="7660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2"/>
            <p:cNvSpPr/>
            <p:nvPr/>
          </p:nvSpPr>
          <p:spPr>
            <a:xfrm>
              <a:off x="794700" y="76602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2"/>
            <p:cNvSpPr/>
            <p:nvPr/>
          </p:nvSpPr>
          <p:spPr>
            <a:xfrm>
              <a:off x="832825" y="7660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2"/>
            <p:cNvSpPr/>
            <p:nvPr/>
          </p:nvSpPr>
          <p:spPr>
            <a:xfrm>
              <a:off x="872575" y="766025"/>
              <a:ext cx="11350" cy="9725"/>
            </a:xfrm>
            <a:custGeom>
              <a:avLst/>
              <a:gdLst/>
              <a:ahLst/>
              <a:cxnLst/>
              <a:rect l="l" t="t" r="r" b="b"/>
              <a:pathLst>
                <a:path w="454" h="389" extrusionOk="0">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2"/>
            <p:cNvSpPr/>
            <p:nvPr/>
          </p:nvSpPr>
          <p:spPr>
            <a:xfrm>
              <a:off x="913950" y="766025"/>
              <a:ext cx="9725" cy="9725"/>
            </a:xfrm>
            <a:custGeom>
              <a:avLst/>
              <a:gdLst/>
              <a:ahLst/>
              <a:cxnLst/>
              <a:rect l="l" t="t" r="r" b="b"/>
              <a:pathLst>
                <a:path w="389" h="389" extrusionOk="0">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2"/>
            <p:cNvSpPr/>
            <p:nvPr/>
          </p:nvSpPr>
          <p:spPr>
            <a:xfrm>
              <a:off x="95370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2"/>
            <p:cNvSpPr/>
            <p:nvPr/>
          </p:nvSpPr>
          <p:spPr>
            <a:xfrm>
              <a:off x="993450" y="766025"/>
              <a:ext cx="9725" cy="9725"/>
            </a:xfrm>
            <a:custGeom>
              <a:avLst/>
              <a:gdLst/>
              <a:ahLst/>
              <a:cxnLst/>
              <a:rect l="l" t="t" r="r" b="b"/>
              <a:pathLst>
                <a:path w="389" h="389" extrusionOk="0">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2"/>
            <p:cNvSpPr/>
            <p:nvPr/>
          </p:nvSpPr>
          <p:spPr>
            <a:xfrm>
              <a:off x="10332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2"/>
            <p:cNvSpPr/>
            <p:nvPr/>
          </p:nvSpPr>
          <p:spPr>
            <a:xfrm>
              <a:off x="107297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2"/>
            <p:cNvSpPr/>
            <p:nvPr/>
          </p:nvSpPr>
          <p:spPr>
            <a:xfrm>
              <a:off x="1112725" y="766025"/>
              <a:ext cx="9725" cy="9725"/>
            </a:xfrm>
            <a:custGeom>
              <a:avLst/>
              <a:gdLst/>
              <a:ahLst/>
              <a:cxnLst/>
              <a:rect l="l" t="t" r="r" b="b"/>
              <a:pathLst>
                <a:path w="389" h="389" extrusionOk="0">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2"/>
            <p:cNvSpPr/>
            <p:nvPr/>
          </p:nvSpPr>
          <p:spPr>
            <a:xfrm>
              <a:off x="1152500" y="766025"/>
              <a:ext cx="9700" cy="9725"/>
            </a:xfrm>
            <a:custGeom>
              <a:avLst/>
              <a:gdLst/>
              <a:ahLst/>
              <a:cxnLst/>
              <a:rect l="l" t="t" r="r" b="b"/>
              <a:pathLst>
                <a:path w="388" h="389" extrusionOk="0">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2"/>
            <p:cNvSpPr/>
            <p:nvPr/>
          </p:nvSpPr>
          <p:spPr>
            <a:xfrm>
              <a:off x="1192275" y="766025"/>
              <a:ext cx="9675" cy="9725"/>
            </a:xfrm>
            <a:custGeom>
              <a:avLst/>
              <a:gdLst/>
              <a:ahLst/>
              <a:cxnLst/>
              <a:rect l="l" t="t" r="r" b="b"/>
              <a:pathLst>
                <a:path w="387" h="389" extrusionOk="0">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2"/>
            <p:cNvSpPr/>
            <p:nvPr/>
          </p:nvSpPr>
          <p:spPr>
            <a:xfrm>
              <a:off x="1232025" y="766025"/>
              <a:ext cx="9675" cy="9725"/>
            </a:xfrm>
            <a:custGeom>
              <a:avLst/>
              <a:gdLst/>
              <a:ahLst/>
              <a:cxnLst/>
              <a:rect l="l" t="t" r="r" b="b"/>
              <a:pathLst>
                <a:path w="387" h="389" extrusionOk="0">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2"/>
            <p:cNvSpPr/>
            <p:nvPr/>
          </p:nvSpPr>
          <p:spPr>
            <a:xfrm>
              <a:off x="355750" y="731950"/>
              <a:ext cx="11350" cy="9700"/>
            </a:xfrm>
            <a:custGeom>
              <a:avLst/>
              <a:gdLst/>
              <a:ahLst/>
              <a:cxnLst/>
              <a:rect l="l" t="t" r="r" b="b"/>
              <a:pathLst>
                <a:path w="454" h="388" extrusionOk="0">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2"/>
            <p:cNvSpPr/>
            <p:nvPr/>
          </p:nvSpPr>
          <p:spPr>
            <a:xfrm>
              <a:off x="397125" y="731950"/>
              <a:ext cx="9725" cy="9700"/>
            </a:xfrm>
            <a:custGeom>
              <a:avLst/>
              <a:gdLst/>
              <a:ahLst/>
              <a:cxnLst/>
              <a:rect l="l" t="t" r="r" b="b"/>
              <a:pathLst>
                <a:path w="389" h="388" extrusionOk="0">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2"/>
            <p:cNvSpPr/>
            <p:nvPr/>
          </p:nvSpPr>
          <p:spPr>
            <a:xfrm>
              <a:off x="435250" y="731950"/>
              <a:ext cx="11350" cy="9725"/>
            </a:xfrm>
            <a:custGeom>
              <a:avLst/>
              <a:gdLst/>
              <a:ahLst/>
              <a:cxnLst/>
              <a:rect l="l" t="t" r="r" b="b"/>
              <a:pathLst>
                <a:path w="454" h="389" extrusionOk="0">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2"/>
            <p:cNvSpPr/>
            <p:nvPr/>
          </p:nvSpPr>
          <p:spPr>
            <a:xfrm>
              <a:off x="475025" y="731950"/>
              <a:ext cx="11325" cy="9725"/>
            </a:xfrm>
            <a:custGeom>
              <a:avLst/>
              <a:gdLst/>
              <a:ahLst/>
              <a:cxnLst/>
              <a:rect l="l" t="t" r="r" b="b"/>
              <a:pathLst>
                <a:path w="453" h="389" extrusionOk="0">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2"/>
            <p:cNvSpPr/>
            <p:nvPr/>
          </p:nvSpPr>
          <p:spPr>
            <a:xfrm>
              <a:off x="516425" y="731950"/>
              <a:ext cx="9675" cy="9700"/>
            </a:xfrm>
            <a:custGeom>
              <a:avLst/>
              <a:gdLst/>
              <a:ahLst/>
              <a:cxnLst/>
              <a:rect l="l" t="t" r="r" b="b"/>
              <a:pathLst>
                <a:path w="387" h="388" extrusionOk="0">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2"/>
            <p:cNvSpPr/>
            <p:nvPr/>
          </p:nvSpPr>
          <p:spPr>
            <a:xfrm>
              <a:off x="554525" y="731950"/>
              <a:ext cx="11350" cy="9725"/>
            </a:xfrm>
            <a:custGeom>
              <a:avLst/>
              <a:gdLst/>
              <a:ahLst/>
              <a:cxnLst/>
              <a:rect l="l" t="t" r="r" b="b"/>
              <a:pathLst>
                <a:path w="454" h="389" extrusionOk="0">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2"/>
            <p:cNvSpPr/>
            <p:nvPr/>
          </p:nvSpPr>
          <p:spPr>
            <a:xfrm>
              <a:off x="595925"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2"/>
            <p:cNvSpPr/>
            <p:nvPr/>
          </p:nvSpPr>
          <p:spPr>
            <a:xfrm>
              <a:off x="634025" y="731950"/>
              <a:ext cx="11375" cy="9725"/>
            </a:xfrm>
            <a:custGeom>
              <a:avLst/>
              <a:gdLst/>
              <a:ahLst/>
              <a:cxnLst/>
              <a:rect l="l" t="t" r="r" b="b"/>
              <a:pathLst>
                <a:path w="455" h="389" extrusionOk="0">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2"/>
            <p:cNvSpPr/>
            <p:nvPr/>
          </p:nvSpPr>
          <p:spPr>
            <a:xfrm>
              <a:off x="673775" y="731950"/>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2"/>
            <p:cNvSpPr/>
            <p:nvPr/>
          </p:nvSpPr>
          <p:spPr>
            <a:xfrm>
              <a:off x="715200" y="731950"/>
              <a:ext cx="9725" cy="9700"/>
            </a:xfrm>
            <a:custGeom>
              <a:avLst/>
              <a:gdLst/>
              <a:ahLst/>
              <a:cxnLst/>
              <a:rect l="l" t="t" r="r" b="b"/>
              <a:pathLst>
                <a:path w="389" h="388" extrusionOk="0">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2"/>
            <p:cNvSpPr/>
            <p:nvPr/>
          </p:nvSpPr>
          <p:spPr>
            <a:xfrm>
              <a:off x="753300" y="731950"/>
              <a:ext cx="11375" cy="9725"/>
            </a:xfrm>
            <a:custGeom>
              <a:avLst/>
              <a:gdLst/>
              <a:ahLst/>
              <a:cxnLst/>
              <a:rect l="l" t="t" r="r" b="b"/>
              <a:pathLst>
                <a:path w="455" h="389" extrusionOk="0">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2"/>
            <p:cNvSpPr/>
            <p:nvPr/>
          </p:nvSpPr>
          <p:spPr>
            <a:xfrm>
              <a:off x="794700" y="731950"/>
              <a:ext cx="9725" cy="9700"/>
            </a:xfrm>
            <a:custGeom>
              <a:avLst/>
              <a:gdLst/>
              <a:ahLst/>
              <a:cxnLst/>
              <a:rect l="l" t="t" r="r" b="b"/>
              <a:pathLst>
                <a:path w="389" h="388" extrusionOk="0">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2"/>
            <p:cNvSpPr/>
            <p:nvPr/>
          </p:nvSpPr>
          <p:spPr>
            <a:xfrm>
              <a:off x="832825" y="731950"/>
              <a:ext cx="11350" cy="9725"/>
            </a:xfrm>
            <a:custGeom>
              <a:avLst/>
              <a:gdLst/>
              <a:ahLst/>
              <a:cxnLst/>
              <a:rect l="l" t="t" r="r" b="b"/>
              <a:pathLst>
                <a:path w="454" h="389" extrusionOk="0">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2"/>
            <p:cNvSpPr/>
            <p:nvPr/>
          </p:nvSpPr>
          <p:spPr>
            <a:xfrm>
              <a:off x="872575" y="731950"/>
              <a:ext cx="11350" cy="9725"/>
            </a:xfrm>
            <a:custGeom>
              <a:avLst/>
              <a:gdLst/>
              <a:ahLst/>
              <a:cxnLst/>
              <a:rect l="l" t="t" r="r" b="b"/>
              <a:pathLst>
                <a:path w="454" h="389" extrusionOk="0">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2"/>
            <p:cNvSpPr/>
            <p:nvPr/>
          </p:nvSpPr>
          <p:spPr>
            <a:xfrm>
              <a:off x="913950" y="731950"/>
              <a:ext cx="9725" cy="9700"/>
            </a:xfrm>
            <a:custGeom>
              <a:avLst/>
              <a:gdLst/>
              <a:ahLst/>
              <a:cxnLst/>
              <a:rect l="l" t="t" r="r" b="b"/>
              <a:pathLst>
                <a:path w="389" h="388" extrusionOk="0">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2"/>
            <p:cNvSpPr/>
            <p:nvPr/>
          </p:nvSpPr>
          <p:spPr>
            <a:xfrm>
              <a:off x="95370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2"/>
            <p:cNvSpPr/>
            <p:nvPr/>
          </p:nvSpPr>
          <p:spPr>
            <a:xfrm>
              <a:off x="993450" y="731950"/>
              <a:ext cx="9725" cy="9700"/>
            </a:xfrm>
            <a:custGeom>
              <a:avLst/>
              <a:gdLst/>
              <a:ahLst/>
              <a:cxnLst/>
              <a:rect l="l" t="t" r="r" b="b"/>
              <a:pathLst>
                <a:path w="389" h="388" extrusionOk="0">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2"/>
            <p:cNvSpPr/>
            <p:nvPr/>
          </p:nvSpPr>
          <p:spPr>
            <a:xfrm>
              <a:off x="10332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2"/>
            <p:cNvSpPr/>
            <p:nvPr/>
          </p:nvSpPr>
          <p:spPr>
            <a:xfrm>
              <a:off x="107297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2"/>
            <p:cNvSpPr/>
            <p:nvPr/>
          </p:nvSpPr>
          <p:spPr>
            <a:xfrm>
              <a:off x="1112725" y="731950"/>
              <a:ext cx="9725" cy="9700"/>
            </a:xfrm>
            <a:custGeom>
              <a:avLst/>
              <a:gdLst/>
              <a:ahLst/>
              <a:cxnLst/>
              <a:rect l="l" t="t" r="r" b="b"/>
              <a:pathLst>
                <a:path w="389" h="388" extrusionOk="0">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2"/>
            <p:cNvSpPr/>
            <p:nvPr/>
          </p:nvSpPr>
          <p:spPr>
            <a:xfrm>
              <a:off x="1152500" y="731950"/>
              <a:ext cx="9700" cy="9700"/>
            </a:xfrm>
            <a:custGeom>
              <a:avLst/>
              <a:gdLst/>
              <a:ahLst/>
              <a:cxnLst/>
              <a:rect l="l" t="t" r="r" b="b"/>
              <a:pathLst>
                <a:path w="388" h="388" extrusionOk="0">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2"/>
            <p:cNvSpPr/>
            <p:nvPr/>
          </p:nvSpPr>
          <p:spPr>
            <a:xfrm>
              <a:off x="1192275" y="731950"/>
              <a:ext cx="9675" cy="9700"/>
            </a:xfrm>
            <a:custGeom>
              <a:avLst/>
              <a:gdLst/>
              <a:ahLst/>
              <a:cxnLst/>
              <a:rect l="l" t="t" r="r" b="b"/>
              <a:pathLst>
                <a:path w="387" h="388" extrusionOk="0">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2"/>
            <p:cNvSpPr/>
            <p:nvPr/>
          </p:nvSpPr>
          <p:spPr>
            <a:xfrm>
              <a:off x="1232025" y="731950"/>
              <a:ext cx="9675" cy="9700"/>
            </a:xfrm>
            <a:custGeom>
              <a:avLst/>
              <a:gdLst/>
              <a:ahLst/>
              <a:cxnLst/>
              <a:rect l="l" t="t" r="r" b="b"/>
              <a:pathLst>
                <a:path w="387" h="388" extrusionOk="0">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2"/>
            <p:cNvSpPr/>
            <p:nvPr/>
          </p:nvSpPr>
          <p:spPr>
            <a:xfrm>
              <a:off x="397125" y="697850"/>
              <a:ext cx="9725" cy="9675"/>
            </a:xfrm>
            <a:custGeom>
              <a:avLst/>
              <a:gdLst/>
              <a:ahLst/>
              <a:cxnLst/>
              <a:rect l="l" t="t" r="r" b="b"/>
              <a:pathLst>
                <a:path w="389" h="387" extrusionOk="0">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2"/>
            <p:cNvSpPr/>
            <p:nvPr/>
          </p:nvSpPr>
          <p:spPr>
            <a:xfrm>
              <a:off x="435250" y="697850"/>
              <a:ext cx="11350" cy="9725"/>
            </a:xfrm>
            <a:custGeom>
              <a:avLst/>
              <a:gdLst/>
              <a:ahLst/>
              <a:cxnLst/>
              <a:rect l="l" t="t" r="r" b="b"/>
              <a:pathLst>
                <a:path w="454" h="389" extrusionOk="0">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2"/>
            <p:cNvSpPr/>
            <p:nvPr/>
          </p:nvSpPr>
          <p:spPr>
            <a:xfrm>
              <a:off x="475000" y="697850"/>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2"/>
            <p:cNvSpPr/>
            <p:nvPr/>
          </p:nvSpPr>
          <p:spPr>
            <a:xfrm>
              <a:off x="516425" y="697850"/>
              <a:ext cx="9675" cy="9675"/>
            </a:xfrm>
            <a:custGeom>
              <a:avLst/>
              <a:gdLst/>
              <a:ahLst/>
              <a:cxnLst/>
              <a:rect l="l" t="t" r="r" b="b"/>
              <a:pathLst>
                <a:path w="387" h="387" extrusionOk="0">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2"/>
            <p:cNvSpPr/>
            <p:nvPr/>
          </p:nvSpPr>
          <p:spPr>
            <a:xfrm>
              <a:off x="554500" y="697850"/>
              <a:ext cx="11375" cy="9725"/>
            </a:xfrm>
            <a:custGeom>
              <a:avLst/>
              <a:gdLst/>
              <a:ahLst/>
              <a:cxnLst/>
              <a:rect l="l" t="t" r="r" b="b"/>
              <a:pathLst>
                <a:path w="455" h="389" extrusionOk="0">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2"/>
            <p:cNvSpPr/>
            <p:nvPr/>
          </p:nvSpPr>
          <p:spPr>
            <a:xfrm>
              <a:off x="595925"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2"/>
            <p:cNvSpPr/>
            <p:nvPr/>
          </p:nvSpPr>
          <p:spPr>
            <a:xfrm>
              <a:off x="634025" y="6978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2"/>
            <p:cNvSpPr/>
            <p:nvPr/>
          </p:nvSpPr>
          <p:spPr>
            <a:xfrm>
              <a:off x="673775" y="697850"/>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2"/>
            <p:cNvSpPr/>
            <p:nvPr/>
          </p:nvSpPr>
          <p:spPr>
            <a:xfrm>
              <a:off x="715200" y="697850"/>
              <a:ext cx="9725" cy="9675"/>
            </a:xfrm>
            <a:custGeom>
              <a:avLst/>
              <a:gdLst/>
              <a:ahLst/>
              <a:cxnLst/>
              <a:rect l="l" t="t" r="r" b="b"/>
              <a:pathLst>
                <a:path w="389" h="387" extrusionOk="0">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2"/>
            <p:cNvSpPr/>
            <p:nvPr/>
          </p:nvSpPr>
          <p:spPr>
            <a:xfrm>
              <a:off x="753300" y="697850"/>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2"/>
            <p:cNvSpPr/>
            <p:nvPr/>
          </p:nvSpPr>
          <p:spPr>
            <a:xfrm>
              <a:off x="794700" y="69785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2"/>
            <p:cNvSpPr/>
            <p:nvPr/>
          </p:nvSpPr>
          <p:spPr>
            <a:xfrm>
              <a:off x="832825" y="697850"/>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2"/>
            <p:cNvSpPr/>
            <p:nvPr/>
          </p:nvSpPr>
          <p:spPr>
            <a:xfrm>
              <a:off x="872575" y="6978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2"/>
            <p:cNvSpPr/>
            <p:nvPr/>
          </p:nvSpPr>
          <p:spPr>
            <a:xfrm>
              <a:off x="913950" y="69785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2"/>
            <p:cNvSpPr/>
            <p:nvPr/>
          </p:nvSpPr>
          <p:spPr>
            <a:xfrm>
              <a:off x="95370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2"/>
            <p:cNvSpPr/>
            <p:nvPr/>
          </p:nvSpPr>
          <p:spPr>
            <a:xfrm>
              <a:off x="993450" y="697850"/>
              <a:ext cx="9725" cy="9675"/>
            </a:xfrm>
            <a:custGeom>
              <a:avLst/>
              <a:gdLst/>
              <a:ahLst/>
              <a:cxnLst/>
              <a:rect l="l" t="t" r="r" b="b"/>
              <a:pathLst>
                <a:path w="389" h="387" extrusionOk="0">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2"/>
            <p:cNvSpPr/>
            <p:nvPr/>
          </p:nvSpPr>
          <p:spPr>
            <a:xfrm>
              <a:off x="10332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2"/>
            <p:cNvSpPr/>
            <p:nvPr/>
          </p:nvSpPr>
          <p:spPr>
            <a:xfrm>
              <a:off x="107297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2"/>
            <p:cNvSpPr/>
            <p:nvPr/>
          </p:nvSpPr>
          <p:spPr>
            <a:xfrm>
              <a:off x="1112725" y="697850"/>
              <a:ext cx="9725" cy="9675"/>
            </a:xfrm>
            <a:custGeom>
              <a:avLst/>
              <a:gdLst/>
              <a:ahLst/>
              <a:cxnLst/>
              <a:rect l="l" t="t" r="r" b="b"/>
              <a:pathLst>
                <a:path w="389" h="387" extrusionOk="0">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2"/>
            <p:cNvSpPr/>
            <p:nvPr/>
          </p:nvSpPr>
          <p:spPr>
            <a:xfrm>
              <a:off x="1152500" y="697850"/>
              <a:ext cx="9700" cy="9675"/>
            </a:xfrm>
            <a:custGeom>
              <a:avLst/>
              <a:gdLst/>
              <a:ahLst/>
              <a:cxnLst/>
              <a:rect l="l" t="t" r="r" b="b"/>
              <a:pathLst>
                <a:path w="388" h="387" extrusionOk="0">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2"/>
            <p:cNvSpPr/>
            <p:nvPr/>
          </p:nvSpPr>
          <p:spPr>
            <a:xfrm>
              <a:off x="1192275" y="697850"/>
              <a:ext cx="9675" cy="9675"/>
            </a:xfrm>
            <a:custGeom>
              <a:avLst/>
              <a:gdLst/>
              <a:ahLst/>
              <a:cxnLst/>
              <a:rect l="l" t="t" r="r" b="b"/>
              <a:pathLst>
                <a:path w="387" h="387" extrusionOk="0">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2"/>
            <p:cNvSpPr/>
            <p:nvPr/>
          </p:nvSpPr>
          <p:spPr>
            <a:xfrm>
              <a:off x="435250" y="663750"/>
              <a:ext cx="11350" cy="9725"/>
            </a:xfrm>
            <a:custGeom>
              <a:avLst/>
              <a:gdLst/>
              <a:ahLst/>
              <a:cxnLst/>
              <a:rect l="l" t="t" r="r" b="b"/>
              <a:pathLst>
                <a:path w="454" h="389" extrusionOk="0">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2"/>
            <p:cNvSpPr/>
            <p:nvPr/>
          </p:nvSpPr>
          <p:spPr>
            <a:xfrm>
              <a:off x="475025"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2"/>
            <p:cNvSpPr/>
            <p:nvPr/>
          </p:nvSpPr>
          <p:spPr>
            <a:xfrm>
              <a:off x="514750" y="663750"/>
              <a:ext cx="11350" cy="9700"/>
            </a:xfrm>
            <a:custGeom>
              <a:avLst/>
              <a:gdLst/>
              <a:ahLst/>
              <a:cxnLst/>
              <a:rect l="l" t="t" r="r" b="b"/>
              <a:pathLst>
                <a:path w="454" h="388" extrusionOk="0">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2"/>
            <p:cNvSpPr/>
            <p:nvPr/>
          </p:nvSpPr>
          <p:spPr>
            <a:xfrm>
              <a:off x="554525" y="663750"/>
              <a:ext cx="11350" cy="9725"/>
            </a:xfrm>
            <a:custGeom>
              <a:avLst/>
              <a:gdLst/>
              <a:ahLst/>
              <a:cxnLst/>
              <a:rect l="l" t="t" r="r" b="b"/>
              <a:pathLst>
                <a:path w="454" h="389" extrusionOk="0">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2"/>
            <p:cNvSpPr/>
            <p:nvPr/>
          </p:nvSpPr>
          <p:spPr>
            <a:xfrm>
              <a:off x="594250" y="663750"/>
              <a:ext cx="11400" cy="9725"/>
            </a:xfrm>
            <a:custGeom>
              <a:avLst/>
              <a:gdLst/>
              <a:ahLst/>
              <a:cxnLst/>
              <a:rect l="l" t="t" r="r" b="b"/>
              <a:pathLst>
                <a:path w="456" h="389" extrusionOk="0">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2"/>
            <p:cNvSpPr/>
            <p:nvPr/>
          </p:nvSpPr>
          <p:spPr>
            <a:xfrm>
              <a:off x="634025" y="663750"/>
              <a:ext cx="11375" cy="9725"/>
            </a:xfrm>
            <a:custGeom>
              <a:avLst/>
              <a:gdLst/>
              <a:ahLst/>
              <a:cxnLst/>
              <a:rect l="l" t="t" r="r" b="b"/>
              <a:pathLst>
                <a:path w="455" h="389" extrusionOk="0">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2"/>
            <p:cNvSpPr/>
            <p:nvPr/>
          </p:nvSpPr>
          <p:spPr>
            <a:xfrm>
              <a:off x="673775" y="6637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2"/>
            <p:cNvSpPr/>
            <p:nvPr/>
          </p:nvSpPr>
          <p:spPr>
            <a:xfrm>
              <a:off x="713525" y="6637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2"/>
            <p:cNvSpPr/>
            <p:nvPr/>
          </p:nvSpPr>
          <p:spPr>
            <a:xfrm>
              <a:off x="753300" y="663750"/>
              <a:ext cx="11375" cy="9725"/>
            </a:xfrm>
            <a:custGeom>
              <a:avLst/>
              <a:gdLst/>
              <a:ahLst/>
              <a:cxnLst/>
              <a:rect l="l" t="t" r="r" b="b"/>
              <a:pathLst>
                <a:path w="455" h="389" extrusionOk="0">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2"/>
            <p:cNvSpPr/>
            <p:nvPr/>
          </p:nvSpPr>
          <p:spPr>
            <a:xfrm>
              <a:off x="793075"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2"/>
            <p:cNvSpPr/>
            <p:nvPr/>
          </p:nvSpPr>
          <p:spPr>
            <a:xfrm>
              <a:off x="832825" y="663750"/>
              <a:ext cx="11350" cy="9725"/>
            </a:xfrm>
            <a:custGeom>
              <a:avLst/>
              <a:gdLst/>
              <a:ahLst/>
              <a:cxnLst/>
              <a:rect l="l" t="t" r="r" b="b"/>
              <a:pathLst>
                <a:path w="454" h="389" extrusionOk="0">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2"/>
            <p:cNvSpPr/>
            <p:nvPr/>
          </p:nvSpPr>
          <p:spPr>
            <a:xfrm>
              <a:off x="872575" y="663750"/>
              <a:ext cx="11350" cy="9700"/>
            </a:xfrm>
            <a:custGeom>
              <a:avLst/>
              <a:gdLst/>
              <a:ahLst/>
              <a:cxnLst/>
              <a:rect l="l" t="t" r="r" b="b"/>
              <a:pathLst>
                <a:path w="454" h="388" extrusionOk="0">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2"/>
            <p:cNvSpPr/>
            <p:nvPr/>
          </p:nvSpPr>
          <p:spPr>
            <a:xfrm>
              <a:off x="912325" y="663750"/>
              <a:ext cx="11350" cy="9725"/>
            </a:xfrm>
            <a:custGeom>
              <a:avLst/>
              <a:gdLst/>
              <a:ahLst/>
              <a:cxnLst/>
              <a:rect l="l" t="t" r="r" b="b"/>
              <a:pathLst>
                <a:path w="454" h="389" extrusionOk="0">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2"/>
            <p:cNvSpPr/>
            <p:nvPr/>
          </p:nvSpPr>
          <p:spPr>
            <a:xfrm>
              <a:off x="952100" y="663750"/>
              <a:ext cx="11325" cy="9725"/>
            </a:xfrm>
            <a:custGeom>
              <a:avLst/>
              <a:gdLst/>
              <a:ahLst/>
              <a:cxnLst/>
              <a:rect l="l" t="t" r="r" b="b"/>
              <a:pathLst>
                <a:path w="453" h="389" extrusionOk="0">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2"/>
            <p:cNvSpPr/>
            <p:nvPr/>
          </p:nvSpPr>
          <p:spPr>
            <a:xfrm>
              <a:off x="991825" y="663750"/>
              <a:ext cx="11350" cy="9725"/>
            </a:xfrm>
            <a:custGeom>
              <a:avLst/>
              <a:gdLst/>
              <a:ahLst/>
              <a:cxnLst/>
              <a:rect l="l" t="t" r="r" b="b"/>
              <a:pathLst>
                <a:path w="454" h="389" extrusionOk="0">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2"/>
            <p:cNvSpPr/>
            <p:nvPr/>
          </p:nvSpPr>
          <p:spPr>
            <a:xfrm>
              <a:off x="1031600" y="663750"/>
              <a:ext cx="11375" cy="9725"/>
            </a:xfrm>
            <a:custGeom>
              <a:avLst/>
              <a:gdLst/>
              <a:ahLst/>
              <a:cxnLst/>
              <a:rect l="l" t="t" r="r" b="b"/>
              <a:pathLst>
                <a:path w="455" h="389" extrusionOk="0">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2"/>
            <p:cNvSpPr/>
            <p:nvPr/>
          </p:nvSpPr>
          <p:spPr>
            <a:xfrm>
              <a:off x="1071350" y="663750"/>
              <a:ext cx="11350" cy="9725"/>
            </a:xfrm>
            <a:custGeom>
              <a:avLst/>
              <a:gdLst/>
              <a:ahLst/>
              <a:cxnLst/>
              <a:rect l="l" t="t" r="r" b="b"/>
              <a:pathLst>
                <a:path w="454" h="389" extrusionOk="0">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2"/>
            <p:cNvSpPr/>
            <p:nvPr/>
          </p:nvSpPr>
          <p:spPr>
            <a:xfrm>
              <a:off x="1111100" y="6637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2"/>
            <p:cNvSpPr/>
            <p:nvPr/>
          </p:nvSpPr>
          <p:spPr>
            <a:xfrm>
              <a:off x="1150850" y="663750"/>
              <a:ext cx="11350" cy="9725"/>
            </a:xfrm>
            <a:custGeom>
              <a:avLst/>
              <a:gdLst/>
              <a:ahLst/>
              <a:cxnLst/>
              <a:rect l="l" t="t" r="r" b="b"/>
              <a:pathLst>
                <a:path w="454" h="389" extrusionOk="0">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2"/>
            <p:cNvSpPr/>
            <p:nvPr/>
          </p:nvSpPr>
          <p:spPr>
            <a:xfrm>
              <a:off x="475000"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2"/>
            <p:cNvSpPr/>
            <p:nvPr/>
          </p:nvSpPr>
          <p:spPr>
            <a:xfrm>
              <a:off x="514750" y="629625"/>
              <a:ext cx="11350" cy="9700"/>
            </a:xfrm>
            <a:custGeom>
              <a:avLst/>
              <a:gdLst/>
              <a:ahLst/>
              <a:cxnLst/>
              <a:rect l="l" t="t" r="r" b="b"/>
              <a:pathLst>
                <a:path w="454" h="388" extrusionOk="0">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2"/>
            <p:cNvSpPr/>
            <p:nvPr/>
          </p:nvSpPr>
          <p:spPr>
            <a:xfrm>
              <a:off x="554500" y="629625"/>
              <a:ext cx="11375" cy="9725"/>
            </a:xfrm>
            <a:custGeom>
              <a:avLst/>
              <a:gdLst/>
              <a:ahLst/>
              <a:cxnLst/>
              <a:rect l="l" t="t" r="r" b="b"/>
              <a:pathLst>
                <a:path w="455" h="389" extrusionOk="0">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2"/>
            <p:cNvSpPr/>
            <p:nvPr/>
          </p:nvSpPr>
          <p:spPr>
            <a:xfrm>
              <a:off x="594250" y="629625"/>
              <a:ext cx="11400" cy="9725"/>
            </a:xfrm>
            <a:custGeom>
              <a:avLst/>
              <a:gdLst/>
              <a:ahLst/>
              <a:cxnLst/>
              <a:rect l="l" t="t" r="r" b="b"/>
              <a:pathLst>
                <a:path w="456" h="389" extrusionOk="0">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2"/>
            <p:cNvSpPr/>
            <p:nvPr/>
          </p:nvSpPr>
          <p:spPr>
            <a:xfrm>
              <a:off x="634025" y="6296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2"/>
            <p:cNvSpPr/>
            <p:nvPr/>
          </p:nvSpPr>
          <p:spPr>
            <a:xfrm>
              <a:off x="673775" y="629625"/>
              <a:ext cx="11375" cy="9725"/>
            </a:xfrm>
            <a:custGeom>
              <a:avLst/>
              <a:gdLst/>
              <a:ahLst/>
              <a:cxnLst/>
              <a:rect l="l" t="t" r="r" b="b"/>
              <a:pathLst>
                <a:path w="455" h="389" extrusionOk="0">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2"/>
            <p:cNvSpPr/>
            <p:nvPr/>
          </p:nvSpPr>
          <p:spPr>
            <a:xfrm>
              <a:off x="713525" y="6296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2"/>
            <p:cNvSpPr/>
            <p:nvPr/>
          </p:nvSpPr>
          <p:spPr>
            <a:xfrm>
              <a:off x="753300" y="629625"/>
              <a:ext cx="11375" cy="9725"/>
            </a:xfrm>
            <a:custGeom>
              <a:avLst/>
              <a:gdLst/>
              <a:ahLst/>
              <a:cxnLst/>
              <a:rect l="l" t="t" r="r" b="b"/>
              <a:pathLst>
                <a:path w="455" h="389"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2"/>
            <p:cNvSpPr/>
            <p:nvPr/>
          </p:nvSpPr>
          <p:spPr>
            <a:xfrm>
              <a:off x="793075" y="6296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2"/>
            <p:cNvSpPr/>
            <p:nvPr/>
          </p:nvSpPr>
          <p:spPr>
            <a:xfrm>
              <a:off x="832825" y="629625"/>
              <a:ext cx="11350" cy="9725"/>
            </a:xfrm>
            <a:custGeom>
              <a:avLst/>
              <a:gdLst/>
              <a:ahLst/>
              <a:cxnLst/>
              <a:rect l="l" t="t" r="r" b="b"/>
              <a:pathLst>
                <a:path w="454" h="389" extrusionOk="0">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2"/>
            <p:cNvSpPr/>
            <p:nvPr/>
          </p:nvSpPr>
          <p:spPr>
            <a:xfrm>
              <a:off x="872575" y="629625"/>
              <a:ext cx="11350" cy="9725"/>
            </a:xfrm>
            <a:custGeom>
              <a:avLst/>
              <a:gdLst/>
              <a:ahLst/>
              <a:cxnLst/>
              <a:rect l="l" t="t" r="r" b="b"/>
              <a:pathLst>
                <a:path w="454" h="389" extrusionOk="0">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2"/>
            <p:cNvSpPr/>
            <p:nvPr/>
          </p:nvSpPr>
          <p:spPr>
            <a:xfrm>
              <a:off x="912325" y="6296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2"/>
            <p:cNvSpPr/>
            <p:nvPr/>
          </p:nvSpPr>
          <p:spPr>
            <a:xfrm>
              <a:off x="952075" y="6296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2"/>
            <p:cNvSpPr/>
            <p:nvPr/>
          </p:nvSpPr>
          <p:spPr>
            <a:xfrm>
              <a:off x="991825" y="629625"/>
              <a:ext cx="11350" cy="9725"/>
            </a:xfrm>
            <a:custGeom>
              <a:avLst/>
              <a:gdLst/>
              <a:ahLst/>
              <a:cxnLst/>
              <a:rect l="l" t="t" r="r" b="b"/>
              <a:pathLst>
                <a:path w="454" h="389" extrusionOk="0">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2"/>
            <p:cNvSpPr/>
            <p:nvPr/>
          </p:nvSpPr>
          <p:spPr>
            <a:xfrm>
              <a:off x="1031575" y="6296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2"/>
            <p:cNvSpPr/>
            <p:nvPr/>
          </p:nvSpPr>
          <p:spPr>
            <a:xfrm>
              <a:off x="1071350" y="629625"/>
              <a:ext cx="11350" cy="9725"/>
            </a:xfrm>
            <a:custGeom>
              <a:avLst/>
              <a:gdLst/>
              <a:ahLst/>
              <a:cxnLst/>
              <a:rect l="l" t="t" r="r" b="b"/>
              <a:pathLst>
                <a:path w="454" h="389" extrusionOk="0">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2"/>
            <p:cNvSpPr/>
            <p:nvPr/>
          </p:nvSpPr>
          <p:spPr>
            <a:xfrm>
              <a:off x="1111100" y="629625"/>
              <a:ext cx="11350" cy="9725"/>
            </a:xfrm>
            <a:custGeom>
              <a:avLst/>
              <a:gdLst/>
              <a:ahLst/>
              <a:cxnLst/>
              <a:rect l="l" t="t" r="r" b="b"/>
              <a:pathLst>
                <a:path w="454" h="389" extrusionOk="0">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2"/>
            <p:cNvSpPr/>
            <p:nvPr/>
          </p:nvSpPr>
          <p:spPr>
            <a:xfrm>
              <a:off x="514750" y="595525"/>
              <a:ext cx="11350" cy="9700"/>
            </a:xfrm>
            <a:custGeom>
              <a:avLst/>
              <a:gdLst/>
              <a:ahLst/>
              <a:cxnLst/>
              <a:rect l="l" t="t" r="r" b="b"/>
              <a:pathLst>
                <a:path w="454" h="388" extrusionOk="0">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2"/>
            <p:cNvSpPr/>
            <p:nvPr/>
          </p:nvSpPr>
          <p:spPr>
            <a:xfrm>
              <a:off x="554525" y="595525"/>
              <a:ext cx="11350" cy="9725"/>
            </a:xfrm>
            <a:custGeom>
              <a:avLst/>
              <a:gdLst/>
              <a:ahLst/>
              <a:cxnLst/>
              <a:rect l="l" t="t" r="r" b="b"/>
              <a:pathLst>
                <a:path w="454" h="389" extrusionOk="0">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2"/>
            <p:cNvSpPr/>
            <p:nvPr/>
          </p:nvSpPr>
          <p:spPr>
            <a:xfrm>
              <a:off x="594250" y="5955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2"/>
            <p:cNvSpPr/>
            <p:nvPr/>
          </p:nvSpPr>
          <p:spPr>
            <a:xfrm>
              <a:off x="634025" y="595525"/>
              <a:ext cx="11375" cy="9725"/>
            </a:xfrm>
            <a:custGeom>
              <a:avLst/>
              <a:gdLst/>
              <a:ahLst/>
              <a:cxnLst/>
              <a:rect l="l" t="t" r="r" b="b"/>
              <a:pathLst>
                <a:path w="455" h="389" extrusionOk="0">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2"/>
            <p:cNvSpPr/>
            <p:nvPr/>
          </p:nvSpPr>
          <p:spPr>
            <a:xfrm>
              <a:off x="673775" y="5955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2"/>
            <p:cNvSpPr/>
            <p:nvPr/>
          </p:nvSpPr>
          <p:spPr>
            <a:xfrm>
              <a:off x="713525" y="595525"/>
              <a:ext cx="11400" cy="9725"/>
            </a:xfrm>
            <a:custGeom>
              <a:avLst/>
              <a:gdLst/>
              <a:ahLst/>
              <a:cxnLst/>
              <a:rect l="l" t="t" r="r" b="b"/>
              <a:pathLst>
                <a:path w="456" h="389" extrusionOk="0">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2"/>
            <p:cNvSpPr/>
            <p:nvPr/>
          </p:nvSpPr>
          <p:spPr>
            <a:xfrm>
              <a:off x="753300" y="595525"/>
              <a:ext cx="11375" cy="9725"/>
            </a:xfrm>
            <a:custGeom>
              <a:avLst/>
              <a:gdLst/>
              <a:ahLst/>
              <a:cxnLst/>
              <a:rect l="l" t="t" r="r" b="b"/>
              <a:pathLst>
                <a:path w="455" h="389" extrusionOk="0">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2"/>
            <p:cNvSpPr/>
            <p:nvPr/>
          </p:nvSpPr>
          <p:spPr>
            <a:xfrm>
              <a:off x="793075" y="595525"/>
              <a:ext cx="11350" cy="9725"/>
            </a:xfrm>
            <a:custGeom>
              <a:avLst/>
              <a:gdLst/>
              <a:ahLst/>
              <a:cxnLst/>
              <a:rect l="l" t="t" r="r" b="b"/>
              <a:pathLst>
                <a:path w="454" h="389" extrusionOk="0">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2"/>
            <p:cNvSpPr/>
            <p:nvPr/>
          </p:nvSpPr>
          <p:spPr>
            <a:xfrm>
              <a:off x="832825" y="595525"/>
              <a:ext cx="11350" cy="9725"/>
            </a:xfrm>
            <a:custGeom>
              <a:avLst/>
              <a:gdLst/>
              <a:ahLst/>
              <a:cxnLst/>
              <a:rect l="l" t="t" r="r" b="b"/>
              <a:pathLst>
                <a:path w="454" h="389" extrusionOk="0">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2"/>
            <p:cNvSpPr/>
            <p:nvPr/>
          </p:nvSpPr>
          <p:spPr>
            <a:xfrm>
              <a:off x="872575" y="595525"/>
              <a:ext cx="11350" cy="9725"/>
            </a:xfrm>
            <a:custGeom>
              <a:avLst/>
              <a:gdLst/>
              <a:ahLst/>
              <a:cxnLst/>
              <a:rect l="l" t="t" r="r" b="b"/>
              <a:pathLst>
                <a:path w="454" h="389" extrusionOk="0">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2"/>
            <p:cNvSpPr/>
            <p:nvPr/>
          </p:nvSpPr>
          <p:spPr>
            <a:xfrm>
              <a:off x="912325" y="595525"/>
              <a:ext cx="11350" cy="9725"/>
            </a:xfrm>
            <a:custGeom>
              <a:avLst/>
              <a:gdLst/>
              <a:ahLst/>
              <a:cxnLst/>
              <a:rect l="l" t="t" r="r" b="b"/>
              <a:pathLst>
                <a:path w="454" h="389" extrusionOk="0">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2"/>
            <p:cNvSpPr/>
            <p:nvPr/>
          </p:nvSpPr>
          <p:spPr>
            <a:xfrm>
              <a:off x="952100" y="595525"/>
              <a:ext cx="11325" cy="9725"/>
            </a:xfrm>
            <a:custGeom>
              <a:avLst/>
              <a:gdLst/>
              <a:ahLst/>
              <a:cxnLst/>
              <a:rect l="l" t="t" r="r" b="b"/>
              <a:pathLst>
                <a:path w="453" h="389" extrusionOk="0">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2"/>
            <p:cNvSpPr/>
            <p:nvPr/>
          </p:nvSpPr>
          <p:spPr>
            <a:xfrm>
              <a:off x="991825" y="5955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2"/>
            <p:cNvSpPr/>
            <p:nvPr/>
          </p:nvSpPr>
          <p:spPr>
            <a:xfrm>
              <a:off x="1031600" y="595525"/>
              <a:ext cx="11375" cy="9725"/>
            </a:xfrm>
            <a:custGeom>
              <a:avLst/>
              <a:gdLst/>
              <a:ahLst/>
              <a:cxnLst/>
              <a:rect l="l" t="t" r="r" b="b"/>
              <a:pathLst>
                <a:path w="455" h="389" extrusionOk="0">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2"/>
            <p:cNvSpPr/>
            <p:nvPr/>
          </p:nvSpPr>
          <p:spPr>
            <a:xfrm>
              <a:off x="1071350" y="595525"/>
              <a:ext cx="11350" cy="9725"/>
            </a:xfrm>
            <a:custGeom>
              <a:avLst/>
              <a:gdLst/>
              <a:ahLst/>
              <a:cxnLst/>
              <a:rect l="l" t="t" r="r" b="b"/>
              <a:pathLst>
                <a:path w="454" h="389" extrusionOk="0">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2"/>
            <p:cNvSpPr/>
            <p:nvPr/>
          </p:nvSpPr>
          <p:spPr>
            <a:xfrm>
              <a:off x="594250" y="561425"/>
              <a:ext cx="11400" cy="9725"/>
            </a:xfrm>
            <a:custGeom>
              <a:avLst/>
              <a:gdLst/>
              <a:ahLst/>
              <a:cxnLst/>
              <a:rect l="l" t="t" r="r" b="b"/>
              <a:pathLst>
                <a:path w="456" h="389" extrusionOk="0">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2"/>
            <p:cNvSpPr/>
            <p:nvPr/>
          </p:nvSpPr>
          <p:spPr>
            <a:xfrm>
              <a:off x="634025" y="561425"/>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2"/>
            <p:cNvSpPr/>
            <p:nvPr/>
          </p:nvSpPr>
          <p:spPr>
            <a:xfrm>
              <a:off x="673775" y="561425"/>
              <a:ext cx="11375" cy="9725"/>
            </a:xfrm>
            <a:custGeom>
              <a:avLst/>
              <a:gdLst/>
              <a:ahLst/>
              <a:cxnLst/>
              <a:rect l="l" t="t" r="r" b="b"/>
              <a:pathLst>
                <a:path w="455" h="389" extrusionOk="0">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2"/>
            <p:cNvSpPr/>
            <p:nvPr/>
          </p:nvSpPr>
          <p:spPr>
            <a:xfrm>
              <a:off x="713525" y="561425"/>
              <a:ext cx="11400" cy="9725"/>
            </a:xfrm>
            <a:custGeom>
              <a:avLst/>
              <a:gdLst/>
              <a:ahLst/>
              <a:cxnLst/>
              <a:rect l="l" t="t" r="r" b="b"/>
              <a:pathLst>
                <a:path w="456" h="389" extrusionOk="0">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2"/>
            <p:cNvSpPr/>
            <p:nvPr/>
          </p:nvSpPr>
          <p:spPr>
            <a:xfrm>
              <a:off x="753300" y="561425"/>
              <a:ext cx="11375" cy="9725"/>
            </a:xfrm>
            <a:custGeom>
              <a:avLst/>
              <a:gdLst/>
              <a:ahLst/>
              <a:cxnLst/>
              <a:rect l="l" t="t" r="r" b="b"/>
              <a:pathLst>
                <a:path w="455" h="389" extrusionOk="0">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2"/>
            <p:cNvSpPr/>
            <p:nvPr/>
          </p:nvSpPr>
          <p:spPr>
            <a:xfrm>
              <a:off x="793075" y="561425"/>
              <a:ext cx="11350" cy="9725"/>
            </a:xfrm>
            <a:custGeom>
              <a:avLst/>
              <a:gdLst/>
              <a:ahLst/>
              <a:cxnLst/>
              <a:rect l="l" t="t" r="r" b="b"/>
              <a:pathLst>
                <a:path w="454" h="389" extrusionOk="0">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2"/>
            <p:cNvSpPr/>
            <p:nvPr/>
          </p:nvSpPr>
          <p:spPr>
            <a:xfrm>
              <a:off x="832825" y="561425"/>
              <a:ext cx="11350" cy="9725"/>
            </a:xfrm>
            <a:custGeom>
              <a:avLst/>
              <a:gdLst/>
              <a:ahLst/>
              <a:cxnLst/>
              <a:rect l="l" t="t" r="r" b="b"/>
              <a:pathLst>
                <a:path w="454" h="389" extrusionOk="0">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2"/>
            <p:cNvSpPr/>
            <p:nvPr/>
          </p:nvSpPr>
          <p:spPr>
            <a:xfrm>
              <a:off x="872575" y="561425"/>
              <a:ext cx="11350" cy="9725"/>
            </a:xfrm>
            <a:custGeom>
              <a:avLst/>
              <a:gdLst/>
              <a:ahLst/>
              <a:cxnLst/>
              <a:rect l="l" t="t" r="r" b="b"/>
              <a:pathLst>
                <a:path w="454" h="389" extrusionOk="0">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2"/>
            <p:cNvSpPr/>
            <p:nvPr/>
          </p:nvSpPr>
          <p:spPr>
            <a:xfrm>
              <a:off x="912325" y="561425"/>
              <a:ext cx="11350" cy="9725"/>
            </a:xfrm>
            <a:custGeom>
              <a:avLst/>
              <a:gdLst/>
              <a:ahLst/>
              <a:cxnLst/>
              <a:rect l="l" t="t" r="r" b="b"/>
              <a:pathLst>
                <a:path w="454" h="389" extrusionOk="0">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2"/>
            <p:cNvSpPr/>
            <p:nvPr/>
          </p:nvSpPr>
          <p:spPr>
            <a:xfrm>
              <a:off x="952075" y="561425"/>
              <a:ext cx="11350" cy="9725"/>
            </a:xfrm>
            <a:custGeom>
              <a:avLst/>
              <a:gdLst/>
              <a:ahLst/>
              <a:cxnLst/>
              <a:rect l="l" t="t" r="r" b="b"/>
              <a:pathLst>
                <a:path w="454" h="389" extrusionOk="0">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2"/>
            <p:cNvSpPr/>
            <p:nvPr/>
          </p:nvSpPr>
          <p:spPr>
            <a:xfrm>
              <a:off x="991825" y="561425"/>
              <a:ext cx="11350" cy="9725"/>
            </a:xfrm>
            <a:custGeom>
              <a:avLst/>
              <a:gdLst/>
              <a:ahLst/>
              <a:cxnLst/>
              <a:rect l="l" t="t" r="r" b="b"/>
              <a:pathLst>
                <a:path w="454" h="389" extrusionOk="0">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2"/>
            <p:cNvSpPr/>
            <p:nvPr/>
          </p:nvSpPr>
          <p:spPr>
            <a:xfrm>
              <a:off x="673775" y="527300"/>
              <a:ext cx="11375" cy="9750"/>
            </a:xfrm>
            <a:custGeom>
              <a:avLst/>
              <a:gdLst/>
              <a:ahLst/>
              <a:cxnLst/>
              <a:rect l="l" t="t" r="r" b="b"/>
              <a:pathLst>
                <a:path w="455" h="390" extrusionOk="0">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2"/>
            <p:cNvSpPr/>
            <p:nvPr/>
          </p:nvSpPr>
          <p:spPr>
            <a:xfrm>
              <a:off x="713525" y="527300"/>
              <a:ext cx="11400" cy="9750"/>
            </a:xfrm>
            <a:custGeom>
              <a:avLst/>
              <a:gdLst/>
              <a:ahLst/>
              <a:cxnLst/>
              <a:rect l="l" t="t" r="r" b="b"/>
              <a:pathLst>
                <a:path w="456" h="390" extrusionOk="0">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2"/>
            <p:cNvSpPr/>
            <p:nvPr/>
          </p:nvSpPr>
          <p:spPr>
            <a:xfrm>
              <a:off x="753300" y="527300"/>
              <a:ext cx="11375" cy="9750"/>
            </a:xfrm>
            <a:custGeom>
              <a:avLst/>
              <a:gdLst/>
              <a:ahLst/>
              <a:cxnLst/>
              <a:rect l="l" t="t" r="r" b="b"/>
              <a:pathLst>
                <a:path w="455" h="390" extrusionOk="0">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2"/>
            <p:cNvSpPr/>
            <p:nvPr/>
          </p:nvSpPr>
          <p:spPr>
            <a:xfrm>
              <a:off x="793075" y="527300"/>
              <a:ext cx="11350" cy="9750"/>
            </a:xfrm>
            <a:custGeom>
              <a:avLst/>
              <a:gdLst/>
              <a:ahLst/>
              <a:cxnLst/>
              <a:rect l="l" t="t" r="r" b="b"/>
              <a:pathLst>
                <a:path w="454" h="390" extrusionOk="0">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2"/>
            <p:cNvSpPr/>
            <p:nvPr/>
          </p:nvSpPr>
          <p:spPr>
            <a:xfrm>
              <a:off x="832825" y="527300"/>
              <a:ext cx="11350" cy="9750"/>
            </a:xfrm>
            <a:custGeom>
              <a:avLst/>
              <a:gdLst/>
              <a:ahLst/>
              <a:cxnLst/>
              <a:rect l="l" t="t" r="r" b="b"/>
              <a:pathLst>
                <a:path w="454" h="390" extrusionOk="0">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2"/>
            <p:cNvSpPr/>
            <p:nvPr/>
          </p:nvSpPr>
          <p:spPr>
            <a:xfrm>
              <a:off x="872575" y="527300"/>
              <a:ext cx="11350" cy="9750"/>
            </a:xfrm>
            <a:custGeom>
              <a:avLst/>
              <a:gdLst/>
              <a:ahLst/>
              <a:cxnLst/>
              <a:rect l="l" t="t" r="r" b="b"/>
              <a:pathLst>
                <a:path w="454" h="390" extrusionOk="0">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2"/>
            <p:cNvSpPr/>
            <p:nvPr/>
          </p:nvSpPr>
          <p:spPr>
            <a:xfrm>
              <a:off x="912325" y="527300"/>
              <a:ext cx="11350" cy="9750"/>
            </a:xfrm>
            <a:custGeom>
              <a:avLst/>
              <a:gdLst/>
              <a:ahLst/>
              <a:cxnLst/>
              <a:rect l="l" t="t" r="r" b="b"/>
              <a:pathLst>
                <a:path w="454" h="390" extrusionOk="0">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2"/>
            <p:cNvSpPr/>
            <p:nvPr/>
          </p:nvSpPr>
          <p:spPr>
            <a:xfrm>
              <a:off x="594250" y="1584550"/>
              <a:ext cx="11400" cy="9725"/>
            </a:xfrm>
            <a:custGeom>
              <a:avLst/>
              <a:gdLst/>
              <a:ahLst/>
              <a:cxnLst/>
              <a:rect l="l" t="t" r="r" b="b"/>
              <a:pathLst>
                <a:path w="456" h="389" extrusionOk="0">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2"/>
            <p:cNvSpPr/>
            <p:nvPr/>
          </p:nvSpPr>
          <p:spPr>
            <a:xfrm>
              <a:off x="634025" y="1584550"/>
              <a:ext cx="11375" cy="9725"/>
            </a:xfrm>
            <a:custGeom>
              <a:avLst/>
              <a:gdLst/>
              <a:ahLst/>
              <a:cxnLst/>
              <a:rect l="l" t="t" r="r" b="b"/>
              <a:pathLst>
                <a:path w="455" h="389" extrusionOk="0">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2"/>
            <p:cNvSpPr/>
            <p:nvPr/>
          </p:nvSpPr>
          <p:spPr>
            <a:xfrm>
              <a:off x="673775" y="1584550"/>
              <a:ext cx="11375" cy="9725"/>
            </a:xfrm>
            <a:custGeom>
              <a:avLst/>
              <a:gdLst/>
              <a:ahLst/>
              <a:cxnLst/>
              <a:rect l="l" t="t" r="r" b="b"/>
              <a:pathLst>
                <a:path w="455" h="389" extrusionOk="0">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2"/>
            <p:cNvSpPr/>
            <p:nvPr/>
          </p:nvSpPr>
          <p:spPr>
            <a:xfrm>
              <a:off x="713525" y="1584550"/>
              <a:ext cx="11400" cy="9725"/>
            </a:xfrm>
            <a:custGeom>
              <a:avLst/>
              <a:gdLst/>
              <a:ahLst/>
              <a:cxnLst/>
              <a:rect l="l" t="t" r="r" b="b"/>
              <a:pathLst>
                <a:path w="456" h="389" extrusionOk="0">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2"/>
            <p:cNvSpPr/>
            <p:nvPr/>
          </p:nvSpPr>
          <p:spPr>
            <a:xfrm>
              <a:off x="753300" y="1584550"/>
              <a:ext cx="11375" cy="9725"/>
            </a:xfrm>
            <a:custGeom>
              <a:avLst/>
              <a:gdLst/>
              <a:ahLst/>
              <a:cxnLst/>
              <a:rect l="l" t="t" r="r" b="b"/>
              <a:pathLst>
                <a:path w="455" h="389" extrusionOk="0">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2"/>
            <p:cNvSpPr/>
            <p:nvPr/>
          </p:nvSpPr>
          <p:spPr>
            <a:xfrm>
              <a:off x="793075" y="1584550"/>
              <a:ext cx="11350" cy="9725"/>
            </a:xfrm>
            <a:custGeom>
              <a:avLst/>
              <a:gdLst/>
              <a:ahLst/>
              <a:cxnLst/>
              <a:rect l="l" t="t" r="r" b="b"/>
              <a:pathLst>
                <a:path w="454" h="389" extrusionOk="0">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2"/>
            <p:cNvSpPr/>
            <p:nvPr/>
          </p:nvSpPr>
          <p:spPr>
            <a:xfrm>
              <a:off x="832825" y="1584550"/>
              <a:ext cx="11350" cy="9725"/>
            </a:xfrm>
            <a:custGeom>
              <a:avLst/>
              <a:gdLst/>
              <a:ahLst/>
              <a:cxnLst/>
              <a:rect l="l" t="t" r="r" b="b"/>
              <a:pathLst>
                <a:path w="454" h="389" extrusionOk="0">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2"/>
            <p:cNvSpPr/>
            <p:nvPr/>
          </p:nvSpPr>
          <p:spPr>
            <a:xfrm>
              <a:off x="872575" y="1584550"/>
              <a:ext cx="11350" cy="9725"/>
            </a:xfrm>
            <a:custGeom>
              <a:avLst/>
              <a:gdLst/>
              <a:ahLst/>
              <a:cxnLst/>
              <a:rect l="l" t="t" r="r" b="b"/>
              <a:pathLst>
                <a:path w="454" h="389" extrusionOk="0">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2"/>
            <p:cNvSpPr/>
            <p:nvPr/>
          </p:nvSpPr>
          <p:spPr>
            <a:xfrm>
              <a:off x="912325" y="1584550"/>
              <a:ext cx="11350" cy="9725"/>
            </a:xfrm>
            <a:custGeom>
              <a:avLst/>
              <a:gdLst/>
              <a:ahLst/>
              <a:cxnLst/>
              <a:rect l="l" t="t" r="r" b="b"/>
              <a:pathLst>
                <a:path w="454" h="389" extrusionOk="0">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2"/>
            <p:cNvSpPr/>
            <p:nvPr/>
          </p:nvSpPr>
          <p:spPr>
            <a:xfrm>
              <a:off x="952075" y="1584550"/>
              <a:ext cx="11350" cy="9725"/>
            </a:xfrm>
            <a:custGeom>
              <a:avLst/>
              <a:gdLst/>
              <a:ahLst/>
              <a:cxnLst/>
              <a:rect l="l" t="t" r="r" b="b"/>
              <a:pathLst>
                <a:path w="454" h="389" extrusionOk="0">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2"/>
            <p:cNvSpPr/>
            <p:nvPr/>
          </p:nvSpPr>
          <p:spPr>
            <a:xfrm>
              <a:off x="991825" y="1584550"/>
              <a:ext cx="11350" cy="9725"/>
            </a:xfrm>
            <a:custGeom>
              <a:avLst/>
              <a:gdLst/>
              <a:ahLst/>
              <a:cxnLst/>
              <a:rect l="l" t="t" r="r" b="b"/>
              <a:pathLst>
                <a:path w="454" h="389" extrusionOk="0">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2"/>
            <p:cNvSpPr/>
            <p:nvPr/>
          </p:nvSpPr>
          <p:spPr>
            <a:xfrm>
              <a:off x="514750" y="1550425"/>
              <a:ext cx="11350" cy="9725"/>
            </a:xfrm>
            <a:custGeom>
              <a:avLst/>
              <a:gdLst/>
              <a:ahLst/>
              <a:cxnLst/>
              <a:rect l="l" t="t" r="r" b="b"/>
              <a:pathLst>
                <a:path w="454" h="389" extrusionOk="0">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2"/>
            <p:cNvSpPr/>
            <p:nvPr/>
          </p:nvSpPr>
          <p:spPr>
            <a:xfrm>
              <a:off x="554500" y="1550425"/>
              <a:ext cx="11375" cy="9725"/>
            </a:xfrm>
            <a:custGeom>
              <a:avLst/>
              <a:gdLst/>
              <a:ahLst/>
              <a:cxnLst/>
              <a:rect l="l" t="t" r="r" b="b"/>
              <a:pathLst>
                <a:path w="455" h="389" extrusionOk="0">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2"/>
            <p:cNvSpPr/>
            <p:nvPr/>
          </p:nvSpPr>
          <p:spPr>
            <a:xfrm>
              <a:off x="594250" y="1550425"/>
              <a:ext cx="11400" cy="9725"/>
            </a:xfrm>
            <a:custGeom>
              <a:avLst/>
              <a:gdLst/>
              <a:ahLst/>
              <a:cxnLst/>
              <a:rect l="l" t="t" r="r" b="b"/>
              <a:pathLst>
                <a:path w="456" h="389" extrusionOk="0">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2"/>
            <p:cNvSpPr/>
            <p:nvPr/>
          </p:nvSpPr>
          <p:spPr>
            <a:xfrm>
              <a:off x="634025" y="1550425"/>
              <a:ext cx="11375" cy="9725"/>
            </a:xfrm>
            <a:custGeom>
              <a:avLst/>
              <a:gdLst/>
              <a:ahLst/>
              <a:cxnLst/>
              <a:rect l="l" t="t" r="r" b="b"/>
              <a:pathLst>
                <a:path w="455" h="389" extrusionOk="0">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2"/>
            <p:cNvSpPr/>
            <p:nvPr/>
          </p:nvSpPr>
          <p:spPr>
            <a:xfrm>
              <a:off x="673775" y="1550425"/>
              <a:ext cx="11375" cy="9725"/>
            </a:xfrm>
            <a:custGeom>
              <a:avLst/>
              <a:gdLst/>
              <a:ahLst/>
              <a:cxnLst/>
              <a:rect l="l" t="t" r="r" b="b"/>
              <a:pathLst>
                <a:path w="455" h="389" extrusionOk="0">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2"/>
            <p:cNvSpPr/>
            <p:nvPr/>
          </p:nvSpPr>
          <p:spPr>
            <a:xfrm>
              <a:off x="673775" y="1618650"/>
              <a:ext cx="11375" cy="9725"/>
            </a:xfrm>
            <a:custGeom>
              <a:avLst/>
              <a:gdLst/>
              <a:ahLst/>
              <a:cxnLst/>
              <a:rect l="l" t="t" r="r" b="b"/>
              <a:pathLst>
                <a:path w="455" h="389" extrusionOk="0">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2"/>
            <p:cNvSpPr/>
            <p:nvPr/>
          </p:nvSpPr>
          <p:spPr>
            <a:xfrm>
              <a:off x="713525" y="1618650"/>
              <a:ext cx="11400" cy="9725"/>
            </a:xfrm>
            <a:custGeom>
              <a:avLst/>
              <a:gdLst/>
              <a:ahLst/>
              <a:cxnLst/>
              <a:rect l="l" t="t" r="r" b="b"/>
              <a:pathLst>
                <a:path w="456" h="389" extrusionOk="0">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2"/>
            <p:cNvSpPr/>
            <p:nvPr/>
          </p:nvSpPr>
          <p:spPr>
            <a:xfrm>
              <a:off x="753300" y="1618650"/>
              <a:ext cx="11375" cy="9725"/>
            </a:xfrm>
            <a:custGeom>
              <a:avLst/>
              <a:gdLst/>
              <a:ahLst/>
              <a:cxnLst/>
              <a:rect l="l" t="t" r="r" b="b"/>
              <a:pathLst>
                <a:path w="455" h="389" extrusionOk="0">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2"/>
            <p:cNvSpPr/>
            <p:nvPr/>
          </p:nvSpPr>
          <p:spPr>
            <a:xfrm>
              <a:off x="793075" y="1618650"/>
              <a:ext cx="11350" cy="9725"/>
            </a:xfrm>
            <a:custGeom>
              <a:avLst/>
              <a:gdLst/>
              <a:ahLst/>
              <a:cxnLst/>
              <a:rect l="l" t="t" r="r" b="b"/>
              <a:pathLst>
                <a:path w="454" h="389" extrusionOk="0">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2"/>
            <p:cNvSpPr/>
            <p:nvPr/>
          </p:nvSpPr>
          <p:spPr>
            <a:xfrm>
              <a:off x="832825" y="1618650"/>
              <a:ext cx="11350" cy="9725"/>
            </a:xfrm>
            <a:custGeom>
              <a:avLst/>
              <a:gdLst/>
              <a:ahLst/>
              <a:cxnLst/>
              <a:rect l="l" t="t" r="r" b="b"/>
              <a:pathLst>
                <a:path w="454" h="389" extrusionOk="0">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2"/>
            <p:cNvSpPr/>
            <p:nvPr/>
          </p:nvSpPr>
          <p:spPr>
            <a:xfrm>
              <a:off x="872575" y="1618650"/>
              <a:ext cx="11350" cy="9725"/>
            </a:xfrm>
            <a:custGeom>
              <a:avLst/>
              <a:gdLst/>
              <a:ahLst/>
              <a:cxnLst/>
              <a:rect l="l" t="t" r="r" b="b"/>
              <a:pathLst>
                <a:path w="454" h="389" extrusionOk="0">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2"/>
            <p:cNvSpPr/>
            <p:nvPr/>
          </p:nvSpPr>
          <p:spPr>
            <a:xfrm>
              <a:off x="912325" y="1618650"/>
              <a:ext cx="11350" cy="9725"/>
            </a:xfrm>
            <a:custGeom>
              <a:avLst/>
              <a:gdLst/>
              <a:ahLst/>
              <a:cxnLst/>
              <a:rect l="l" t="t" r="r" b="b"/>
              <a:pathLst>
                <a:path w="454" h="389" extrusionOk="0">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2"/>
            <p:cNvSpPr/>
            <p:nvPr/>
          </p:nvSpPr>
          <p:spPr>
            <a:xfrm>
              <a:off x="713525" y="1550425"/>
              <a:ext cx="11400" cy="9725"/>
            </a:xfrm>
            <a:custGeom>
              <a:avLst/>
              <a:gdLst/>
              <a:ahLst/>
              <a:cxnLst/>
              <a:rect l="l" t="t" r="r" b="b"/>
              <a:pathLst>
                <a:path w="456" h="389" extrusionOk="0">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2"/>
            <p:cNvSpPr/>
            <p:nvPr/>
          </p:nvSpPr>
          <p:spPr>
            <a:xfrm>
              <a:off x="753300" y="1550425"/>
              <a:ext cx="11375" cy="9725"/>
            </a:xfrm>
            <a:custGeom>
              <a:avLst/>
              <a:gdLst/>
              <a:ahLst/>
              <a:cxnLst/>
              <a:rect l="l" t="t" r="r" b="b"/>
              <a:pathLst>
                <a:path w="455" h="389" extrusionOk="0">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2"/>
            <p:cNvSpPr/>
            <p:nvPr/>
          </p:nvSpPr>
          <p:spPr>
            <a:xfrm>
              <a:off x="793075" y="1550425"/>
              <a:ext cx="11350" cy="9725"/>
            </a:xfrm>
            <a:custGeom>
              <a:avLst/>
              <a:gdLst/>
              <a:ahLst/>
              <a:cxnLst/>
              <a:rect l="l" t="t" r="r" b="b"/>
              <a:pathLst>
                <a:path w="454" h="389" extrusionOk="0">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2"/>
            <p:cNvSpPr/>
            <p:nvPr/>
          </p:nvSpPr>
          <p:spPr>
            <a:xfrm>
              <a:off x="832825" y="1550425"/>
              <a:ext cx="11350" cy="9725"/>
            </a:xfrm>
            <a:custGeom>
              <a:avLst/>
              <a:gdLst/>
              <a:ahLst/>
              <a:cxnLst/>
              <a:rect l="l" t="t" r="r" b="b"/>
              <a:pathLst>
                <a:path w="454" h="389" extrusionOk="0">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2"/>
            <p:cNvSpPr/>
            <p:nvPr/>
          </p:nvSpPr>
          <p:spPr>
            <a:xfrm>
              <a:off x="872575" y="1550425"/>
              <a:ext cx="11350" cy="9725"/>
            </a:xfrm>
            <a:custGeom>
              <a:avLst/>
              <a:gdLst/>
              <a:ahLst/>
              <a:cxnLst/>
              <a:rect l="l" t="t" r="r" b="b"/>
              <a:pathLst>
                <a:path w="454" h="389" extrusionOk="0">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2"/>
            <p:cNvSpPr/>
            <p:nvPr/>
          </p:nvSpPr>
          <p:spPr>
            <a:xfrm>
              <a:off x="912325" y="1550425"/>
              <a:ext cx="11350" cy="9725"/>
            </a:xfrm>
            <a:custGeom>
              <a:avLst/>
              <a:gdLst/>
              <a:ahLst/>
              <a:cxnLst/>
              <a:rect l="l" t="t" r="r" b="b"/>
              <a:pathLst>
                <a:path w="454" h="389" extrusionOk="0">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2"/>
            <p:cNvSpPr/>
            <p:nvPr/>
          </p:nvSpPr>
          <p:spPr>
            <a:xfrm>
              <a:off x="952075" y="1550425"/>
              <a:ext cx="11350" cy="9725"/>
            </a:xfrm>
            <a:custGeom>
              <a:avLst/>
              <a:gdLst/>
              <a:ahLst/>
              <a:cxnLst/>
              <a:rect l="l" t="t" r="r" b="b"/>
              <a:pathLst>
                <a:path w="454" h="389" extrusionOk="0">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2"/>
            <p:cNvSpPr/>
            <p:nvPr/>
          </p:nvSpPr>
          <p:spPr>
            <a:xfrm>
              <a:off x="991825" y="1550425"/>
              <a:ext cx="11350" cy="9725"/>
            </a:xfrm>
            <a:custGeom>
              <a:avLst/>
              <a:gdLst/>
              <a:ahLst/>
              <a:cxnLst/>
              <a:rect l="l" t="t" r="r" b="b"/>
              <a:pathLst>
                <a:path w="454" h="389" extrusionOk="0">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2"/>
            <p:cNvSpPr/>
            <p:nvPr/>
          </p:nvSpPr>
          <p:spPr>
            <a:xfrm>
              <a:off x="1031575" y="1550425"/>
              <a:ext cx="11400" cy="9725"/>
            </a:xfrm>
            <a:custGeom>
              <a:avLst/>
              <a:gdLst/>
              <a:ahLst/>
              <a:cxnLst/>
              <a:rect l="l" t="t" r="r" b="b"/>
              <a:pathLst>
                <a:path w="456" h="389" extrusionOk="0">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2"/>
            <p:cNvSpPr/>
            <p:nvPr/>
          </p:nvSpPr>
          <p:spPr>
            <a:xfrm>
              <a:off x="1071350" y="1550425"/>
              <a:ext cx="11350" cy="9725"/>
            </a:xfrm>
            <a:custGeom>
              <a:avLst/>
              <a:gdLst/>
              <a:ahLst/>
              <a:cxnLst/>
              <a:rect l="l" t="t" r="r" b="b"/>
              <a:pathLst>
                <a:path w="454" h="389" extrusionOk="0">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2"/>
            <p:cNvSpPr/>
            <p:nvPr/>
          </p:nvSpPr>
          <p:spPr>
            <a:xfrm>
              <a:off x="1271775" y="134580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2"/>
            <p:cNvSpPr/>
            <p:nvPr/>
          </p:nvSpPr>
          <p:spPr>
            <a:xfrm>
              <a:off x="1271775" y="1311675"/>
              <a:ext cx="9725" cy="9725"/>
            </a:xfrm>
            <a:custGeom>
              <a:avLst/>
              <a:gdLst/>
              <a:ahLst/>
              <a:cxnLst/>
              <a:rect l="l" t="t" r="r" b="b"/>
              <a:pathLst>
                <a:path w="389" h="389" extrusionOk="0">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2"/>
            <p:cNvSpPr/>
            <p:nvPr/>
          </p:nvSpPr>
          <p:spPr>
            <a:xfrm>
              <a:off x="1271775" y="127757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2"/>
            <p:cNvSpPr/>
            <p:nvPr/>
          </p:nvSpPr>
          <p:spPr>
            <a:xfrm>
              <a:off x="1311525" y="1277575"/>
              <a:ext cx="9700" cy="9725"/>
            </a:xfrm>
            <a:custGeom>
              <a:avLst/>
              <a:gdLst/>
              <a:ahLst/>
              <a:cxnLst/>
              <a:rect l="l" t="t" r="r" b="b"/>
              <a:pathLst>
                <a:path w="388" h="389" extrusionOk="0">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2"/>
            <p:cNvSpPr/>
            <p:nvPr/>
          </p:nvSpPr>
          <p:spPr>
            <a:xfrm>
              <a:off x="1271775" y="1243475"/>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2"/>
            <p:cNvSpPr/>
            <p:nvPr/>
          </p:nvSpPr>
          <p:spPr>
            <a:xfrm>
              <a:off x="1311525" y="1243475"/>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2"/>
            <p:cNvSpPr/>
            <p:nvPr/>
          </p:nvSpPr>
          <p:spPr>
            <a:xfrm>
              <a:off x="1271775" y="1209400"/>
              <a:ext cx="9725" cy="9700"/>
            </a:xfrm>
            <a:custGeom>
              <a:avLst/>
              <a:gdLst/>
              <a:ahLst/>
              <a:cxnLst/>
              <a:rect l="l" t="t" r="r" b="b"/>
              <a:pathLst>
                <a:path w="389" h="388" extrusionOk="0">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2"/>
            <p:cNvSpPr/>
            <p:nvPr/>
          </p:nvSpPr>
          <p:spPr>
            <a:xfrm>
              <a:off x="1311525" y="1209400"/>
              <a:ext cx="9700" cy="9700"/>
            </a:xfrm>
            <a:custGeom>
              <a:avLst/>
              <a:gdLst/>
              <a:ahLst/>
              <a:cxnLst/>
              <a:rect l="l" t="t" r="r" b="b"/>
              <a:pathLst>
                <a:path w="388" h="388" extrusionOk="0">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2"/>
            <p:cNvSpPr/>
            <p:nvPr/>
          </p:nvSpPr>
          <p:spPr>
            <a:xfrm>
              <a:off x="1271775" y="1175300"/>
              <a:ext cx="9725" cy="9675"/>
            </a:xfrm>
            <a:custGeom>
              <a:avLst/>
              <a:gdLst/>
              <a:ahLst/>
              <a:cxnLst/>
              <a:rect l="l" t="t" r="r" b="b"/>
              <a:pathLst>
                <a:path w="389" h="387" extrusionOk="0">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2"/>
            <p:cNvSpPr/>
            <p:nvPr/>
          </p:nvSpPr>
          <p:spPr>
            <a:xfrm>
              <a:off x="1311525" y="1175300"/>
              <a:ext cx="9700" cy="9675"/>
            </a:xfrm>
            <a:custGeom>
              <a:avLst/>
              <a:gdLst/>
              <a:ahLst/>
              <a:cxnLst/>
              <a:rect l="l" t="t" r="r" b="b"/>
              <a:pathLst>
                <a:path w="388" h="387" extrusionOk="0">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2"/>
            <p:cNvSpPr/>
            <p:nvPr/>
          </p:nvSpPr>
          <p:spPr>
            <a:xfrm>
              <a:off x="1351275" y="1175300"/>
              <a:ext cx="9725" cy="9675"/>
            </a:xfrm>
            <a:custGeom>
              <a:avLst/>
              <a:gdLst/>
              <a:ahLst/>
              <a:cxnLst/>
              <a:rect l="l" t="t" r="r" b="b"/>
              <a:pathLst>
                <a:path w="389" h="387" extrusionOk="0">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2"/>
            <p:cNvSpPr/>
            <p:nvPr/>
          </p:nvSpPr>
          <p:spPr>
            <a:xfrm>
              <a:off x="1271775" y="1141200"/>
              <a:ext cx="9725" cy="9675"/>
            </a:xfrm>
            <a:custGeom>
              <a:avLst/>
              <a:gdLst/>
              <a:ahLst/>
              <a:cxnLst/>
              <a:rect l="l" t="t" r="r" b="b"/>
              <a:pathLst>
                <a:path w="389" h="387" extrusionOk="0">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2"/>
            <p:cNvSpPr/>
            <p:nvPr/>
          </p:nvSpPr>
          <p:spPr>
            <a:xfrm>
              <a:off x="1311525" y="1141200"/>
              <a:ext cx="9700" cy="9675"/>
            </a:xfrm>
            <a:custGeom>
              <a:avLst/>
              <a:gdLst/>
              <a:ahLst/>
              <a:cxnLst/>
              <a:rect l="l" t="t" r="r" b="b"/>
              <a:pathLst>
                <a:path w="388" h="387" extrusionOk="0">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2"/>
            <p:cNvSpPr/>
            <p:nvPr/>
          </p:nvSpPr>
          <p:spPr>
            <a:xfrm>
              <a:off x="1351275" y="1141200"/>
              <a:ext cx="9725" cy="9675"/>
            </a:xfrm>
            <a:custGeom>
              <a:avLst/>
              <a:gdLst/>
              <a:ahLst/>
              <a:cxnLst/>
              <a:rect l="l" t="t" r="r" b="b"/>
              <a:pathLst>
                <a:path w="389" h="387" extrusionOk="0">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2"/>
            <p:cNvSpPr/>
            <p:nvPr/>
          </p:nvSpPr>
          <p:spPr>
            <a:xfrm>
              <a:off x="1271775" y="11070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2"/>
            <p:cNvSpPr/>
            <p:nvPr/>
          </p:nvSpPr>
          <p:spPr>
            <a:xfrm>
              <a:off x="1311525" y="11070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2"/>
            <p:cNvSpPr/>
            <p:nvPr/>
          </p:nvSpPr>
          <p:spPr>
            <a:xfrm>
              <a:off x="1351275" y="11070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2"/>
            <p:cNvSpPr/>
            <p:nvPr/>
          </p:nvSpPr>
          <p:spPr>
            <a:xfrm>
              <a:off x="1271775" y="1072975"/>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2"/>
            <p:cNvSpPr/>
            <p:nvPr/>
          </p:nvSpPr>
          <p:spPr>
            <a:xfrm>
              <a:off x="1311525" y="1072975"/>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2"/>
            <p:cNvSpPr/>
            <p:nvPr/>
          </p:nvSpPr>
          <p:spPr>
            <a:xfrm>
              <a:off x="1351275" y="1072975"/>
              <a:ext cx="9725" cy="9725"/>
            </a:xfrm>
            <a:custGeom>
              <a:avLst/>
              <a:gdLst/>
              <a:ahLst/>
              <a:cxnLst/>
              <a:rect l="l" t="t" r="r" b="b"/>
              <a:pathLst>
                <a:path w="389" h="389" extrusionOk="0">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2"/>
            <p:cNvSpPr/>
            <p:nvPr/>
          </p:nvSpPr>
          <p:spPr>
            <a:xfrm>
              <a:off x="1271775" y="1038875"/>
              <a:ext cx="9725" cy="9725"/>
            </a:xfrm>
            <a:custGeom>
              <a:avLst/>
              <a:gdLst/>
              <a:ahLst/>
              <a:cxnLst/>
              <a:rect l="l" t="t" r="r" b="b"/>
              <a:pathLst>
                <a:path w="389" h="389" extrusionOk="0">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2"/>
            <p:cNvSpPr/>
            <p:nvPr/>
          </p:nvSpPr>
          <p:spPr>
            <a:xfrm>
              <a:off x="1311525" y="1038875"/>
              <a:ext cx="9700" cy="9725"/>
            </a:xfrm>
            <a:custGeom>
              <a:avLst/>
              <a:gdLst/>
              <a:ahLst/>
              <a:cxnLst/>
              <a:rect l="l" t="t" r="r" b="b"/>
              <a:pathLst>
                <a:path w="388" h="389" extrusionOk="0">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2"/>
            <p:cNvSpPr/>
            <p:nvPr/>
          </p:nvSpPr>
          <p:spPr>
            <a:xfrm>
              <a:off x="1351275" y="1038875"/>
              <a:ext cx="9725" cy="9725"/>
            </a:xfrm>
            <a:custGeom>
              <a:avLst/>
              <a:gdLst/>
              <a:ahLst/>
              <a:cxnLst/>
              <a:rect l="l" t="t" r="r" b="b"/>
              <a:pathLst>
                <a:path w="389" h="389" extrusionOk="0">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2"/>
            <p:cNvSpPr/>
            <p:nvPr/>
          </p:nvSpPr>
          <p:spPr>
            <a:xfrm>
              <a:off x="1271775" y="1004775"/>
              <a:ext cx="9725" cy="9725"/>
            </a:xfrm>
            <a:custGeom>
              <a:avLst/>
              <a:gdLst/>
              <a:ahLst/>
              <a:cxnLst/>
              <a:rect l="l" t="t" r="r" b="b"/>
              <a:pathLst>
                <a:path w="389" h="389" extrusionOk="0">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2"/>
            <p:cNvSpPr/>
            <p:nvPr/>
          </p:nvSpPr>
          <p:spPr>
            <a:xfrm>
              <a:off x="1311525" y="1004775"/>
              <a:ext cx="9700" cy="9725"/>
            </a:xfrm>
            <a:custGeom>
              <a:avLst/>
              <a:gdLst/>
              <a:ahLst/>
              <a:cxnLst/>
              <a:rect l="l" t="t" r="r" b="b"/>
              <a:pathLst>
                <a:path w="388" h="389" extrusionOk="0">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2"/>
            <p:cNvSpPr/>
            <p:nvPr/>
          </p:nvSpPr>
          <p:spPr>
            <a:xfrm>
              <a:off x="1351275" y="1004775"/>
              <a:ext cx="9725" cy="9725"/>
            </a:xfrm>
            <a:custGeom>
              <a:avLst/>
              <a:gdLst/>
              <a:ahLst/>
              <a:cxnLst/>
              <a:rect l="l" t="t" r="r" b="b"/>
              <a:pathLst>
                <a:path w="389" h="389" extrusionOk="0">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2"/>
            <p:cNvSpPr/>
            <p:nvPr/>
          </p:nvSpPr>
          <p:spPr>
            <a:xfrm>
              <a:off x="1271775" y="970650"/>
              <a:ext cx="9725" cy="9725"/>
            </a:xfrm>
            <a:custGeom>
              <a:avLst/>
              <a:gdLst/>
              <a:ahLst/>
              <a:cxnLst/>
              <a:rect l="l" t="t" r="r" b="b"/>
              <a:pathLst>
                <a:path w="389" h="389" extrusionOk="0">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2"/>
            <p:cNvSpPr/>
            <p:nvPr/>
          </p:nvSpPr>
          <p:spPr>
            <a:xfrm>
              <a:off x="1311525" y="970650"/>
              <a:ext cx="9700" cy="9725"/>
            </a:xfrm>
            <a:custGeom>
              <a:avLst/>
              <a:gdLst/>
              <a:ahLst/>
              <a:cxnLst/>
              <a:rect l="l" t="t" r="r" b="b"/>
              <a:pathLst>
                <a:path w="388" h="389" extrusionOk="0">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2"/>
            <p:cNvSpPr/>
            <p:nvPr/>
          </p:nvSpPr>
          <p:spPr>
            <a:xfrm>
              <a:off x="1271775" y="936550"/>
              <a:ext cx="9725" cy="9725"/>
            </a:xfrm>
            <a:custGeom>
              <a:avLst/>
              <a:gdLst/>
              <a:ahLst/>
              <a:cxnLst/>
              <a:rect l="l" t="t" r="r" b="b"/>
              <a:pathLst>
                <a:path w="389" h="389" extrusionOk="0">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2"/>
            <p:cNvSpPr/>
            <p:nvPr/>
          </p:nvSpPr>
          <p:spPr>
            <a:xfrm>
              <a:off x="1311525" y="936550"/>
              <a:ext cx="9700" cy="9725"/>
            </a:xfrm>
            <a:custGeom>
              <a:avLst/>
              <a:gdLst/>
              <a:ahLst/>
              <a:cxnLst/>
              <a:rect l="l" t="t" r="r" b="b"/>
              <a:pathLst>
                <a:path w="388" h="389" extrusionOk="0">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2"/>
            <p:cNvSpPr/>
            <p:nvPr/>
          </p:nvSpPr>
          <p:spPr>
            <a:xfrm>
              <a:off x="1271775" y="902450"/>
              <a:ext cx="9725" cy="9725"/>
            </a:xfrm>
            <a:custGeom>
              <a:avLst/>
              <a:gdLst/>
              <a:ahLst/>
              <a:cxnLst/>
              <a:rect l="l" t="t" r="r" b="b"/>
              <a:pathLst>
                <a:path w="389" h="389" extrusionOk="0">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2"/>
            <p:cNvSpPr/>
            <p:nvPr/>
          </p:nvSpPr>
          <p:spPr>
            <a:xfrm>
              <a:off x="1311525" y="902450"/>
              <a:ext cx="9700" cy="9725"/>
            </a:xfrm>
            <a:custGeom>
              <a:avLst/>
              <a:gdLst/>
              <a:ahLst/>
              <a:cxnLst/>
              <a:rect l="l" t="t" r="r" b="b"/>
              <a:pathLst>
                <a:path w="388" h="389" extrusionOk="0">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2"/>
            <p:cNvSpPr/>
            <p:nvPr/>
          </p:nvSpPr>
          <p:spPr>
            <a:xfrm>
              <a:off x="1271775" y="868350"/>
              <a:ext cx="9725" cy="9725"/>
            </a:xfrm>
            <a:custGeom>
              <a:avLst/>
              <a:gdLst/>
              <a:ahLst/>
              <a:cxnLst/>
              <a:rect l="l" t="t" r="r" b="b"/>
              <a:pathLst>
                <a:path w="389" h="389" extrusionOk="0">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2"/>
            <p:cNvSpPr/>
            <p:nvPr/>
          </p:nvSpPr>
          <p:spPr>
            <a:xfrm>
              <a:off x="1311525" y="868350"/>
              <a:ext cx="9700" cy="9725"/>
            </a:xfrm>
            <a:custGeom>
              <a:avLst/>
              <a:gdLst/>
              <a:ahLst/>
              <a:cxnLst/>
              <a:rect l="l" t="t" r="r" b="b"/>
              <a:pathLst>
                <a:path w="388" h="389" extrusionOk="0">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2"/>
            <p:cNvSpPr/>
            <p:nvPr/>
          </p:nvSpPr>
          <p:spPr>
            <a:xfrm>
              <a:off x="1271775" y="834225"/>
              <a:ext cx="9725" cy="9725"/>
            </a:xfrm>
            <a:custGeom>
              <a:avLst/>
              <a:gdLst/>
              <a:ahLst/>
              <a:cxnLst/>
              <a:rect l="l" t="t" r="r" b="b"/>
              <a:pathLst>
                <a:path w="389" h="389" extrusionOk="0">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2"/>
            <p:cNvSpPr/>
            <p:nvPr/>
          </p:nvSpPr>
          <p:spPr>
            <a:xfrm>
              <a:off x="1271775" y="800125"/>
              <a:ext cx="9725" cy="9725"/>
            </a:xfrm>
            <a:custGeom>
              <a:avLst/>
              <a:gdLst/>
              <a:ahLst/>
              <a:cxnLst/>
              <a:rect l="l" t="t" r="r" b="b"/>
              <a:pathLst>
                <a:path w="389" h="389" extrusionOk="0">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14108;p53"/>
          <p:cNvSpPr txBox="1">
            <a:spLocks/>
          </p:cNvSpPr>
          <p:nvPr/>
        </p:nvSpPr>
        <p:spPr>
          <a:xfrm>
            <a:off x="580769" y="1215477"/>
            <a:ext cx="7722972" cy="48935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2"/>
              </a:buClr>
              <a:buSzPts val="7200"/>
              <a:buFont typeface="Poppins SemiBold"/>
              <a:buNone/>
              <a:tabLst/>
              <a:defRPr/>
            </a:pPr>
            <a:r>
              <a:rPr lang="en-US" sz="2800" dirty="0">
                <a:solidFill>
                  <a:schemeClr val="accent5">
                    <a:lumMod val="75000"/>
                  </a:schemeClr>
                </a:solidFill>
                <a:latin typeface="Poppins SemiBold"/>
                <a:ea typeface="Poppins SemiBold"/>
                <a:cs typeface="Poppins SemiBold"/>
                <a:sym typeface="Poppins SemiBold"/>
              </a:rPr>
              <a:t>Mat design</a:t>
            </a:r>
            <a:endParaRPr kumimoji="0" lang="en-US" sz="2800" b="0" i="0" u="none" strike="noStrike" kern="0" cap="none" spc="0" normalizeH="0" baseline="0" noProof="0" dirty="0">
              <a:ln>
                <a:noFill/>
              </a:ln>
              <a:solidFill>
                <a:schemeClr val="accent5">
                  <a:lumMod val="75000"/>
                </a:schemeClr>
              </a:solidFill>
              <a:effectLst/>
              <a:uLnTx/>
              <a:uFillTx/>
              <a:latin typeface="Poppins SemiBold"/>
              <a:ea typeface="Poppins SemiBold"/>
              <a:cs typeface="Poppins SemiBold"/>
              <a:sym typeface="Poppins SemiBold"/>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1" name="Rectangle 3"/>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2054" name="Rectangle 6"/>
          <p:cNvSpPr>
            <a:spLocks noChangeArrowheads="1"/>
          </p:cNvSpPr>
          <p:nvPr/>
        </p:nvSpPr>
        <p:spPr bwMode="auto">
          <a:xfrm>
            <a:off x="22860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cs typeface="Arial" pitchFamily="34" charset="0"/>
            </a:endParaRPr>
          </a:p>
        </p:txBody>
      </p:sp>
      <p:pic>
        <p:nvPicPr>
          <p:cNvPr id="796" name="Picture 795"/>
          <p:cNvPicPr/>
          <p:nvPr/>
        </p:nvPicPr>
        <p:blipFill>
          <a:blip r:embed="rId3"/>
          <a:srcRect/>
          <a:stretch/>
        </p:blipFill>
        <p:spPr bwMode="auto">
          <a:xfrm>
            <a:off x="228600" y="2089078"/>
            <a:ext cx="8609325" cy="2337735"/>
          </a:xfrm>
          <a:prstGeom prst="rect">
            <a:avLst/>
          </a:prstGeom>
          <a:noFill/>
          <a:ln w="9525">
            <a:solidFill>
              <a:schemeClr val="tx1"/>
            </a:solidFill>
            <a:miter lim="800000"/>
            <a:headEnd/>
            <a:tailEnd/>
          </a:ln>
        </p:spPr>
      </p:pic>
    </p:spTree>
    <p:extLst>
      <p:ext uri="{BB962C8B-B14F-4D97-AF65-F5344CB8AC3E}">
        <p14:creationId xmlns:p14="http://schemas.microsoft.com/office/powerpoint/2010/main" val="109927825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sp>
        <p:nvSpPr>
          <p:cNvPr id="14108" name="Google Shape;14108;p53"/>
          <p:cNvSpPr txBox="1">
            <a:spLocks noGrp="1"/>
          </p:cNvSpPr>
          <p:nvPr>
            <p:ph type="title"/>
          </p:nvPr>
        </p:nvSpPr>
        <p:spPr>
          <a:xfrm>
            <a:off x="1715627" y="387574"/>
            <a:ext cx="5746800" cy="4893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5">
                    <a:lumMod val="75000"/>
                  </a:schemeClr>
                </a:solidFill>
              </a:rPr>
              <a:t>Shear Reinforcement for Mat Foundation</a:t>
            </a:r>
            <a:endParaRPr dirty="0">
              <a:solidFill>
                <a:schemeClr val="accent5">
                  <a:lumMod val="75000"/>
                </a:schemeClr>
              </a:solidFill>
            </a:endParaRPr>
          </a:p>
        </p:txBody>
      </p:sp>
      <p:grpSp>
        <p:nvGrpSpPr>
          <p:cNvPr id="14109" name="Google Shape;14109;p53"/>
          <p:cNvGrpSpPr/>
          <p:nvPr/>
        </p:nvGrpSpPr>
        <p:grpSpPr>
          <a:xfrm>
            <a:off x="7048478" y="626091"/>
            <a:ext cx="1490178" cy="21378"/>
            <a:chOff x="2940000" y="3484425"/>
            <a:chExt cx="876575" cy="12575"/>
          </a:xfrm>
        </p:grpSpPr>
        <p:sp>
          <p:nvSpPr>
            <p:cNvPr id="14110" name="Google Shape;14110;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53"/>
          <p:cNvGrpSpPr/>
          <p:nvPr/>
        </p:nvGrpSpPr>
        <p:grpSpPr>
          <a:xfrm>
            <a:off x="627613" y="557953"/>
            <a:ext cx="1490178" cy="21378"/>
            <a:chOff x="2940000" y="3484425"/>
            <a:chExt cx="876575" cy="12575"/>
          </a:xfrm>
        </p:grpSpPr>
        <p:sp>
          <p:nvSpPr>
            <p:cNvPr id="14123" name="Google Shape;14123;p53"/>
            <p:cNvSpPr/>
            <p:nvPr/>
          </p:nvSpPr>
          <p:spPr>
            <a:xfrm>
              <a:off x="3566825" y="3484425"/>
              <a:ext cx="14675" cy="12575"/>
            </a:xfrm>
            <a:custGeom>
              <a:avLst/>
              <a:gdLst/>
              <a:ahLst/>
              <a:cxnLst/>
              <a:rect l="l" t="t" r="r" b="b"/>
              <a:pathLst>
                <a:path w="587" h="503" extrusionOk="0">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3"/>
            <p:cNvSpPr/>
            <p:nvPr/>
          </p:nvSpPr>
          <p:spPr>
            <a:xfrm>
              <a:off x="3488475"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3"/>
            <p:cNvSpPr/>
            <p:nvPr/>
          </p:nvSpPr>
          <p:spPr>
            <a:xfrm>
              <a:off x="3410100"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3"/>
            <p:cNvSpPr/>
            <p:nvPr/>
          </p:nvSpPr>
          <p:spPr>
            <a:xfrm>
              <a:off x="3331775" y="3484425"/>
              <a:ext cx="14650" cy="12575"/>
            </a:xfrm>
            <a:custGeom>
              <a:avLst/>
              <a:gdLst/>
              <a:ahLst/>
              <a:cxnLst/>
              <a:rect l="l" t="t" r="r" b="b"/>
              <a:pathLst>
                <a:path w="586" h="503" extrusionOk="0">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3"/>
            <p:cNvSpPr/>
            <p:nvPr/>
          </p:nvSpPr>
          <p:spPr>
            <a:xfrm>
              <a:off x="3801875" y="3484425"/>
              <a:ext cx="14700" cy="12575"/>
            </a:xfrm>
            <a:custGeom>
              <a:avLst/>
              <a:gdLst/>
              <a:ahLst/>
              <a:cxnLst/>
              <a:rect l="l" t="t" r="r" b="b"/>
              <a:pathLst>
                <a:path w="588" h="503" extrusionOk="0">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3"/>
            <p:cNvSpPr/>
            <p:nvPr/>
          </p:nvSpPr>
          <p:spPr>
            <a:xfrm>
              <a:off x="3723550" y="3484425"/>
              <a:ext cx="14650" cy="12575"/>
            </a:xfrm>
            <a:custGeom>
              <a:avLst/>
              <a:gdLst/>
              <a:ahLst/>
              <a:cxnLst/>
              <a:rect l="l" t="t" r="r" b="b"/>
              <a:pathLst>
                <a:path w="586" h="503" extrusionOk="0">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3"/>
            <p:cNvSpPr/>
            <p:nvPr/>
          </p:nvSpPr>
          <p:spPr>
            <a:xfrm>
              <a:off x="3645175"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3"/>
            <p:cNvSpPr/>
            <p:nvPr/>
          </p:nvSpPr>
          <p:spPr>
            <a:xfrm>
              <a:off x="3253400" y="3484425"/>
              <a:ext cx="14675" cy="12575"/>
            </a:xfrm>
            <a:custGeom>
              <a:avLst/>
              <a:gdLst/>
              <a:ahLst/>
              <a:cxnLst/>
              <a:rect l="l" t="t" r="r" b="b"/>
              <a:pathLst>
                <a:path w="587" h="503" extrusionOk="0">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3"/>
            <p:cNvSpPr/>
            <p:nvPr/>
          </p:nvSpPr>
          <p:spPr>
            <a:xfrm>
              <a:off x="3175075" y="3484425"/>
              <a:ext cx="14700" cy="12575"/>
            </a:xfrm>
            <a:custGeom>
              <a:avLst/>
              <a:gdLst/>
              <a:ahLst/>
              <a:cxnLst/>
              <a:rect l="l" t="t" r="r" b="b"/>
              <a:pathLst>
                <a:path w="588" h="503" extrusionOk="0">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3"/>
            <p:cNvSpPr/>
            <p:nvPr/>
          </p:nvSpPr>
          <p:spPr>
            <a:xfrm>
              <a:off x="3096700" y="3484425"/>
              <a:ext cx="14700" cy="12575"/>
            </a:xfrm>
            <a:custGeom>
              <a:avLst/>
              <a:gdLst/>
              <a:ahLst/>
              <a:cxnLst/>
              <a:rect l="l" t="t" r="r" b="b"/>
              <a:pathLst>
                <a:path w="588" h="503" extrusionOk="0">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3"/>
            <p:cNvSpPr/>
            <p:nvPr/>
          </p:nvSpPr>
          <p:spPr>
            <a:xfrm>
              <a:off x="3018325" y="3484425"/>
              <a:ext cx="14700" cy="12575"/>
            </a:xfrm>
            <a:custGeom>
              <a:avLst/>
              <a:gdLst/>
              <a:ahLst/>
              <a:cxnLst/>
              <a:rect l="l" t="t" r="r" b="b"/>
              <a:pathLst>
                <a:path w="588" h="503" extrusionOk="0">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3"/>
            <p:cNvSpPr/>
            <p:nvPr/>
          </p:nvSpPr>
          <p:spPr>
            <a:xfrm>
              <a:off x="2940000" y="3484425"/>
              <a:ext cx="14650" cy="12575"/>
            </a:xfrm>
            <a:custGeom>
              <a:avLst/>
              <a:gdLst/>
              <a:ahLst/>
              <a:cxnLst/>
              <a:rect l="l" t="t" r="r" b="b"/>
              <a:pathLst>
                <a:path w="586" h="503" extrusionOk="0">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xmlns:a14="http://schemas.microsoft.com/office/drawing/2010/main">
        <mc:Choice Requires="a14">
          <p:sp>
            <p:nvSpPr>
              <p:cNvPr id="33" name="Google Shape;14138;p53">
                <a:extLst>
                  <a:ext uri="{FF2B5EF4-FFF2-40B4-BE49-F238E27FC236}">
                    <a16:creationId xmlns:a16="http://schemas.microsoft.com/office/drawing/2014/main" id="{DB7D3B16-ADAB-470D-8A79-9B0B0005AAC9}"/>
                  </a:ext>
                </a:extLst>
              </p:cNvPr>
              <p:cNvSpPr txBox="1">
                <a:spLocks/>
              </p:cNvSpPr>
              <p:nvPr/>
            </p:nvSpPr>
            <p:spPr>
              <a:xfrm>
                <a:off x="924340" y="1570383"/>
                <a:ext cx="8056070" cy="371552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228600" indent="-317500">
                  <a:lnSpc>
                    <a:spcPct val="150000"/>
                  </a:lnSpc>
                  <a:spcAft>
                    <a:spcPts val="600"/>
                  </a:spcAft>
                  <a:buClr>
                    <a:schemeClr val="accent2"/>
                  </a:buClr>
                  <a:buSzPts val="1400"/>
                  <a:buFont typeface="Poppins Light"/>
                  <a:buNone/>
                  <a:defRPr>
                    <a:solidFill>
                      <a:schemeClr val="accent2"/>
                    </a:solidFill>
                    <a:effectLst/>
                    <a:latin typeface="Poppins Light"/>
                    <a:ea typeface="Poppins Light"/>
                    <a:cs typeface="Poppins Light"/>
                  </a:defRPr>
                </a:lvl1pPr>
                <a:lvl2pPr marL="914400" indent="-317500" algn="ctr">
                  <a:buClr>
                    <a:schemeClr val="accent2"/>
                  </a:buClr>
                  <a:buSzPts val="1400"/>
                  <a:buFont typeface="Poppins Light"/>
                  <a:buNone/>
                  <a:defRPr>
                    <a:solidFill>
                      <a:schemeClr val="accent2"/>
                    </a:solidFill>
                    <a:latin typeface="Poppins Light"/>
                    <a:ea typeface="Poppins Light"/>
                    <a:cs typeface="Poppins Light"/>
                  </a:defRPr>
                </a:lvl2pPr>
                <a:lvl3pPr marL="1371600" indent="-317500" algn="ctr">
                  <a:buClr>
                    <a:schemeClr val="accent2"/>
                  </a:buClr>
                  <a:buSzPts val="1400"/>
                  <a:buFont typeface="Poppins Light"/>
                  <a:buNone/>
                  <a:defRPr>
                    <a:solidFill>
                      <a:schemeClr val="accent2"/>
                    </a:solidFill>
                    <a:latin typeface="Poppins Light"/>
                    <a:ea typeface="Poppins Light"/>
                    <a:cs typeface="Poppins Light"/>
                  </a:defRPr>
                </a:lvl3pPr>
                <a:lvl4pPr marL="1828800" indent="-317500" algn="ctr">
                  <a:buClr>
                    <a:schemeClr val="accent2"/>
                  </a:buClr>
                  <a:buSzPts val="1400"/>
                  <a:buFont typeface="Poppins Light"/>
                  <a:buNone/>
                  <a:defRPr>
                    <a:solidFill>
                      <a:schemeClr val="accent2"/>
                    </a:solidFill>
                    <a:latin typeface="Poppins Light"/>
                    <a:ea typeface="Poppins Light"/>
                    <a:cs typeface="Poppins Light"/>
                  </a:defRPr>
                </a:lvl4pPr>
                <a:lvl5pPr marL="2286000" indent="-317500" algn="ctr">
                  <a:buClr>
                    <a:schemeClr val="accent2"/>
                  </a:buClr>
                  <a:buSzPts val="1400"/>
                  <a:buFont typeface="Poppins Light"/>
                  <a:buNone/>
                  <a:defRPr>
                    <a:solidFill>
                      <a:schemeClr val="accent2"/>
                    </a:solidFill>
                    <a:latin typeface="Poppins Light"/>
                    <a:ea typeface="Poppins Light"/>
                    <a:cs typeface="Poppins Light"/>
                  </a:defRPr>
                </a:lvl5pPr>
                <a:lvl6pPr marL="2743200" indent="-317500" algn="ctr">
                  <a:buClr>
                    <a:schemeClr val="accent2"/>
                  </a:buClr>
                  <a:buSzPts val="1400"/>
                  <a:buFont typeface="Poppins Light"/>
                  <a:buNone/>
                  <a:defRPr>
                    <a:solidFill>
                      <a:schemeClr val="accent2"/>
                    </a:solidFill>
                    <a:latin typeface="Poppins Light"/>
                    <a:ea typeface="Poppins Light"/>
                    <a:cs typeface="Poppins Light"/>
                  </a:defRPr>
                </a:lvl6pPr>
                <a:lvl7pPr marL="3200400" indent="-317500" algn="ctr">
                  <a:buClr>
                    <a:schemeClr val="accent2"/>
                  </a:buClr>
                  <a:buSzPts val="1400"/>
                  <a:buFont typeface="Poppins Light"/>
                  <a:buNone/>
                  <a:defRPr>
                    <a:solidFill>
                      <a:schemeClr val="accent2"/>
                    </a:solidFill>
                    <a:latin typeface="Poppins Light"/>
                    <a:ea typeface="Poppins Light"/>
                    <a:cs typeface="Poppins Light"/>
                  </a:defRPr>
                </a:lvl7pPr>
                <a:lvl8pPr marL="3657600" indent="-317500" algn="ctr">
                  <a:buClr>
                    <a:schemeClr val="accent2"/>
                  </a:buClr>
                  <a:buSzPts val="1400"/>
                  <a:buFont typeface="Poppins Light"/>
                  <a:buNone/>
                  <a:defRPr>
                    <a:solidFill>
                      <a:schemeClr val="accent2"/>
                    </a:solidFill>
                    <a:latin typeface="Poppins Light"/>
                    <a:ea typeface="Poppins Light"/>
                    <a:cs typeface="Poppins Light"/>
                  </a:defRPr>
                </a:lvl8pPr>
                <a:lvl9pPr marL="4114800" indent="-317500" algn="ctr">
                  <a:buClr>
                    <a:schemeClr val="accent2"/>
                  </a:buClr>
                  <a:buSzPts val="1400"/>
                  <a:buFont typeface="Poppins Light"/>
                  <a:buNone/>
                  <a:defRPr>
                    <a:solidFill>
                      <a:schemeClr val="accent2"/>
                    </a:solidFill>
                    <a:latin typeface="Poppins Light"/>
                    <a:ea typeface="Poppins Light"/>
                    <a:cs typeface="Poppins Light"/>
                  </a:defRPr>
                </a:lvl9pPr>
              </a:lstStyle>
              <a:p>
                <a:r>
                  <a:rPr lang="en-US" dirty="0">
                    <a:sym typeface="Poppins Light"/>
                  </a:rPr>
                  <a:t>The design of cross sections subjected to shear shall be based on:</a:t>
                </a:r>
              </a:p>
              <a:p>
                <a14:m>
                  <m:oMath xmlns:m="http://schemas.openxmlformats.org/officeDocument/2006/math">
                    <m:r>
                      <a:rPr lang="en-US" sz="1800" smtClean="0">
                        <a:solidFill>
                          <a:schemeClr val="accent5">
                            <a:lumMod val="75000"/>
                          </a:schemeClr>
                        </a:solidFill>
                        <a:latin typeface="Cambria Math" panose="02040503050406030204" pitchFamily="18" charset="0"/>
                        <a:sym typeface="Poppins Light"/>
                      </a:rPr>
                      <m:t>∅</m:t>
                    </m:r>
                    <m:r>
                      <a:rPr lang="en-US" sz="1800" smtClean="0">
                        <a:solidFill>
                          <a:schemeClr val="accent5">
                            <a:lumMod val="75000"/>
                          </a:schemeClr>
                        </a:solidFill>
                        <a:latin typeface="Cambria Math" panose="02040503050406030204" pitchFamily="18" charset="0"/>
                        <a:sym typeface="Poppins Light"/>
                      </a:rPr>
                      <m:t>𝑉</m:t>
                    </m:r>
                  </m:oMath>
                </a14:m>
                <a:r>
                  <a:rPr lang="en-US" sz="1800" dirty="0">
                    <a:solidFill>
                      <a:schemeClr val="accent5">
                        <a:lumMod val="75000"/>
                      </a:schemeClr>
                    </a:solidFill>
                    <a:sym typeface="Poppins Light"/>
                  </a:rPr>
                  <a:t>n </a:t>
                </a:r>
                <a14:m>
                  <m:oMath xmlns:m="http://schemas.openxmlformats.org/officeDocument/2006/math">
                    <m:r>
                      <a:rPr lang="en-US" sz="1800">
                        <a:solidFill>
                          <a:schemeClr val="accent5">
                            <a:lumMod val="75000"/>
                          </a:schemeClr>
                        </a:solidFill>
                        <a:latin typeface="Cambria Math" panose="02040503050406030204" pitchFamily="18" charset="0"/>
                        <a:sym typeface="Poppins Light"/>
                      </a:rPr>
                      <m:t>≥</m:t>
                    </m:r>
                  </m:oMath>
                </a14:m>
                <a:r>
                  <a:rPr lang="en-US" sz="1800" dirty="0">
                    <a:solidFill>
                      <a:schemeClr val="accent5">
                        <a:lumMod val="75000"/>
                      </a:schemeClr>
                    </a:solidFill>
                    <a:sym typeface="Poppins Light"/>
                  </a:rPr>
                  <a:t> Vu</a:t>
                </a:r>
              </a:p>
              <a:p>
                <a14:m>
                  <m:oMath xmlns:m="http://schemas.openxmlformats.org/officeDocument/2006/math">
                    <m:r>
                      <a:rPr lang="en-US">
                        <a:latin typeface="Cambria Math" panose="02040503050406030204" pitchFamily="18" charset="0"/>
                        <a:sym typeface="Poppins Light"/>
                      </a:rPr>
                      <m:t>𝑉</m:t>
                    </m:r>
                  </m:oMath>
                </a14:m>
                <a:r>
                  <a:rPr lang="en-US" dirty="0">
                    <a:sym typeface="Poppins Light"/>
                  </a:rPr>
                  <a:t>n = Nominal shear strength</a:t>
                </a:r>
              </a:p>
              <a:p>
                <a:r>
                  <a:rPr lang="en-US" dirty="0">
                    <a:sym typeface="Poppins Light"/>
                  </a:rPr>
                  <a:t>Vu = Ultimate shear force</a:t>
                </a:r>
              </a:p>
              <a:p>
                <a14:m>
                  <m:oMath xmlns:m="http://schemas.openxmlformats.org/officeDocument/2006/math">
                    <m:r>
                      <a:rPr lang="en-US">
                        <a:latin typeface="Cambria Math" panose="02040503050406030204" pitchFamily="18" charset="0"/>
                        <a:sym typeface="Poppins Light"/>
                      </a:rPr>
                      <m:t>∅</m:t>
                    </m:r>
                  </m:oMath>
                </a14:m>
                <a:r>
                  <a:rPr lang="en-US" dirty="0">
                    <a:sym typeface="Poppins Light"/>
                  </a:rPr>
                  <a:t> = Strength reduction factor = 0.75</a:t>
                </a:r>
              </a:p>
              <a:p>
                <a14:m>
                  <m:oMath xmlns:m="http://schemas.openxmlformats.org/officeDocument/2006/math">
                    <m:r>
                      <a:rPr lang="en-US" sz="1600" smtClean="0">
                        <a:solidFill>
                          <a:schemeClr val="accent5">
                            <a:lumMod val="75000"/>
                          </a:schemeClr>
                        </a:solidFill>
                        <a:latin typeface="Cambria Math" panose="02040503050406030204" pitchFamily="18" charset="0"/>
                      </a:rPr>
                      <m:t>𝑉</m:t>
                    </m:r>
                  </m:oMath>
                </a14:m>
                <a:r>
                  <a:rPr lang="en-US" sz="1600" dirty="0">
                    <a:solidFill>
                      <a:schemeClr val="accent5">
                        <a:lumMod val="75000"/>
                      </a:schemeClr>
                    </a:solidFill>
                  </a:rPr>
                  <a:t>n = </a:t>
                </a:r>
                <a:r>
                  <a:rPr lang="en-US" sz="1600" dirty="0" err="1">
                    <a:solidFill>
                      <a:schemeClr val="accent5">
                        <a:lumMod val="75000"/>
                      </a:schemeClr>
                    </a:solidFill>
                  </a:rPr>
                  <a:t>Vc</a:t>
                </a:r>
                <a:r>
                  <a:rPr lang="en-US" sz="1600" dirty="0">
                    <a:solidFill>
                      <a:schemeClr val="accent5">
                        <a:lumMod val="75000"/>
                      </a:schemeClr>
                    </a:solidFill>
                  </a:rPr>
                  <a:t> + Vs</a:t>
                </a:r>
              </a:p>
              <a:p>
                <a:r>
                  <a:rPr lang="en-US" dirty="0" err="1"/>
                  <a:t>Vc</a:t>
                </a:r>
                <a:r>
                  <a:rPr lang="en-US" dirty="0"/>
                  <a:t> = Nominal shear strength provided by concrete</a:t>
                </a:r>
              </a:p>
              <a:p>
                <a:r>
                  <a:rPr lang="en-US" dirty="0"/>
                  <a:t>Vs = Nominal shear strength provided by shear reinforcement.</a:t>
                </a:r>
              </a:p>
              <a:p>
                <a:r>
                  <a:rPr lang="en-US" sz="1600" dirty="0">
                    <a:solidFill>
                      <a:schemeClr val="accent5">
                        <a:lumMod val="75000"/>
                      </a:schemeClr>
                    </a:solidFill>
                  </a:rPr>
                  <a:t>Vc = </a:t>
                </a:r>
                <a14:m>
                  <m:oMath xmlns:m="http://schemas.openxmlformats.org/officeDocument/2006/math">
                    <m:f>
                      <m:fPr>
                        <m:ctrlPr>
                          <a:rPr lang="en-US" sz="1600" i="1">
                            <a:solidFill>
                              <a:schemeClr val="accent5">
                                <a:lumMod val="75000"/>
                              </a:schemeClr>
                            </a:solidFill>
                            <a:latin typeface="Cambria Math" panose="02040503050406030204" pitchFamily="18" charset="0"/>
                          </a:rPr>
                        </m:ctrlPr>
                      </m:fPr>
                      <m:num>
                        <m:r>
                          <a:rPr lang="en-US" sz="1600">
                            <a:solidFill>
                              <a:schemeClr val="accent5">
                                <a:lumMod val="75000"/>
                              </a:schemeClr>
                            </a:solidFill>
                            <a:latin typeface="Cambria Math" panose="02040503050406030204" pitchFamily="18" charset="0"/>
                          </a:rPr>
                          <m:t>1</m:t>
                        </m:r>
                      </m:num>
                      <m:den>
                        <m:r>
                          <a:rPr lang="en-US" sz="1600">
                            <a:solidFill>
                              <a:schemeClr val="accent5">
                                <a:lumMod val="75000"/>
                              </a:schemeClr>
                            </a:solidFill>
                            <a:latin typeface="Cambria Math" panose="02040503050406030204" pitchFamily="18" charset="0"/>
                          </a:rPr>
                          <m:t>6</m:t>
                        </m:r>
                      </m:den>
                    </m:f>
                    <m:r>
                      <a:rPr lang="en-US" sz="1600">
                        <a:solidFill>
                          <a:schemeClr val="accent5">
                            <a:lumMod val="75000"/>
                          </a:schemeClr>
                        </a:solidFill>
                        <a:latin typeface="Cambria Math" panose="02040503050406030204" pitchFamily="18" charset="0"/>
                      </a:rPr>
                      <m:t>𝜆</m:t>
                    </m:r>
                    <m:r>
                      <a:rPr lang="en-US" sz="1600">
                        <a:solidFill>
                          <a:schemeClr val="accent5">
                            <a:lumMod val="75000"/>
                          </a:schemeClr>
                        </a:solidFill>
                        <a:latin typeface="Cambria Math" panose="02040503050406030204" pitchFamily="18" charset="0"/>
                      </a:rPr>
                      <m:t>√</m:t>
                    </m:r>
                    <m:r>
                      <a:rPr lang="en-US" sz="1600">
                        <a:solidFill>
                          <a:schemeClr val="accent5">
                            <a:lumMod val="75000"/>
                          </a:schemeClr>
                        </a:solidFill>
                        <a:latin typeface="Cambria Math" panose="02040503050406030204" pitchFamily="18" charset="0"/>
                      </a:rPr>
                      <m:t>𝑓</m:t>
                    </m:r>
                    <m:r>
                      <a:rPr lang="en-US" sz="1600">
                        <a:solidFill>
                          <a:schemeClr val="accent5">
                            <a:lumMod val="75000"/>
                          </a:schemeClr>
                        </a:solidFill>
                        <a:latin typeface="Cambria Math" panose="02040503050406030204" pitchFamily="18" charset="0"/>
                      </a:rPr>
                      <m:t>′</m:t>
                    </m:r>
                    <m:r>
                      <a:rPr lang="en-US" sz="1600">
                        <a:solidFill>
                          <a:schemeClr val="accent5">
                            <a:lumMod val="75000"/>
                          </a:schemeClr>
                        </a:solidFill>
                        <a:latin typeface="Cambria Math" panose="02040503050406030204" pitchFamily="18" charset="0"/>
                      </a:rPr>
                      <m:t>𝑐</m:t>
                    </m:r>
                  </m:oMath>
                </a14:m>
                <a:r>
                  <a:rPr lang="en-US" sz="1600" dirty="0">
                    <a:solidFill>
                      <a:schemeClr val="accent5">
                        <a:lumMod val="75000"/>
                      </a:schemeClr>
                    </a:solidFill>
                  </a:rPr>
                  <a:t> </a:t>
                </a:r>
                <a:r>
                  <a:rPr lang="en-US" sz="1600" dirty="0" err="1">
                    <a:solidFill>
                      <a:schemeClr val="accent5">
                        <a:lumMod val="75000"/>
                      </a:schemeClr>
                    </a:solidFill>
                  </a:rPr>
                  <a:t>bwd</a:t>
                </a:r>
                <a:endParaRPr lang="en-US" sz="1600" dirty="0">
                  <a:solidFill>
                    <a:schemeClr val="accent5">
                      <a:lumMod val="75000"/>
                    </a:schemeClr>
                  </a:solidFill>
                </a:endParaRPr>
              </a:p>
              <a:p>
                <a:endParaRPr lang="en-US" dirty="0"/>
              </a:p>
              <a:p>
                <a:endParaRPr lang="en-US" dirty="0"/>
              </a:p>
              <a:p>
                <a:endParaRPr lang="en-US" dirty="0">
                  <a:sym typeface="Poppins"/>
                </a:endParaRPr>
              </a:p>
            </p:txBody>
          </p:sp>
        </mc:Choice>
        <mc:Fallback xmlns="">
          <p:sp>
            <p:nvSpPr>
              <p:cNvPr id="33" name="Google Shape;14138;p53">
                <a:extLst>
                  <a:ext uri="{FF2B5EF4-FFF2-40B4-BE49-F238E27FC236}">
                    <a16:creationId xmlns="" xmlns:a14="http://schemas.microsoft.com/office/drawing/2010/main" xmlns:a16="http://schemas.microsoft.com/office/drawing/2014/main" id="{DB7D3B16-ADAB-470D-8A79-9B0B0005AAC9}"/>
                  </a:ext>
                </a:extLst>
              </p:cNvPr>
              <p:cNvSpPr txBox="1">
                <a:spLocks noRot="1" noChangeAspect="1" noMove="1" noResize="1" noEditPoints="1" noAdjustHandles="1" noChangeArrowheads="1" noChangeShapeType="1" noTextEdit="1"/>
              </p:cNvSpPr>
              <p:nvPr/>
            </p:nvSpPr>
            <p:spPr>
              <a:xfrm>
                <a:off x="924340" y="1570383"/>
                <a:ext cx="8056070" cy="3715527"/>
              </a:xfrm>
              <a:prstGeom prst="rect">
                <a:avLst/>
              </a:prstGeom>
              <a:blipFill rotWithShape="0">
                <a:blip r:embed="rId3"/>
                <a:stretch>
                  <a:fillRect l="-454" t="-18227"/>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36530977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9849"/>
        <p:cNvGrpSpPr/>
        <p:nvPr/>
      </p:nvGrpSpPr>
      <p:grpSpPr>
        <a:xfrm>
          <a:off x="0" y="0"/>
          <a:ext cx="0" cy="0"/>
          <a:chOff x="0" y="0"/>
          <a:chExt cx="0" cy="0"/>
        </a:xfrm>
      </p:grpSpPr>
      <p:sp>
        <p:nvSpPr>
          <p:cNvPr id="9851" name="Google Shape;9851;p37"/>
          <p:cNvSpPr txBox="1">
            <a:spLocks noGrp="1"/>
          </p:cNvSpPr>
          <p:nvPr>
            <p:ph type="subTitle" idx="1"/>
          </p:nvPr>
        </p:nvSpPr>
        <p:spPr>
          <a:xfrm>
            <a:off x="1726392" y="1727358"/>
            <a:ext cx="5470500" cy="1420982"/>
          </a:xfrm>
          <a:prstGeom prst="rect">
            <a:avLst/>
          </a:prstGeom>
        </p:spPr>
        <p:txBody>
          <a:bodyPr spcFirstLastPara="1" wrap="square" lIns="91425" tIns="91425" rIns="91425" bIns="91425" anchor="ctr" anchorCtr="0">
            <a:noAutofit/>
          </a:bodyPr>
          <a:lstStyle/>
          <a:p>
            <a:pPr marL="0" indent="0"/>
            <a:r>
              <a:rPr lang="en-US" sz="2400" b="1" dirty="0"/>
              <a:t>Design of Stairs </a:t>
            </a:r>
          </a:p>
          <a:p>
            <a:pPr marL="0" lvl="0" indent="0" algn="ctr" rtl="0">
              <a:spcBef>
                <a:spcPts val="0"/>
              </a:spcBef>
              <a:spcAft>
                <a:spcPts val="0"/>
              </a:spcAft>
              <a:buNone/>
            </a:pPr>
            <a:endParaRPr dirty="0"/>
          </a:p>
        </p:txBody>
      </p:sp>
    </p:spTree>
    <p:extLst>
      <p:ext uri="{BB962C8B-B14F-4D97-AF65-F5344CB8AC3E}">
        <p14:creationId xmlns:p14="http://schemas.microsoft.com/office/powerpoint/2010/main" val="1838446854"/>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png"/></Relationships>
</file>

<file path=ppt/theme/theme1.xml><?xml version="1.0" encoding="utf-8"?>
<a:theme xmlns:a="http://schemas.openxmlformats.org/drawingml/2006/main" name="Construction Project Proposal">
  <a:themeElements>
    <a:clrScheme name="Simple Light">
      <a:dk1>
        <a:srgbClr val="000000"/>
      </a:dk1>
      <a:lt1>
        <a:srgbClr val="FFFFFF"/>
      </a:lt1>
      <a:dk2>
        <a:srgbClr val="595959"/>
      </a:dk2>
      <a:lt2>
        <a:srgbClr val="EEEEEE"/>
      </a:lt2>
      <a:accent1>
        <a:srgbClr val="E5AC77"/>
      </a:accent1>
      <a:accent2>
        <a:srgbClr val="3F4D53"/>
      </a:accent2>
      <a:accent3>
        <a:srgbClr val="FFFFFF"/>
      </a:accent3>
      <a:accent4>
        <a:srgbClr val="F3F3F3"/>
      </a:accent4>
      <a:accent5>
        <a:srgbClr val="D69D68"/>
      </a:accent5>
      <a:accent6>
        <a:srgbClr val="45565D"/>
      </a:accent6>
      <a:hlink>
        <a:srgbClr val="3F4D5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blipFill>
          <a:blip xmlns:r="http://schemas.openxmlformats.org/officeDocument/2006/relationships" r:embed="rId1"/>
          <a:stretch>
            <a:fillRect l="-235"/>
          </a:stretch>
        </a:blipFill>
        <a:ln>
          <a:noFill/>
        </a:ln>
      </a:spPr>
      <a:bodyPr/>
      <a:lstStyle>
        <a:defPPr>
          <a:defRPr>
            <a:noFill/>
          </a:defRPr>
        </a:defPPr>
      </a:lstStyle>
    </a:txDef>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2864</TotalTime>
  <Words>5548</Words>
  <Application>Microsoft Office PowerPoint</Application>
  <PresentationFormat>On-screen Show (16:9)</PresentationFormat>
  <Paragraphs>1071</Paragraphs>
  <Slides>106</Slides>
  <Notes>103</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106</vt:i4>
      </vt:variant>
    </vt:vector>
  </HeadingPairs>
  <TitlesOfParts>
    <vt:vector size="115" baseType="lpstr">
      <vt:lpstr>Poppins SemiBold</vt:lpstr>
      <vt:lpstr>Poppins</vt:lpstr>
      <vt:lpstr>Cambria Math</vt:lpstr>
      <vt:lpstr>Arial</vt:lpstr>
      <vt:lpstr>Wingdings</vt:lpstr>
      <vt:lpstr>Poppins Light</vt:lpstr>
      <vt:lpstr>Poppins ExtraBold</vt:lpstr>
      <vt:lpstr>Times New Roman</vt:lpstr>
      <vt:lpstr>Construction Project Proposal</vt:lpstr>
      <vt:lpstr>Seismic Analysis and Design for Centrum Shopping Center</vt:lpstr>
      <vt:lpstr>01.</vt:lpstr>
      <vt:lpstr>INTRODUCTION</vt:lpstr>
      <vt:lpstr>Project Objectives</vt:lpstr>
      <vt:lpstr>Centrum Shopping Center</vt:lpstr>
      <vt:lpstr>What We Are Working On</vt:lpstr>
      <vt:lpstr>Geometrical Data for The Building</vt:lpstr>
      <vt:lpstr>Methodology</vt:lpstr>
      <vt:lpstr>Project Stages</vt:lpstr>
      <vt:lpstr>Load Assumptions and Calculations</vt:lpstr>
      <vt:lpstr>PowerPoint Presentation</vt:lpstr>
      <vt:lpstr>Seismic Load Parameters</vt:lpstr>
      <vt:lpstr>Seismic Design Category</vt:lpstr>
      <vt:lpstr>Analytical Procedure</vt:lpstr>
      <vt:lpstr>Seismic Force Resisting System</vt:lpstr>
      <vt:lpstr>Future</vt:lpstr>
      <vt:lpstr>Load Combinations</vt:lpstr>
      <vt:lpstr>Load Combinations</vt:lpstr>
      <vt:lpstr>Preliminary Design</vt:lpstr>
      <vt:lpstr>Now</vt:lpstr>
      <vt:lpstr>PowerPoint Presentation</vt:lpstr>
      <vt:lpstr>Three-Dimensional Analysis</vt:lpstr>
      <vt:lpstr>Structural Modeling of The Project</vt:lpstr>
      <vt:lpstr>ETABS Model</vt:lpstr>
      <vt:lpstr>PowerPoint Presentation</vt:lpstr>
      <vt:lpstr>PowerPoint Presentation</vt:lpstr>
      <vt:lpstr>  Response spectrum analysis method is used to find the maximum/peak response of the structure to a certain dynamic loading.      </vt:lpstr>
      <vt:lpstr>  Scale factor = ((I∗g))/R= (1∗9810)/5= 1962 . This value may be changed after calculating the base shear check.       </vt:lpstr>
      <vt:lpstr>  The story weight taken when calculating the seismic actions should comprise the full permanent load (Dead + Superimposed) plus the variable load (Live) multiplied by a factor that mainly varies between 20% - 30% .  For this project 25% of the live load will be taken.         </vt:lpstr>
      <vt:lpstr>PowerPoint Presentation</vt:lpstr>
      <vt:lpstr>Compatibility Check </vt:lpstr>
      <vt:lpstr>Equilibrium Checks</vt:lpstr>
      <vt:lpstr>Verification of Internal Forces(DDM method)</vt:lpstr>
      <vt:lpstr>Evaluation of Preliminary Dimensions</vt:lpstr>
      <vt:lpstr>Beam-Girder System</vt:lpstr>
      <vt:lpstr>Non-Prismatic Beam</vt:lpstr>
      <vt:lpstr>New Beams modifiers </vt:lpstr>
      <vt:lpstr>PowerPoint Presentation</vt:lpstr>
      <vt:lpstr>PowerPoint Presentation</vt:lpstr>
      <vt:lpstr>Verification of Structural analysis for Seismic Loads.</vt:lpstr>
      <vt:lpstr>Mass Participation Ratio Check</vt:lpstr>
      <vt:lpstr>Period Check</vt:lpstr>
      <vt:lpstr>Base Shear Check</vt:lpstr>
      <vt:lpstr>Story Drift Check</vt:lpstr>
      <vt:lpstr>Story Drift Check</vt:lpstr>
      <vt:lpstr>P-Delta Check</vt:lpstr>
      <vt:lpstr>P-Delta Check</vt:lpstr>
      <vt:lpstr>PowerPoint Presentation</vt:lpstr>
      <vt:lpstr>Separation Width </vt:lpstr>
      <vt:lpstr>Separation Width </vt:lpstr>
      <vt:lpstr>PowerPoint Presentation</vt:lpstr>
      <vt:lpstr>If (∆max /∆avg )&gt;1.2 , then the structure is irregular . If (∆max /∆avg )&gt;1.4 , then the structure is extremely irregular . </vt:lpstr>
      <vt:lpstr>PowerPoint Presentation</vt:lpstr>
      <vt:lpstr>  Reentrant Corner Irregularity </vt:lpstr>
      <vt:lpstr>Non-parallel System Irregularity (applicable)</vt:lpstr>
      <vt:lpstr>Ax=(δmax/(1.2 δavg)) 2 , (Ax) shall not be less than 1 and is not required to exceed 3.0. </vt:lpstr>
      <vt:lpstr>Accidental torsion</vt:lpstr>
      <vt:lpstr>  Stiffness-Soft Story Irregularity </vt:lpstr>
      <vt:lpstr>Vertical Geometric Irregularity</vt:lpstr>
      <vt:lpstr>  In-Plane Discontinuity in Vertical Lateral Force-Resisting Element Irregularity  </vt:lpstr>
      <vt:lpstr>  Discontinuity in Lateral Strength–Extreme Weak Story Irregularity  </vt:lpstr>
      <vt:lpstr>PowerPoint Presentation</vt:lpstr>
      <vt:lpstr>Seismic Force-Resisting System Evaluation </vt:lpstr>
      <vt:lpstr>PowerPoint Presentation</vt:lpstr>
      <vt:lpstr>PowerPoint Presentation</vt:lpstr>
      <vt:lpstr>Design of Slabs </vt:lpstr>
      <vt:lpstr>Design of Slabs </vt:lpstr>
      <vt:lpstr>Slab Reinforcement Summary</vt:lpstr>
      <vt:lpstr>PowerPoint Presentation</vt:lpstr>
      <vt:lpstr>Design of Beams</vt:lpstr>
      <vt:lpstr>PowerPoint Presentation</vt:lpstr>
      <vt:lpstr>PowerPoint Presentation</vt:lpstr>
      <vt:lpstr>Design of Beams</vt:lpstr>
      <vt:lpstr>PowerPoint Presentation</vt:lpstr>
      <vt:lpstr>PowerPoint Presentation</vt:lpstr>
      <vt:lpstr>Design of Columns </vt:lpstr>
      <vt:lpstr>Design of Columns </vt:lpstr>
      <vt:lpstr>Reinforcment of All Columns summery</vt:lpstr>
      <vt:lpstr>PowerPoint Presentation</vt:lpstr>
      <vt:lpstr>Design of Walls </vt:lpstr>
      <vt:lpstr>Design of Walls </vt:lpstr>
      <vt:lpstr>Design of Walls </vt:lpstr>
      <vt:lpstr>PowerPoint Presentation</vt:lpstr>
      <vt:lpstr>PowerPoint Presentation</vt:lpstr>
      <vt:lpstr>PowerPoint Presentation</vt:lpstr>
      <vt:lpstr>Why Mat Foundation Should Be Used?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Shear Reinforcement for Mat Foundation</vt:lpstr>
      <vt:lpstr>PowerPoint Presentation</vt:lpstr>
      <vt:lpstr>Design of Stairs</vt:lpstr>
      <vt:lpstr>Stairs Reinforcement</vt:lpstr>
      <vt:lpstr>Appendices </vt:lpstr>
      <vt:lpstr>Appendices </vt:lpstr>
      <vt:lpstr>References  </vt:lpstr>
      <vt:lpstr>References </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Seismic Analysis and Design for Centrum Shopping Center</dc:title>
  <dc:creator>Ameer Alawneh</dc:creator>
  <cp:lastModifiedBy>أمير علاونة</cp:lastModifiedBy>
  <cp:revision>145</cp:revision>
  <dcterms:modified xsi:type="dcterms:W3CDTF">2021-06-06T06:49:50Z</dcterms:modified>
</cp:coreProperties>
</file>