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64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pPr/>
              <a:t>09/03/1437</a:t>
            </a:fld>
            <a:endParaRPr lang="ar-SA"/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Blue 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صورة 7" descr="background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8384"/>
            <a:ext cx="9144000" cy="5309616"/>
          </a:xfrm>
          <a:prstGeom prst="rect">
            <a:avLst/>
          </a:prstGeom>
        </p:spPr>
      </p:pic>
      <p:sp>
        <p:nvSpPr>
          <p:cNvPr id="9" name="مربع نص 8"/>
          <p:cNvSpPr txBox="1"/>
          <p:nvPr/>
        </p:nvSpPr>
        <p:spPr>
          <a:xfrm>
            <a:off x="214282" y="120544"/>
            <a:ext cx="341471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By:</a:t>
            </a:r>
          </a:p>
          <a:p>
            <a:pPr algn="l"/>
            <a:r>
              <a:rPr lang="en-US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Aya Dwikat</a:t>
            </a:r>
          </a:p>
          <a:p>
            <a:pPr algn="l"/>
            <a:r>
              <a:rPr lang="en-US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Weam Obaid</a:t>
            </a:r>
            <a:endParaRPr lang="en-US"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Outline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Introduction</a:t>
            </a:r>
          </a:p>
          <a:p>
            <a:r>
              <a:rPr lang="en-US" sz="4400" dirty="0" smtClean="0"/>
              <a:t>Objectives</a:t>
            </a:r>
          </a:p>
          <a:p>
            <a:r>
              <a:rPr lang="en-US" sz="4400" dirty="0" smtClean="0"/>
              <a:t>Methodology</a:t>
            </a:r>
          </a:p>
          <a:p>
            <a:r>
              <a:rPr lang="en-US" sz="4400" dirty="0" smtClean="0"/>
              <a:t>Results &amp; Analysis</a:t>
            </a:r>
          </a:p>
          <a:p>
            <a:r>
              <a:rPr lang="en-US" sz="4400" dirty="0" smtClean="0"/>
              <a:t>Conclusion</a:t>
            </a:r>
            <a:endParaRPr lang="en-US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One package of multiple games</a:t>
            </a:r>
          </a:p>
          <a:p>
            <a:r>
              <a:rPr lang="en-US" sz="4400" smtClean="0"/>
              <a:t>Scenes </a:t>
            </a:r>
            <a:r>
              <a:rPr lang="en-US" sz="4400" smtClean="0"/>
              <a:t>&amp; </a:t>
            </a:r>
            <a:r>
              <a:rPr lang="en-US" sz="4400" smtClean="0"/>
              <a:t>Games</a:t>
            </a:r>
          </a:p>
          <a:p>
            <a:r>
              <a:rPr lang="en-US" sz="4400" smtClean="0"/>
              <a:t>Cross-Platform</a:t>
            </a:r>
          </a:p>
          <a:p>
            <a:endParaRPr lang="en-US" sz="44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Objectives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2857496"/>
            <a:ext cx="8472518" cy="438912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joyful, yet informative learning environment.</a:t>
            </a:r>
          </a:p>
          <a:p>
            <a:pPr>
              <a:buNone/>
            </a:pPr>
            <a:endParaRPr lang="en-US" sz="44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Methodology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Two Parallel Stages:</a:t>
            </a:r>
          </a:p>
          <a:p>
            <a:pPr lvl="2">
              <a:buFont typeface="Wingdings" pitchFamily="2" charset="2"/>
              <a:buChar char="§"/>
            </a:pPr>
            <a:r>
              <a:rPr lang="en-US" sz="3900" dirty="0" smtClean="0"/>
              <a:t>Scenes Basic Structure</a:t>
            </a:r>
          </a:p>
          <a:p>
            <a:pPr lvl="2">
              <a:buFont typeface="Wingdings" pitchFamily="2" charset="2"/>
              <a:buChar char="§"/>
            </a:pPr>
            <a:r>
              <a:rPr lang="en-US" sz="3900" dirty="0" smtClean="0"/>
              <a:t>Games Development		</a:t>
            </a:r>
          </a:p>
          <a:p>
            <a:pPr>
              <a:buNone/>
            </a:pPr>
            <a:endParaRPr lang="en-US" sz="44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Collection of games for Arab World children</a:t>
            </a:r>
          </a:p>
          <a:p>
            <a:r>
              <a:rPr lang="en-US" sz="4400" dirty="0" smtClean="0"/>
              <a:t>Cross-platform App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Thank You 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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Microsoft\Desktop\المشروع\هيكاروووو\waving\hikaru_3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95458" y="1681241"/>
            <a:ext cx="4948244" cy="51767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</TotalTime>
  <Words>55</Words>
  <PresentationFormat>عرض على الشاشة (3:4)‏</PresentationFormat>
  <Paragraphs>23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تدفق</vt:lpstr>
      <vt:lpstr>الشريحة 1</vt:lpstr>
      <vt:lpstr>Outline</vt:lpstr>
      <vt:lpstr>Introduction</vt:lpstr>
      <vt:lpstr>Objectives</vt:lpstr>
      <vt:lpstr>Methodology</vt:lpstr>
      <vt:lpstr>Conclusion</vt:lpstr>
      <vt:lpstr>Thank You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Memo</dc:creator>
  <cp:lastModifiedBy>Microsoft</cp:lastModifiedBy>
  <cp:revision>21</cp:revision>
  <dcterms:created xsi:type="dcterms:W3CDTF">2015-12-20T12:31:21Z</dcterms:created>
  <dcterms:modified xsi:type="dcterms:W3CDTF">2015-12-20T19:38:51Z</dcterms:modified>
</cp:coreProperties>
</file>