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media/image20.svg" ContentType="image/svg+xml"/>
  <Override PartName="/ppt/media/image31.svg" ContentType="image/svg+xml"/>
  <Override PartName="/ppt/media/image4.svg" ContentType="image/svg+xml"/>
  <Override PartName="/ppt/media/image58.svg" ContentType="image/svg+xml"/>
  <Override PartName="/ppt/media/image60.svg" ContentType="image/svg+xml"/>
  <Override PartName="/ppt/media/image63.svg" ContentType="image/svg+xml"/>
  <Override PartName="/ppt/media/image65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91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85" r:id="rId18"/>
    <p:sldId id="271" r:id="rId19"/>
    <p:sldId id="287" r:id="rId20"/>
    <p:sldId id="274" r:id="rId21"/>
    <p:sldId id="289" r:id="rId22"/>
    <p:sldId id="275" r:id="rId23"/>
    <p:sldId id="281" r:id="rId24"/>
    <p:sldId id="277" r:id="rId25"/>
  </p:sldIdLst>
  <p:sldSz cx="18288000" cy="10287000"/>
  <p:notesSz cx="6858000" cy="9144000"/>
  <p:embeddedFontLst>
    <p:embeddedFont>
      <p:font typeface="Calibri" panose="020F0502020204030204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9" userDrawn="1">
          <p15:clr>
            <a:srgbClr val="A4A3A4"/>
          </p15:clr>
        </p15:guide>
        <p15:guide id="2" pos="28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 showGuides="1">
      <p:cViewPr varScale="1">
        <p:scale>
          <a:sx n="74" d="100"/>
          <a:sy n="74" d="100"/>
        </p:scale>
        <p:origin x="-1092" y="-90"/>
      </p:cViewPr>
      <p:guideLst>
        <p:guide orient="horz" pos="2179"/>
        <p:guide pos="28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font" Target="fonts/font4.fntdata"/><Relationship Id="rId31" Type="http://schemas.openxmlformats.org/officeDocument/2006/relationships/font" Target="fonts/font3.fntdata"/><Relationship Id="rId30" Type="http://schemas.openxmlformats.org/officeDocument/2006/relationships/font" Target="fonts/font2.fntdata"/><Relationship Id="rId3" Type="http://schemas.openxmlformats.org/officeDocument/2006/relationships/slide" Target="slides/slide1.xml"/><Relationship Id="rId29" Type="http://schemas.openxmlformats.org/officeDocument/2006/relationships/font" Target="fonts/font1.fntdata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image" Target="../media/image38.jpeg"/><Relationship Id="rId7" Type="http://schemas.openxmlformats.org/officeDocument/2006/relationships/image" Target="../media/image37.jpeg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36.png"/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.jpeg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1.svg"/><Relationship Id="rId3" Type="http://schemas.openxmlformats.org/officeDocument/2006/relationships/image" Target="../media/image39.png"/><Relationship Id="rId2" Type="http://schemas.openxmlformats.org/officeDocument/2006/relationships/image" Target="../media/image6.png"/><Relationship Id="rId1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46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3" Type="http://schemas.openxmlformats.org/officeDocument/2006/relationships/image" Target="../media/image4.sv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50.jpeg"/><Relationship Id="rId7" Type="http://schemas.openxmlformats.org/officeDocument/2006/relationships/image" Target="../media/image49.jpeg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5.png"/><Relationship Id="rId3" Type="http://schemas.openxmlformats.org/officeDocument/2006/relationships/image" Target="../media/image6.png"/><Relationship Id="rId2" Type="http://schemas.openxmlformats.org/officeDocument/2006/relationships/image" Target="../media/image4.svg"/><Relationship Id="rId1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54.jpeg"/><Relationship Id="rId7" Type="http://schemas.openxmlformats.org/officeDocument/2006/relationships/image" Target="../media/image1.jpeg"/><Relationship Id="rId6" Type="http://schemas.openxmlformats.org/officeDocument/2006/relationships/image" Target="../media/image53.jpe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20.svg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56.png"/><Relationship Id="rId7" Type="http://schemas.openxmlformats.org/officeDocument/2006/relationships/image" Target="../media/image55.png"/><Relationship Id="rId6" Type="http://schemas.openxmlformats.org/officeDocument/2006/relationships/image" Target="../media/image20.svg"/><Relationship Id="rId5" Type="http://schemas.openxmlformats.org/officeDocument/2006/relationships/image" Target="../media/image52.png"/><Relationship Id="rId4" Type="http://schemas.openxmlformats.org/officeDocument/2006/relationships/image" Target="../media/image5.png"/><Relationship Id="rId3" Type="http://schemas.openxmlformats.org/officeDocument/2006/relationships/image" Target="../media/image6.png"/><Relationship Id="rId2" Type="http://schemas.openxmlformats.org/officeDocument/2006/relationships/image" Target="../media/image4.svg"/><Relationship Id="rId1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7.png"/><Relationship Id="rId6" Type="http://schemas.openxmlformats.org/officeDocument/2006/relationships/image" Target="../media/image60.svg"/><Relationship Id="rId5" Type="http://schemas.openxmlformats.org/officeDocument/2006/relationships/image" Target="../media/image59.png"/><Relationship Id="rId4" Type="http://schemas.openxmlformats.org/officeDocument/2006/relationships/image" Target="../media/image5.png"/><Relationship Id="rId3" Type="http://schemas.openxmlformats.org/officeDocument/2006/relationships/image" Target="../media/image6.png"/><Relationship Id="rId2" Type="http://schemas.openxmlformats.org/officeDocument/2006/relationships/image" Target="../media/image58.svg"/><Relationship Id="rId1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23.png"/><Relationship Id="rId6" Type="http://schemas.openxmlformats.org/officeDocument/2006/relationships/image" Target="../media/image62.png"/><Relationship Id="rId5" Type="http://schemas.openxmlformats.org/officeDocument/2006/relationships/image" Target="../media/image6.png"/><Relationship Id="rId4" Type="http://schemas.openxmlformats.org/officeDocument/2006/relationships/image" Target="../media/image20.svg"/><Relationship Id="rId3" Type="http://schemas.openxmlformats.org/officeDocument/2006/relationships/image" Target="../media/image52.png"/><Relationship Id="rId2" Type="http://schemas.openxmlformats.org/officeDocument/2006/relationships/image" Target="../media/image5.png"/><Relationship Id="rId1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.png"/><Relationship Id="rId4" Type="http://schemas.openxmlformats.org/officeDocument/2006/relationships/image" Target="../media/image63.svg"/><Relationship Id="rId3" Type="http://schemas.openxmlformats.org/officeDocument/2006/relationships/image" Target="../media/image59.png"/><Relationship Id="rId2" Type="http://schemas.openxmlformats.org/officeDocument/2006/relationships/image" Target="../media/image5.png"/><Relationship Id="rId1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.jpe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3.xml"/><Relationship Id="rId8" Type="http://schemas.openxmlformats.org/officeDocument/2006/relationships/tags" Target="../tags/tag2.xml"/><Relationship Id="rId7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svg"/><Relationship Id="rId2" Type="http://schemas.openxmlformats.org/officeDocument/2006/relationships/image" Target="../media/image43.png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4.xml"/><Relationship Id="rId1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65.svg"/><Relationship Id="rId2" Type="http://schemas.openxmlformats.org/officeDocument/2006/relationships/image" Target="../media/image57.png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8.xml"/><Relationship Id="rId1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Relationship Id="rId3" Type="http://schemas.openxmlformats.org/officeDocument/2006/relationships/image" Target="../media/image66.png"/><Relationship Id="rId2" Type="http://schemas.openxmlformats.org/officeDocument/2006/relationships/image" Target="../media/image6.png"/><Relationship Id="rId1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1.jpe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image" Target="../media/image7.png"/><Relationship Id="rId7" Type="http://schemas.openxmlformats.org/officeDocument/2006/relationships/image" Target="../media/image5.png"/><Relationship Id="rId6" Type="http://schemas.openxmlformats.org/officeDocument/2006/relationships/image" Target="../media/image6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4.sv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.jpeg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5.png"/><Relationship Id="rId3" Type="http://schemas.openxmlformats.org/officeDocument/2006/relationships/image" Target="../media/image6.png"/><Relationship Id="rId2" Type="http://schemas.openxmlformats.org/officeDocument/2006/relationships/image" Target="../media/image4.sv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png"/><Relationship Id="rId8" Type="http://schemas.openxmlformats.org/officeDocument/2006/relationships/image" Target="../media/image20.svg"/><Relationship Id="rId7" Type="http://schemas.openxmlformats.org/officeDocument/2006/relationships/image" Target="../media/image19.png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5.png"/><Relationship Id="rId3" Type="http://schemas.openxmlformats.org/officeDocument/2006/relationships/image" Target="../media/image6.png"/><Relationship Id="rId2" Type="http://schemas.openxmlformats.org/officeDocument/2006/relationships/image" Target="../media/image4.svg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1.jpe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1.jpe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6.png"/><Relationship Id="rId1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3" Type="http://schemas.openxmlformats.org/officeDocument/2006/relationships/image" Target="../media/image1.jpeg"/><Relationship Id="rId2" Type="http://schemas.openxmlformats.org/officeDocument/2006/relationships/image" Target="../media/image6.png"/><Relationship Id="rId1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34.png"/><Relationship Id="rId7" Type="http://schemas.openxmlformats.org/officeDocument/2006/relationships/image" Target="../media/image33.png"/><Relationship Id="rId6" Type="http://schemas.openxmlformats.org/officeDocument/2006/relationships/image" Target="../media/image32.png"/><Relationship Id="rId5" Type="http://schemas.openxmlformats.org/officeDocument/2006/relationships/image" Target="../media/image1.jpeg"/><Relationship Id="rId4" Type="http://schemas.openxmlformats.org/officeDocument/2006/relationships/image" Target="../media/image31.svg"/><Relationship Id="rId3" Type="http://schemas.openxmlformats.org/officeDocument/2006/relationships/image" Target="../media/image30.png"/><Relationship Id="rId2" Type="http://schemas.openxmlformats.org/officeDocument/2006/relationships/image" Target="../media/image6.png"/><Relationship Id="rId1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3A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7009953" y="4114538"/>
            <a:ext cx="11164586" cy="19792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45"/>
              </a:lnSpc>
            </a:pPr>
            <a:r>
              <a:rPr lang="en-US" sz="3500" spc="-182">
                <a:solidFill>
                  <a:srgbClr val="FAECCF"/>
                </a:solidFill>
                <a:latin typeface="Garet"/>
                <a:ea typeface="Garet"/>
                <a:cs typeface="Garet"/>
              </a:rPr>
              <a:t>This project envisions the future of automated PopCorn and production facilities. It will help create a more efficient and high-quality</a:t>
            </a:r>
            <a:r>
              <a:rPr lang="en-US" altLang="en-US"/>
              <a:t> </a:t>
            </a:r>
            <a:r>
              <a:rPr lang="en-US" sz="3500" spc="-182">
                <a:solidFill>
                  <a:srgbClr val="FAECCF"/>
                </a:solidFill>
                <a:latin typeface="Garet"/>
                <a:ea typeface="Garet"/>
                <a:cs typeface="Garet"/>
              </a:rPr>
              <a:t>procedure</a:t>
            </a:r>
            <a:r>
              <a:rPr lang="en-US" altLang="en-US"/>
              <a:t>.</a:t>
            </a:r>
            <a:endParaRPr lang="en-US" altLang="en-US"/>
          </a:p>
        </p:txBody>
      </p:sp>
      <p:sp>
        <p:nvSpPr>
          <p:cNvPr id="5" name="TextBox 5"/>
          <p:cNvSpPr txBox="1"/>
          <p:nvPr/>
        </p:nvSpPr>
        <p:spPr>
          <a:xfrm>
            <a:off x="7845781" y="7617384"/>
            <a:ext cx="9492929" cy="19234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500"/>
              </a:lnSpc>
            </a:pPr>
            <a:r>
              <a:rPr lang="en-US" sz="3200" spc="-156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Presented by  </a:t>
            </a:r>
            <a:r>
              <a:rPr lang="en-US" sz="3200" u="sng" spc="-156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Anwar Baker &amp; Yazan Saleh</a:t>
            </a:r>
            <a:endParaRPr lang="en-US" sz="3200" spc="-156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  <a:p>
            <a:pPr algn="ctr">
              <a:lnSpc>
                <a:spcPts val="7500"/>
              </a:lnSpc>
            </a:pPr>
            <a:r>
              <a:rPr lang="en-US" sz="3200" spc="-156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Supervised by </a:t>
            </a:r>
            <a:r>
              <a:rPr lang="en-US" sz="3200" u="sng" spc="-156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Dr. Loay Malhis</a:t>
            </a:r>
            <a:r>
              <a:rPr lang="en-US" sz="3200" spc="-156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 </a:t>
            </a:r>
            <a:endParaRPr lang="en-US" sz="3200" spc="-156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992536" y="762000"/>
            <a:ext cx="9199420" cy="2446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075"/>
              </a:lnSpc>
              <a:spcBef>
                <a:spcPct val="0"/>
              </a:spcBef>
            </a:pPr>
            <a:r>
              <a:rPr lang="en-US" sz="13625" spc="-708">
                <a:solidFill>
                  <a:srgbClr val="E57524"/>
                </a:solidFill>
                <a:latin typeface="Garet"/>
                <a:ea typeface="Garet"/>
                <a:cs typeface="Garet"/>
                <a:sym typeface="Garet"/>
              </a:rPr>
              <a:t>PopMatic</a:t>
            </a:r>
            <a:endParaRPr lang="en-US" sz="13625" spc="-708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pic>
        <p:nvPicPr>
          <p:cNvPr id="9" name="Picture 8" descr="po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40640"/>
            <a:ext cx="7064375" cy="8715375"/>
          </a:xfrm>
          <a:prstGeom prst="rect">
            <a:avLst/>
          </a:prstGeom>
        </p:spPr>
      </p:pic>
      <p:sp>
        <p:nvSpPr>
          <p:cNvPr id="10" name="Text Box 9"/>
          <p:cNvSpPr txBox="1"/>
          <p:nvPr/>
        </p:nvSpPr>
        <p:spPr>
          <a:xfrm>
            <a:off x="533400" y="7886700"/>
            <a:ext cx="6146800" cy="23304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>
              <a:lnSpc>
                <a:spcPts val="5400"/>
              </a:lnSpc>
            </a:pPr>
            <a:r>
              <a:rPr lang="en-US" sz="2800" spc="-156">
                <a:solidFill>
                  <a:srgbClr val="2C1D12"/>
                </a:solidFill>
                <a:latin typeface="Garet"/>
                <a:ea typeface="Garet"/>
                <a:cs typeface="Garet"/>
                <a:sym typeface="Garet"/>
              </a:rPr>
              <a:t> </a:t>
            </a:r>
            <a:r>
              <a:rPr lang="en-US" sz="3200" b="1" spc="-156">
                <a:solidFill>
                  <a:srgbClr val="2C1D12"/>
                </a:solidFill>
                <a:latin typeface="Garet"/>
                <a:ea typeface="Garet"/>
                <a:cs typeface="Garet"/>
                <a:sym typeface="Garet"/>
              </a:rPr>
              <a:t>A graduation project that took </a:t>
            </a:r>
            <a:r>
              <a:rPr lang="en-US" sz="3200" b="1" spc="-156">
                <a:solidFill>
                  <a:schemeClr val="bg1"/>
                </a:solidFill>
                <a:latin typeface="Garet"/>
                <a:ea typeface="Garet"/>
                <a:cs typeface="Garet"/>
                <a:sym typeface="Garet"/>
              </a:rPr>
              <a:t>place at An-Najah National University </a:t>
            </a:r>
            <a:endParaRPr lang="en-US" sz="3200" b="1" spc="-156">
              <a:solidFill>
                <a:schemeClr val="bg1"/>
              </a:solidFill>
              <a:latin typeface="Garet"/>
              <a:ea typeface="Garet"/>
              <a:cs typeface="Garet"/>
              <a:sym typeface="Gare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t="-38888" b="-38888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5407379" y="-2057400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5407379" y="8229600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5" name="Group 5"/>
          <p:cNvGrpSpPr/>
          <p:nvPr/>
        </p:nvGrpSpPr>
        <p:grpSpPr>
          <a:xfrm rot="0">
            <a:off x="7464779" y="0"/>
            <a:ext cx="4417374" cy="10287000"/>
            <a:chOff x="0" y="0"/>
            <a:chExt cx="1163424" cy="270933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163424" cy="2709333"/>
            </a:xfrm>
            <a:custGeom>
              <a:avLst/>
              <a:gdLst/>
              <a:ahLst/>
              <a:cxnLst/>
              <a:rect l="l" t="t" r="r" b="b"/>
              <a:pathLst>
                <a:path w="1163424" h="2709333">
                  <a:moveTo>
                    <a:pt x="0" y="0"/>
                  </a:moveTo>
                  <a:lnTo>
                    <a:pt x="1163424" y="0"/>
                  </a:lnTo>
                  <a:lnTo>
                    <a:pt x="1163424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1163424" cy="272838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id="9" name="Freeform 9"/>
          <p:cNvSpPr/>
          <p:nvPr/>
        </p:nvSpPr>
        <p:spPr>
          <a:xfrm>
            <a:off x="9824753" y="-2057400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2250500" y="5143333"/>
            <a:ext cx="3045871" cy="4964597"/>
          </a:xfrm>
          <a:custGeom>
            <a:avLst/>
            <a:gdLst/>
            <a:ahLst/>
            <a:cxnLst/>
            <a:rect l="l" t="t" r="r" b="b"/>
            <a:pathLst>
              <a:path w="3045871" h="4964597">
                <a:moveTo>
                  <a:pt x="0" y="0"/>
                </a:moveTo>
                <a:lnTo>
                  <a:pt x="3045871" y="0"/>
                </a:lnTo>
                <a:lnTo>
                  <a:pt x="3045871" y="4964597"/>
                </a:lnTo>
                <a:lnTo>
                  <a:pt x="0" y="496459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-574914" y="9966088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668192" y="10122690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-798501" y="8837144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-24914" y="8520585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-368374" y="6353149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161578" y="4718732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-591961" y="5224205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-368374" y="2897177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-591961" y="1768232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9"/>
                </a:lnTo>
                <a:lnTo>
                  <a:pt x="0" y="8601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7531038" y="2120173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17187578" y="-47263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17796595" y="4100891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7488209" y="6464022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2" y="0"/>
                </a:lnTo>
                <a:lnTo>
                  <a:pt x="927572" y="860179"/>
                </a:lnTo>
                <a:lnTo>
                  <a:pt x="0" y="8601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17825952" y="8411333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8043733" y="9904476"/>
            <a:ext cx="586705" cy="636883"/>
          </a:xfrm>
          <a:custGeom>
            <a:avLst/>
            <a:gdLst/>
            <a:ahLst/>
            <a:cxnLst/>
            <a:rect l="l" t="t" r="r" b="b"/>
            <a:pathLst>
              <a:path w="586705" h="636883">
                <a:moveTo>
                  <a:pt x="0" y="0"/>
                </a:moveTo>
                <a:lnTo>
                  <a:pt x="586705" y="0"/>
                </a:lnTo>
                <a:lnTo>
                  <a:pt x="586705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9920" t="-58142" r="-68172" b="-61190"/>
            </a:stretch>
          </a:blipFill>
        </p:spPr>
      </p:sp>
      <p:sp>
        <p:nvSpPr>
          <p:cNvPr id="27" name="Freeform 27"/>
          <p:cNvSpPr/>
          <p:nvPr/>
        </p:nvSpPr>
        <p:spPr>
          <a:xfrm>
            <a:off x="6795566" y="9617755"/>
            <a:ext cx="793036" cy="860860"/>
          </a:xfrm>
          <a:custGeom>
            <a:avLst/>
            <a:gdLst/>
            <a:ahLst/>
            <a:cxnLst/>
            <a:rect l="l" t="t" r="r" b="b"/>
            <a:pathLst>
              <a:path w="793036" h="860860">
                <a:moveTo>
                  <a:pt x="0" y="0"/>
                </a:moveTo>
                <a:lnTo>
                  <a:pt x="793036" y="0"/>
                </a:lnTo>
                <a:lnTo>
                  <a:pt x="793036" y="860861"/>
                </a:lnTo>
                <a:lnTo>
                  <a:pt x="0" y="86086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9920" t="-58142" r="-68172" b="-61190"/>
            </a:stretch>
          </a:blipFill>
        </p:spPr>
      </p:sp>
      <p:sp>
        <p:nvSpPr>
          <p:cNvPr id="28" name="Freeform 28"/>
          <p:cNvSpPr/>
          <p:nvPr/>
        </p:nvSpPr>
        <p:spPr>
          <a:xfrm>
            <a:off x="8770938" y="9385227"/>
            <a:ext cx="727098" cy="789283"/>
          </a:xfrm>
          <a:custGeom>
            <a:avLst/>
            <a:gdLst/>
            <a:ahLst/>
            <a:cxnLst/>
            <a:rect l="l" t="t" r="r" b="b"/>
            <a:pathLst>
              <a:path w="727098" h="789283">
                <a:moveTo>
                  <a:pt x="0" y="0"/>
                </a:moveTo>
                <a:lnTo>
                  <a:pt x="727098" y="0"/>
                </a:lnTo>
                <a:lnTo>
                  <a:pt x="727098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9920" t="-58142" r="-68172" b="-61190"/>
            </a:stretch>
          </a:blipFill>
        </p:spPr>
      </p:sp>
      <p:sp>
        <p:nvSpPr>
          <p:cNvPr id="29" name="Freeform 29"/>
          <p:cNvSpPr/>
          <p:nvPr/>
        </p:nvSpPr>
        <p:spPr>
          <a:xfrm>
            <a:off x="8770938" y="10148409"/>
            <a:ext cx="524209" cy="569042"/>
          </a:xfrm>
          <a:custGeom>
            <a:avLst/>
            <a:gdLst/>
            <a:ahLst/>
            <a:cxnLst/>
            <a:rect l="l" t="t" r="r" b="b"/>
            <a:pathLst>
              <a:path w="524209" h="569042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9920" t="-58142" r="-68172" b="-61190"/>
            </a:stretch>
          </a:blipFill>
        </p:spPr>
      </p:sp>
      <p:sp>
        <p:nvSpPr>
          <p:cNvPr id="30" name="Freeform 30"/>
          <p:cNvSpPr/>
          <p:nvPr/>
        </p:nvSpPr>
        <p:spPr>
          <a:xfrm>
            <a:off x="11084449" y="9632173"/>
            <a:ext cx="586705" cy="636883"/>
          </a:xfrm>
          <a:custGeom>
            <a:avLst/>
            <a:gdLst/>
            <a:ahLst/>
            <a:cxnLst/>
            <a:rect l="l" t="t" r="r" b="b"/>
            <a:pathLst>
              <a:path w="586705" h="636883">
                <a:moveTo>
                  <a:pt x="0" y="0"/>
                </a:moveTo>
                <a:lnTo>
                  <a:pt x="586705" y="0"/>
                </a:lnTo>
                <a:lnTo>
                  <a:pt x="586705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9920" t="-58142" r="-68172" b="-61190"/>
            </a:stretch>
          </a:blipFill>
        </p:spPr>
      </p:sp>
      <p:sp>
        <p:nvSpPr>
          <p:cNvPr id="31" name="Freeform 31"/>
          <p:cNvSpPr/>
          <p:nvPr/>
        </p:nvSpPr>
        <p:spPr>
          <a:xfrm>
            <a:off x="9836282" y="9345452"/>
            <a:ext cx="793036" cy="860860"/>
          </a:xfrm>
          <a:custGeom>
            <a:avLst/>
            <a:gdLst/>
            <a:ahLst/>
            <a:cxnLst/>
            <a:rect l="l" t="t" r="r" b="b"/>
            <a:pathLst>
              <a:path w="793036" h="860860">
                <a:moveTo>
                  <a:pt x="0" y="0"/>
                </a:moveTo>
                <a:lnTo>
                  <a:pt x="793036" y="0"/>
                </a:lnTo>
                <a:lnTo>
                  <a:pt x="793036" y="860861"/>
                </a:lnTo>
                <a:lnTo>
                  <a:pt x="0" y="86086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9920" t="-58142" r="-68172" b="-61190"/>
            </a:stretch>
          </a:blipFill>
        </p:spPr>
      </p:sp>
      <p:sp>
        <p:nvSpPr>
          <p:cNvPr id="32" name="Freeform 32"/>
          <p:cNvSpPr/>
          <p:nvPr/>
        </p:nvSpPr>
        <p:spPr>
          <a:xfrm>
            <a:off x="11448105" y="23632"/>
            <a:ext cx="727098" cy="789283"/>
          </a:xfrm>
          <a:custGeom>
            <a:avLst/>
            <a:gdLst/>
            <a:ahLst/>
            <a:cxnLst/>
            <a:rect l="l" t="t" r="r" b="b"/>
            <a:pathLst>
              <a:path w="727098" h="789283">
                <a:moveTo>
                  <a:pt x="0" y="0"/>
                </a:moveTo>
                <a:lnTo>
                  <a:pt x="727098" y="0"/>
                </a:lnTo>
                <a:lnTo>
                  <a:pt x="727098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9920" t="-58142" r="-68172" b="-61190"/>
            </a:stretch>
          </a:blipFill>
        </p:spPr>
      </p:sp>
      <p:sp>
        <p:nvSpPr>
          <p:cNvPr id="33" name="Freeform 33"/>
          <p:cNvSpPr/>
          <p:nvPr/>
        </p:nvSpPr>
        <p:spPr>
          <a:xfrm>
            <a:off x="11811654" y="9876106"/>
            <a:ext cx="524209" cy="569042"/>
          </a:xfrm>
          <a:custGeom>
            <a:avLst/>
            <a:gdLst/>
            <a:ahLst/>
            <a:cxnLst/>
            <a:rect l="l" t="t" r="r" b="b"/>
            <a:pathLst>
              <a:path w="524209" h="569042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9920" t="-58142" r="-68172" b="-61190"/>
            </a:stretch>
          </a:blipFill>
        </p:spPr>
      </p:sp>
      <p:sp>
        <p:nvSpPr>
          <p:cNvPr id="34" name="Freeform 34"/>
          <p:cNvSpPr/>
          <p:nvPr/>
        </p:nvSpPr>
        <p:spPr>
          <a:xfrm>
            <a:off x="8346292" y="192338"/>
            <a:ext cx="586705" cy="636883"/>
          </a:xfrm>
          <a:custGeom>
            <a:avLst/>
            <a:gdLst/>
            <a:ahLst/>
            <a:cxnLst/>
            <a:rect l="l" t="t" r="r" b="b"/>
            <a:pathLst>
              <a:path w="586705" h="636883">
                <a:moveTo>
                  <a:pt x="0" y="0"/>
                </a:moveTo>
                <a:lnTo>
                  <a:pt x="586704" y="0"/>
                </a:lnTo>
                <a:lnTo>
                  <a:pt x="586704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9920" t="-58142" r="-68172" b="-61190"/>
            </a:stretch>
          </a:blipFill>
        </p:spPr>
      </p:sp>
      <p:sp>
        <p:nvSpPr>
          <p:cNvPr id="35" name="Freeform 35"/>
          <p:cNvSpPr/>
          <p:nvPr/>
        </p:nvSpPr>
        <p:spPr>
          <a:xfrm>
            <a:off x="7098125" y="-94383"/>
            <a:ext cx="793036" cy="860860"/>
          </a:xfrm>
          <a:custGeom>
            <a:avLst/>
            <a:gdLst/>
            <a:ahLst/>
            <a:cxnLst/>
            <a:rect l="l" t="t" r="r" b="b"/>
            <a:pathLst>
              <a:path w="793036" h="860860">
                <a:moveTo>
                  <a:pt x="0" y="0"/>
                </a:moveTo>
                <a:lnTo>
                  <a:pt x="793036" y="0"/>
                </a:lnTo>
                <a:lnTo>
                  <a:pt x="793036" y="860860"/>
                </a:lnTo>
                <a:lnTo>
                  <a:pt x="0" y="86086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9920" t="-58142" r="-68172" b="-61190"/>
            </a:stretch>
          </a:blipFill>
        </p:spPr>
      </p:sp>
      <p:sp>
        <p:nvSpPr>
          <p:cNvPr id="36" name="Freeform 36"/>
          <p:cNvSpPr/>
          <p:nvPr/>
        </p:nvSpPr>
        <p:spPr>
          <a:xfrm>
            <a:off x="9033042" y="-489024"/>
            <a:ext cx="727098" cy="789283"/>
          </a:xfrm>
          <a:custGeom>
            <a:avLst/>
            <a:gdLst/>
            <a:ahLst/>
            <a:cxnLst/>
            <a:rect l="l" t="t" r="r" b="b"/>
            <a:pathLst>
              <a:path w="727098" h="789283">
                <a:moveTo>
                  <a:pt x="0" y="0"/>
                </a:moveTo>
                <a:lnTo>
                  <a:pt x="727098" y="0"/>
                </a:lnTo>
                <a:lnTo>
                  <a:pt x="727098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9920" t="-58142" r="-68172" b="-61190"/>
            </a:stretch>
          </a:blipFill>
        </p:spPr>
      </p:sp>
      <p:sp>
        <p:nvSpPr>
          <p:cNvPr id="37" name="Freeform 37"/>
          <p:cNvSpPr/>
          <p:nvPr/>
        </p:nvSpPr>
        <p:spPr>
          <a:xfrm>
            <a:off x="10483903" y="-159891"/>
            <a:ext cx="648956" cy="704458"/>
          </a:xfrm>
          <a:custGeom>
            <a:avLst/>
            <a:gdLst/>
            <a:ahLst/>
            <a:cxnLst/>
            <a:rect l="l" t="t" r="r" b="b"/>
            <a:pathLst>
              <a:path w="648956" h="704458">
                <a:moveTo>
                  <a:pt x="0" y="0"/>
                </a:moveTo>
                <a:lnTo>
                  <a:pt x="648956" y="0"/>
                </a:lnTo>
                <a:lnTo>
                  <a:pt x="648956" y="704457"/>
                </a:lnTo>
                <a:lnTo>
                  <a:pt x="0" y="70445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9920" t="-58142" r="-68172" b="-61190"/>
            </a:stretch>
          </a:blipFill>
        </p:spPr>
      </p:sp>
      <p:sp>
        <p:nvSpPr>
          <p:cNvPr id="38" name="Freeform 38"/>
          <p:cNvSpPr/>
          <p:nvPr/>
        </p:nvSpPr>
        <p:spPr>
          <a:xfrm>
            <a:off x="-328998" y="-237874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40" name="TextBox 40"/>
          <p:cNvSpPr txBox="1"/>
          <p:nvPr/>
        </p:nvSpPr>
        <p:spPr>
          <a:xfrm>
            <a:off x="16760815" y="9338310"/>
            <a:ext cx="1527185" cy="948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80"/>
              </a:lnSpc>
              <a:spcBef>
                <a:spcPct val="0"/>
              </a:spcBef>
            </a:pPr>
            <a:r>
              <a:rPr lang="en-US" sz="6000" b="1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2-6</a:t>
            </a:r>
            <a:endParaRPr lang="en-US" sz="6000" b="1" spc="-312">
              <a:solidFill>
                <a:srgbClr val="FAECCF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41" name="TextBox 41"/>
          <p:cNvSpPr txBox="1"/>
          <p:nvPr/>
        </p:nvSpPr>
        <p:spPr>
          <a:xfrm>
            <a:off x="7570641" y="1164215"/>
            <a:ext cx="4219570" cy="2513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800"/>
              </a:lnSpc>
              <a:spcBef>
                <a:spcPct val="0"/>
              </a:spcBef>
            </a:pPr>
            <a:r>
              <a:rPr lang="en-US" sz="7000" spc="-363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Container</a:t>
            </a:r>
            <a:endParaRPr lang="en-US" sz="7000" spc="-363">
              <a:solidFill>
                <a:srgbClr val="492A11"/>
              </a:solidFill>
              <a:latin typeface="Garet"/>
              <a:ea typeface="Garet"/>
              <a:cs typeface="Garet"/>
              <a:sym typeface="Garet"/>
            </a:endParaRPr>
          </a:p>
          <a:p>
            <a:pPr algn="ctr">
              <a:lnSpc>
                <a:spcPts val="9800"/>
              </a:lnSpc>
              <a:spcBef>
                <a:spcPct val="0"/>
              </a:spcBef>
            </a:pPr>
            <a:r>
              <a:rPr lang="en-US" sz="7000" spc="-363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Dispenser</a:t>
            </a:r>
            <a:endParaRPr lang="en-US" sz="7000" spc="-363">
              <a:solidFill>
                <a:srgbClr val="492A11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42" name="TextBox 42"/>
          <p:cNvSpPr txBox="1"/>
          <p:nvPr/>
        </p:nvSpPr>
        <p:spPr>
          <a:xfrm>
            <a:off x="7570641" y="5611411"/>
            <a:ext cx="4219570" cy="2513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800"/>
              </a:lnSpc>
            </a:pPr>
            <a:r>
              <a:rPr lang="en-US" sz="7000" spc="-363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Corn</a:t>
            </a:r>
            <a:endParaRPr lang="en-US" sz="7000" spc="-363">
              <a:solidFill>
                <a:srgbClr val="492A11"/>
              </a:solidFill>
              <a:latin typeface="Garet"/>
              <a:ea typeface="Garet"/>
              <a:cs typeface="Garet"/>
              <a:sym typeface="Garet"/>
            </a:endParaRPr>
          </a:p>
          <a:p>
            <a:pPr algn="ctr">
              <a:lnSpc>
                <a:spcPts val="9800"/>
              </a:lnSpc>
              <a:spcBef>
                <a:spcPct val="0"/>
              </a:spcBef>
            </a:pPr>
            <a:r>
              <a:rPr lang="en-US" sz="7000" spc="-363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Dispenser</a:t>
            </a:r>
            <a:endParaRPr lang="en-US" sz="7000" spc="-363">
              <a:solidFill>
                <a:srgbClr val="492A11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pic>
        <p:nvPicPr>
          <p:cNvPr id="43" name="Picture 42" descr="des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126595" y="1866900"/>
            <a:ext cx="5429250" cy="8042910"/>
          </a:xfrm>
          <a:prstGeom prst="rect">
            <a:avLst/>
          </a:prstGeom>
        </p:spPr>
      </p:pic>
      <p:pic>
        <p:nvPicPr>
          <p:cNvPr id="44" name="Picture 43" descr="des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67890" y="598805"/>
            <a:ext cx="3793490" cy="4362450"/>
          </a:xfrm>
          <a:prstGeom prst="rect">
            <a:avLst/>
          </a:prstGeom>
        </p:spPr>
      </p:pic>
      <p:pic>
        <p:nvPicPr>
          <p:cNvPr id="8" name="Picture 7" descr="pop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459200" y="0"/>
            <a:ext cx="1864995" cy="1864995"/>
          </a:xfrm>
          <a:prstGeom prst="rect">
            <a:avLst/>
          </a:prstGeo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t="-38888" b="-38888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173062" y="976595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2221202" y="-378883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659872" y="1406684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196086" y="-31187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9"/>
                </a:lnTo>
                <a:lnTo>
                  <a:pt x="0" y="8601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070043" y="1133197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2593041" y="976595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386424" y="7270123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2255298" y="7976314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732300" y="8014011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665469" y="8711326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2347245" y="6811336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883459" y="5373466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1757416" y="6537849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18242120" y="6310958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1659872" y="3404424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1293631" y="9376410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2902978" y="3561026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-4191" y="3849872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-341934" y="5522396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9"/>
                </a:lnTo>
                <a:lnTo>
                  <a:pt x="0" y="8601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1757416" y="4545547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2613802" y="4763106"/>
            <a:ext cx="716419" cy="664367"/>
          </a:xfrm>
          <a:custGeom>
            <a:avLst/>
            <a:gdLst/>
            <a:ahLst/>
            <a:cxnLst/>
            <a:rect l="l" t="t" r="r" b="b"/>
            <a:pathLst>
              <a:path w="716419" h="664367">
                <a:moveTo>
                  <a:pt x="0" y="0"/>
                </a:moveTo>
                <a:lnTo>
                  <a:pt x="716419" y="0"/>
                </a:lnTo>
                <a:lnTo>
                  <a:pt x="716419" y="664367"/>
                </a:lnTo>
                <a:lnTo>
                  <a:pt x="0" y="6643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293631" y="2553245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3"/>
                </a:lnTo>
                <a:lnTo>
                  <a:pt x="0" y="5469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-173062" y="-148071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44927" y="9178989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7" name="Freeform 27"/>
          <p:cNvSpPr/>
          <p:nvPr/>
        </p:nvSpPr>
        <p:spPr>
          <a:xfrm>
            <a:off x="-47020" y="7508125"/>
            <a:ext cx="722009" cy="669551"/>
          </a:xfrm>
          <a:custGeom>
            <a:avLst/>
            <a:gdLst/>
            <a:ahLst/>
            <a:cxnLst/>
            <a:rect l="l" t="t" r="r" b="b"/>
            <a:pathLst>
              <a:path w="722009" h="669551">
                <a:moveTo>
                  <a:pt x="0" y="0"/>
                </a:moveTo>
                <a:lnTo>
                  <a:pt x="722009" y="0"/>
                </a:lnTo>
                <a:lnTo>
                  <a:pt x="722009" y="669551"/>
                </a:lnTo>
                <a:lnTo>
                  <a:pt x="0" y="6695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8" name="Freeform 28"/>
          <p:cNvSpPr/>
          <p:nvPr/>
        </p:nvSpPr>
        <p:spPr>
          <a:xfrm>
            <a:off x="17707901" y="2271476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9" name="Freeform 29"/>
          <p:cNvSpPr/>
          <p:nvPr/>
        </p:nvSpPr>
        <p:spPr>
          <a:xfrm>
            <a:off x="17959295" y="6256081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30" name="Freeform 30"/>
          <p:cNvSpPr/>
          <p:nvPr/>
        </p:nvSpPr>
        <p:spPr>
          <a:xfrm>
            <a:off x="17412987" y="4819034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31" name="Freeform 31"/>
          <p:cNvSpPr/>
          <p:nvPr/>
        </p:nvSpPr>
        <p:spPr>
          <a:xfrm>
            <a:off x="17271921" y="6850680"/>
            <a:ext cx="770219" cy="714258"/>
          </a:xfrm>
          <a:custGeom>
            <a:avLst/>
            <a:gdLst/>
            <a:ahLst/>
            <a:cxnLst/>
            <a:rect l="l" t="t" r="r" b="b"/>
            <a:pathLst>
              <a:path w="770219" h="714258">
                <a:moveTo>
                  <a:pt x="0" y="0"/>
                </a:moveTo>
                <a:lnTo>
                  <a:pt x="770220" y="0"/>
                </a:lnTo>
                <a:lnTo>
                  <a:pt x="770220" y="714258"/>
                </a:lnTo>
                <a:lnTo>
                  <a:pt x="0" y="7142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grpSp>
        <p:nvGrpSpPr>
          <p:cNvPr id="32" name="Group 32"/>
          <p:cNvGrpSpPr/>
          <p:nvPr/>
        </p:nvGrpSpPr>
        <p:grpSpPr>
          <a:xfrm rot="0">
            <a:off x="787586" y="0"/>
            <a:ext cx="5850169" cy="10287000"/>
            <a:chOff x="0" y="0"/>
            <a:chExt cx="1540785" cy="2709333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1540785" cy="2709333"/>
            </a:xfrm>
            <a:custGeom>
              <a:avLst/>
              <a:gdLst/>
              <a:ahLst/>
              <a:cxnLst/>
              <a:rect l="l" t="t" r="r" b="b"/>
              <a:pathLst>
                <a:path w="1540785" h="2709333">
                  <a:moveTo>
                    <a:pt x="0" y="0"/>
                  </a:moveTo>
                  <a:lnTo>
                    <a:pt x="1540785" y="0"/>
                  </a:lnTo>
                  <a:lnTo>
                    <a:pt x="1540785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id="34" name="TextBox 34"/>
            <p:cNvSpPr txBox="1"/>
            <p:nvPr/>
          </p:nvSpPr>
          <p:spPr>
            <a:xfrm>
              <a:off x="0" y="-19050"/>
              <a:ext cx="1540785" cy="272838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00"/>
                </a:lnSpc>
              </a:pPr>
            </a:p>
          </p:txBody>
        </p:sp>
      </p:grpSp>
      <p:sp>
        <p:nvSpPr>
          <p:cNvPr id="35" name="Freeform 35"/>
          <p:cNvSpPr/>
          <p:nvPr/>
        </p:nvSpPr>
        <p:spPr>
          <a:xfrm>
            <a:off x="2933751" y="8744152"/>
            <a:ext cx="740820" cy="424288"/>
          </a:xfrm>
          <a:custGeom>
            <a:avLst/>
            <a:gdLst/>
            <a:ahLst/>
            <a:cxnLst/>
            <a:rect l="l" t="t" r="r" b="b"/>
            <a:pathLst>
              <a:path w="740820" h="424288">
                <a:moveTo>
                  <a:pt x="0" y="0"/>
                </a:moveTo>
                <a:lnTo>
                  <a:pt x="740820" y="0"/>
                </a:lnTo>
                <a:lnTo>
                  <a:pt x="740820" y="424287"/>
                </a:lnTo>
                <a:lnTo>
                  <a:pt x="0" y="42428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6" name="Freeform 36"/>
          <p:cNvSpPr/>
          <p:nvPr/>
        </p:nvSpPr>
        <p:spPr>
          <a:xfrm>
            <a:off x="17397964" y="-194049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37" name="Freeform 37"/>
          <p:cNvSpPr/>
          <p:nvPr/>
        </p:nvSpPr>
        <p:spPr>
          <a:xfrm>
            <a:off x="17271921" y="851429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38" name="Freeform 38"/>
          <p:cNvSpPr/>
          <p:nvPr/>
        </p:nvSpPr>
        <p:spPr>
          <a:xfrm>
            <a:off x="17581858" y="3435860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39" name="Freeform 39"/>
          <p:cNvSpPr/>
          <p:nvPr/>
        </p:nvSpPr>
        <p:spPr>
          <a:xfrm>
            <a:off x="2270320" y="2239446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40" name="Freeform 40"/>
          <p:cNvSpPr/>
          <p:nvPr/>
        </p:nvSpPr>
        <p:spPr>
          <a:xfrm>
            <a:off x="2439192" y="9374243"/>
            <a:ext cx="690837" cy="640644"/>
          </a:xfrm>
          <a:custGeom>
            <a:avLst/>
            <a:gdLst/>
            <a:ahLst/>
            <a:cxnLst/>
            <a:rect l="l" t="t" r="r" b="b"/>
            <a:pathLst>
              <a:path w="690837" h="640644">
                <a:moveTo>
                  <a:pt x="0" y="0"/>
                </a:moveTo>
                <a:lnTo>
                  <a:pt x="690837" y="0"/>
                </a:lnTo>
                <a:lnTo>
                  <a:pt x="690837" y="640644"/>
                </a:lnTo>
                <a:lnTo>
                  <a:pt x="0" y="64064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42" name="Freeform 42"/>
          <p:cNvSpPr/>
          <p:nvPr/>
        </p:nvSpPr>
        <p:spPr>
          <a:xfrm>
            <a:off x="1173069" y="6602463"/>
            <a:ext cx="5325833" cy="2382350"/>
          </a:xfrm>
          <a:custGeom>
            <a:avLst/>
            <a:gdLst/>
            <a:ahLst/>
            <a:cxnLst/>
            <a:rect l="l" t="t" r="r" b="b"/>
            <a:pathLst>
              <a:path w="5325833" h="2382350">
                <a:moveTo>
                  <a:pt x="0" y="0"/>
                </a:moveTo>
                <a:lnTo>
                  <a:pt x="5325833" y="0"/>
                </a:lnTo>
                <a:lnTo>
                  <a:pt x="5325833" y="2382350"/>
                </a:lnTo>
                <a:lnTo>
                  <a:pt x="0" y="238235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43" name="Freeform 43"/>
          <p:cNvSpPr/>
          <p:nvPr/>
        </p:nvSpPr>
        <p:spPr>
          <a:xfrm>
            <a:off x="16341205" y="5575254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45" name="TextBox 45"/>
          <p:cNvSpPr txBox="1"/>
          <p:nvPr/>
        </p:nvSpPr>
        <p:spPr>
          <a:xfrm>
            <a:off x="16714935" y="9338310"/>
            <a:ext cx="1527185" cy="948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80"/>
              </a:lnSpc>
              <a:spcBef>
                <a:spcPct val="0"/>
              </a:spcBef>
            </a:pPr>
            <a:r>
              <a:rPr lang="en-US" sz="6000" b="1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2-7</a:t>
            </a:r>
            <a:endParaRPr lang="en-US" sz="6000" b="1" spc="-312">
              <a:solidFill>
                <a:srgbClr val="FAECCF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47" name="TextBox 47"/>
          <p:cNvSpPr txBox="1"/>
          <p:nvPr/>
        </p:nvSpPr>
        <p:spPr>
          <a:xfrm>
            <a:off x="685800" y="647700"/>
            <a:ext cx="6389370" cy="2077085"/>
          </a:xfrm>
          <a:prstGeom prst="rect">
            <a:avLst/>
          </a:prstGeom>
        </p:spPr>
        <p:txBody>
          <a:bodyPr wrap="square" lIns="0" tIns="0" rIns="0" bIns="0" rtlCol="0" anchor="t">
            <a:no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chemeClr val="tx1"/>
                </a:solidFill>
                <a:latin typeface="Garet"/>
                <a:ea typeface="Garet"/>
                <a:cs typeface="Garet"/>
                <a:sym typeface="Garet"/>
              </a:rPr>
              <a:t>Conveyor Belt</a:t>
            </a:r>
            <a:endParaRPr lang="en-US" sz="6000" spc="-312">
              <a:solidFill>
                <a:schemeClr val="tx1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48" name="Freeform 48"/>
          <p:cNvSpPr/>
          <p:nvPr/>
        </p:nvSpPr>
        <p:spPr>
          <a:xfrm>
            <a:off x="17814371" y="8141020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49" name="Freeform 49"/>
          <p:cNvSpPr/>
          <p:nvPr/>
        </p:nvSpPr>
        <p:spPr>
          <a:xfrm>
            <a:off x="17876772" y="1457802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50" name="Freeform 50"/>
          <p:cNvSpPr/>
          <p:nvPr/>
        </p:nvSpPr>
        <p:spPr>
          <a:xfrm>
            <a:off x="6594848" y="-524030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51" name="Freeform 51"/>
          <p:cNvSpPr/>
          <p:nvPr/>
        </p:nvSpPr>
        <p:spPr>
          <a:xfrm>
            <a:off x="7766627" y="-101842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52" name="Freeform 52"/>
          <p:cNvSpPr/>
          <p:nvPr/>
        </p:nvSpPr>
        <p:spPr>
          <a:xfrm>
            <a:off x="8623012" y="115717"/>
            <a:ext cx="716419" cy="664367"/>
          </a:xfrm>
          <a:custGeom>
            <a:avLst/>
            <a:gdLst/>
            <a:ahLst/>
            <a:cxnLst/>
            <a:rect l="l" t="t" r="r" b="b"/>
            <a:pathLst>
              <a:path w="716419" h="664367">
                <a:moveTo>
                  <a:pt x="0" y="0"/>
                </a:moveTo>
                <a:lnTo>
                  <a:pt x="716419" y="0"/>
                </a:lnTo>
                <a:lnTo>
                  <a:pt x="716419" y="664367"/>
                </a:lnTo>
                <a:lnTo>
                  <a:pt x="0" y="6643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53" name="Freeform 53"/>
          <p:cNvSpPr/>
          <p:nvPr/>
        </p:nvSpPr>
        <p:spPr>
          <a:xfrm>
            <a:off x="9553305" y="-452239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54" name="Freeform 54"/>
          <p:cNvSpPr/>
          <p:nvPr/>
        </p:nvSpPr>
        <p:spPr>
          <a:xfrm>
            <a:off x="10725084" y="-30051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55" name="Freeform 55"/>
          <p:cNvSpPr/>
          <p:nvPr/>
        </p:nvSpPr>
        <p:spPr>
          <a:xfrm>
            <a:off x="7907363" y="481295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56" name="Freeform 56"/>
          <p:cNvSpPr/>
          <p:nvPr/>
        </p:nvSpPr>
        <p:spPr>
          <a:xfrm>
            <a:off x="9872438" y="9314766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57" name="Freeform 57"/>
          <p:cNvSpPr/>
          <p:nvPr/>
        </p:nvSpPr>
        <p:spPr>
          <a:xfrm>
            <a:off x="7766627" y="9825391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58" name="Freeform 58"/>
          <p:cNvSpPr/>
          <p:nvPr/>
        </p:nvSpPr>
        <p:spPr>
          <a:xfrm>
            <a:off x="8995915" y="9740026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59" name="Freeform 59"/>
          <p:cNvSpPr/>
          <p:nvPr/>
        </p:nvSpPr>
        <p:spPr>
          <a:xfrm>
            <a:off x="10719218" y="9901457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pic>
        <p:nvPicPr>
          <p:cNvPr id="61" name="Picture 60" descr="لقطة شاشة 2025-09-08 22264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3400" y="3982720"/>
            <a:ext cx="8105775" cy="5259705"/>
          </a:xfrm>
          <a:prstGeom prst="rect">
            <a:avLst/>
          </a:prstGeom>
        </p:spPr>
      </p:pic>
      <p:pic>
        <p:nvPicPr>
          <p:cNvPr id="62" name="Picture 61" descr="pop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697200" y="0"/>
            <a:ext cx="2594610" cy="2594610"/>
          </a:xfrm>
          <a:prstGeom prst="rect">
            <a:avLst/>
          </a:prstGeo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t="-37777" b="-37777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4862267" y="5416084"/>
            <a:ext cx="9724534" cy="9724534"/>
          </a:xfrm>
          <a:custGeom>
            <a:avLst/>
            <a:gdLst/>
            <a:ahLst/>
            <a:cxnLst/>
            <a:rect l="l" t="t" r="r" b="b"/>
            <a:pathLst>
              <a:path w="9724534" h="9724534">
                <a:moveTo>
                  <a:pt x="0" y="0"/>
                </a:moveTo>
                <a:lnTo>
                  <a:pt x="9724534" y="0"/>
                </a:lnTo>
                <a:lnTo>
                  <a:pt x="9724534" y="9724534"/>
                </a:lnTo>
                <a:lnTo>
                  <a:pt x="0" y="97245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2220650" y="495993"/>
            <a:ext cx="3111457" cy="4669234"/>
          </a:xfrm>
          <a:custGeom>
            <a:avLst/>
            <a:gdLst/>
            <a:ahLst/>
            <a:cxnLst/>
            <a:rect l="l" t="t" r="r" b="b"/>
            <a:pathLst>
              <a:path w="3111457" h="4669234">
                <a:moveTo>
                  <a:pt x="0" y="0"/>
                </a:moveTo>
                <a:lnTo>
                  <a:pt x="3111458" y="0"/>
                </a:lnTo>
                <a:lnTo>
                  <a:pt x="3111458" y="4669234"/>
                </a:lnTo>
                <a:lnTo>
                  <a:pt x="0" y="466923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b="-8285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7419266" y="705647"/>
            <a:ext cx="3647198" cy="4238170"/>
          </a:xfrm>
          <a:custGeom>
            <a:avLst/>
            <a:gdLst/>
            <a:ahLst/>
            <a:cxnLst/>
            <a:rect l="l" t="t" r="r" b="b"/>
            <a:pathLst>
              <a:path w="3647198" h="4238170">
                <a:moveTo>
                  <a:pt x="0" y="0"/>
                </a:moveTo>
                <a:lnTo>
                  <a:pt x="3647198" y="0"/>
                </a:lnTo>
                <a:lnTo>
                  <a:pt x="3647198" y="4238169"/>
                </a:lnTo>
                <a:lnTo>
                  <a:pt x="0" y="42381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9512" t="-5805" r="-15923" b="-10145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3491339" y="5490766"/>
            <a:ext cx="9724534" cy="9724534"/>
          </a:xfrm>
          <a:custGeom>
            <a:avLst/>
            <a:gdLst/>
            <a:ahLst/>
            <a:cxnLst/>
            <a:rect l="l" t="t" r="r" b="b"/>
            <a:pathLst>
              <a:path w="9724534" h="9724534">
                <a:moveTo>
                  <a:pt x="0" y="0"/>
                </a:moveTo>
                <a:lnTo>
                  <a:pt x="9724534" y="0"/>
                </a:lnTo>
                <a:lnTo>
                  <a:pt x="9724534" y="9724534"/>
                </a:lnTo>
                <a:lnTo>
                  <a:pt x="0" y="97245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16829241" y="9290616"/>
            <a:ext cx="1527185" cy="948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80"/>
              </a:lnSpc>
              <a:spcBef>
                <a:spcPct val="0"/>
              </a:spcBef>
            </a:pPr>
            <a:r>
              <a:rPr lang="en-US" sz="6000" b="1" spc="-312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2-8</a:t>
            </a:r>
            <a:endParaRPr lang="en-US" sz="6000" b="1" spc="-312">
              <a:solidFill>
                <a:srgbClr val="492A1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760100" y="5241427"/>
            <a:ext cx="4341825" cy="1028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Pump</a:t>
            </a:r>
            <a:endParaRPr lang="en-US" sz="6000" spc="-312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7188855" y="5241427"/>
            <a:ext cx="4341825" cy="1028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Pipes</a:t>
            </a:r>
            <a:endParaRPr lang="en-US" sz="6000" spc="-312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2321446" y="5259508"/>
            <a:ext cx="4341825" cy="2153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Pot with Heater</a:t>
            </a:r>
            <a:endParaRPr lang="en-US" sz="6000" spc="-312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-366774" y="9246482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0" y="0"/>
                </a:lnTo>
                <a:lnTo>
                  <a:pt x="950570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9920" t="-58142" r="-68172" b="-61190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2552548" y="9205120"/>
            <a:ext cx="794321" cy="736609"/>
          </a:xfrm>
          <a:custGeom>
            <a:avLst/>
            <a:gdLst/>
            <a:ahLst/>
            <a:cxnLst/>
            <a:rect l="l" t="t" r="r" b="b"/>
            <a:pathLst>
              <a:path w="794321" h="736609">
                <a:moveTo>
                  <a:pt x="0" y="0"/>
                </a:moveTo>
                <a:lnTo>
                  <a:pt x="794321" y="0"/>
                </a:lnTo>
                <a:lnTo>
                  <a:pt x="794321" y="736609"/>
                </a:lnTo>
                <a:lnTo>
                  <a:pt x="0" y="73660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9211686" y="9232885"/>
            <a:ext cx="873185" cy="809743"/>
          </a:xfrm>
          <a:custGeom>
            <a:avLst/>
            <a:gdLst/>
            <a:ahLst/>
            <a:cxnLst/>
            <a:rect l="l" t="t" r="r" b="b"/>
            <a:pathLst>
              <a:path w="873185" h="809743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-39414" y="7775737"/>
            <a:ext cx="623210" cy="676511"/>
          </a:xfrm>
          <a:custGeom>
            <a:avLst/>
            <a:gdLst/>
            <a:ahLst/>
            <a:cxnLst/>
            <a:rect l="l" t="t" r="r" b="b"/>
            <a:pathLst>
              <a:path w="623210" h="676511">
                <a:moveTo>
                  <a:pt x="0" y="0"/>
                </a:moveTo>
                <a:lnTo>
                  <a:pt x="623210" y="0"/>
                </a:lnTo>
                <a:lnTo>
                  <a:pt x="623210" y="676510"/>
                </a:lnTo>
                <a:lnTo>
                  <a:pt x="0" y="67651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9920" t="-58142" r="-68172" b="-61190"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10717818" y="9662077"/>
            <a:ext cx="873185" cy="809743"/>
          </a:xfrm>
          <a:custGeom>
            <a:avLst/>
            <a:gdLst/>
            <a:ahLst/>
            <a:cxnLst/>
            <a:rect l="l" t="t" r="r" b="b"/>
            <a:pathLst>
              <a:path w="873185" h="809743">
                <a:moveTo>
                  <a:pt x="0" y="0"/>
                </a:moveTo>
                <a:lnTo>
                  <a:pt x="873185" y="0"/>
                </a:lnTo>
                <a:lnTo>
                  <a:pt x="873185" y="809744"/>
                </a:lnTo>
                <a:lnTo>
                  <a:pt x="0" y="80974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11570163" y="9246482"/>
            <a:ext cx="448157" cy="415596"/>
          </a:xfrm>
          <a:custGeom>
            <a:avLst/>
            <a:gdLst/>
            <a:ahLst/>
            <a:cxnLst/>
            <a:rect l="l" t="t" r="r" b="b"/>
            <a:pathLst>
              <a:path w="448157" h="415596">
                <a:moveTo>
                  <a:pt x="0" y="0"/>
                </a:moveTo>
                <a:lnTo>
                  <a:pt x="448157" y="0"/>
                </a:lnTo>
                <a:lnTo>
                  <a:pt x="448157" y="415595"/>
                </a:lnTo>
                <a:lnTo>
                  <a:pt x="0" y="41559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4977580" y="8899073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7468410" y="9762416"/>
            <a:ext cx="873185" cy="809743"/>
          </a:xfrm>
          <a:custGeom>
            <a:avLst/>
            <a:gdLst/>
            <a:ahLst/>
            <a:cxnLst/>
            <a:rect l="l" t="t" r="r" b="b"/>
            <a:pathLst>
              <a:path w="873185" h="809743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3809197" y="9637756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6"/>
                </a:lnTo>
                <a:lnTo>
                  <a:pt x="0" y="66265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7923645" y="8471631"/>
            <a:ext cx="623210" cy="676511"/>
          </a:xfrm>
          <a:custGeom>
            <a:avLst/>
            <a:gdLst/>
            <a:ahLst/>
            <a:cxnLst/>
            <a:rect l="l" t="t" r="r" b="b"/>
            <a:pathLst>
              <a:path w="623210" h="676511">
                <a:moveTo>
                  <a:pt x="0" y="0"/>
                </a:moveTo>
                <a:lnTo>
                  <a:pt x="623210" y="0"/>
                </a:lnTo>
                <a:lnTo>
                  <a:pt x="623210" y="676510"/>
                </a:lnTo>
                <a:lnTo>
                  <a:pt x="0" y="67651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9920" t="-58142" r="-68172" b="-61190"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15128629" y="9837098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9920" t="-58142" r="-68172" b="-61190"/>
            </a:stretch>
          </a:blipFill>
        </p:spPr>
      </p:sp>
      <p:sp>
        <p:nvSpPr>
          <p:cNvPr id="23" name="Freeform 23"/>
          <p:cNvSpPr/>
          <p:nvPr/>
        </p:nvSpPr>
        <p:spPr>
          <a:xfrm rot="5400000">
            <a:off x="17781390" y="3202464"/>
            <a:ext cx="794321" cy="736609"/>
          </a:xfrm>
          <a:custGeom>
            <a:avLst/>
            <a:gdLst/>
            <a:ahLst/>
            <a:cxnLst/>
            <a:rect l="l" t="t" r="r" b="b"/>
            <a:pathLst>
              <a:path w="794321" h="736609">
                <a:moveTo>
                  <a:pt x="0" y="0"/>
                </a:moveTo>
                <a:lnTo>
                  <a:pt x="794321" y="0"/>
                </a:lnTo>
                <a:lnTo>
                  <a:pt x="794321" y="736610"/>
                </a:lnTo>
                <a:lnTo>
                  <a:pt x="0" y="73661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id="24" name="Freeform 24"/>
          <p:cNvSpPr/>
          <p:nvPr/>
        </p:nvSpPr>
        <p:spPr>
          <a:xfrm rot="5400000">
            <a:off x="17677626" y="-135533"/>
            <a:ext cx="873185" cy="809743"/>
          </a:xfrm>
          <a:custGeom>
            <a:avLst/>
            <a:gdLst/>
            <a:ahLst/>
            <a:cxnLst/>
            <a:rect l="l" t="t" r="r" b="b"/>
            <a:pathLst>
              <a:path w="873185" h="809743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id="25" name="Freeform 25"/>
          <p:cNvSpPr/>
          <p:nvPr/>
        </p:nvSpPr>
        <p:spPr>
          <a:xfrm rot="5400000">
            <a:off x="17248433" y="1370599"/>
            <a:ext cx="873185" cy="809743"/>
          </a:xfrm>
          <a:custGeom>
            <a:avLst/>
            <a:gdLst/>
            <a:ahLst/>
            <a:cxnLst/>
            <a:rect l="l" t="t" r="r" b="b"/>
            <a:pathLst>
              <a:path w="873185" h="809743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id="26" name="Freeform 26"/>
          <p:cNvSpPr/>
          <p:nvPr/>
        </p:nvSpPr>
        <p:spPr>
          <a:xfrm rot="5400000">
            <a:off x="18073617" y="2207504"/>
            <a:ext cx="448157" cy="415596"/>
          </a:xfrm>
          <a:custGeom>
            <a:avLst/>
            <a:gdLst/>
            <a:ahLst/>
            <a:cxnLst/>
            <a:rect l="l" t="t" r="r" b="b"/>
            <a:pathLst>
              <a:path w="448157" h="415596">
                <a:moveTo>
                  <a:pt x="0" y="0"/>
                </a:moveTo>
                <a:lnTo>
                  <a:pt x="448157" y="0"/>
                </a:lnTo>
                <a:lnTo>
                  <a:pt x="448157" y="415596"/>
                </a:lnTo>
                <a:lnTo>
                  <a:pt x="0" y="41559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id="27" name="Freeform 27"/>
          <p:cNvSpPr/>
          <p:nvPr/>
        </p:nvSpPr>
        <p:spPr>
          <a:xfrm rot="5400000">
            <a:off x="-66541" y="4098574"/>
            <a:ext cx="873185" cy="809743"/>
          </a:xfrm>
          <a:custGeom>
            <a:avLst/>
            <a:gdLst/>
            <a:ahLst/>
            <a:cxnLst/>
            <a:rect l="l" t="t" r="r" b="b"/>
            <a:pathLst>
              <a:path w="873185" h="809743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id="28" name="Freeform 28"/>
          <p:cNvSpPr/>
          <p:nvPr/>
        </p:nvSpPr>
        <p:spPr>
          <a:xfrm rot="5400000">
            <a:off x="-495734" y="5604705"/>
            <a:ext cx="873185" cy="809743"/>
          </a:xfrm>
          <a:custGeom>
            <a:avLst/>
            <a:gdLst/>
            <a:ahLst/>
            <a:cxnLst/>
            <a:rect l="l" t="t" r="r" b="b"/>
            <a:pathLst>
              <a:path w="873185" h="809743">
                <a:moveTo>
                  <a:pt x="0" y="0"/>
                </a:moveTo>
                <a:lnTo>
                  <a:pt x="873185" y="0"/>
                </a:lnTo>
                <a:lnTo>
                  <a:pt x="873185" y="809744"/>
                </a:lnTo>
                <a:lnTo>
                  <a:pt x="0" y="80974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id="29" name="Freeform 29"/>
          <p:cNvSpPr/>
          <p:nvPr/>
        </p:nvSpPr>
        <p:spPr>
          <a:xfrm rot="5400000">
            <a:off x="25234" y="-126409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id="30" name="Freeform 30"/>
          <p:cNvSpPr/>
          <p:nvPr/>
        </p:nvSpPr>
        <p:spPr>
          <a:xfrm rot="5400000">
            <a:off x="-596073" y="2355298"/>
            <a:ext cx="873185" cy="809743"/>
          </a:xfrm>
          <a:custGeom>
            <a:avLst/>
            <a:gdLst/>
            <a:ahLst/>
            <a:cxnLst/>
            <a:rect l="l" t="t" r="r" b="b"/>
            <a:pathLst>
              <a:path w="873185" h="809743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pic>
        <p:nvPicPr>
          <p:cNvPr id="6" name="Picture 5" descr="لقطة شاشة 2025-09-08 22015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725400" y="800100"/>
            <a:ext cx="4114800" cy="4332605"/>
          </a:xfrm>
          <a:prstGeom prst="rect">
            <a:avLst/>
          </a:prstGeom>
        </p:spPr>
      </p:pic>
    </p:spTree>
  </p:cSld>
  <p:clrMapOvr>
    <a:masterClrMapping/>
  </p:clrMapOvr>
  <p:transition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3A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2057400" y="8229600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5474194" y="-2813806"/>
            <a:ext cx="5627611" cy="5627611"/>
          </a:xfrm>
          <a:custGeom>
            <a:avLst/>
            <a:gdLst/>
            <a:ahLst/>
            <a:cxnLst/>
            <a:rect l="l" t="t" r="r" b="b"/>
            <a:pathLst>
              <a:path w="5627611" h="5627611">
                <a:moveTo>
                  <a:pt x="0" y="0"/>
                </a:moveTo>
                <a:lnTo>
                  <a:pt x="5627612" y="0"/>
                </a:lnTo>
                <a:lnTo>
                  <a:pt x="5627612" y="5627612"/>
                </a:lnTo>
                <a:lnTo>
                  <a:pt x="0" y="5627612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6299903" y="5587390"/>
            <a:ext cx="1852564" cy="1852564"/>
          </a:xfrm>
          <a:custGeom>
            <a:avLst/>
            <a:gdLst/>
            <a:ahLst/>
            <a:cxnLst/>
            <a:rect l="l" t="t" r="r" b="b"/>
            <a:pathLst>
              <a:path w="1852564" h="1852564">
                <a:moveTo>
                  <a:pt x="0" y="0"/>
                </a:moveTo>
                <a:lnTo>
                  <a:pt x="1852564" y="0"/>
                </a:lnTo>
                <a:lnTo>
                  <a:pt x="1852564" y="1852564"/>
                </a:lnTo>
                <a:lnTo>
                  <a:pt x="0" y="1852564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0117371" y="5587390"/>
            <a:ext cx="1852564" cy="1852564"/>
          </a:xfrm>
          <a:custGeom>
            <a:avLst/>
            <a:gdLst/>
            <a:ahLst/>
            <a:cxnLst/>
            <a:rect l="l" t="t" r="r" b="b"/>
            <a:pathLst>
              <a:path w="1852564" h="1852564">
                <a:moveTo>
                  <a:pt x="0" y="0"/>
                </a:moveTo>
                <a:lnTo>
                  <a:pt x="1852564" y="0"/>
                </a:lnTo>
                <a:lnTo>
                  <a:pt x="1852564" y="1852564"/>
                </a:lnTo>
                <a:lnTo>
                  <a:pt x="0" y="1852564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0117371" y="2851915"/>
            <a:ext cx="1852564" cy="1852564"/>
          </a:xfrm>
          <a:custGeom>
            <a:avLst/>
            <a:gdLst/>
            <a:ahLst/>
            <a:cxnLst/>
            <a:rect l="l" t="t" r="r" b="b"/>
            <a:pathLst>
              <a:path w="1852564" h="1852564">
                <a:moveTo>
                  <a:pt x="0" y="0"/>
                </a:moveTo>
                <a:lnTo>
                  <a:pt x="1852564" y="0"/>
                </a:lnTo>
                <a:lnTo>
                  <a:pt x="1852564" y="1852564"/>
                </a:lnTo>
                <a:lnTo>
                  <a:pt x="0" y="1852564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6299903" y="2851915"/>
            <a:ext cx="1852564" cy="1852564"/>
          </a:xfrm>
          <a:custGeom>
            <a:avLst/>
            <a:gdLst/>
            <a:ahLst/>
            <a:cxnLst/>
            <a:rect l="l" t="t" r="r" b="b"/>
            <a:pathLst>
              <a:path w="1852564" h="1852564">
                <a:moveTo>
                  <a:pt x="0" y="0"/>
                </a:moveTo>
                <a:lnTo>
                  <a:pt x="1852564" y="0"/>
                </a:lnTo>
                <a:lnTo>
                  <a:pt x="1852564" y="1852564"/>
                </a:lnTo>
                <a:lnTo>
                  <a:pt x="0" y="1852564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grpSp>
        <p:nvGrpSpPr>
          <p:cNvPr id="8" name="Group 8"/>
          <p:cNvGrpSpPr/>
          <p:nvPr/>
        </p:nvGrpSpPr>
        <p:grpSpPr>
          <a:xfrm rot="0">
            <a:off x="0" y="3761446"/>
            <a:ext cx="18288000" cy="2764107"/>
            <a:chOff x="0" y="0"/>
            <a:chExt cx="4627261" cy="699379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4627261" cy="699379"/>
            </a:xfrm>
            <a:custGeom>
              <a:avLst/>
              <a:gdLst/>
              <a:ahLst/>
              <a:cxnLst/>
              <a:rect l="l" t="t" r="r" b="b"/>
              <a:pathLst>
                <a:path w="4627261" h="699379">
                  <a:moveTo>
                    <a:pt x="0" y="0"/>
                  </a:moveTo>
                  <a:lnTo>
                    <a:pt x="4627261" y="0"/>
                  </a:lnTo>
                  <a:lnTo>
                    <a:pt x="4627261" y="699379"/>
                  </a:lnTo>
                  <a:lnTo>
                    <a:pt x="0" y="699379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4627261" cy="73747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11" name="Freeform 11"/>
          <p:cNvSpPr/>
          <p:nvPr/>
        </p:nvSpPr>
        <p:spPr>
          <a:xfrm>
            <a:off x="15684524" y="2243515"/>
            <a:ext cx="1003768" cy="930839"/>
          </a:xfrm>
          <a:custGeom>
            <a:avLst/>
            <a:gdLst/>
            <a:ahLst/>
            <a:cxnLst/>
            <a:rect l="l" t="t" r="r" b="b"/>
            <a:pathLst>
              <a:path w="1003768" h="930839">
                <a:moveTo>
                  <a:pt x="0" y="0"/>
                </a:moveTo>
                <a:lnTo>
                  <a:pt x="1003768" y="0"/>
                </a:lnTo>
                <a:lnTo>
                  <a:pt x="1003768" y="930838"/>
                </a:lnTo>
                <a:lnTo>
                  <a:pt x="0" y="9308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6079498" y="368608"/>
            <a:ext cx="1423618" cy="1320184"/>
          </a:xfrm>
          <a:custGeom>
            <a:avLst/>
            <a:gdLst/>
            <a:ahLst/>
            <a:cxnLst/>
            <a:rect l="l" t="t" r="r" b="b"/>
            <a:pathLst>
              <a:path w="1423618" h="1320184">
                <a:moveTo>
                  <a:pt x="0" y="0"/>
                </a:moveTo>
                <a:lnTo>
                  <a:pt x="1423618" y="0"/>
                </a:lnTo>
                <a:lnTo>
                  <a:pt x="1423618" y="1320184"/>
                </a:lnTo>
                <a:lnTo>
                  <a:pt x="0" y="132018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5274990" y="1382935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9" y="0"/>
                </a:lnTo>
                <a:lnTo>
                  <a:pt x="589829" y="546973"/>
                </a:lnTo>
                <a:lnTo>
                  <a:pt x="0" y="5469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-211839" y="9504763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2726839" y="9057472"/>
            <a:ext cx="834893" cy="774233"/>
          </a:xfrm>
          <a:custGeom>
            <a:avLst/>
            <a:gdLst/>
            <a:ahLst/>
            <a:cxnLst/>
            <a:rect l="l" t="t" r="r" b="b"/>
            <a:pathLst>
              <a:path w="834893" h="774233">
                <a:moveTo>
                  <a:pt x="0" y="0"/>
                </a:moveTo>
                <a:lnTo>
                  <a:pt x="834893" y="0"/>
                </a:lnTo>
                <a:lnTo>
                  <a:pt x="834893" y="774233"/>
                </a:lnTo>
                <a:lnTo>
                  <a:pt x="0" y="77423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6829024" y="9258300"/>
            <a:ext cx="794321" cy="736609"/>
          </a:xfrm>
          <a:custGeom>
            <a:avLst/>
            <a:gdLst/>
            <a:ahLst/>
            <a:cxnLst/>
            <a:rect l="l" t="t" r="r" b="b"/>
            <a:pathLst>
              <a:path w="794321" h="736609">
                <a:moveTo>
                  <a:pt x="0" y="0"/>
                </a:moveTo>
                <a:lnTo>
                  <a:pt x="794321" y="0"/>
                </a:lnTo>
                <a:lnTo>
                  <a:pt x="794321" y="736609"/>
                </a:lnTo>
                <a:lnTo>
                  <a:pt x="0" y="73660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17259300" y="-323239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12668315" y="9304993"/>
            <a:ext cx="873185" cy="809743"/>
          </a:xfrm>
          <a:custGeom>
            <a:avLst/>
            <a:gdLst/>
            <a:ahLst/>
            <a:cxnLst/>
            <a:rect l="l" t="t" r="r" b="b"/>
            <a:pathLst>
              <a:path w="873185" h="809743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4675775" y="9304993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9366621" y="9491166"/>
            <a:ext cx="873185" cy="809743"/>
          </a:xfrm>
          <a:custGeom>
            <a:avLst/>
            <a:gdLst/>
            <a:ahLst/>
            <a:cxnLst/>
            <a:rect l="l" t="t" r="r" b="b"/>
            <a:pathLst>
              <a:path w="873185" h="809743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0515467" y="9090807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1615006" y="3761446"/>
            <a:ext cx="3844139" cy="2768309"/>
          </a:xfrm>
          <a:custGeom>
            <a:avLst/>
            <a:gdLst/>
            <a:ahLst/>
            <a:cxnLst/>
            <a:rect l="l" t="t" r="r" b="b"/>
            <a:pathLst>
              <a:path w="3844139" h="2768309">
                <a:moveTo>
                  <a:pt x="0" y="0"/>
                </a:moveTo>
                <a:lnTo>
                  <a:pt x="3844139" y="0"/>
                </a:lnTo>
                <a:lnTo>
                  <a:pt x="3844139" y="2768310"/>
                </a:lnTo>
                <a:lnTo>
                  <a:pt x="0" y="276831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7820" b="-7668"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12854334" y="3778197"/>
            <a:ext cx="3104454" cy="2768309"/>
          </a:xfrm>
          <a:custGeom>
            <a:avLst/>
            <a:gdLst/>
            <a:ahLst/>
            <a:cxnLst/>
            <a:rect l="l" t="t" r="r" b="b"/>
            <a:pathLst>
              <a:path w="3104454" h="2768309">
                <a:moveTo>
                  <a:pt x="0" y="0"/>
                </a:moveTo>
                <a:lnTo>
                  <a:pt x="3104454" y="0"/>
                </a:lnTo>
                <a:lnTo>
                  <a:pt x="3104454" y="2768309"/>
                </a:lnTo>
                <a:lnTo>
                  <a:pt x="0" y="276830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5585" b="-5433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-365320" y="340326"/>
            <a:ext cx="794321" cy="736609"/>
          </a:xfrm>
          <a:custGeom>
            <a:avLst/>
            <a:gdLst/>
            <a:ahLst/>
            <a:cxnLst/>
            <a:rect l="l" t="t" r="r" b="b"/>
            <a:pathLst>
              <a:path w="794321" h="736609">
                <a:moveTo>
                  <a:pt x="0" y="0"/>
                </a:moveTo>
                <a:lnTo>
                  <a:pt x="794321" y="0"/>
                </a:lnTo>
                <a:lnTo>
                  <a:pt x="794321" y="736609"/>
                </a:lnTo>
                <a:lnTo>
                  <a:pt x="0" y="73660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-54639" y="1155821"/>
            <a:ext cx="834893" cy="774233"/>
          </a:xfrm>
          <a:custGeom>
            <a:avLst/>
            <a:gdLst/>
            <a:ahLst/>
            <a:cxnLst/>
            <a:rect l="l" t="t" r="r" b="b"/>
            <a:pathLst>
              <a:path w="834893" h="774233">
                <a:moveTo>
                  <a:pt x="0" y="0"/>
                </a:moveTo>
                <a:lnTo>
                  <a:pt x="834893" y="0"/>
                </a:lnTo>
                <a:lnTo>
                  <a:pt x="834893" y="774233"/>
                </a:lnTo>
                <a:lnTo>
                  <a:pt x="0" y="77423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846539" y="1930054"/>
            <a:ext cx="542660" cy="503233"/>
          </a:xfrm>
          <a:custGeom>
            <a:avLst/>
            <a:gdLst/>
            <a:ahLst/>
            <a:cxnLst/>
            <a:rect l="l" t="t" r="r" b="b"/>
            <a:pathLst>
              <a:path w="542660" h="503233">
                <a:moveTo>
                  <a:pt x="0" y="0"/>
                </a:moveTo>
                <a:lnTo>
                  <a:pt x="542661" y="0"/>
                </a:lnTo>
                <a:lnTo>
                  <a:pt x="542661" y="503232"/>
                </a:lnTo>
                <a:lnTo>
                  <a:pt x="0" y="50323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grpSp>
        <p:nvGrpSpPr>
          <p:cNvPr id="27" name="Group 27"/>
          <p:cNvGrpSpPr/>
          <p:nvPr/>
        </p:nvGrpSpPr>
        <p:grpSpPr>
          <a:xfrm rot="0">
            <a:off x="7226185" y="1688792"/>
            <a:ext cx="3817468" cy="6844041"/>
            <a:chOff x="0" y="0"/>
            <a:chExt cx="1005424" cy="1802546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1005424" cy="1802546"/>
            </a:xfrm>
            <a:custGeom>
              <a:avLst/>
              <a:gdLst/>
              <a:ahLst/>
              <a:cxnLst/>
              <a:rect l="l" t="t" r="r" b="b"/>
              <a:pathLst>
                <a:path w="1005424" h="1802546">
                  <a:moveTo>
                    <a:pt x="103429" y="0"/>
                  </a:moveTo>
                  <a:lnTo>
                    <a:pt x="901994" y="0"/>
                  </a:lnTo>
                  <a:cubicBezTo>
                    <a:pt x="929426" y="0"/>
                    <a:pt x="955733" y="10897"/>
                    <a:pt x="975130" y="30294"/>
                  </a:cubicBezTo>
                  <a:cubicBezTo>
                    <a:pt x="994527" y="49690"/>
                    <a:pt x="1005424" y="75998"/>
                    <a:pt x="1005424" y="103429"/>
                  </a:cubicBezTo>
                  <a:lnTo>
                    <a:pt x="1005424" y="1699116"/>
                  </a:lnTo>
                  <a:cubicBezTo>
                    <a:pt x="1005424" y="1756239"/>
                    <a:pt x="959117" y="1802546"/>
                    <a:pt x="901994" y="1802546"/>
                  </a:cubicBezTo>
                  <a:lnTo>
                    <a:pt x="103429" y="1802546"/>
                  </a:lnTo>
                  <a:cubicBezTo>
                    <a:pt x="46307" y="1802546"/>
                    <a:pt x="0" y="1756239"/>
                    <a:pt x="0" y="1699116"/>
                  </a:cubicBezTo>
                  <a:lnTo>
                    <a:pt x="0" y="103429"/>
                  </a:lnTo>
                  <a:cubicBezTo>
                    <a:pt x="0" y="46307"/>
                    <a:pt x="46307" y="0"/>
                    <a:pt x="103429" y="0"/>
                  </a:cubicBez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id="29" name="TextBox 29"/>
            <p:cNvSpPr txBox="1"/>
            <p:nvPr/>
          </p:nvSpPr>
          <p:spPr>
            <a:xfrm>
              <a:off x="0" y="-38100"/>
              <a:ext cx="1005424" cy="184064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31" name="TextBox 31"/>
          <p:cNvSpPr txBox="1"/>
          <p:nvPr/>
        </p:nvSpPr>
        <p:spPr>
          <a:xfrm>
            <a:off x="16957777" y="9338310"/>
            <a:ext cx="1330223" cy="948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80"/>
              </a:lnSpc>
              <a:spcBef>
                <a:spcPct val="0"/>
              </a:spcBef>
            </a:pPr>
            <a:r>
              <a:rPr lang="en-US" sz="6000" b="1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2-9</a:t>
            </a:r>
            <a:endParaRPr lang="en-US" sz="6000" b="1" spc="-312">
              <a:solidFill>
                <a:srgbClr val="FAECCF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32" name="TextBox 32"/>
          <p:cNvSpPr txBox="1"/>
          <p:nvPr/>
        </p:nvSpPr>
        <p:spPr>
          <a:xfrm>
            <a:off x="5985102" y="-152400"/>
            <a:ext cx="6317795" cy="13684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  <a:spcBef>
                <a:spcPct val="0"/>
              </a:spcBef>
            </a:pPr>
            <a:r>
              <a:rPr lang="en-US" sz="8000" spc="-416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Sensors</a:t>
            </a:r>
            <a:endParaRPr lang="en-US" sz="8000" spc="-416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33" name="TextBox 33"/>
          <p:cNvSpPr txBox="1"/>
          <p:nvPr/>
        </p:nvSpPr>
        <p:spPr>
          <a:xfrm>
            <a:off x="738732" y="6411254"/>
            <a:ext cx="5705478" cy="1028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Ultrasonic </a:t>
            </a:r>
            <a:endParaRPr lang="en-US" sz="6000" spc="-312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34" name="TextBox 34"/>
          <p:cNvSpPr txBox="1"/>
          <p:nvPr/>
        </p:nvSpPr>
        <p:spPr>
          <a:xfrm>
            <a:off x="11553822" y="6428004"/>
            <a:ext cx="5705478" cy="1028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IR</a:t>
            </a:r>
            <a:endParaRPr lang="en-US" sz="6000" spc="-312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pic>
        <p:nvPicPr>
          <p:cNvPr id="35" name="Picture 34" descr="ultra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9400" y="1333500"/>
            <a:ext cx="4826635" cy="3620135"/>
          </a:xfrm>
          <a:prstGeom prst="rect">
            <a:avLst/>
          </a:prstGeom>
        </p:spPr>
      </p:pic>
      <p:pic>
        <p:nvPicPr>
          <p:cNvPr id="36" name="Picture 35" descr="ir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82230" y="4991100"/>
            <a:ext cx="2833370" cy="3778250"/>
          </a:xfrm>
          <a:prstGeom prst="rect">
            <a:avLst/>
          </a:prstGeo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t="-38888" b="-38888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5473883" y="-2814117"/>
            <a:ext cx="5628235" cy="5628235"/>
          </a:xfrm>
          <a:custGeom>
            <a:avLst/>
            <a:gdLst/>
            <a:ahLst/>
            <a:cxnLst/>
            <a:rect l="l" t="t" r="r" b="b"/>
            <a:pathLst>
              <a:path w="5628235" h="5628235">
                <a:moveTo>
                  <a:pt x="0" y="0"/>
                </a:moveTo>
                <a:lnTo>
                  <a:pt x="5628234" y="0"/>
                </a:lnTo>
                <a:lnTo>
                  <a:pt x="5628234" y="5628234"/>
                </a:lnTo>
                <a:lnTo>
                  <a:pt x="0" y="56282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-6509159" y="3777841"/>
            <a:ext cx="13018319" cy="13018319"/>
          </a:xfrm>
          <a:custGeom>
            <a:avLst/>
            <a:gdLst/>
            <a:ahLst/>
            <a:cxnLst/>
            <a:rect l="l" t="t" r="r" b="b"/>
            <a:pathLst>
              <a:path w="13018319" h="13018319">
                <a:moveTo>
                  <a:pt x="0" y="0"/>
                </a:moveTo>
                <a:lnTo>
                  <a:pt x="13018318" y="0"/>
                </a:lnTo>
                <a:lnTo>
                  <a:pt x="13018318" y="13018318"/>
                </a:lnTo>
                <a:lnTo>
                  <a:pt x="0" y="1301831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5400000">
            <a:off x="17226072" y="3424971"/>
            <a:ext cx="727098" cy="789283"/>
          </a:xfrm>
          <a:custGeom>
            <a:avLst/>
            <a:gdLst/>
            <a:ahLst/>
            <a:cxnLst/>
            <a:rect l="l" t="t" r="r" b="b"/>
            <a:pathLst>
              <a:path w="727098" h="789283">
                <a:moveTo>
                  <a:pt x="0" y="0"/>
                </a:moveTo>
                <a:lnTo>
                  <a:pt x="727097" y="0"/>
                </a:lnTo>
                <a:lnTo>
                  <a:pt x="727097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0" name="Freeform 10"/>
          <p:cNvSpPr/>
          <p:nvPr/>
        </p:nvSpPr>
        <p:spPr>
          <a:xfrm rot="5400000">
            <a:off x="18069018" y="5415564"/>
            <a:ext cx="586705" cy="636883"/>
          </a:xfrm>
          <a:custGeom>
            <a:avLst/>
            <a:gdLst/>
            <a:ahLst/>
            <a:cxnLst/>
            <a:rect l="l" t="t" r="r" b="b"/>
            <a:pathLst>
              <a:path w="586705" h="636883">
                <a:moveTo>
                  <a:pt x="0" y="0"/>
                </a:moveTo>
                <a:lnTo>
                  <a:pt x="586705" y="0"/>
                </a:lnTo>
                <a:lnTo>
                  <a:pt x="586705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1" name="Freeform 11"/>
          <p:cNvSpPr/>
          <p:nvPr/>
        </p:nvSpPr>
        <p:spPr>
          <a:xfrm rot="-10800000">
            <a:off x="9371061" y="-727704"/>
            <a:ext cx="727098" cy="789283"/>
          </a:xfrm>
          <a:custGeom>
            <a:avLst/>
            <a:gdLst/>
            <a:ahLst/>
            <a:cxnLst/>
            <a:rect l="l" t="t" r="r" b="b"/>
            <a:pathLst>
              <a:path w="727098" h="789283">
                <a:moveTo>
                  <a:pt x="0" y="0"/>
                </a:moveTo>
                <a:lnTo>
                  <a:pt x="727097" y="0"/>
                </a:lnTo>
                <a:lnTo>
                  <a:pt x="727097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2" name="Freeform 12"/>
          <p:cNvSpPr/>
          <p:nvPr/>
        </p:nvSpPr>
        <p:spPr>
          <a:xfrm rot="-10800000">
            <a:off x="4984094" y="-368851"/>
            <a:ext cx="793036" cy="860860"/>
          </a:xfrm>
          <a:custGeom>
            <a:avLst/>
            <a:gdLst/>
            <a:ahLst/>
            <a:cxnLst/>
            <a:rect l="l" t="t" r="r" b="b"/>
            <a:pathLst>
              <a:path w="793036" h="860860">
                <a:moveTo>
                  <a:pt x="0" y="0"/>
                </a:moveTo>
                <a:lnTo>
                  <a:pt x="793036" y="0"/>
                </a:lnTo>
                <a:lnTo>
                  <a:pt x="793036" y="860861"/>
                </a:lnTo>
                <a:lnTo>
                  <a:pt x="0" y="86086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3" name="Freeform 13"/>
          <p:cNvSpPr/>
          <p:nvPr/>
        </p:nvSpPr>
        <p:spPr>
          <a:xfrm rot="-10800000">
            <a:off x="7526865" y="121247"/>
            <a:ext cx="586705" cy="636883"/>
          </a:xfrm>
          <a:custGeom>
            <a:avLst/>
            <a:gdLst/>
            <a:ahLst/>
            <a:cxnLst/>
            <a:rect l="l" t="t" r="r" b="b"/>
            <a:pathLst>
              <a:path w="586705" h="636883">
                <a:moveTo>
                  <a:pt x="0" y="0"/>
                </a:moveTo>
                <a:lnTo>
                  <a:pt x="586704" y="0"/>
                </a:lnTo>
                <a:lnTo>
                  <a:pt x="586704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4" name="Freeform 14"/>
          <p:cNvSpPr/>
          <p:nvPr/>
        </p:nvSpPr>
        <p:spPr>
          <a:xfrm rot="-10800000">
            <a:off x="9373590" y="398443"/>
            <a:ext cx="524209" cy="569042"/>
          </a:xfrm>
          <a:custGeom>
            <a:avLst/>
            <a:gdLst/>
            <a:ahLst/>
            <a:cxnLst/>
            <a:rect l="l" t="t" r="r" b="b"/>
            <a:pathLst>
              <a:path w="524209" h="569042">
                <a:moveTo>
                  <a:pt x="0" y="0"/>
                </a:moveTo>
                <a:lnTo>
                  <a:pt x="524210" y="0"/>
                </a:lnTo>
                <a:lnTo>
                  <a:pt x="524210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5" name="Freeform 15"/>
          <p:cNvSpPr/>
          <p:nvPr/>
        </p:nvSpPr>
        <p:spPr>
          <a:xfrm rot="-10800000">
            <a:off x="10098158" y="-144873"/>
            <a:ext cx="586705" cy="636883"/>
          </a:xfrm>
          <a:custGeom>
            <a:avLst/>
            <a:gdLst/>
            <a:ahLst/>
            <a:cxnLst/>
            <a:rect l="l" t="t" r="r" b="b"/>
            <a:pathLst>
              <a:path w="586705" h="636883">
                <a:moveTo>
                  <a:pt x="0" y="0"/>
                </a:moveTo>
                <a:lnTo>
                  <a:pt x="586705" y="0"/>
                </a:lnTo>
                <a:lnTo>
                  <a:pt x="586705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6" name="Freeform 16"/>
          <p:cNvSpPr/>
          <p:nvPr/>
        </p:nvSpPr>
        <p:spPr>
          <a:xfrm rot="-10800000">
            <a:off x="8541617" y="9714222"/>
            <a:ext cx="602383" cy="653902"/>
          </a:xfrm>
          <a:custGeom>
            <a:avLst/>
            <a:gdLst/>
            <a:ahLst/>
            <a:cxnLst/>
            <a:rect l="l" t="t" r="r" b="b"/>
            <a:pathLst>
              <a:path w="602383" h="653902">
                <a:moveTo>
                  <a:pt x="0" y="0"/>
                </a:moveTo>
                <a:lnTo>
                  <a:pt x="602383" y="0"/>
                </a:lnTo>
                <a:lnTo>
                  <a:pt x="602383" y="653901"/>
                </a:lnTo>
                <a:lnTo>
                  <a:pt x="0" y="65390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12686215" y="9401275"/>
            <a:ext cx="793036" cy="860860"/>
          </a:xfrm>
          <a:custGeom>
            <a:avLst/>
            <a:gdLst/>
            <a:ahLst/>
            <a:cxnLst/>
            <a:rect l="l" t="t" r="r" b="b"/>
            <a:pathLst>
              <a:path w="793036" h="860860">
                <a:moveTo>
                  <a:pt x="0" y="0"/>
                </a:moveTo>
                <a:lnTo>
                  <a:pt x="793036" y="0"/>
                </a:lnTo>
                <a:lnTo>
                  <a:pt x="793036" y="860860"/>
                </a:lnTo>
                <a:lnTo>
                  <a:pt x="0" y="86086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10601565" y="9472130"/>
            <a:ext cx="524209" cy="569042"/>
          </a:xfrm>
          <a:custGeom>
            <a:avLst/>
            <a:gdLst/>
            <a:ahLst/>
            <a:cxnLst/>
            <a:rect l="l" t="t" r="r" b="b"/>
            <a:pathLst>
              <a:path w="524209" h="569042">
                <a:moveTo>
                  <a:pt x="0" y="0"/>
                </a:moveTo>
                <a:lnTo>
                  <a:pt x="524209" y="0"/>
                </a:lnTo>
                <a:lnTo>
                  <a:pt x="524209" y="569043"/>
                </a:lnTo>
                <a:lnTo>
                  <a:pt x="0" y="5690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-262494" y="6524259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2202153" y="9472130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622842" y="9424081"/>
            <a:ext cx="448157" cy="415596"/>
          </a:xfrm>
          <a:custGeom>
            <a:avLst/>
            <a:gdLst/>
            <a:ahLst/>
            <a:cxnLst/>
            <a:rect l="l" t="t" r="r" b="b"/>
            <a:pathLst>
              <a:path w="448157" h="415596">
                <a:moveTo>
                  <a:pt x="0" y="0"/>
                </a:moveTo>
                <a:lnTo>
                  <a:pt x="448156" y="0"/>
                </a:lnTo>
                <a:lnTo>
                  <a:pt x="448156" y="415595"/>
                </a:lnTo>
                <a:lnTo>
                  <a:pt x="0" y="41559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17232334" y="-222967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6733829" y="9937693"/>
            <a:ext cx="793036" cy="860860"/>
          </a:xfrm>
          <a:custGeom>
            <a:avLst/>
            <a:gdLst/>
            <a:ahLst/>
            <a:cxnLst/>
            <a:rect l="l" t="t" r="r" b="b"/>
            <a:pathLst>
              <a:path w="793036" h="860860">
                <a:moveTo>
                  <a:pt x="0" y="0"/>
                </a:moveTo>
                <a:lnTo>
                  <a:pt x="793036" y="0"/>
                </a:lnTo>
                <a:lnTo>
                  <a:pt x="793036" y="860861"/>
                </a:lnTo>
                <a:lnTo>
                  <a:pt x="0" y="86086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pic>
        <p:nvPicPr>
          <p:cNvPr id="25" name="Picture 24" descr="relay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53800" y="2049780"/>
            <a:ext cx="3460750" cy="3460750"/>
          </a:xfrm>
          <a:prstGeom prst="rect">
            <a:avLst/>
          </a:prstGeom>
        </p:spPr>
      </p:pic>
      <p:sp>
        <p:nvSpPr>
          <p:cNvPr id="26" name="Text Box 25"/>
          <p:cNvSpPr txBox="1"/>
          <p:nvPr/>
        </p:nvSpPr>
        <p:spPr>
          <a:xfrm>
            <a:off x="9220200" y="5676900"/>
            <a:ext cx="5563870" cy="40417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>
              <a:lnSpc>
                <a:spcPts val="8400"/>
              </a:lnSpc>
              <a:buClrTx/>
              <a:buSzTx/>
              <a:buFontTx/>
            </a:pPr>
            <a:r>
              <a:rPr lang="en-US" sz="6000" spc="-312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Two Channel 5V Relay Module</a:t>
            </a:r>
            <a:endParaRPr lang="en-US" sz="6000" spc="-312">
              <a:solidFill>
                <a:srgbClr val="492A11"/>
              </a:solidFill>
              <a:latin typeface="Garet"/>
              <a:ea typeface="Garet"/>
              <a:cs typeface="Garet"/>
              <a:sym typeface="Garet"/>
            </a:endParaRPr>
          </a:p>
          <a:p>
            <a:endParaRPr lang="en-US" sz="6000" spc="-312">
              <a:solidFill>
                <a:srgbClr val="492A11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pic>
        <p:nvPicPr>
          <p:cNvPr id="27" name="Picture 26" descr="pop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849600" y="-129540"/>
            <a:ext cx="2339975" cy="2339975"/>
          </a:xfrm>
          <a:prstGeom prst="rect">
            <a:avLst/>
          </a:prstGeom>
        </p:spPr>
      </p:pic>
      <p:pic>
        <p:nvPicPr>
          <p:cNvPr id="8" name="Picture 7" descr="coolfan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81200" y="1952625"/>
            <a:ext cx="3594735" cy="3557905"/>
          </a:xfrm>
          <a:prstGeom prst="rect">
            <a:avLst/>
          </a:prstGeom>
        </p:spPr>
      </p:pic>
      <p:sp>
        <p:nvSpPr>
          <p:cNvPr id="28" name="Text Box 27"/>
          <p:cNvSpPr txBox="1"/>
          <p:nvPr/>
        </p:nvSpPr>
        <p:spPr>
          <a:xfrm>
            <a:off x="1752600" y="5676900"/>
            <a:ext cx="4017645" cy="33978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>
              <a:lnSpc>
                <a:spcPts val="8400"/>
              </a:lnSpc>
              <a:buClrTx/>
              <a:buSzTx/>
              <a:buFontTx/>
            </a:pPr>
            <a:r>
              <a:rPr lang="en-US" sz="6000" spc="-312">
                <a:solidFill>
                  <a:srgbClr val="492A11"/>
                </a:solidFill>
                <a:latin typeface="Garet"/>
                <a:ea typeface="Garet"/>
                <a:cs typeface="Garet"/>
              </a:rPr>
              <a:t>12v Fan for cleaning</a:t>
            </a:r>
            <a:endParaRPr lang="en-US" sz="6000" spc="-312">
              <a:solidFill>
                <a:srgbClr val="492A11"/>
              </a:solidFill>
              <a:latin typeface="Garet"/>
              <a:ea typeface="Garet"/>
              <a:cs typeface="Garet"/>
            </a:endParaRPr>
          </a:p>
        </p:txBody>
      </p:sp>
    </p:spTree>
  </p:cSld>
  <p:clrMapOvr>
    <a:masterClrMapping/>
  </p:clrMapOvr>
  <p:transition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3A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2057400" y="8229600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7104204" y="235089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6437454" y="-2057400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10800000">
            <a:off x="-381130" y="83432"/>
            <a:ext cx="1003768" cy="930839"/>
          </a:xfrm>
          <a:custGeom>
            <a:avLst/>
            <a:gdLst/>
            <a:ahLst/>
            <a:cxnLst/>
            <a:rect l="l" t="t" r="r" b="b"/>
            <a:pathLst>
              <a:path w="1003768" h="930839">
                <a:moveTo>
                  <a:pt x="0" y="0"/>
                </a:moveTo>
                <a:lnTo>
                  <a:pt x="1003768" y="0"/>
                </a:lnTo>
                <a:lnTo>
                  <a:pt x="1003768" y="930839"/>
                </a:lnTo>
                <a:lnTo>
                  <a:pt x="0" y="9308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6" name="Freeform 6"/>
          <p:cNvSpPr/>
          <p:nvPr/>
        </p:nvSpPr>
        <p:spPr>
          <a:xfrm rot="-10800000">
            <a:off x="1555320" y="3344280"/>
            <a:ext cx="1119862" cy="1038498"/>
          </a:xfrm>
          <a:custGeom>
            <a:avLst/>
            <a:gdLst/>
            <a:ahLst/>
            <a:cxnLst/>
            <a:rect l="l" t="t" r="r" b="b"/>
            <a:pathLst>
              <a:path w="1119862" h="1038498">
                <a:moveTo>
                  <a:pt x="0" y="0"/>
                </a:moveTo>
                <a:lnTo>
                  <a:pt x="1119862" y="0"/>
                </a:lnTo>
                <a:lnTo>
                  <a:pt x="1119862" y="1038497"/>
                </a:lnTo>
                <a:lnTo>
                  <a:pt x="0" y="103849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grpSp>
        <p:nvGrpSpPr>
          <p:cNvPr id="7" name="Group 7"/>
          <p:cNvGrpSpPr/>
          <p:nvPr/>
        </p:nvGrpSpPr>
        <p:grpSpPr>
          <a:xfrm rot="-5400000">
            <a:off x="6563153" y="-6563153"/>
            <a:ext cx="5161694" cy="18288000"/>
            <a:chOff x="0" y="0"/>
            <a:chExt cx="1306021" cy="4627261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306021" cy="4627261"/>
            </a:xfrm>
            <a:custGeom>
              <a:avLst/>
              <a:gdLst/>
              <a:ahLst/>
              <a:cxnLst/>
              <a:rect l="l" t="t" r="r" b="b"/>
              <a:pathLst>
                <a:path w="1306021" h="4627261">
                  <a:moveTo>
                    <a:pt x="0" y="0"/>
                  </a:moveTo>
                  <a:lnTo>
                    <a:pt x="1306021" y="0"/>
                  </a:lnTo>
                  <a:lnTo>
                    <a:pt x="1306021" y="4627261"/>
                  </a:lnTo>
                  <a:lnTo>
                    <a:pt x="0" y="4627261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1306021" cy="46653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10" name="Freeform 10"/>
          <p:cNvSpPr/>
          <p:nvPr/>
        </p:nvSpPr>
        <p:spPr>
          <a:xfrm>
            <a:off x="-551761" y="9110037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7731849" y="-483017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309835" y="10014912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6230600" y="-2043305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-2057400" y="3104294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-2112166" y="3311924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-557941" y="6924700"/>
            <a:ext cx="1003768" cy="930839"/>
          </a:xfrm>
          <a:custGeom>
            <a:avLst/>
            <a:gdLst/>
            <a:ahLst/>
            <a:cxnLst/>
            <a:rect l="l" t="t" r="r" b="b"/>
            <a:pathLst>
              <a:path w="1003768" h="930839">
                <a:moveTo>
                  <a:pt x="0" y="0"/>
                </a:moveTo>
                <a:lnTo>
                  <a:pt x="1003768" y="0"/>
                </a:lnTo>
                <a:lnTo>
                  <a:pt x="1003768" y="930839"/>
                </a:lnTo>
                <a:lnTo>
                  <a:pt x="0" y="9308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17" name="Freeform 17"/>
          <p:cNvSpPr/>
          <p:nvPr/>
        </p:nvSpPr>
        <p:spPr>
          <a:xfrm rot="-10800000">
            <a:off x="48099" y="5369324"/>
            <a:ext cx="854372" cy="792297"/>
          </a:xfrm>
          <a:custGeom>
            <a:avLst/>
            <a:gdLst/>
            <a:ahLst/>
            <a:cxnLst/>
            <a:rect l="l" t="t" r="r" b="b"/>
            <a:pathLst>
              <a:path w="854372" h="792297">
                <a:moveTo>
                  <a:pt x="0" y="0"/>
                </a:moveTo>
                <a:lnTo>
                  <a:pt x="854373" y="0"/>
                </a:lnTo>
                <a:lnTo>
                  <a:pt x="854373" y="792297"/>
                </a:lnTo>
                <a:lnTo>
                  <a:pt x="0" y="79229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17738839" y="6328403"/>
            <a:ext cx="549161" cy="509261"/>
          </a:xfrm>
          <a:custGeom>
            <a:avLst/>
            <a:gdLst/>
            <a:ahLst/>
            <a:cxnLst/>
            <a:rect l="l" t="t" r="r" b="b"/>
            <a:pathLst>
              <a:path w="549161" h="509261">
                <a:moveTo>
                  <a:pt x="0" y="0"/>
                </a:moveTo>
                <a:lnTo>
                  <a:pt x="549161" y="0"/>
                </a:lnTo>
                <a:lnTo>
                  <a:pt x="549161" y="509261"/>
                </a:lnTo>
                <a:lnTo>
                  <a:pt x="0" y="50926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16230600" y="3086100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7904952" y="5296535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8"/>
                </a:lnTo>
                <a:lnTo>
                  <a:pt x="0" y="103186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7731849" y="2130834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17164493" y="-695750"/>
            <a:ext cx="1003768" cy="930839"/>
          </a:xfrm>
          <a:custGeom>
            <a:avLst/>
            <a:gdLst/>
            <a:ahLst/>
            <a:cxnLst/>
            <a:rect l="l" t="t" r="r" b="b"/>
            <a:pathLst>
              <a:path w="1003768" h="930839">
                <a:moveTo>
                  <a:pt x="0" y="0"/>
                </a:moveTo>
                <a:lnTo>
                  <a:pt x="1003768" y="0"/>
                </a:lnTo>
                <a:lnTo>
                  <a:pt x="1003768" y="930839"/>
                </a:lnTo>
                <a:lnTo>
                  <a:pt x="0" y="9308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17992970" y="235089"/>
            <a:ext cx="1003768" cy="930839"/>
          </a:xfrm>
          <a:custGeom>
            <a:avLst/>
            <a:gdLst/>
            <a:ahLst/>
            <a:cxnLst/>
            <a:rect l="l" t="t" r="r" b="b"/>
            <a:pathLst>
              <a:path w="1003768" h="930839">
                <a:moveTo>
                  <a:pt x="0" y="0"/>
                </a:moveTo>
                <a:lnTo>
                  <a:pt x="1003768" y="0"/>
                </a:lnTo>
                <a:lnTo>
                  <a:pt x="1003768" y="930839"/>
                </a:lnTo>
                <a:lnTo>
                  <a:pt x="0" y="9308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38597" y="3311924"/>
            <a:ext cx="793036" cy="860860"/>
          </a:xfrm>
          <a:custGeom>
            <a:avLst/>
            <a:gdLst/>
            <a:ahLst/>
            <a:cxnLst/>
            <a:rect l="l" t="t" r="r" b="b"/>
            <a:pathLst>
              <a:path w="793036" h="860860">
                <a:moveTo>
                  <a:pt x="0" y="0"/>
                </a:moveTo>
                <a:lnTo>
                  <a:pt x="793035" y="0"/>
                </a:lnTo>
                <a:lnTo>
                  <a:pt x="793035" y="860860"/>
                </a:lnTo>
                <a:lnTo>
                  <a:pt x="0" y="86086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-861168" y="2106484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-203950" y="1229361"/>
            <a:ext cx="586705" cy="636883"/>
          </a:xfrm>
          <a:custGeom>
            <a:avLst/>
            <a:gdLst/>
            <a:ahLst/>
            <a:cxnLst/>
            <a:rect l="l" t="t" r="r" b="b"/>
            <a:pathLst>
              <a:path w="586705" h="636883">
                <a:moveTo>
                  <a:pt x="0" y="0"/>
                </a:moveTo>
                <a:lnTo>
                  <a:pt x="586705" y="0"/>
                </a:lnTo>
                <a:lnTo>
                  <a:pt x="586705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27" name="Freeform 27"/>
          <p:cNvSpPr/>
          <p:nvPr/>
        </p:nvSpPr>
        <p:spPr>
          <a:xfrm>
            <a:off x="0" y="26042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28" name="Freeform 28"/>
          <p:cNvSpPr/>
          <p:nvPr/>
        </p:nvSpPr>
        <p:spPr>
          <a:xfrm>
            <a:off x="-361311" y="2301842"/>
            <a:ext cx="610509" cy="662723"/>
          </a:xfrm>
          <a:custGeom>
            <a:avLst/>
            <a:gdLst/>
            <a:ahLst/>
            <a:cxnLst/>
            <a:rect l="l" t="t" r="r" b="b"/>
            <a:pathLst>
              <a:path w="610509" h="662723">
                <a:moveTo>
                  <a:pt x="0" y="0"/>
                </a:moveTo>
                <a:lnTo>
                  <a:pt x="610508" y="0"/>
                </a:lnTo>
                <a:lnTo>
                  <a:pt x="610508" y="662723"/>
                </a:lnTo>
                <a:lnTo>
                  <a:pt x="0" y="66272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29" name="Freeform 29"/>
          <p:cNvSpPr/>
          <p:nvPr/>
        </p:nvSpPr>
        <p:spPr>
          <a:xfrm>
            <a:off x="214479" y="8575689"/>
            <a:ext cx="736092" cy="682611"/>
          </a:xfrm>
          <a:custGeom>
            <a:avLst/>
            <a:gdLst/>
            <a:ahLst/>
            <a:cxnLst/>
            <a:rect l="l" t="t" r="r" b="b"/>
            <a:pathLst>
              <a:path w="736092" h="682611">
                <a:moveTo>
                  <a:pt x="0" y="0"/>
                </a:moveTo>
                <a:lnTo>
                  <a:pt x="736092" y="0"/>
                </a:lnTo>
                <a:lnTo>
                  <a:pt x="736092" y="682611"/>
                </a:lnTo>
                <a:lnTo>
                  <a:pt x="0" y="6826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grpSp>
        <p:nvGrpSpPr>
          <p:cNvPr id="30" name="Group 30"/>
          <p:cNvGrpSpPr/>
          <p:nvPr/>
        </p:nvGrpSpPr>
        <p:grpSpPr>
          <a:xfrm rot="0">
            <a:off x="12124690" y="1401445"/>
            <a:ext cx="4312920" cy="6583045"/>
            <a:chOff x="0" y="0"/>
            <a:chExt cx="1983558" cy="1457794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1983558" cy="1457794"/>
            </a:xfrm>
            <a:custGeom>
              <a:avLst/>
              <a:gdLst/>
              <a:ahLst/>
              <a:cxnLst/>
              <a:rect l="l" t="t" r="r" b="b"/>
              <a:pathLst>
                <a:path w="1983558" h="1457794">
                  <a:moveTo>
                    <a:pt x="52426" y="0"/>
                  </a:moveTo>
                  <a:lnTo>
                    <a:pt x="1931132" y="0"/>
                  </a:lnTo>
                  <a:cubicBezTo>
                    <a:pt x="1945036" y="0"/>
                    <a:pt x="1958371" y="5523"/>
                    <a:pt x="1968203" y="15355"/>
                  </a:cubicBezTo>
                  <a:cubicBezTo>
                    <a:pt x="1978034" y="25187"/>
                    <a:pt x="1983558" y="38522"/>
                    <a:pt x="1983558" y="52426"/>
                  </a:cubicBezTo>
                  <a:lnTo>
                    <a:pt x="1983558" y="1405368"/>
                  </a:lnTo>
                  <a:cubicBezTo>
                    <a:pt x="1983558" y="1434322"/>
                    <a:pt x="1960086" y="1457794"/>
                    <a:pt x="1931132" y="1457794"/>
                  </a:cubicBezTo>
                  <a:lnTo>
                    <a:pt x="52426" y="1457794"/>
                  </a:lnTo>
                  <a:cubicBezTo>
                    <a:pt x="38522" y="1457794"/>
                    <a:pt x="25187" y="1452270"/>
                    <a:pt x="15355" y="1442438"/>
                  </a:cubicBezTo>
                  <a:cubicBezTo>
                    <a:pt x="5523" y="1432607"/>
                    <a:pt x="0" y="1419272"/>
                    <a:pt x="0" y="1405368"/>
                  </a:cubicBezTo>
                  <a:lnTo>
                    <a:pt x="0" y="52426"/>
                  </a:lnTo>
                  <a:cubicBezTo>
                    <a:pt x="0" y="38522"/>
                    <a:pt x="5523" y="25187"/>
                    <a:pt x="15355" y="15355"/>
                  </a:cubicBezTo>
                  <a:cubicBezTo>
                    <a:pt x="25187" y="5523"/>
                    <a:pt x="38522" y="0"/>
                    <a:pt x="52426" y="0"/>
                  </a:cubicBezTo>
                  <a:close/>
                </a:path>
              </a:pathLst>
            </a:custGeom>
            <a:solidFill>
              <a:srgbClr val="492A11"/>
            </a:solidFill>
          </p:spPr>
        </p:sp>
        <p:sp>
          <p:nvSpPr>
            <p:cNvPr id="32" name="TextBox 32"/>
            <p:cNvSpPr txBox="1"/>
            <p:nvPr/>
          </p:nvSpPr>
          <p:spPr>
            <a:xfrm>
              <a:off x="0" y="-38100"/>
              <a:ext cx="1983558" cy="14958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33" name="Freeform 33"/>
          <p:cNvSpPr/>
          <p:nvPr/>
        </p:nvSpPr>
        <p:spPr>
          <a:xfrm rot="-10800000">
            <a:off x="17801364" y="7776204"/>
            <a:ext cx="854372" cy="792297"/>
          </a:xfrm>
          <a:custGeom>
            <a:avLst/>
            <a:gdLst/>
            <a:ahLst/>
            <a:cxnLst/>
            <a:rect l="l" t="t" r="r" b="b"/>
            <a:pathLst>
              <a:path w="854372" h="792297">
                <a:moveTo>
                  <a:pt x="0" y="0"/>
                </a:moveTo>
                <a:lnTo>
                  <a:pt x="854372" y="0"/>
                </a:lnTo>
                <a:lnTo>
                  <a:pt x="854372" y="792297"/>
                </a:lnTo>
                <a:lnTo>
                  <a:pt x="0" y="79229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35" name="Freeform 35"/>
          <p:cNvSpPr/>
          <p:nvPr/>
        </p:nvSpPr>
        <p:spPr>
          <a:xfrm>
            <a:off x="2458161" y="1986532"/>
            <a:ext cx="2594555" cy="2396245"/>
          </a:xfrm>
          <a:custGeom>
            <a:avLst/>
            <a:gdLst/>
            <a:ahLst/>
            <a:cxnLst/>
            <a:rect l="l" t="t" r="r" b="b"/>
            <a:pathLst>
              <a:path w="2594555" h="2396245">
                <a:moveTo>
                  <a:pt x="0" y="0"/>
                </a:moveTo>
                <a:lnTo>
                  <a:pt x="2594555" y="0"/>
                </a:lnTo>
                <a:lnTo>
                  <a:pt x="2594555" y="2396245"/>
                </a:lnTo>
                <a:lnTo>
                  <a:pt x="0" y="239624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37" name="TextBox 37"/>
          <p:cNvSpPr txBox="1"/>
          <p:nvPr/>
        </p:nvSpPr>
        <p:spPr>
          <a:xfrm>
            <a:off x="2348230" y="6392545"/>
            <a:ext cx="7158990" cy="25133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800"/>
              </a:lnSpc>
              <a:spcBef>
                <a:spcPct val="0"/>
              </a:spcBef>
            </a:pPr>
            <a:r>
              <a:rPr lang="en-US" altLang="en-US" sz="7000" spc="-363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Wep Development</a:t>
            </a:r>
            <a:endParaRPr lang="en-US" altLang="en-US" sz="7000" spc="-363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38" name="TextBox 38"/>
          <p:cNvSpPr txBox="1"/>
          <p:nvPr/>
        </p:nvSpPr>
        <p:spPr>
          <a:xfrm>
            <a:off x="6440806" y="-164458"/>
            <a:ext cx="5406388" cy="17081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0"/>
              </a:lnSpc>
              <a:spcBef>
                <a:spcPct val="0"/>
              </a:spcBef>
            </a:pPr>
            <a:r>
              <a:rPr lang="en-US" sz="10000" spc="-519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Features</a:t>
            </a:r>
            <a:endParaRPr lang="en-US" sz="10000" spc="-519">
              <a:solidFill>
                <a:srgbClr val="492A11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16760815" y="9330501"/>
            <a:ext cx="1527185" cy="948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80"/>
              </a:lnSpc>
              <a:spcBef>
                <a:spcPct val="0"/>
              </a:spcBef>
            </a:pPr>
            <a:r>
              <a:rPr lang="en-US" sz="6000" b="1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3-1</a:t>
            </a:r>
            <a:endParaRPr lang="en-US" sz="6000" b="1" spc="-312">
              <a:solidFill>
                <a:srgbClr val="FAECCF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40" name="TextBox 40"/>
          <p:cNvSpPr txBox="1"/>
          <p:nvPr/>
        </p:nvSpPr>
        <p:spPr>
          <a:xfrm>
            <a:off x="5156305" y="2648349"/>
            <a:ext cx="4351006" cy="1193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800"/>
              </a:lnSpc>
              <a:spcBef>
                <a:spcPct val="0"/>
              </a:spcBef>
            </a:pPr>
            <a:r>
              <a:rPr lang="en-US" sz="7000" spc="-363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VS Code</a:t>
            </a:r>
            <a:endParaRPr lang="en-US" sz="7000" spc="-363">
              <a:solidFill>
                <a:srgbClr val="492A11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pic>
        <p:nvPicPr>
          <p:cNvPr id="36" name="Picture 35" descr="app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124690" y="1333500"/>
            <a:ext cx="4333240" cy="7168515"/>
          </a:xfrm>
          <a:prstGeom prst="rect">
            <a:avLst/>
          </a:prstGeo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3A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2057400" y="8229600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7104204" y="235089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6437454" y="-2057400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10800000">
            <a:off x="-381130" y="83432"/>
            <a:ext cx="1003768" cy="930839"/>
          </a:xfrm>
          <a:custGeom>
            <a:avLst/>
            <a:gdLst/>
            <a:ahLst/>
            <a:cxnLst/>
            <a:rect l="l" t="t" r="r" b="b"/>
            <a:pathLst>
              <a:path w="1003768" h="930839">
                <a:moveTo>
                  <a:pt x="0" y="0"/>
                </a:moveTo>
                <a:lnTo>
                  <a:pt x="1003768" y="0"/>
                </a:lnTo>
                <a:lnTo>
                  <a:pt x="1003768" y="930839"/>
                </a:lnTo>
                <a:lnTo>
                  <a:pt x="0" y="9308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6" name="Freeform 6"/>
          <p:cNvSpPr/>
          <p:nvPr/>
        </p:nvSpPr>
        <p:spPr>
          <a:xfrm rot="-10800000">
            <a:off x="1555320" y="3344280"/>
            <a:ext cx="1119862" cy="1038498"/>
          </a:xfrm>
          <a:custGeom>
            <a:avLst/>
            <a:gdLst/>
            <a:ahLst/>
            <a:cxnLst/>
            <a:rect l="l" t="t" r="r" b="b"/>
            <a:pathLst>
              <a:path w="1119862" h="1038498">
                <a:moveTo>
                  <a:pt x="0" y="0"/>
                </a:moveTo>
                <a:lnTo>
                  <a:pt x="1119862" y="0"/>
                </a:lnTo>
                <a:lnTo>
                  <a:pt x="1119862" y="1038497"/>
                </a:lnTo>
                <a:lnTo>
                  <a:pt x="0" y="103849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grpSp>
        <p:nvGrpSpPr>
          <p:cNvPr id="7" name="Group 7"/>
          <p:cNvGrpSpPr/>
          <p:nvPr/>
        </p:nvGrpSpPr>
        <p:grpSpPr>
          <a:xfrm rot="-5400000">
            <a:off x="6563153" y="-6563153"/>
            <a:ext cx="5161694" cy="18288000"/>
            <a:chOff x="0" y="0"/>
            <a:chExt cx="1306021" cy="4627261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306021" cy="4627261"/>
            </a:xfrm>
            <a:custGeom>
              <a:avLst/>
              <a:gdLst/>
              <a:ahLst/>
              <a:cxnLst/>
              <a:rect l="l" t="t" r="r" b="b"/>
              <a:pathLst>
                <a:path w="1306021" h="4627261">
                  <a:moveTo>
                    <a:pt x="0" y="0"/>
                  </a:moveTo>
                  <a:lnTo>
                    <a:pt x="1306021" y="0"/>
                  </a:lnTo>
                  <a:lnTo>
                    <a:pt x="1306021" y="4627261"/>
                  </a:lnTo>
                  <a:lnTo>
                    <a:pt x="0" y="4627261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1306021" cy="46653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10" name="Freeform 10"/>
          <p:cNvSpPr/>
          <p:nvPr/>
        </p:nvSpPr>
        <p:spPr>
          <a:xfrm>
            <a:off x="-551761" y="9110037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7731849" y="-483017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309835" y="10014912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6230600" y="-2043305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-2057400" y="3104294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-2112166" y="3311924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-557941" y="6924700"/>
            <a:ext cx="1003768" cy="930839"/>
          </a:xfrm>
          <a:custGeom>
            <a:avLst/>
            <a:gdLst/>
            <a:ahLst/>
            <a:cxnLst/>
            <a:rect l="l" t="t" r="r" b="b"/>
            <a:pathLst>
              <a:path w="1003768" h="930839">
                <a:moveTo>
                  <a:pt x="0" y="0"/>
                </a:moveTo>
                <a:lnTo>
                  <a:pt x="1003768" y="0"/>
                </a:lnTo>
                <a:lnTo>
                  <a:pt x="1003768" y="930839"/>
                </a:lnTo>
                <a:lnTo>
                  <a:pt x="0" y="9308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17" name="Freeform 17"/>
          <p:cNvSpPr/>
          <p:nvPr/>
        </p:nvSpPr>
        <p:spPr>
          <a:xfrm rot="-10800000">
            <a:off x="48099" y="5369324"/>
            <a:ext cx="854372" cy="792297"/>
          </a:xfrm>
          <a:custGeom>
            <a:avLst/>
            <a:gdLst/>
            <a:ahLst/>
            <a:cxnLst/>
            <a:rect l="l" t="t" r="r" b="b"/>
            <a:pathLst>
              <a:path w="854372" h="792297">
                <a:moveTo>
                  <a:pt x="0" y="0"/>
                </a:moveTo>
                <a:lnTo>
                  <a:pt x="854373" y="0"/>
                </a:lnTo>
                <a:lnTo>
                  <a:pt x="854373" y="792297"/>
                </a:lnTo>
                <a:lnTo>
                  <a:pt x="0" y="79229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17738839" y="6328403"/>
            <a:ext cx="549161" cy="509261"/>
          </a:xfrm>
          <a:custGeom>
            <a:avLst/>
            <a:gdLst/>
            <a:ahLst/>
            <a:cxnLst/>
            <a:rect l="l" t="t" r="r" b="b"/>
            <a:pathLst>
              <a:path w="549161" h="509261">
                <a:moveTo>
                  <a:pt x="0" y="0"/>
                </a:moveTo>
                <a:lnTo>
                  <a:pt x="549161" y="0"/>
                </a:lnTo>
                <a:lnTo>
                  <a:pt x="549161" y="509261"/>
                </a:lnTo>
                <a:lnTo>
                  <a:pt x="0" y="50926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16230600" y="3086100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7904952" y="5296535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8"/>
                </a:lnTo>
                <a:lnTo>
                  <a:pt x="0" y="103186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7731849" y="2130834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17164493" y="-695750"/>
            <a:ext cx="1003768" cy="930839"/>
          </a:xfrm>
          <a:custGeom>
            <a:avLst/>
            <a:gdLst/>
            <a:ahLst/>
            <a:cxnLst/>
            <a:rect l="l" t="t" r="r" b="b"/>
            <a:pathLst>
              <a:path w="1003768" h="930839">
                <a:moveTo>
                  <a:pt x="0" y="0"/>
                </a:moveTo>
                <a:lnTo>
                  <a:pt x="1003768" y="0"/>
                </a:lnTo>
                <a:lnTo>
                  <a:pt x="1003768" y="930839"/>
                </a:lnTo>
                <a:lnTo>
                  <a:pt x="0" y="9308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17992970" y="235089"/>
            <a:ext cx="1003768" cy="930839"/>
          </a:xfrm>
          <a:custGeom>
            <a:avLst/>
            <a:gdLst/>
            <a:ahLst/>
            <a:cxnLst/>
            <a:rect l="l" t="t" r="r" b="b"/>
            <a:pathLst>
              <a:path w="1003768" h="930839">
                <a:moveTo>
                  <a:pt x="0" y="0"/>
                </a:moveTo>
                <a:lnTo>
                  <a:pt x="1003768" y="0"/>
                </a:lnTo>
                <a:lnTo>
                  <a:pt x="1003768" y="930839"/>
                </a:lnTo>
                <a:lnTo>
                  <a:pt x="0" y="9308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38597" y="3311924"/>
            <a:ext cx="793036" cy="860860"/>
          </a:xfrm>
          <a:custGeom>
            <a:avLst/>
            <a:gdLst/>
            <a:ahLst/>
            <a:cxnLst/>
            <a:rect l="l" t="t" r="r" b="b"/>
            <a:pathLst>
              <a:path w="793036" h="860860">
                <a:moveTo>
                  <a:pt x="0" y="0"/>
                </a:moveTo>
                <a:lnTo>
                  <a:pt x="793035" y="0"/>
                </a:lnTo>
                <a:lnTo>
                  <a:pt x="793035" y="860860"/>
                </a:lnTo>
                <a:lnTo>
                  <a:pt x="0" y="86086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-861168" y="2106484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-203950" y="1229361"/>
            <a:ext cx="586705" cy="636883"/>
          </a:xfrm>
          <a:custGeom>
            <a:avLst/>
            <a:gdLst/>
            <a:ahLst/>
            <a:cxnLst/>
            <a:rect l="l" t="t" r="r" b="b"/>
            <a:pathLst>
              <a:path w="586705" h="636883">
                <a:moveTo>
                  <a:pt x="0" y="0"/>
                </a:moveTo>
                <a:lnTo>
                  <a:pt x="586705" y="0"/>
                </a:lnTo>
                <a:lnTo>
                  <a:pt x="586705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27" name="Freeform 27"/>
          <p:cNvSpPr/>
          <p:nvPr/>
        </p:nvSpPr>
        <p:spPr>
          <a:xfrm>
            <a:off x="0" y="26042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28" name="Freeform 28"/>
          <p:cNvSpPr/>
          <p:nvPr/>
        </p:nvSpPr>
        <p:spPr>
          <a:xfrm>
            <a:off x="-361311" y="2301842"/>
            <a:ext cx="610509" cy="662723"/>
          </a:xfrm>
          <a:custGeom>
            <a:avLst/>
            <a:gdLst/>
            <a:ahLst/>
            <a:cxnLst/>
            <a:rect l="l" t="t" r="r" b="b"/>
            <a:pathLst>
              <a:path w="610509" h="662723">
                <a:moveTo>
                  <a:pt x="0" y="0"/>
                </a:moveTo>
                <a:lnTo>
                  <a:pt x="610508" y="0"/>
                </a:lnTo>
                <a:lnTo>
                  <a:pt x="610508" y="662723"/>
                </a:lnTo>
                <a:lnTo>
                  <a:pt x="0" y="66272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29" name="Freeform 29"/>
          <p:cNvSpPr/>
          <p:nvPr/>
        </p:nvSpPr>
        <p:spPr>
          <a:xfrm>
            <a:off x="214479" y="8575689"/>
            <a:ext cx="736092" cy="682611"/>
          </a:xfrm>
          <a:custGeom>
            <a:avLst/>
            <a:gdLst/>
            <a:ahLst/>
            <a:cxnLst/>
            <a:rect l="l" t="t" r="r" b="b"/>
            <a:pathLst>
              <a:path w="736092" h="682611">
                <a:moveTo>
                  <a:pt x="0" y="0"/>
                </a:moveTo>
                <a:lnTo>
                  <a:pt x="736092" y="0"/>
                </a:lnTo>
                <a:lnTo>
                  <a:pt x="736092" y="682611"/>
                </a:lnTo>
                <a:lnTo>
                  <a:pt x="0" y="6826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grpSp>
        <p:nvGrpSpPr>
          <p:cNvPr id="30" name="Group 30"/>
          <p:cNvGrpSpPr/>
          <p:nvPr/>
        </p:nvGrpSpPr>
        <p:grpSpPr>
          <a:xfrm rot="0">
            <a:off x="9993087" y="2320478"/>
            <a:ext cx="7531321" cy="5535061"/>
            <a:chOff x="0" y="0"/>
            <a:chExt cx="1983558" cy="1457794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1983558" cy="1457794"/>
            </a:xfrm>
            <a:custGeom>
              <a:avLst/>
              <a:gdLst/>
              <a:ahLst/>
              <a:cxnLst/>
              <a:rect l="l" t="t" r="r" b="b"/>
              <a:pathLst>
                <a:path w="1983558" h="1457794">
                  <a:moveTo>
                    <a:pt x="52426" y="0"/>
                  </a:moveTo>
                  <a:lnTo>
                    <a:pt x="1931132" y="0"/>
                  </a:lnTo>
                  <a:cubicBezTo>
                    <a:pt x="1945036" y="0"/>
                    <a:pt x="1958371" y="5523"/>
                    <a:pt x="1968203" y="15355"/>
                  </a:cubicBezTo>
                  <a:cubicBezTo>
                    <a:pt x="1978034" y="25187"/>
                    <a:pt x="1983558" y="38522"/>
                    <a:pt x="1983558" y="52426"/>
                  </a:cubicBezTo>
                  <a:lnTo>
                    <a:pt x="1983558" y="1405368"/>
                  </a:lnTo>
                  <a:cubicBezTo>
                    <a:pt x="1983558" y="1434322"/>
                    <a:pt x="1960086" y="1457794"/>
                    <a:pt x="1931132" y="1457794"/>
                  </a:cubicBezTo>
                  <a:lnTo>
                    <a:pt x="52426" y="1457794"/>
                  </a:lnTo>
                  <a:cubicBezTo>
                    <a:pt x="38522" y="1457794"/>
                    <a:pt x="25187" y="1452270"/>
                    <a:pt x="15355" y="1442438"/>
                  </a:cubicBezTo>
                  <a:cubicBezTo>
                    <a:pt x="5523" y="1432607"/>
                    <a:pt x="0" y="1419272"/>
                    <a:pt x="0" y="1405368"/>
                  </a:cubicBezTo>
                  <a:lnTo>
                    <a:pt x="0" y="52426"/>
                  </a:lnTo>
                  <a:cubicBezTo>
                    <a:pt x="0" y="38522"/>
                    <a:pt x="5523" y="25187"/>
                    <a:pt x="15355" y="15355"/>
                  </a:cubicBezTo>
                  <a:cubicBezTo>
                    <a:pt x="25187" y="5523"/>
                    <a:pt x="38522" y="0"/>
                    <a:pt x="52426" y="0"/>
                  </a:cubicBezTo>
                  <a:close/>
                </a:path>
              </a:pathLst>
            </a:custGeom>
            <a:solidFill>
              <a:srgbClr val="492A11"/>
            </a:solidFill>
          </p:spPr>
        </p:sp>
        <p:sp>
          <p:nvSpPr>
            <p:cNvPr id="32" name="TextBox 32"/>
            <p:cNvSpPr txBox="1"/>
            <p:nvPr/>
          </p:nvSpPr>
          <p:spPr>
            <a:xfrm>
              <a:off x="0" y="-38100"/>
              <a:ext cx="1983558" cy="14958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33" name="Freeform 33"/>
          <p:cNvSpPr/>
          <p:nvPr/>
        </p:nvSpPr>
        <p:spPr>
          <a:xfrm rot="-10800000">
            <a:off x="17801364" y="7776204"/>
            <a:ext cx="854372" cy="792297"/>
          </a:xfrm>
          <a:custGeom>
            <a:avLst/>
            <a:gdLst/>
            <a:ahLst/>
            <a:cxnLst/>
            <a:rect l="l" t="t" r="r" b="b"/>
            <a:pathLst>
              <a:path w="854372" h="792297">
                <a:moveTo>
                  <a:pt x="0" y="0"/>
                </a:moveTo>
                <a:lnTo>
                  <a:pt x="854372" y="0"/>
                </a:lnTo>
                <a:lnTo>
                  <a:pt x="854372" y="792297"/>
                </a:lnTo>
                <a:lnTo>
                  <a:pt x="0" y="79229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38" name="TextBox 38"/>
          <p:cNvSpPr txBox="1"/>
          <p:nvPr/>
        </p:nvSpPr>
        <p:spPr>
          <a:xfrm>
            <a:off x="6440806" y="-164458"/>
            <a:ext cx="5406388" cy="17081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0"/>
              </a:lnSpc>
              <a:spcBef>
                <a:spcPct val="0"/>
              </a:spcBef>
            </a:pPr>
            <a:r>
              <a:rPr lang="en-US" sz="10000" spc="-519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Features</a:t>
            </a:r>
            <a:endParaRPr lang="en-US" sz="10000" spc="-519">
              <a:solidFill>
                <a:srgbClr val="492A11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16760815" y="9330501"/>
            <a:ext cx="1527185" cy="948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80"/>
              </a:lnSpc>
              <a:spcBef>
                <a:spcPct val="0"/>
              </a:spcBef>
            </a:pPr>
            <a:r>
              <a:rPr lang="en-US" sz="6000" b="1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3-1</a:t>
            </a:r>
            <a:endParaRPr lang="en-US" sz="6000" b="1" spc="-312">
              <a:solidFill>
                <a:srgbClr val="FAECCF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36" name="Text Box 35"/>
          <p:cNvSpPr txBox="1"/>
          <p:nvPr/>
        </p:nvSpPr>
        <p:spPr>
          <a:xfrm>
            <a:off x="1555115" y="2628900"/>
            <a:ext cx="7066915" cy="300291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en-US" sz="6600"/>
              <a:t>Payment before order using RFID </a:t>
            </a:r>
            <a:endParaRPr lang="en-US" altLang="en-US" sz="6600"/>
          </a:p>
        </p:txBody>
      </p:sp>
      <p:sp>
        <p:nvSpPr>
          <p:cNvPr id="42" name="Freeform 17"/>
          <p:cNvSpPr/>
          <p:nvPr/>
        </p:nvSpPr>
        <p:spPr>
          <a:xfrm rot="-5400000">
            <a:off x="10697845" y="871220"/>
            <a:ext cx="5799455" cy="8408670"/>
          </a:xfrm>
          <a:custGeom>
            <a:avLst/>
            <a:gdLst/>
            <a:ahLst/>
            <a:cxnLst/>
            <a:rect l="l" t="t" r="r" b="b"/>
            <a:pathLst>
              <a:path w="3216216" h="2249922">
                <a:moveTo>
                  <a:pt x="0" y="0"/>
                </a:moveTo>
                <a:lnTo>
                  <a:pt x="3216216" y="0"/>
                </a:lnTo>
                <a:lnTo>
                  <a:pt x="3216216" y="2249923"/>
                </a:lnTo>
                <a:lnTo>
                  <a:pt x="0" y="224992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14490" t="-22870" r="-14186" b="-19295"/>
            </a:stretch>
          </a:blipFill>
        </p:spPr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t="-37777" b="-37777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4782503" y="9756651"/>
            <a:ext cx="524209" cy="569042"/>
          </a:xfrm>
          <a:custGeom>
            <a:avLst/>
            <a:gdLst/>
            <a:ahLst/>
            <a:cxnLst/>
            <a:rect l="l" t="t" r="r" b="b"/>
            <a:pathLst>
              <a:path w="524209" h="569042">
                <a:moveTo>
                  <a:pt x="0" y="0"/>
                </a:moveTo>
                <a:lnTo>
                  <a:pt x="524209" y="0"/>
                </a:lnTo>
                <a:lnTo>
                  <a:pt x="524209" y="569043"/>
                </a:lnTo>
                <a:lnTo>
                  <a:pt x="0" y="5690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4261019" y="6282691"/>
            <a:ext cx="8053961" cy="8053961"/>
          </a:xfrm>
          <a:custGeom>
            <a:avLst/>
            <a:gdLst/>
            <a:ahLst/>
            <a:cxnLst/>
            <a:rect l="l" t="t" r="r" b="b"/>
            <a:pathLst>
              <a:path w="8053961" h="8053961">
                <a:moveTo>
                  <a:pt x="0" y="0"/>
                </a:moveTo>
                <a:lnTo>
                  <a:pt x="8053962" y="0"/>
                </a:lnTo>
                <a:lnTo>
                  <a:pt x="8053962" y="8053961"/>
                </a:lnTo>
                <a:lnTo>
                  <a:pt x="0" y="805396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856514" y="9756651"/>
            <a:ext cx="869434" cy="943793"/>
          </a:xfrm>
          <a:custGeom>
            <a:avLst/>
            <a:gdLst/>
            <a:ahLst/>
            <a:cxnLst/>
            <a:rect l="l" t="t" r="r" b="b"/>
            <a:pathLst>
              <a:path w="869434" h="943793">
                <a:moveTo>
                  <a:pt x="0" y="0"/>
                </a:moveTo>
                <a:lnTo>
                  <a:pt x="869434" y="0"/>
                </a:lnTo>
                <a:lnTo>
                  <a:pt x="869434" y="943793"/>
                </a:lnTo>
                <a:lnTo>
                  <a:pt x="0" y="94379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-5764048" y="4542002"/>
            <a:ext cx="11489995" cy="11489995"/>
          </a:xfrm>
          <a:custGeom>
            <a:avLst/>
            <a:gdLst/>
            <a:ahLst/>
            <a:cxnLst/>
            <a:rect l="l" t="t" r="r" b="b"/>
            <a:pathLst>
              <a:path w="11489995" h="11489995">
                <a:moveTo>
                  <a:pt x="0" y="0"/>
                </a:moveTo>
                <a:lnTo>
                  <a:pt x="11489996" y="0"/>
                </a:lnTo>
                <a:lnTo>
                  <a:pt x="11489996" y="11489996"/>
                </a:lnTo>
                <a:lnTo>
                  <a:pt x="0" y="1148999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8" name="Group 8"/>
          <p:cNvGrpSpPr/>
          <p:nvPr/>
        </p:nvGrpSpPr>
        <p:grpSpPr>
          <a:xfrm rot="0">
            <a:off x="0" y="-882885"/>
            <a:ext cx="18288000" cy="2764107"/>
            <a:chOff x="0" y="0"/>
            <a:chExt cx="4627261" cy="699379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4627261" cy="699379"/>
            </a:xfrm>
            <a:custGeom>
              <a:avLst/>
              <a:gdLst/>
              <a:ahLst/>
              <a:cxnLst/>
              <a:rect l="l" t="t" r="r" b="b"/>
              <a:pathLst>
                <a:path w="4627261" h="699379">
                  <a:moveTo>
                    <a:pt x="0" y="0"/>
                  </a:moveTo>
                  <a:lnTo>
                    <a:pt x="4627261" y="0"/>
                  </a:lnTo>
                  <a:lnTo>
                    <a:pt x="4627261" y="699379"/>
                  </a:lnTo>
                  <a:lnTo>
                    <a:pt x="0" y="699379"/>
                  </a:lnTo>
                  <a:close/>
                </a:path>
              </a:pathLst>
            </a:custGeom>
            <a:solidFill>
              <a:srgbClr val="2B3A67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4627261" cy="73747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12" name="Freeform 12"/>
          <p:cNvSpPr/>
          <p:nvPr/>
        </p:nvSpPr>
        <p:spPr>
          <a:xfrm rot="-10800000">
            <a:off x="8541617" y="9714222"/>
            <a:ext cx="602383" cy="653902"/>
          </a:xfrm>
          <a:custGeom>
            <a:avLst/>
            <a:gdLst/>
            <a:ahLst/>
            <a:cxnLst/>
            <a:rect l="l" t="t" r="r" b="b"/>
            <a:pathLst>
              <a:path w="602383" h="653902">
                <a:moveTo>
                  <a:pt x="0" y="0"/>
                </a:moveTo>
                <a:lnTo>
                  <a:pt x="602383" y="0"/>
                </a:lnTo>
                <a:lnTo>
                  <a:pt x="602383" y="653901"/>
                </a:lnTo>
                <a:lnTo>
                  <a:pt x="0" y="65390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2686215" y="9401275"/>
            <a:ext cx="793036" cy="860860"/>
          </a:xfrm>
          <a:custGeom>
            <a:avLst/>
            <a:gdLst/>
            <a:ahLst/>
            <a:cxnLst/>
            <a:rect l="l" t="t" r="r" b="b"/>
            <a:pathLst>
              <a:path w="793036" h="860860">
                <a:moveTo>
                  <a:pt x="0" y="0"/>
                </a:moveTo>
                <a:lnTo>
                  <a:pt x="793036" y="0"/>
                </a:lnTo>
                <a:lnTo>
                  <a:pt x="793036" y="860860"/>
                </a:lnTo>
                <a:lnTo>
                  <a:pt x="0" y="8608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0601565" y="9472130"/>
            <a:ext cx="524209" cy="569042"/>
          </a:xfrm>
          <a:custGeom>
            <a:avLst/>
            <a:gdLst/>
            <a:ahLst/>
            <a:cxnLst/>
            <a:rect l="l" t="t" r="r" b="b"/>
            <a:pathLst>
              <a:path w="524209" h="569042">
                <a:moveTo>
                  <a:pt x="0" y="0"/>
                </a:moveTo>
                <a:lnTo>
                  <a:pt x="524209" y="0"/>
                </a:lnTo>
                <a:lnTo>
                  <a:pt x="524209" y="569043"/>
                </a:lnTo>
                <a:lnTo>
                  <a:pt x="0" y="5690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6733829" y="9937693"/>
            <a:ext cx="793036" cy="860860"/>
          </a:xfrm>
          <a:custGeom>
            <a:avLst/>
            <a:gdLst/>
            <a:ahLst/>
            <a:cxnLst/>
            <a:rect l="l" t="t" r="r" b="b"/>
            <a:pathLst>
              <a:path w="793036" h="860860">
                <a:moveTo>
                  <a:pt x="0" y="0"/>
                </a:moveTo>
                <a:lnTo>
                  <a:pt x="793036" y="0"/>
                </a:lnTo>
                <a:lnTo>
                  <a:pt x="793036" y="860861"/>
                </a:lnTo>
                <a:lnTo>
                  <a:pt x="0" y="86086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id="16" name="Freeform 16"/>
          <p:cNvSpPr/>
          <p:nvPr/>
        </p:nvSpPr>
        <p:spPr>
          <a:xfrm rot="-10800000">
            <a:off x="3807636" y="9283791"/>
            <a:ext cx="602383" cy="653902"/>
          </a:xfrm>
          <a:custGeom>
            <a:avLst/>
            <a:gdLst/>
            <a:ahLst/>
            <a:cxnLst/>
            <a:rect l="l" t="t" r="r" b="b"/>
            <a:pathLst>
              <a:path w="602383" h="653902">
                <a:moveTo>
                  <a:pt x="0" y="0"/>
                </a:moveTo>
                <a:lnTo>
                  <a:pt x="602383" y="0"/>
                </a:lnTo>
                <a:lnTo>
                  <a:pt x="602383" y="653902"/>
                </a:lnTo>
                <a:lnTo>
                  <a:pt x="0" y="6539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2202153" y="9472130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622842" y="9424081"/>
            <a:ext cx="448157" cy="415596"/>
          </a:xfrm>
          <a:custGeom>
            <a:avLst/>
            <a:gdLst/>
            <a:ahLst/>
            <a:cxnLst/>
            <a:rect l="l" t="t" r="r" b="b"/>
            <a:pathLst>
              <a:path w="448157" h="415596">
                <a:moveTo>
                  <a:pt x="0" y="0"/>
                </a:moveTo>
                <a:lnTo>
                  <a:pt x="448156" y="0"/>
                </a:lnTo>
                <a:lnTo>
                  <a:pt x="448156" y="415595"/>
                </a:lnTo>
                <a:lnTo>
                  <a:pt x="0" y="41559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314127" y="945674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265555" y="234969"/>
            <a:ext cx="448157" cy="415596"/>
          </a:xfrm>
          <a:custGeom>
            <a:avLst/>
            <a:gdLst/>
            <a:ahLst/>
            <a:cxnLst/>
            <a:rect l="l" t="t" r="r" b="b"/>
            <a:pathLst>
              <a:path w="448157" h="415596">
                <a:moveTo>
                  <a:pt x="0" y="0"/>
                </a:moveTo>
                <a:lnTo>
                  <a:pt x="448157" y="0"/>
                </a:lnTo>
                <a:lnTo>
                  <a:pt x="448157" y="415596"/>
                </a:lnTo>
                <a:lnTo>
                  <a:pt x="0" y="41559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-328761" y="7645556"/>
            <a:ext cx="1175681" cy="1090261"/>
          </a:xfrm>
          <a:custGeom>
            <a:avLst/>
            <a:gdLst/>
            <a:ahLst/>
            <a:cxnLst/>
            <a:rect l="l" t="t" r="r" b="b"/>
            <a:pathLst>
              <a:path w="1175681" h="1090261">
                <a:moveTo>
                  <a:pt x="0" y="0"/>
                </a:moveTo>
                <a:lnTo>
                  <a:pt x="1175681" y="0"/>
                </a:lnTo>
                <a:lnTo>
                  <a:pt x="1175681" y="1090261"/>
                </a:lnTo>
                <a:lnTo>
                  <a:pt x="0" y="109026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17524408" y="1028700"/>
            <a:ext cx="636861" cy="590590"/>
          </a:xfrm>
          <a:custGeom>
            <a:avLst/>
            <a:gdLst/>
            <a:ahLst/>
            <a:cxnLst/>
            <a:rect l="l" t="t" r="r" b="b"/>
            <a:pathLst>
              <a:path w="636861" h="590590">
                <a:moveTo>
                  <a:pt x="0" y="0"/>
                </a:moveTo>
                <a:lnTo>
                  <a:pt x="636861" y="0"/>
                </a:lnTo>
                <a:lnTo>
                  <a:pt x="636861" y="590590"/>
                </a:lnTo>
                <a:lnTo>
                  <a:pt x="0" y="59059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16824528" y="-446496"/>
            <a:ext cx="1175681" cy="1090261"/>
          </a:xfrm>
          <a:custGeom>
            <a:avLst/>
            <a:gdLst/>
            <a:ahLst/>
            <a:cxnLst/>
            <a:rect l="l" t="t" r="r" b="b"/>
            <a:pathLst>
              <a:path w="1175681" h="1090261">
                <a:moveTo>
                  <a:pt x="0" y="0"/>
                </a:moveTo>
                <a:lnTo>
                  <a:pt x="1175681" y="0"/>
                </a:lnTo>
                <a:lnTo>
                  <a:pt x="1175681" y="1090261"/>
                </a:lnTo>
                <a:lnTo>
                  <a:pt x="0" y="109026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2923519" y="-3652"/>
            <a:ext cx="12440962" cy="1795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0"/>
              </a:lnSpc>
              <a:spcBef>
                <a:spcPct val="0"/>
              </a:spcBef>
            </a:pPr>
            <a:r>
              <a:rPr lang="en-US" sz="10000" spc="-519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Automated</a:t>
            </a:r>
            <a:r>
              <a:rPr lang="en-US" sz="10000" spc="-519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 </a:t>
            </a:r>
            <a:r>
              <a:rPr lang="en-US" sz="10000" spc="-519">
                <a:solidFill>
                  <a:schemeClr val="accent6">
                    <a:lumMod val="75000"/>
                  </a:schemeClr>
                </a:solidFill>
                <a:latin typeface="Garet"/>
                <a:ea typeface="Garet"/>
                <a:cs typeface="Garet"/>
                <a:sym typeface="Garet"/>
              </a:rPr>
              <a:t>Mixing</a:t>
            </a:r>
            <a:endParaRPr lang="en-US" altLang="en-US" sz="10000" spc="-519">
              <a:solidFill>
                <a:schemeClr val="accent6">
                  <a:lumMod val="75000"/>
                </a:schemeClr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16760815" y="9330501"/>
            <a:ext cx="1527185" cy="1920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80"/>
              </a:lnSpc>
              <a:spcBef>
                <a:spcPct val="0"/>
              </a:spcBef>
            </a:pPr>
            <a:r>
              <a:rPr lang="en-US" sz="6000" b="1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3-3</a:t>
            </a:r>
            <a:endParaRPr lang="en-US" sz="6000" b="1" spc="-312">
              <a:solidFill>
                <a:srgbClr val="FAECCF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0" lvl="0" indent="0" algn="ctr">
              <a:lnSpc>
                <a:spcPts val="7680"/>
              </a:lnSpc>
              <a:spcBef>
                <a:spcPct val="0"/>
              </a:spcBef>
            </a:pPr>
          </a:p>
        </p:txBody>
      </p:sp>
      <p:pic>
        <p:nvPicPr>
          <p:cNvPr id="26" name="Picture 25" descr="لقطة شاشة 2025-09-08 2251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2250" y="2476500"/>
            <a:ext cx="5143500" cy="6515100"/>
          </a:xfrm>
          <a:prstGeom prst="rect">
            <a:avLst/>
          </a:prstGeom>
        </p:spPr>
      </p:pic>
      <p:sp>
        <p:nvSpPr>
          <p:cNvPr id="28" name="Rectangles 27"/>
          <p:cNvSpPr/>
          <p:nvPr/>
        </p:nvSpPr>
        <p:spPr>
          <a:xfrm>
            <a:off x="9296400" y="7681595"/>
            <a:ext cx="5026660" cy="1898650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9" name="Text Box 28"/>
          <p:cNvSpPr txBox="1"/>
          <p:nvPr/>
        </p:nvSpPr>
        <p:spPr>
          <a:xfrm>
            <a:off x="9268460" y="7658100"/>
            <a:ext cx="6096000" cy="19221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noAutofit/>
          </a:bodyPr>
          <a:p>
            <a:r>
              <a:rPr lang="en-US" sz="4400">
                <a:solidFill>
                  <a:schemeClr val="tx1"/>
                </a:solidFill>
              </a:rPr>
              <a:t>Dc motor to mix the PopCorn with Flavors</a:t>
            </a:r>
            <a:endParaRPr lang="en-US" sz="4400">
              <a:solidFill>
                <a:schemeClr val="tx1"/>
              </a:solidFill>
            </a:endParaRPr>
          </a:p>
        </p:txBody>
      </p:sp>
      <p:pic>
        <p:nvPicPr>
          <p:cNvPr id="30" name="Picture 29" descr="دي سي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4800" y="5295900"/>
            <a:ext cx="4219575" cy="2215515"/>
          </a:xfrm>
          <a:prstGeom prst="rect">
            <a:avLst/>
          </a:prstGeo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t="-37777" b="-37777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4782503" y="9756651"/>
            <a:ext cx="524209" cy="569042"/>
          </a:xfrm>
          <a:custGeom>
            <a:avLst/>
            <a:gdLst/>
            <a:ahLst/>
            <a:cxnLst/>
            <a:rect l="l" t="t" r="r" b="b"/>
            <a:pathLst>
              <a:path w="524209" h="569042">
                <a:moveTo>
                  <a:pt x="0" y="0"/>
                </a:moveTo>
                <a:lnTo>
                  <a:pt x="524209" y="0"/>
                </a:lnTo>
                <a:lnTo>
                  <a:pt x="524209" y="569043"/>
                </a:lnTo>
                <a:lnTo>
                  <a:pt x="0" y="5690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4261019" y="6282691"/>
            <a:ext cx="8053961" cy="8053961"/>
          </a:xfrm>
          <a:custGeom>
            <a:avLst/>
            <a:gdLst/>
            <a:ahLst/>
            <a:cxnLst/>
            <a:rect l="l" t="t" r="r" b="b"/>
            <a:pathLst>
              <a:path w="8053961" h="8053961">
                <a:moveTo>
                  <a:pt x="0" y="0"/>
                </a:moveTo>
                <a:lnTo>
                  <a:pt x="8053962" y="0"/>
                </a:lnTo>
                <a:lnTo>
                  <a:pt x="8053962" y="8053961"/>
                </a:lnTo>
                <a:lnTo>
                  <a:pt x="0" y="805396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856514" y="9756651"/>
            <a:ext cx="869434" cy="943793"/>
          </a:xfrm>
          <a:custGeom>
            <a:avLst/>
            <a:gdLst/>
            <a:ahLst/>
            <a:cxnLst/>
            <a:rect l="l" t="t" r="r" b="b"/>
            <a:pathLst>
              <a:path w="869434" h="943793">
                <a:moveTo>
                  <a:pt x="0" y="0"/>
                </a:moveTo>
                <a:lnTo>
                  <a:pt x="869434" y="0"/>
                </a:lnTo>
                <a:lnTo>
                  <a:pt x="869434" y="943793"/>
                </a:lnTo>
                <a:lnTo>
                  <a:pt x="0" y="94379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-5764048" y="4542002"/>
            <a:ext cx="11489995" cy="11489995"/>
          </a:xfrm>
          <a:custGeom>
            <a:avLst/>
            <a:gdLst/>
            <a:ahLst/>
            <a:cxnLst/>
            <a:rect l="l" t="t" r="r" b="b"/>
            <a:pathLst>
              <a:path w="11489995" h="11489995">
                <a:moveTo>
                  <a:pt x="0" y="0"/>
                </a:moveTo>
                <a:lnTo>
                  <a:pt x="11489996" y="0"/>
                </a:lnTo>
                <a:lnTo>
                  <a:pt x="11489996" y="11489996"/>
                </a:lnTo>
                <a:lnTo>
                  <a:pt x="0" y="1148999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8" name="Group 8"/>
          <p:cNvGrpSpPr/>
          <p:nvPr/>
        </p:nvGrpSpPr>
        <p:grpSpPr>
          <a:xfrm rot="0">
            <a:off x="0" y="-882885"/>
            <a:ext cx="18288000" cy="2764107"/>
            <a:chOff x="0" y="0"/>
            <a:chExt cx="4627261" cy="699379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4627261" cy="699379"/>
            </a:xfrm>
            <a:custGeom>
              <a:avLst/>
              <a:gdLst/>
              <a:ahLst/>
              <a:cxnLst/>
              <a:rect l="l" t="t" r="r" b="b"/>
              <a:pathLst>
                <a:path w="4627261" h="699379">
                  <a:moveTo>
                    <a:pt x="0" y="0"/>
                  </a:moveTo>
                  <a:lnTo>
                    <a:pt x="4627261" y="0"/>
                  </a:lnTo>
                  <a:lnTo>
                    <a:pt x="4627261" y="699379"/>
                  </a:lnTo>
                  <a:lnTo>
                    <a:pt x="0" y="699379"/>
                  </a:lnTo>
                  <a:close/>
                </a:path>
              </a:pathLst>
            </a:custGeom>
            <a:solidFill>
              <a:srgbClr val="2B3A67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4627261" cy="73747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12" name="Freeform 12"/>
          <p:cNvSpPr/>
          <p:nvPr/>
        </p:nvSpPr>
        <p:spPr>
          <a:xfrm rot="-10800000">
            <a:off x="8541617" y="9714222"/>
            <a:ext cx="602383" cy="653902"/>
          </a:xfrm>
          <a:custGeom>
            <a:avLst/>
            <a:gdLst/>
            <a:ahLst/>
            <a:cxnLst/>
            <a:rect l="l" t="t" r="r" b="b"/>
            <a:pathLst>
              <a:path w="602383" h="653902">
                <a:moveTo>
                  <a:pt x="0" y="0"/>
                </a:moveTo>
                <a:lnTo>
                  <a:pt x="602383" y="0"/>
                </a:lnTo>
                <a:lnTo>
                  <a:pt x="602383" y="653901"/>
                </a:lnTo>
                <a:lnTo>
                  <a:pt x="0" y="65390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2686215" y="9401275"/>
            <a:ext cx="793036" cy="860860"/>
          </a:xfrm>
          <a:custGeom>
            <a:avLst/>
            <a:gdLst/>
            <a:ahLst/>
            <a:cxnLst/>
            <a:rect l="l" t="t" r="r" b="b"/>
            <a:pathLst>
              <a:path w="793036" h="860860">
                <a:moveTo>
                  <a:pt x="0" y="0"/>
                </a:moveTo>
                <a:lnTo>
                  <a:pt x="793036" y="0"/>
                </a:lnTo>
                <a:lnTo>
                  <a:pt x="793036" y="860860"/>
                </a:lnTo>
                <a:lnTo>
                  <a:pt x="0" y="8608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0601565" y="9472130"/>
            <a:ext cx="524209" cy="569042"/>
          </a:xfrm>
          <a:custGeom>
            <a:avLst/>
            <a:gdLst/>
            <a:ahLst/>
            <a:cxnLst/>
            <a:rect l="l" t="t" r="r" b="b"/>
            <a:pathLst>
              <a:path w="524209" h="569042">
                <a:moveTo>
                  <a:pt x="0" y="0"/>
                </a:moveTo>
                <a:lnTo>
                  <a:pt x="524209" y="0"/>
                </a:lnTo>
                <a:lnTo>
                  <a:pt x="524209" y="569043"/>
                </a:lnTo>
                <a:lnTo>
                  <a:pt x="0" y="5690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6733829" y="9937693"/>
            <a:ext cx="793036" cy="860860"/>
          </a:xfrm>
          <a:custGeom>
            <a:avLst/>
            <a:gdLst/>
            <a:ahLst/>
            <a:cxnLst/>
            <a:rect l="l" t="t" r="r" b="b"/>
            <a:pathLst>
              <a:path w="793036" h="860860">
                <a:moveTo>
                  <a:pt x="0" y="0"/>
                </a:moveTo>
                <a:lnTo>
                  <a:pt x="793036" y="0"/>
                </a:lnTo>
                <a:lnTo>
                  <a:pt x="793036" y="860861"/>
                </a:lnTo>
                <a:lnTo>
                  <a:pt x="0" y="86086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id="16" name="Freeform 16"/>
          <p:cNvSpPr/>
          <p:nvPr/>
        </p:nvSpPr>
        <p:spPr>
          <a:xfrm rot="-10800000">
            <a:off x="3807636" y="9283791"/>
            <a:ext cx="602383" cy="653902"/>
          </a:xfrm>
          <a:custGeom>
            <a:avLst/>
            <a:gdLst/>
            <a:ahLst/>
            <a:cxnLst/>
            <a:rect l="l" t="t" r="r" b="b"/>
            <a:pathLst>
              <a:path w="602383" h="653902">
                <a:moveTo>
                  <a:pt x="0" y="0"/>
                </a:moveTo>
                <a:lnTo>
                  <a:pt x="602383" y="0"/>
                </a:lnTo>
                <a:lnTo>
                  <a:pt x="602383" y="653902"/>
                </a:lnTo>
                <a:lnTo>
                  <a:pt x="0" y="6539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2202153" y="9472130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622842" y="9424081"/>
            <a:ext cx="448157" cy="415596"/>
          </a:xfrm>
          <a:custGeom>
            <a:avLst/>
            <a:gdLst/>
            <a:ahLst/>
            <a:cxnLst/>
            <a:rect l="l" t="t" r="r" b="b"/>
            <a:pathLst>
              <a:path w="448157" h="415596">
                <a:moveTo>
                  <a:pt x="0" y="0"/>
                </a:moveTo>
                <a:lnTo>
                  <a:pt x="448156" y="0"/>
                </a:lnTo>
                <a:lnTo>
                  <a:pt x="448156" y="415595"/>
                </a:lnTo>
                <a:lnTo>
                  <a:pt x="0" y="41559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314127" y="945674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265555" y="234969"/>
            <a:ext cx="448157" cy="415596"/>
          </a:xfrm>
          <a:custGeom>
            <a:avLst/>
            <a:gdLst/>
            <a:ahLst/>
            <a:cxnLst/>
            <a:rect l="l" t="t" r="r" b="b"/>
            <a:pathLst>
              <a:path w="448157" h="415596">
                <a:moveTo>
                  <a:pt x="0" y="0"/>
                </a:moveTo>
                <a:lnTo>
                  <a:pt x="448157" y="0"/>
                </a:lnTo>
                <a:lnTo>
                  <a:pt x="448157" y="415596"/>
                </a:lnTo>
                <a:lnTo>
                  <a:pt x="0" y="41559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-328761" y="7645556"/>
            <a:ext cx="1175681" cy="1090261"/>
          </a:xfrm>
          <a:custGeom>
            <a:avLst/>
            <a:gdLst/>
            <a:ahLst/>
            <a:cxnLst/>
            <a:rect l="l" t="t" r="r" b="b"/>
            <a:pathLst>
              <a:path w="1175681" h="1090261">
                <a:moveTo>
                  <a:pt x="0" y="0"/>
                </a:moveTo>
                <a:lnTo>
                  <a:pt x="1175681" y="0"/>
                </a:lnTo>
                <a:lnTo>
                  <a:pt x="1175681" y="1090261"/>
                </a:lnTo>
                <a:lnTo>
                  <a:pt x="0" y="109026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17524408" y="1028700"/>
            <a:ext cx="636861" cy="590590"/>
          </a:xfrm>
          <a:custGeom>
            <a:avLst/>
            <a:gdLst/>
            <a:ahLst/>
            <a:cxnLst/>
            <a:rect l="l" t="t" r="r" b="b"/>
            <a:pathLst>
              <a:path w="636861" h="590590">
                <a:moveTo>
                  <a:pt x="0" y="0"/>
                </a:moveTo>
                <a:lnTo>
                  <a:pt x="636861" y="0"/>
                </a:lnTo>
                <a:lnTo>
                  <a:pt x="636861" y="590590"/>
                </a:lnTo>
                <a:lnTo>
                  <a:pt x="0" y="59059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16824528" y="-446496"/>
            <a:ext cx="1175681" cy="1090261"/>
          </a:xfrm>
          <a:custGeom>
            <a:avLst/>
            <a:gdLst/>
            <a:ahLst/>
            <a:cxnLst/>
            <a:rect l="l" t="t" r="r" b="b"/>
            <a:pathLst>
              <a:path w="1175681" h="1090261">
                <a:moveTo>
                  <a:pt x="0" y="0"/>
                </a:moveTo>
                <a:lnTo>
                  <a:pt x="1175681" y="0"/>
                </a:lnTo>
                <a:lnTo>
                  <a:pt x="1175681" y="1090261"/>
                </a:lnTo>
                <a:lnTo>
                  <a:pt x="0" y="109026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2923519" y="-3652"/>
            <a:ext cx="12440962" cy="1795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0"/>
              </a:lnSpc>
              <a:spcBef>
                <a:spcPct val="0"/>
              </a:spcBef>
            </a:pPr>
            <a:r>
              <a:rPr lang="en-US" altLang="en-US" sz="10000" spc="-519">
                <a:solidFill>
                  <a:schemeClr val="accent6">
                    <a:lumMod val="75000"/>
                  </a:schemeClr>
                </a:solidFill>
                <a:latin typeface="Garet"/>
                <a:ea typeface="Garet"/>
                <a:cs typeface="Garet"/>
                <a:sym typeface="Garet"/>
              </a:rPr>
              <a:t> smoke cleaning</a:t>
            </a:r>
            <a:endParaRPr lang="ar-JO" altLang="en-US" sz="10000" spc="-519">
              <a:solidFill>
                <a:schemeClr val="accent6">
                  <a:lumMod val="75000"/>
                </a:schemeClr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16760815" y="9330501"/>
            <a:ext cx="1527185" cy="1920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80"/>
              </a:lnSpc>
              <a:spcBef>
                <a:spcPct val="0"/>
              </a:spcBef>
            </a:pPr>
            <a:r>
              <a:rPr lang="en-US" sz="6000" b="1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3-3</a:t>
            </a:r>
            <a:endParaRPr lang="en-US" sz="6000" b="1" spc="-312">
              <a:solidFill>
                <a:srgbClr val="FAECCF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0" lvl="0" indent="0" algn="ctr">
              <a:lnSpc>
                <a:spcPts val="7680"/>
              </a:lnSpc>
              <a:spcBef>
                <a:spcPct val="0"/>
              </a:spcBef>
            </a:pPr>
          </a:p>
        </p:txBody>
      </p:sp>
      <p:sp>
        <p:nvSpPr>
          <p:cNvPr id="7" name="Text Box 6"/>
          <p:cNvSpPr txBox="1"/>
          <p:nvPr/>
        </p:nvSpPr>
        <p:spPr>
          <a:xfrm>
            <a:off x="887095" y="3238500"/>
            <a:ext cx="8043545" cy="42913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>
              <a:lnSpc>
                <a:spcPts val="14000"/>
              </a:lnSpc>
              <a:spcBef>
                <a:spcPct val="0"/>
              </a:spcBef>
            </a:pPr>
            <a:r>
              <a:rPr lang="en-US" altLang="en-US" sz="7200"/>
              <a:t>Fan for smoke extraction</a:t>
            </a:r>
            <a:endParaRPr lang="en-US" altLang="en-US" sz="7200"/>
          </a:p>
        </p:txBody>
      </p:sp>
      <p:pic>
        <p:nvPicPr>
          <p:cNvPr id="11" name="Picture 10" descr="fan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61400" y="3725545"/>
            <a:ext cx="6994525" cy="5010150"/>
          </a:xfrm>
          <a:prstGeom prst="rect">
            <a:avLst/>
          </a:prstGeo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t="-37777" b="-37777"/>
            </a:stretch>
          </a:blipFill>
        </p:spPr>
      </p:sp>
      <p:grpSp>
        <p:nvGrpSpPr>
          <p:cNvPr id="3" name="Group 3"/>
          <p:cNvGrpSpPr/>
          <p:nvPr/>
        </p:nvGrpSpPr>
        <p:grpSpPr>
          <a:xfrm rot="-5400000">
            <a:off x="7174416" y="-4923412"/>
            <a:ext cx="3939169" cy="18288000"/>
            <a:chOff x="0" y="0"/>
            <a:chExt cx="996695" cy="462726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996695" cy="4627261"/>
            </a:xfrm>
            <a:custGeom>
              <a:avLst/>
              <a:gdLst/>
              <a:ahLst/>
              <a:cxnLst/>
              <a:rect l="l" t="t" r="r" b="b"/>
              <a:pathLst>
                <a:path w="996695" h="4627261">
                  <a:moveTo>
                    <a:pt x="0" y="0"/>
                  </a:moveTo>
                  <a:lnTo>
                    <a:pt x="996695" y="0"/>
                  </a:lnTo>
                  <a:lnTo>
                    <a:pt x="996695" y="4627261"/>
                  </a:lnTo>
                  <a:lnTo>
                    <a:pt x="0" y="4627261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996695" cy="46653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575000" y="259023"/>
            <a:ext cx="7138000" cy="1795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0"/>
              </a:lnSpc>
              <a:spcBef>
                <a:spcPct val="0"/>
              </a:spcBef>
            </a:pPr>
            <a:r>
              <a:rPr lang="en-US" altLang="en-US" sz="10000" spc="-519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Challenges</a:t>
            </a:r>
            <a:endParaRPr lang="en-US" altLang="en-US" sz="10000" spc="-519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17482031" y="-275314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5438549" y="246014"/>
            <a:ext cx="844008" cy="782686"/>
          </a:xfrm>
          <a:custGeom>
            <a:avLst/>
            <a:gdLst/>
            <a:ahLst/>
            <a:cxnLst/>
            <a:rect l="l" t="t" r="r" b="b"/>
            <a:pathLst>
              <a:path w="844008" h="782686">
                <a:moveTo>
                  <a:pt x="0" y="0"/>
                </a:moveTo>
                <a:lnTo>
                  <a:pt x="844009" y="0"/>
                </a:lnTo>
                <a:lnTo>
                  <a:pt x="844009" y="782686"/>
                </a:lnTo>
                <a:lnTo>
                  <a:pt x="0" y="7826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6320121" y="449523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4923921" y="1258032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69479" y="8681627"/>
            <a:ext cx="844008" cy="782686"/>
          </a:xfrm>
          <a:custGeom>
            <a:avLst/>
            <a:gdLst/>
            <a:ahLst/>
            <a:cxnLst/>
            <a:rect l="l" t="t" r="r" b="b"/>
            <a:pathLst>
              <a:path w="844008" h="782686">
                <a:moveTo>
                  <a:pt x="0" y="0"/>
                </a:moveTo>
                <a:lnTo>
                  <a:pt x="844008" y="0"/>
                </a:lnTo>
                <a:lnTo>
                  <a:pt x="844008" y="782687"/>
                </a:lnTo>
                <a:lnTo>
                  <a:pt x="0" y="7826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951051" y="8885136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-445150" y="9693645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6"/>
                </a:lnTo>
                <a:lnTo>
                  <a:pt x="0" y="66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694828" y="1126117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-70690" y="604789"/>
            <a:ext cx="844008" cy="782686"/>
          </a:xfrm>
          <a:custGeom>
            <a:avLst/>
            <a:gdLst/>
            <a:ahLst/>
            <a:cxnLst/>
            <a:rect l="l" t="t" r="r" b="b"/>
            <a:pathLst>
              <a:path w="844008" h="782686">
                <a:moveTo>
                  <a:pt x="0" y="0"/>
                </a:moveTo>
                <a:lnTo>
                  <a:pt x="844008" y="0"/>
                </a:lnTo>
                <a:lnTo>
                  <a:pt x="844008" y="782686"/>
                </a:lnTo>
                <a:lnTo>
                  <a:pt x="0" y="7826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810346" y="83461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3034695" y="8421658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6146950" y="8681627"/>
            <a:ext cx="844008" cy="782686"/>
          </a:xfrm>
          <a:custGeom>
            <a:avLst/>
            <a:gdLst/>
            <a:ahLst/>
            <a:cxnLst/>
            <a:rect l="l" t="t" r="r" b="b"/>
            <a:pathLst>
              <a:path w="844008" h="782686">
                <a:moveTo>
                  <a:pt x="0" y="0"/>
                </a:moveTo>
                <a:lnTo>
                  <a:pt x="844009" y="0"/>
                </a:lnTo>
                <a:lnTo>
                  <a:pt x="844009" y="782687"/>
                </a:lnTo>
                <a:lnTo>
                  <a:pt x="0" y="7826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8312214" y="8741643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4675775" y="9304993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2952659" y="9435919"/>
            <a:ext cx="992336" cy="920238"/>
          </a:xfrm>
          <a:custGeom>
            <a:avLst/>
            <a:gdLst/>
            <a:ahLst/>
            <a:cxnLst/>
            <a:rect l="l" t="t" r="r" b="b"/>
            <a:pathLst>
              <a:path w="992336" h="920238">
                <a:moveTo>
                  <a:pt x="0" y="0"/>
                </a:moveTo>
                <a:lnTo>
                  <a:pt x="992336" y="0"/>
                </a:lnTo>
                <a:lnTo>
                  <a:pt x="992336" y="920237"/>
                </a:lnTo>
                <a:lnTo>
                  <a:pt x="0" y="9202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9366621" y="9491166"/>
            <a:ext cx="873185" cy="809743"/>
          </a:xfrm>
          <a:custGeom>
            <a:avLst/>
            <a:gdLst/>
            <a:ahLst/>
            <a:cxnLst/>
            <a:rect l="l" t="t" r="r" b="b"/>
            <a:pathLst>
              <a:path w="873185" h="809743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11159640" y="9001593"/>
            <a:ext cx="873185" cy="809743"/>
          </a:xfrm>
          <a:custGeom>
            <a:avLst/>
            <a:gdLst/>
            <a:ahLst/>
            <a:cxnLst/>
            <a:rect l="l" t="t" r="r" b="b"/>
            <a:pathLst>
              <a:path w="873185" h="809743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4534922" y="8741643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5" name="TextBox 25"/>
          <p:cNvSpPr txBox="1"/>
          <p:nvPr/>
        </p:nvSpPr>
        <p:spPr>
          <a:xfrm>
            <a:off x="16760815" y="9338310"/>
            <a:ext cx="1527185" cy="948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80"/>
              </a:lnSpc>
              <a:spcBef>
                <a:spcPct val="0"/>
              </a:spcBef>
            </a:pPr>
            <a:r>
              <a:rPr lang="en-US" sz="6000" b="1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4-1</a:t>
            </a:r>
            <a:endParaRPr lang="en-US" sz="6000" b="1" spc="-312">
              <a:solidFill>
                <a:srgbClr val="FAECCF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26" name="TextBox 26"/>
          <p:cNvSpPr txBox="1"/>
          <p:nvPr/>
        </p:nvSpPr>
        <p:spPr>
          <a:xfrm>
            <a:off x="491490" y="2439670"/>
            <a:ext cx="15019655" cy="10769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1- Short Development Timeline</a:t>
            </a:r>
            <a:endParaRPr lang="en-US" sz="6000" spc="-312">
              <a:solidFill>
                <a:srgbClr val="492A11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29" name="Text Box 28"/>
          <p:cNvSpPr txBox="1"/>
          <p:nvPr/>
        </p:nvSpPr>
        <p:spPr>
          <a:xfrm>
            <a:off x="913765" y="3856990"/>
            <a:ext cx="15368270" cy="26282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2- </a:t>
            </a:r>
            <a:r>
              <a:rPr lang="en-US" altLang="en-US" sz="6000" spc="-312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Imagine the design of the pot that will be used.</a:t>
            </a:r>
            <a:endParaRPr lang="en-US" altLang="en-US" sz="6000" spc="-312">
              <a:solidFill>
                <a:srgbClr val="492A11"/>
              </a:solidFill>
              <a:latin typeface="Garet"/>
              <a:ea typeface="Garet"/>
              <a:cs typeface="Garet"/>
              <a:sym typeface="Garet"/>
            </a:endParaRPr>
          </a:p>
        </p:txBody>
      </p:sp>
    </p:spTree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t="-38888" b="-38888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4125195" y="-4125195"/>
            <a:ext cx="8250391" cy="8250391"/>
          </a:xfrm>
          <a:custGeom>
            <a:avLst/>
            <a:gdLst/>
            <a:ahLst/>
            <a:cxnLst/>
            <a:rect l="l" t="t" r="r" b="b"/>
            <a:pathLst>
              <a:path w="8250391" h="8250391">
                <a:moveTo>
                  <a:pt x="0" y="0"/>
                </a:moveTo>
                <a:lnTo>
                  <a:pt x="8250390" y="0"/>
                </a:lnTo>
                <a:lnTo>
                  <a:pt x="8250390" y="8250390"/>
                </a:lnTo>
                <a:lnTo>
                  <a:pt x="0" y="825039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4162805" y="6161805"/>
            <a:ext cx="8250391" cy="8250391"/>
          </a:xfrm>
          <a:custGeom>
            <a:avLst/>
            <a:gdLst/>
            <a:ahLst/>
            <a:cxnLst/>
            <a:rect l="l" t="t" r="r" b="b"/>
            <a:pathLst>
              <a:path w="8250391" h="8250391">
                <a:moveTo>
                  <a:pt x="0" y="0"/>
                </a:moveTo>
                <a:lnTo>
                  <a:pt x="8250390" y="0"/>
                </a:lnTo>
                <a:lnTo>
                  <a:pt x="8250390" y="8250390"/>
                </a:lnTo>
                <a:lnTo>
                  <a:pt x="0" y="825039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5" name="Group 5"/>
          <p:cNvGrpSpPr/>
          <p:nvPr/>
        </p:nvGrpSpPr>
        <p:grpSpPr>
          <a:xfrm rot="-5400000">
            <a:off x="5494052" y="4766184"/>
            <a:ext cx="4804113" cy="1118430"/>
            <a:chOff x="0" y="0"/>
            <a:chExt cx="1215545" cy="282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215545" cy="282987"/>
            </a:xfrm>
            <a:custGeom>
              <a:avLst/>
              <a:gdLst/>
              <a:ahLst/>
              <a:cxnLst/>
              <a:rect l="l" t="t" r="r" b="b"/>
              <a:pathLst>
                <a:path w="1215545" h="282987">
                  <a:moveTo>
                    <a:pt x="0" y="0"/>
                  </a:moveTo>
                  <a:lnTo>
                    <a:pt x="1215545" y="0"/>
                  </a:lnTo>
                  <a:lnTo>
                    <a:pt x="1215545" y="282987"/>
                  </a:lnTo>
                  <a:lnTo>
                    <a:pt x="0" y="282987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1215545" cy="32108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8" name="Freeform 8"/>
          <p:cNvSpPr/>
          <p:nvPr/>
        </p:nvSpPr>
        <p:spPr>
          <a:xfrm>
            <a:off x="78129" y="488406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7622888" y="7884542"/>
            <a:ext cx="1116833" cy="1212350"/>
          </a:xfrm>
          <a:custGeom>
            <a:avLst/>
            <a:gdLst/>
            <a:ahLst/>
            <a:cxnLst/>
            <a:rect l="l" t="t" r="r" b="b"/>
            <a:pathLst>
              <a:path w="1116833" h="1212350">
                <a:moveTo>
                  <a:pt x="0" y="0"/>
                </a:moveTo>
                <a:lnTo>
                  <a:pt x="1116833" y="0"/>
                </a:lnTo>
                <a:lnTo>
                  <a:pt x="1116833" y="1212350"/>
                </a:lnTo>
                <a:lnTo>
                  <a:pt x="0" y="121235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5540421" y="9973272"/>
            <a:ext cx="1116833" cy="1212350"/>
          </a:xfrm>
          <a:custGeom>
            <a:avLst/>
            <a:gdLst/>
            <a:ahLst/>
            <a:cxnLst/>
            <a:rect l="l" t="t" r="r" b="b"/>
            <a:pathLst>
              <a:path w="1116833" h="1212350">
                <a:moveTo>
                  <a:pt x="0" y="0"/>
                </a:moveTo>
                <a:lnTo>
                  <a:pt x="1116833" y="0"/>
                </a:lnTo>
                <a:lnTo>
                  <a:pt x="1116833" y="1212351"/>
                </a:lnTo>
                <a:lnTo>
                  <a:pt x="0" y="121235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3413387" y="200091"/>
            <a:ext cx="1423618" cy="1320184"/>
          </a:xfrm>
          <a:custGeom>
            <a:avLst/>
            <a:gdLst/>
            <a:ahLst/>
            <a:cxnLst/>
            <a:rect l="l" t="t" r="r" b="b"/>
            <a:pathLst>
              <a:path w="1423618" h="1320184">
                <a:moveTo>
                  <a:pt x="0" y="0"/>
                </a:moveTo>
                <a:lnTo>
                  <a:pt x="1423617" y="0"/>
                </a:lnTo>
                <a:lnTo>
                  <a:pt x="1423617" y="1320184"/>
                </a:lnTo>
                <a:lnTo>
                  <a:pt x="0" y="132018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587116" y="1261482"/>
            <a:ext cx="1000362" cy="927680"/>
          </a:xfrm>
          <a:custGeom>
            <a:avLst/>
            <a:gdLst/>
            <a:ahLst/>
            <a:cxnLst/>
            <a:rect l="l" t="t" r="r" b="b"/>
            <a:pathLst>
              <a:path w="1000362" h="927680">
                <a:moveTo>
                  <a:pt x="0" y="0"/>
                </a:moveTo>
                <a:lnTo>
                  <a:pt x="1000363" y="0"/>
                </a:lnTo>
                <a:lnTo>
                  <a:pt x="1000363" y="927680"/>
                </a:lnTo>
                <a:lnTo>
                  <a:pt x="0" y="9276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6098838" y="6907911"/>
            <a:ext cx="1423618" cy="1320184"/>
          </a:xfrm>
          <a:custGeom>
            <a:avLst/>
            <a:gdLst/>
            <a:ahLst/>
            <a:cxnLst/>
            <a:rect l="l" t="t" r="r" b="b"/>
            <a:pathLst>
              <a:path w="1423618" h="1320184">
                <a:moveTo>
                  <a:pt x="0" y="0"/>
                </a:moveTo>
                <a:lnTo>
                  <a:pt x="1423617" y="0"/>
                </a:lnTo>
                <a:lnTo>
                  <a:pt x="1423617" y="1320183"/>
                </a:lnTo>
                <a:lnTo>
                  <a:pt x="0" y="132018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5381887" y="8719585"/>
            <a:ext cx="708286" cy="656825"/>
          </a:xfrm>
          <a:custGeom>
            <a:avLst/>
            <a:gdLst/>
            <a:ahLst/>
            <a:cxnLst/>
            <a:rect l="l" t="t" r="r" b="b"/>
            <a:pathLst>
              <a:path w="708286" h="656825">
                <a:moveTo>
                  <a:pt x="0" y="0"/>
                </a:moveTo>
                <a:lnTo>
                  <a:pt x="708286" y="0"/>
                </a:lnTo>
                <a:lnTo>
                  <a:pt x="708286" y="656825"/>
                </a:lnTo>
                <a:lnTo>
                  <a:pt x="0" y="65682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14284000" y="7568003"/>
            <a:ext cx="989274" cy="917398"/>
          </a:xfrm>
          <a:custGeom>
            <a:avLst/>
            <a:gdLst/>
            <a:ahLst/>
            <a:cxnLst/>
            <a:rect l="l" t="t" r="r" b="b"/>
            <a:pathLst>
              <a:path w="989274" h="917398">
                <a:moveTo>
                  <a:pt x="0" y="0"/>
                </a:moveTo>
                <a:lnTo>
                  <a:pt x="989274" y="0"/>
                </a:lnTo>
                <a:lnTo>
                  <a:pt x="989274" y="917397"/>
                </a:lnTo>
                <a:lnTo>
                  <a:pt x="0" y="91739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7" name="TextBox 17"/>
          <p:cNvSpPr txBox="1"/>
          <p:nvPr/>
        </p:nvSpPr>
        <p:spPr>
          <a:xfrm>
            <a:off x="2390738" y="4289852"/>
            <a:ext cx="3978717" cy="36889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690"/>
              </a:lnSpc>
            </a:pPr>
            <a:r>
              <a:rPr lang="en-US" sz="8500" spc="-44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WILL WE  </a:t>
            </a:r>
            <a:endParaRPr lang="en-US" sz="8500" spc="-442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  <a:p>
            <a:pPr algn="ctr">
              <a:lnSpc>
                <a:spcPts val="9690"/>
              </a:lnSpc>
            </a:pPr>
            <a:r>
              <a:rPr lang="en-US" sz="8500" spc="-44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COVER</a:t>
            </a:r>
            <a:endParaRPr lang="en-US" sz="8500" spc="-442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1830622" y="2795417"/>
            <a:ext cx="5098948" cy="17401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040"/>
              </a:lnSpc>
            </a:pPr>
            <a:r>
              <a:rPr lang="en-US" sz="13040" spc="-678">
                <a:solidFill>
                  <a:srgbClr val="E57524"/>
                </a:solidFill>
                <a:latin typeface="Garet"/>
                <a:ea typeface="Garet"/>
                <a:cs typeface="Garet"/>
                <a:sym typeface="Garet"/>
              </a:rPr>
              <a:t>WHAT</a:t>
            </a:r>
            <a:endParaRPr lang="en-US" sz="13040" spc="-678">
              <a:solidFill>
                <a:srgbClr val="E57524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8765449" y="2742368"/>
            <a:ext cx="2878699" cy="863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  <a:spcBef>
                <a:spcPct val="0"/>
              </a:spcBef>
            </a:pPr>
            <a:r>
              <a:rPr lang="en-US" sz="5000" spc="-260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Main idea</a:t>
            </a:r>
            <a:endParaRPr lang="en-US" sz="5000" spc="-260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8305800" y="3611880"/>
            <a:ext cx="7898765" cy="8972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  <a:spcBef>
                <a:spcPct val="0"/>
              </a:spcBef>
            </a:pPr>
            <a:r>
              <a:rPr lang="en-US" sz="5000" spc="-260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Hardware</a:t>
            </a:r>
            <a:r>
              <a:rPr lang="ar-JO" altLang="en-US" sz="5000" spc="-260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 </a:t>
            </a:r>
            <a:r>
              <a:rPr lang="en-US" sz="5000" spc="-260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Components</a:t>
            </a:r>
            <a:endParaRPr lang="en-US" sz="5000" spc="-260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8534309" y="5295684"/>
            <a:ext cx="3485290" cy="882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880"/>
              </a:lnSpc>
              <a:spcBef>
                <a:spcPct val="0"/>
              </a:spcBef>
            </a:pPr>
            <a:r>
              <a:rPr lang="en-US" sz="4915" spc="-255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Challenges</a:t>
            </a:r>
            <a:endParaRPr lang="en-US" sz="4915" spc="-255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8001000" y="6066790"/>
            <a:ext cx="5307965" cy="8820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880"/>
              </a:lnSpc>
              <a:spcBef>
                <a:spcPct val="0"/>
              </a:spcBef>
            </a:pPr>
            <a:r>
              <a:rPr lang="en-US" sz="4915" spc="-255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Future Work </a:t>
            </a:r>
            <a:endParaRPr lang="en-US" sz="4915" spc="-255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8762365" y="6896100"/>
            <a:ext cx="2318385" cy="8820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880"/>
              </a:lnSpc>
              <a:spcBef>
                <a:spcPct val="0"/>
              </a:spcBef>
            </a:pPr>
            <a:r>
              <a:rPr lang="en-US" sz="4915" spc="-255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Q&amp;A</a:t>
            </a:r>
            <a:endParaRPr lang="en-US" sz="4915" spc="-255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7336893" y="2875718"/>
            <a:ext cx="1118430" cy="4854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400"/>
              </a:lnSpc>
            </a:pPr>
            <a:r>
              <a:rPr lang="en-US" sz="5000" b="1" spc="-260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1</a:t>
            </a:r>
            <a:endParaRPr lang="en-US" sz="5000" b="1" spc="-260">
              <a:solidFill>
                <a:srgbClr val="492A1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ctr">
              <a:lnSpc>
                <a:spcPts val="6400"/>
              </a:lnSpc>
            </a:pPr>
            <a:r>
              <a:rPr lang="en-US" sz="5000" b="1" spc="-260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2</a:t>
            </a:r>
            <a:endParaRPr lang="en-US" sz="5000" b="1" spc="-260">
              <a:solidFill>
                <a:srgbClr val="492A1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ctr">
              <a:lnSpc>
                <a:spcPts val="6400"/>
              </a:lnSpc>
            </a:pPr>
            <a:r>
              <a:rPr lang="en-US" sz="5000" b="1" spc="-260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3</a:t>
            </a:r>
            <a:endParaRPr lang="en-US" sz="5000" b="1" spc="-260">
              <a:solidFill>
                <a:srgbClr val="492A1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ctr">
              <a:lnSpc>
                <a:spcPts val="6400"/>
              </a:lnSpc>
            </a:pPr>
            <a:r>
              <a:rPr lang="en-US" sz="5000" b="1" spc="-260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4</a:t>
            </a:r>
            <a:endParaRPr lang="en-US" sz="5000" b="1" spc="-260">
              <a:solidFill>
                <a:srgbClr val="492A1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ctr">
              <a:lnSpc>
                <a:spcPts val="6400"/>
              </a:lnSpc>
            </a:pPr>
            <a:r>
              <a:rPr lang="en-US" sz="5000" b="1" spc="-260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5</a:t>
            </a:r>
            <a:endParaRPr lang="en-US" sz="5000" b="1" spc="-260">
              <a:solidFill>
                <a:srgbClr val="492A1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ctr">
              <a:lnSpc>
                <a:spcPts val="6400"/>
              </a:lnSpc>
            </a:pPr>
            <a:r>
              <a:rPr lang="en-US" sz="5000" b="1" spc="-260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6</a:t>
            </a:r>
            <a:endParaRPr lang="en-US" sz="5000" b="1" spc="-260">
              <a:solidFill>
                <a:srgbClr val="492A1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16957777" y="9338310"/>
            <a:ext cx="1330223" cy="948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80"/>
              </a:lnSpc>
              <a:spcBef>
                <a:spcPct val="0"/>
              </a:spcBef>
            </a:pPr>
            <a:r>
              <a:rPr lang="en-US" sz="6000" b="1" spc="-312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0-1</a:t>
            </a:r>
            <a:endParaRPr lang="en-US" sz="6000" b="1" spc="-312">
              <a:solidFill>
                <a:srgbClr val="492A1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26" name="TextBox 26"/>
          <p:cNvSpPr txBox="1"/>
          <p:nvPr/>
        </p:nvSpPr>
        <p:spPr>
          <a:xfrm>
            <a:off x="8686800" y="4457700"/>
            <a:ext cx="2788920" cy="8820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880"/>
              </a:lnSpc>
              <a:spcBef>
                <a:spcPct val="0"/>
              </a:spcBef>
            </a:pPr>
            <a:r>
              <a:rPr lang="en-US" sz="4915" spc="-255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Features</a:t>
            </a:r>
            <a:endParaRPr lang="en-US" sz="4915" spc="-255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pic>
        <p:nvPicPr>
          <p:cNvPr id="27" name="Picture 26" descr="pop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002000" y="0"/>
            <a:ext cx="2294890" cy="2294890"/>
          </a:xfrm>
          <a:prstGeom prst="rect">
            <a:avLst/>
          </a:prstGeom>
        </p:spPr>
      </p:pic>
    </p:spTree>
  </p:cSld>
  <p:clrMapOvr>
    <a:masterClrMapping/>
  </p:clrMapOvr>
  <p:transition>
    <p:push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t="-37777" b="-37777"/>
            </a:stretch>
          </a:blipFill>
        </p:spPr>
      </p:sp>
      <p:grpSp>
        <p:nvGrpSpPr>
          <p:cNvPr id="3" name="Group 3"/>
          <p:cNvGrpSpPr/>
          <p:nvPr/>
        </p:nvGrpSpPr>
        <p:grpSpPr>
          <a:xfrm rot="-5400000">
            <a:off x="6800850" y="-4549140"/>
            <a:ext cx="4686935" cy="18288000"/>
            <a:chOff x="0" y="0"/>
            <a:chExt cx="996695" cy="462726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996695" cy="4627261"/>
            </a:xfrm>
            <a:custGeom>
              <a:avLst/>
              <a:gdLst/>
              <a:ahLst/>
              <a:cxnLst/>
              <a:rect l="l" t="t" r="r" b="b"/>
              <a:pathLst>
                <a:path w="996695" h="4627261">
                  <a:moveTo>
                    <a:pt x="0" y="0"/>
                  </a:moveTo>
                  <a:lnTo>
                    <a:pt x="996695" y="0"/>
                  </a:lnTo>
                  <a:lnTo>
                    <a:pt x="996695" y="4627261"/>
                  </a:lnTo>
                  <a:lnTo>
                    <a:pt x="0" y="4627261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996695" cy="46653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575000" y="259023"/>
            <a:ext cx="7138000" cy="1795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0"/>
              </a:lnSpc>
              <a:spcBef>
                <a:spcPct val="0"/>
              </a:spcBef>
            </a:pPr>
            <a:r>
              <a:rPr lang="en-US" altLang="en-US" sz="10000" spc="-519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Challenges</a:t>
            </a:r>
            <a:endParaRPr lang="en-US" altLang="en-US" sz="10000" spc="-519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17482031" y="-275314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5438549" y="246014"/>
            <a:ext cx="844008" cy="782686"/>
          </a:xfrm>
          <a:custGeom>
            <a:avLst/>
            <a:gdLst/>
            <a:ahLst/>
            <a:cxnLst/>
            <a:rect l="l" t="t" r="r" b="b"/>
            <a:pathLst>
              <a:path w="844008" h="782686">
                <a:moveTo>
                  <a:pt x="0" y="0"/>
                </a:moveTo>
                <a:lnTo>
                  <a:pt x="844009" y="0"/>
                </a:lnTo>
                <a:lnTo>
                  <a:pt x="844009" y="782686"/>
                </a:lnTo>
                <a:lnTo>
                  <a:pt x="0" y="7826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6320121" y="449523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4923921" y="1258032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69479" y="8681627"/>
            <a:ext cx="844008" cy="782686"/>
          </a:xfrm>
          <a:custGeom>
            <a:avLst/>
            <a:gdLst/>
            <a:ahLst/>
            <a:cxnLst/>
            <a:rect l="l" t="t" r="r" b="b"/>
            <a:pathLst>
              <a:path w="844008" h="782686">
                <a:moveTo>
                  <a:pt x="0" y="0"/>
                </a:moveTo>
                <a:lnTo>
                  <a:pt x="844008" y="0"/>
                </a:lnTo>
                <a:lnTo>
                  <a:pt x="844008" y="782687"/>
                </a:lnTo>
                <a:lnTo>
                  <a:pt x="0" y="7826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951051" y="8885136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-445150" y="9693645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6"/>
                </a:lnTo>
                <a:lnTo>
                  <a:pt x="0" y="66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694828" y="1126117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-70690" y="604789"/>
            <a:ext cx="844008" cy="782686"/>
          </a:xfrm>
          <a:custGeom>
            <a:avLst/>
            <a:gdLst/>
            <a:ahLst/>
            <a:cxnLst/>
            <a:rect l="l" t="t" r="r" b="b"/>
            <a:pathLst>
              <a:path w="844008" h="782686">
                <a:moveTo>
                  <a:pt x="0" y="0"/>
                </a:moveTo>
                <a:lnTo>
                  <a:pt x="844008" y="0"/>
                </a:lnTo>
                <a:lnTo>
                  <a:pt x="844008" y="782686"/>
                </a:lnTo>
                <a:lnTo>
                  <a:pt x="0" y="7826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810346" y="83461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3034695" y="8421658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6146950" y="8681627"/>
            <a:ext cx="844008" cy="782686"/>
          </a:xfrm>
          <a:custGeom>
            <a:avLst/>
            <a:gdLst/>
            <a:ahLst/>
            <a:cxnLst/>
            <a:rect l="l" t="t" r="r" b="b"/>
            <a:pathLst>
              <a:path w="844008" h="782686">
                <a:moveTo>
                  <a:pt x="0" y="0"/>
                </a:moveTo>
                <a:lnTo>
                  <a:pt x="844009" y="0"/>
                </a:lnTo>
                <a:lnTo>
                  <a:pt x="844009" y="782687"/>
                </a:lnTo>
                <a:lnTo>
                  <a:pt x="0" y="7826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8312214" y="8741643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4675775" y="9304993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2952659" y="9435919"/>
            <a:ext cx="992336" cy="920238"/>
          </a:xfrm>
          <a:custGeom>
            <a:avLst/>
            <a:gdLst/>
            <a:ahLst/>
            <a:cxnLst/>
            <a:rect l="l" t="t" r="r" b="b"/>
            <a:pathLst>
              <a:path w="992336" h="920238">
                <a:moveTo>
                  <a:pt x="0" y="0"/>
                </a:moveTo>
                <a:lnTo>
                  <a:pt x="992336" y="0"/>
                </a:lnTo>
                <a:lnTo>
                  <a:pt x="992336" y="920237"/>
                </a:lnTo>
                <a:lnTo>
                  <a:pt x="0" y="9202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9366621" y="9491166"/>
            <a:ext cx="873185" cy="809743"/>
          </a:xfrm>
          <a:custGeom>
            <a:avLst/>
            <a:gdLst/>
            <a:ahLst/>
            <a:cxnLst/>
            <a:rect l="l" t="t" r="r" b="b"/>
            <a:pathLst>
              <a:path w="873185" h="809743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11159640" y="9001593"/>
            <a:ext cx="873185" cy="809743"/>
          </a:xfrm>
          <a:custGeom>
            <a:avLst/>
            <a:gdLst/>
            <a:ahLst/>
            <a:cxnLst/>
            <a:rect l="l" t="t" r="r" b="b"/>
            <a:pathLst>
              <a:path w="873185" h="809743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4534922" y="8741643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5" name="TextBox 25"/>
          <p:cNvSpPr txBox="1"/>
          <p:nvPr/>
        </p:nvSpPr>
        <p:spPr>
          <a:xfrm>
            <a:off x="16760815" y="9338310"/>
            <a:ext cx="1527185" cy="948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80"/>
              </a:lnSpc>
              <a:spcBef>
                <a:spcPct val="0"/>
              </a:spcBef>
            </a:pPr>
            <a:r>
              <a:rPr lang="en-US" sz="6000" b="1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4-1</a:t>
            </a:r>
            <a:endParaRPr lang="en-US" sz="6000" b="1" spc="-312">
              <a:solidFill>
                <a:srgbClr val="FAECCF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26" name="TextBox 26"/>
          <p:cNvSpPr txBox="1"/>
          <p:nvPr/>
        </p:nvSpPr>
        <p:spPr>
          <a:xfrm>
            <a:off x="548005" y="4610100"/>
            <a:ext cx="17452340" cy="2389505"/>
          </a:xfrm>
          <a:prstGeom prst="rect">
            <a:avLst/>
          </a:prstGeom>
        </p:spPr>
        <p:txBody>
          <a:bodyPr wrap="square" lIns="0" tIns="0" rIns="0" bIns="0" rtlCol="0" anchor="t">
            <a:no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4000" spc="-312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4- </a:t>
            </a:r>
            <a:r>
              <a:rPr lang="en-US" altLang="en-US" sz="4000" spc="-312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There wasn't enough space for the ready-made cup dispenser, so we lost more time designing our own dispenser.</a:t>
            </a:r>
            <a:endParaRPr lang="en-US" altLang="en-US" sz="4000" spc="-312">
              <a:solidFill>
                <a:srgbClr val="492A11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28" name="Text Box 27"/>
          <p:cNvSpPr txBox="1"/>
          <p:nvPr/>
        </p:nvSpPr>
        <p:spPr>
          <a:xfrm>
            <a:off x="838200" y="2400300"/>
            <a:ext cx="15485745" cy="21926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altLang="en-US" sz="4400" spc="-312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3-The first pot failed, which wasted about two weeks of the semester.</a:t>
            </a:r>
            <a:endParaRPr lang="en-US" altLang="en-US" sz="4400" spc="-312">
              <a:solidFill>
                <a:srgbClr val="492A11"/>
              </a:solidFill>
              <a:latin typeface="Garet"/>
              <a:ea typeface="Garet"/>
              <a:cs typeface="Garet"/>
              <a:sym typeface="Garet"/>
            </a:endParaRPr>
          </a:p>
        </p:txBody>
      </p:sp>
    </p:spTree>
  </p:cSld>
  <p:clrMapOvr>
    <a:masterClrMapping/>
  </p:clrMapOvr>
  <p:transition spd="slow">
    <p:cove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t="-38888" b="-38888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4125195" y="-4125195"/>
            <a:ext cx="8250391" cy="8250391"/>
          </a:xfrm>
          <a:custGeom>
            <a:avLst/>
            <a:gdLst/>
            <a:ahLst/>
            <a:cxnLst/>
            <a:rect l="l" t="t" r="r" b="b"/>
            <a:pathLst>
              <a:path w="8250391" h="8250391">
                <a:moveTo>
                  <a:pt x="0" y="0"/>
                </a:moveTo>
                <a:lnTo>
                  <a:pt x="8250390" y="0"/>
                </a:lnTo>
                <a:lnTo>
                  <a:pt x="8250390" y="8250390"/>
                </a:lnTo>
                <a:lnTo>
                  <a:pt x="0" y="825039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4162805" y="6161805"/>
            <a:ext cx="8250391" cy="8250391"/>
          </a:xfrm>
          <a:custGeom>
            <a:avLst/>
            <a:gdLst/>
            <a:ahLst/>
            <a:cxnLst/>
            <a:rect l="l" t="t" r="r" b="b"/>
            <a:pathLst>
              <a:path w="8250391" h="8250391">
                <a:moveTo>
                  <a:pt x="0" y="0"/>
                </a:moveTo>
                <a:lnTo>
                  <a:pt x="8250390" y="0"/>
                </a:lnTo>
                <a:lnTo>
                  <a:pt x="8250390" y="8250390"/>
                </a:lnTo>
                <a:lnTo>
                  <a:pt x="0" y="825039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5" name="Group 5"/>
          <p:cNvGrpSpPr/>
          <p:nvPr/>
        </p:nvGrpSpPr>
        <p:grpSpPr>
          <a:xfrm rot="-5400000">
            <a:off x="1073881" y="4792834"/>
            <a:ext cx="5349306" cy="1118430"/>
            <a:chOff x="0" y="0"/>
            <a:chExt cx="1353491" cy="282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353491" cy="282987"/>
            </a:xfrm>
            <a:custGeom>
              <a:avLst/>
              <a:gdLst/>
              <a:ahLst/>
              <a:cxnLst/>
              <a:rect l="l" t="t" r="r" b="b"/>
              <a:pathLst>
                <a:path w="1353491" h="282987">
                  <a:moveTo>
                    <a:pt x="0" y="0"/>
                  </a:moveTo>
                  <a:lnTo>
                    <a:pt x="1353491" y="0"/>
                  </a:lnTo>
                  <a:lnTo>
                    <a:pt x="1353491" y="282987"/>
                  </a:lnTo>
                  <a:lnTo>
                    <a:pt x="0" y="282987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1353491" cy="32108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8" name="Freeform 8"/>
          <p:cNvSpPr/>
          <p:nvPr/>
        </p:nvSpPr>
        <p:spPr>
          <a:xfrm>
            <a:off x="78129" y="488406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7622888" y="7884542"/>
            <a:ext cx="1116833" cy="1212350"/>
          </a:xfrm>
          <a:custGeom>
            <a:avLst/>
            <a:gdLst/>
            <a:ahLst/>
            <a:cxnLst/>
            <a:rect l="l" t="t" r="r" b="b"/>
            <a:pathLst>
              <a:path w="1116833" h="1212350">
                <a:moveTo>
                  <a:pt x="0" y="0"/>
                </a:moveTo>
                <a:lnTo>
                  <a:pt x="1116833" y="0"/>
                </a:lnTo>
                <a:lnTo>
                  <a:pt x="1116833" y="1212350"/>
                </a:lnTo>
                <a:lnTo>
                  <a:pt x="0" y="121235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5540421" y="9973272"/>
            <a:ext cx="1116833" cy="1212350"/>
          </a:xfrm>
          <a:custGeom>
            <a:avLst/>
            <a:gdLst/>
            <a:ahLst/>
            <a:cxnLst/>
            <a:rect l="l" t="t" r="r" b="b"/>
            <a:pathLst>
              <a:path w="1116833" h="1212350">
                <a:moveTo>
                  <a:pt x="0" y="0"/>
                </a:moveTo>
                <a:lnTo>
                  <a:pt x="1116833" y="0"/>
                </a:lnTo>
                <a:lnTo>
                  <a:pt x="1116833" y="1212351"/>
                </a:lnTo>
                <a:lnTo>
                  <a:pt x="0" y="121235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78129" y="8966816"/>
            <a:ext cx="1423618" cy="1320184"/>
          </a:xfrm>
          <a:custGeom>
            <a:avLst/>
            <a:gdLst/>
            <a:ahLst/>
            <a:cxnLst/>
            <a:rect l="l" t="t" r="r" b="b"/>
            <a:pathLst>
              <a:path w="1423618" h="1320184">
                <a:moveTo>
                  <a:pt x="0" y="0"/>
                </a:moveTo>
                <a:lnTo>
                  <a:pt x="1423618" y="0"/>
                </a:lnTo>
                <a:lnTo>
                  <a:pt x="1423618" y="1320184"/>
                </a:lnTo>
                <a:lnTo>
                  <a:pt x="0" y="132018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587116" y="1261482"/>
            <a:ext cx="1000362" cy="927680"/>
          </a:xfrm>
          <a:custGeom>
            <a:avLst/>
            <a:gdLst/>
            <a:ahLst/>
            <a:cxnLst/>
            <a:rect l="l" t="t" r="r" b="b"/>
            <a:pathLst>
              <a:path w="1000362" h="927680">
                <a:moveTo>
                  <a:pt x="0" y="0"/>
                </a:moveTo>
                <a:lnTo>
                  <a:pt x="1000363" y="0"/>
                </a:lnTo>
                <a:lnTo>
                  <a:pt x="1000363" y="927680"/>
                </a:lnTo>
                <a:lnTo>
                  <a:pt x="0" y="9276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6098838" y="6907911"/>
            <a:ext cx="1423618" cy="1320184"/>
          </a:xfrm>
          <a:custGeom>
            <a:avLst/>
            <a:gdLst/>
            <a:ahLst/>
            <a:cxnLst/>
            <a:rect l="l" t="t" r="r" b="b"/>
            <a:pathLst>
              <a:path w="1423618" h="1320184">
                <a:moveTo>
                  <a:pt x="0" y="0"/>
                </a:moveTo>
                <a:lnTo>
                  <a:pt x="1423617" y="0"/>
                </a:lnTo>
                <a:lnTo>
                  <a:pt x="1423617" y="1320183"/>
                </a:lnTo>
                <a:lnTo>
                  <a:pt x="0" y="132018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5381887" y="8719585"/>
            <a:ext cx="708286" cy="656825"/>
          </a:xfrm>
          <a:custGeom>
            <a:avLst/>
            <a:gdLst/>
            <a:ahLst/>
            <a:cxnLst/>
            <a:rect l="l" t="t" r="r" b="b"/>
            <a:pathLst>
              <a:path w="708286" h="656825">
                <a:moveTo>
                  <a:pt x="0" y="0"/>
                </a:moveTo>
                <a:lnTo>
                  <a:pt x="708286" y="0"/>
                </a:lnTo>
                <a:lnTo>
                  <a:pt x="708286" y="656825"/>
                </a:lnTo>
                <a:lnTo>
                  <a:pt x="0" y="65682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14284000" y="7568003"/>
            <a:ext cx="989274" cy="917398"/>
          </a:xfrm>
          <a:custGeom>
            <a:avLst/>
            <a:gdLst/>
            <a:ahLst/>
            <a:cxnLst/>
            <a:rect l="l" t="t" r="r" b="b"/>
            <a:pathLst>
              <a:path w="989274" h="917398">
                <a:moveTo>
                  <a:pt x="0" y="0"/>
                </a:moveTo>
                <a:lnTo>
                  <a:pt x="989274" y="0"/>
                </a:lnTo>
                <a:lnTo>
                  <a:pt x="989274" y="917397"/>
                </a:lnTo>
                <a:lnTo>
                  <a:pt x="0" y="91739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6" name="TextBox 16"/>
          <p:cNvSpPr txBox="1"/>
          <p:nvPr/>
        </p:nvSpPr>
        <p:spPr>
          <a:xfrm>
            <a:off x="4495800" y="79375"/>
            <a:ext cx="10102215" cy="17951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4000"/>
              </a:lnSpc>
              <a:spcBef>
                <a:spcPct val="0"/>
              </a:spcBef>
            </a:pPr>
            <a:r>
              <a:rPr lang="en-US" sz="10000" spc="-519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Future </a:t>
            </a:r>
            <a:r>
              <a:rPr lang="en-US" sz="10000" spc="-519">
                <a:solidFill>
                  <a:srgbClr val="E57524"/>
                </a:solidFill>
                <a:latin typeface="Garet"/>
                <a:ea typeface="Garet"/>
                <a:cs typeface="Garet"/>
                <a:sym typeface="Garet"/>
              </a:rPr>
              <a:t>Work</a:t>
            </a:r>
            <a:endParaRPr lang="en-US" sz="10000" spc="-519">
              <a:solidFill>
                <a:srgbClr val="E57524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17" name="TextBox 17"/>
          <p:cNvSpPr txBox="1"/>
          <p:nvPr>
            <p:custDataLst>
              <p:tags r:id="rId7"/>
            </p:custDataLst>
          </p:nvPr>
        </p:nvSpPr>
        <p:spPr>
          <a:xfrm>
            <a:off x="3189319" y="3086970"/>
            <a:ext cx="1118430" cy="806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400"/>
              </a:lnSpc>
            </a:pPr>
            <a:r>
              <a:rPr lang="en-US" sz="5000" b="1" spc="-260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1</a:t>
            </a:r>
            <a:endParaRPr lang="en-US" sz="5000" b="1" spc="-260">
              <a:solidFill>
                <a:srgbClr val="492A1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16957777" y="9338310"/>
            <a:ext cx="1330223" cy="948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80"/>
              </a:lnSpc>
              <a:spcBef>
                <a:spcPct val="0"/>
              </a:spcBef>
            </a:pPr>
            <a:r>
              <a:rPr lang="en-US" sz="6000" b="1" spc="-312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5-1</a:t>
            </a:r>
            <a:endParaRPr lang="en-US" sz="6000" b="1" spc="-312">
              <a:solidFill>
                <a:srgbClr val="492A1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19" name="Freeform 19"/>
          <p:cNvSpPr/>
          <p:nvPr/>
        </p:nvSpPr>
        <p:spPr>
          <a:xfrm>
            <a:off x="17454910" y="-680974"/>
            <a:ext cx="1423618" cy="1320184"/>
          </a:xfrm>
          <a:custGeom>
            <a:avLst/>
            <a:gdLst/>
            <a:ahLst/>
            <a:cxnLst/>
            <a:rect l="l" t="t" r="r" b="b"/>
            <a:pathLst>
              <a:path w="1423618" h="1320184">
                <a:moveTo>
                  <a:pt x="0" y="0"/>
                </a:moveTo>
                <a:lnTo>
                  <a:pt x="1423618" y="0"/>
                </a:lnTo>
                <a:lnTo>
                  <a:pt x="1423618" y="1320184"/>
                </a:lnTo>
                <a:lnTo>
                  <a:pt x="0" y="132018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6737959" y="1130701"/>
            <a:ext cx="708286" cy="656825"/>
          </a:xfrm>
          <a:custGeom>
            <a:avLst/>
            <a:gdLst/>
            <a:ahLst/>
            <a:cxnLst/>
            <a:rect l="l" t="t" r="r" b="b"/>
            <a:pathLst>
              <a:path w="708286" h="656825">
                <a:moveTo>
                  <a:pt x="0" y="0"/>
                </a:moveTo>
                <a:lnTo>
                  <a:pt x="708286" y="0"/>
                </a:lnTo>
                <a:lnTo>
                  <a:pt x="708286" y="656824"/>
                </a:lnTo>
                <a:lnTo>
                  <a:pt x="0" y="6568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5640072" y="-20882"/>
            <a:ext cx="989274" cy="917398"/>
          </a:xfrm>
          <a:custGeom>
            <a:avLst/>
            <a:gdLst/>
            <a:ahLst/>
            <a:cxnLst/>
            <a:rect l="l" t="t" r="r" b="b"/>
            <a:pathLst>
              <a:path w="989274" h="917398">
                <a:moveTo>
                  <a:pt x="0" y="0"/>
                </a:moveTo>
                <a:lnTo>
                  <a:pt x="989275" y="0"/>
                </a:lnTo>
                <a:lnTo>
                  <a:pt x="989275" y="917398"/>
                </a:lnTo>
                <a:lnTo>
                  <a:pt x="0" y="91739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2" name="TextBox 22"/>
          <p:cNvSpPr txBox="1"/>
          <p:nvPr>
            <p:custDataLst>
              <p:tags r:id="rId8"/>
            </p:custDataLst>
          </p:nvPr>
        </p:nvSpPr>
        <p:spPr>
          <a:xfrm>
            <a:off x="4419600" y="2857500"/>
            <a:ext cx="10516870" cy="10769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increase number of flavors</a:t>
            </a:r>
            <a:endParaRPr lang="en-US" sz="6000" spc="-312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23" name="Freeform 23"/>
          <p:cNvSpPr/>
          <p:nvPr/>
        </p:nvSpPr>
        <p:spPr>
          <a:xfrm>
            <a:off x="501385" y="2008343"/>
            <a:ext cx="1000362" cy="927680"/>
          </a:xfrm>
          <a:custGeom>
            <a:avLst/>
            <a:gdLst/>
            <a:ahLst/>
            <a:cxnLst/>
            <a:rect l="l" t="t" r="r" b="b"/>
            <a:pathLst>
              <a:path w="1000362" h="927680">
                <a:moveTo>
                  <a:pt x="0" y="0"/>
                </a:moveTo>
                <a:lnTo>
                  <a:pt x="1000362" y="0"/>
                </a:lnTo>
                <a:lnTo>
                  <a:pt x="1000362" y="927681"/>
                </a:lnTo>
                <a:lnTo>
                  <a:pt x="0" y="92768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289757" y="8021560"/>
            <a:ext cx="505914" cy="469157"/>
          </a:xfrm>
          <a:custGeom>
            <a:avLst/>
            <a:gdLst/>
            <a:ahLst/>
            <a:cxnLst/>
            <a:rect l="l" t="t" r="r" b="b"/>
            <a:pathLst>
              <a:path w="505914" h="469157">
                <a:moveTo>
                  <a:pt x="0" y="0"/>
                </a:moveTo>
                <a:lnTo>
                  <a:pt x="505914" y="0"/>
                </a:lnTo>
                <a:lnTo>
                  <a:pt x="505914" y="469157"/>
                </a:lnTo>
                <a:lnTo>
                  <a:pt x="0" y="46915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5" name="TextBox 25"/>
          <p:cNvSpPr txBox="1"/>
          <p:nvPr>
            <p:custDataLst>
              <p:tags r:id="rId9"/>
            </p:custDataLst>
          </p:nvPr>
        </p:nvSpPr>
        <p:spPr>
          <a:xfrm>
            <a:off x="3189319" y="4794250"/>
            <a:ext cx="1118430" cy="806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400"/>
              </a:lnSpc>
            </a:pPr>
            <a:r>
              <a:rPr lang="en-US" sz="5000" b="1" spc="-260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2</a:t>
            </a:r>
            <a:endParaRPr lang="en-US" sz="5000" b="1" spc="-260">
              <a:solidFill>
                <a:srgbClr val="492A1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28" name="TextBox 28"/>
          <p:cNvSpPr txBox="1"/>
          <p:nvPr>
            <p:custDataLst>
              <p:tags r:id="rId10"/>
            </p:custDataLst>
          </p:nvPr>
        </p:nvSpPr>
        <p:spPr>
          <a:xfrm>
            <a:off x="4571912" y="4838465"/>
            <a:ext cx="9162537" cy="2153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Add Cleaning Tool</a:t>
            </a:r>
            <a:r>
              <a:rPr lang="ar-JO" alt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 </a:t>
            </a:r>
            <a:r>
              <a:rPr lang="en-US" altLang="ar-JO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inside the pot</a:t>
            </a:r>
            <a:endParaRPr lang="en-US" altLang="ar-JO" sz="6000" spc="-312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</p:spTree>
  </p:cSld>
  <p:clrMapOvr>
    <a:masterClrMapping/>
  </p:clrMapOvr>
  <p:transition>
    <p:cover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t="-38888" b="-38888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4125195" y="-4125195"/>
            <a:ext cx="8250391" cy="8250391"/>
          </a:xfrm>
          <a:custGeom>
            <a:avLst/>
            <a:gdLst/>
            <a:ahLst/>
            <a:cxnLst/>
            <a:rect l="l" t="t" r="r" b="b"/>
            <a:pathLst>
              <a:path w="8250391" h="8250391">
                <a:moveTo>
                  <a:pt x="0" y="0"/>
                </a:moveTo>
                <a:lnTo>
                  <a:pt x="8250390" y="0"/>
                </a:lnTo>
                <a:lnTo>
                  <a:pt x="8250390" y="8250390"/>
                </a:lnTo>
                <a:lnTo>
                  <a:pt x="0" y="825039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4162805" y="6161805"/>
            <a:ext cx="8250391" cy="8250391"/>
          </a:xfrm>
          <a:custGeom>
            <a:avLst/>
            <a:gdLst/>
            <a:ahLst/>
            <a:cxnLst/>
            <a:rect l="l" t="t" r="r" b="b"/>
            <a:pathLst>
              <a:path w="8250391" h="8250391">
                <a:moveTo>
                  <a:pt x="0" y="0"/>
                </a:moveTo>
                <a:lnTo>
                  <a:pt x="8250390" y="0"/>
                </a:lnTo>
                <a:lnTo>
                  <a:pt x="8250390" y="8250390"/>
                </a:lnTo>
                <a:lnTo>
                  <a:pt x="0" y="825039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5" name="Group 5"/>
          <p:cNvGrpSpPr/>
          <p:nvPr/>
        </p:nvGrpSpPr>
        <p:grpSpPr>
          <a:xfrm rot="-5400000">
            <a:off x="1073881" y="4792834"/>
            <a:ext cx="5349306" cy="1118430"/>
            <a:chOff x="0" y="0"/>
            <a:chExt cx="1353491" cy="282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353491" cy="282987"/>
            </a:xfrm>
            <a:custGeom>
              <a:avLst/>
              <a:gdLst/>
              <a:ahLst/>
              <a:cxnLst/>
              <a:rect l="l" t="t" r="r" b="b"/>
              <a:pathLst>
                <a:path w="1353491" h="282987">
                  <a:moveTo>
                    <a:pt x="0" y="0"/>
                  </a:moveTo>
                  <a:lnTo>
                    <a:pt x="1353491" y="0"/>
                  </a:lnTo>
                  <a:lnTo>
                    <a:pt x="1353491" y="282987"/>
                  </a:lnTo>
                  <a:lnTo>
                    <a:pt x="0" y="282987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1353491" cy="32108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8" name="Freeform 8"/>
          <p:cNvSpPr/>
          <p:nvPr/>
        </p:nvSpPr>
        <p:spPr>
          <a:xfrm>
            <a:off x="78129" y="488406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7622888" y="7884542"/>
            <a:ext cx="1116833" cy="1212350"/>
          </a:xfrm>
          <a:custGeom>
            <a:avLst/>
            <a:gdLst/>
            <a:ahLst/>
            <a:cxnLst/>
            <a:rect l="l" t="t" r="r" b="b"/>
            <a:pathLst>
              <a:path w="1116833" h="1212350">
                <a:moveTo>
                  <a:pt x="0" y="0"/>
                </a:moveTo>
                <a:lnTo>
                  <a:pt x="1116833" y="0"/>
                </a:lnTo>
                <a:lnTo>
                  <a:pt x="1116833" y="1212350"/>
                </a:lnTo>
                <a:lnTo>
                  <a:pt x="0" y="121235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5540421" y="9973272"/>
            <a:ext cx="1116833" cy="1212350"/>
          </a:xfrm>
          <a:custGeom>
            <a:avLst/>
            <a:gdLst/>
            <a:ahLst/>
            <a:cxnLst/>
            <a:rect l="l" t="t" r="r" b="b"/>
            <a:pathLst>
              <a:path w="1116833" h="1212350">
                <a:moveTo>
                  <a:pt x="0" y="0"/>
                </a:moveTo>
                <a:lnTo>
                  <a:pt x="1116833" y="0"/>
                </a:lnTo>
                <a:lnTo>
                  <a:pt x="1116833" y="1212351"/>
                </a:lnTo>
                <a:lnTo>
                  <a:pt x="0" y="121235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78129" y="8966816"/>
            <a:ext cx="1423618" cy="1320184"/>
          </a:xfrm>
          <a:custGeom>
            <a:avLst/>
            <a:gdLst/>
            <a:ahLst/>
            <a:cxnLst/>
            <a:rect l="l" t="t" r="r" b="b"/>
            <a:pathLst>
              <a:path w="1423618" h="1320184">
                <a:moveTo>
                  <a:pt x="0" y="0"/>
                </a:moveTo>
                <a:lnTo>
                  <a:pt x="1423618" y="0"/>
                </a:lnTo>
                <a:lnTo>
                  <a:pt x="1423618" y="1320184"/>
                </a:lnTo>
                <a:lnTo>
                  <a:pt x="0" y="132018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587116" y="1261482"/>
            <a:ext cx="1000362" cy="927680"/>
          </a:xfrm>
          <a:custGeom>
            <a:avLst/>
            <a:gdLst/>
            <a:ahLst/>
            <a:cxnLst/>
            <a:rect l="l" t="t" r="r" b="b"/>
            <a:pathLst>
              <a:path w="1000362" h="927680">
                <a:moveTo>
                  <a:pt x="0" y="0"/>
                </a:moveTo>
                <a:lnTo>
                  <a:pt x="1000363" y="0"/>
                </a:lnTo>
                <a:lnTo>
                  <a:pt x="1000363" y="927680"/>
                </a:lnTo>
                <a:lnTo>
                  <a:pt x="0" y="9276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6098838" y="6907911"/>
            <a:ext cx="1423618" cy="1320184"/>
          </a:xfrm>
          <a:custGeom>
            <a:avLst/>
            <a:gdLst/>
            <a:ahLst/>
            <a:cxnLst/>
            <a:rect l="l" t="t" r="r" b="b"/>
            <a:pathLst>
              <a:path w="1423618" h="1320184">
                <a:moveTo>
                  <a:pt x="0" y="0"/>
                </a:moveTo>
                <a:lnTo>
                  <a:pt x="1423617" y="0"/>
                </a:lnTo>
                <a:lnTo>
                  <a:pt x="1423617" y="1320183"/>
                </a:lnTo>
                <a:lnTo>
                  <a:pt x="0" y="132018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5381887" y="8719585"/>
            <a:ext cx="708286" cy="656825"/>
          </a:xfrm>
          <a:custGeom>
            <a:avLst/>
            <a:gdLst/>
            <a:ahLst/>
            <a:cxnLst/>
            <a:rect l="l" t="t" r="r" b="b"/>
            <a:pathLst>
              <a:path w="708286" h="656825">
                <a:moveTo>
                  <a:pt x="0" y="0"/>
                </a:moveTo>
                <a:lnTo>
                  <a:pt x="708286" y="0"/>
                </a:lnTo>
                <a:lnTo>
                  <a:pt x="708286" y="656825"/>
                </a:lnTo>
                <a:lnTo>
                  <a:pt x="0" y="65682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14284000" y="7568003"/>
            <a:ext cx="989274" cy="917398"/>
          </a:xfrm>
          <a:custGeom>
            <a:avLst/>
            <a:gdLst/>
            <a:ahLst/>
            <a:cxnLst/>
            <a:rect l="l" t="t" r="r" b="b"/>
            <a:pathLst>
              <a:path w="989274" h="917398">
                <a:moveTo>
                  <a:pt x="0" y="0"/>
                </a:moveTo>
                <a:lnTo>
                  <a:pt x="989274" y="0"/>
                </a:lnTo>
                <a:lnTo>
                  <a:pt x="989274" y="917397"/>
                </a:lnTo>
                <a:lnTo>
                  <a:pt x="0" y="91739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16" name="TextBox 16"/>
          <p:cNvSpPr txBox="1"/>
          <p:nvPr/>
        </p:nvSpPr>
        <p:spPr>
          <a:xfrm>
            <a:off x="4495800" y="79375"/>
            <a:ext cx="10102215" cy="17951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4000"/>
              </a:lnSpc>
              <a:spcBef>
                <a:spcPct val="0"/>
              </a:spcBef>
            </a:pPr>
            <a:r>
              <a:rPr lang="en-US" sz="10000" spc="-519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Future </a:t>
            </a:r>
            <a:r>
              <a:rPr lang="en-US" sz="10000" spc="-519">
                <a:solidFill>
                  <a:srgbClr val="E57524"/>
                </a:solidFill>
                <a:latin typeface="Garet"/>
                <a:ea typeface="Garet"/>
                <a:cs typeface="Garet"/>
                <a:sym typeface="Garet"/>
              </a:rPr>
              <a:t>Work</a:t>
            </a:r>
            <a:endParaRPr lang="en-US" sz="10000" spc="-519">
              <a:solidFill>
                <a:srgbClr val="E57524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17" name="TextBox 17"/>
          <p:cNvSpPr txBox="1"/>
          <p:nvPr>
            <p:custDataLst>
              <p:tags r:id="rId7"/>
            </p:custDataLst>
          </p:nvPr>
        </p:nvSpPr>
        <p:spPr>
          <a:xfrm>
            <a:off x="3189319" y="3086970"/>
            <a:ext cx="1118430" cy="8204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400"/>
              </a:lnSpc>
            </a:pPr>
            <a:endParaRPr lang="en-US" sz="5000" b="1" spc="-260">
              <a:solidFill>
                <a:srgbClr val="492A1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16957777" y="9338310"/>
            <a:ext cx="1330223" cy="19697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80"/>
              </a:lnSpc>
              <a:spcBef>
                <a:spcPct val="0"/>
              </a:spcBef>
            </a:pPr>
            <a:r>
              <a:rPr lang="en-US" sz="6000" b="1" spc="-312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6-1</a:t>
            </a:r>
            <a:endParaRPr lang="en-US" sz="6000" b="1" spc="-312">
              <a:solidFill>
                <a:srgbClr val="492A1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19" name="Freeform 19"/>
          <p:cNvSpPr/>
          <p:nvPr/>
        </p:nvSpPr>
        <p:spPr>
          <a:xfrm>
            <a:off x="17454910" y="-680974"/>
            <a:ext cx="1423618" cy="1320184"/>
          </a:xfrm>
          <a:custGeom>
            <a:avLst/>
            <a:gdLst/>
            <a:ahLst/>
            <a:cxnLst/>
            <a:rect l="l" t="t" r="r" b="b"/>
            <a:pathLst>
              <a:path w="1423618" h="1320184">
                <a:moveTo>
                  <a:pt x="0" y="0"/>
                </a:moveTo>
                <a:lnTo>
                  <a:pt x="1423618" y="0"/>
                </a:lnTo>
                <a:lnTo>
                  <a:pt x="1423618" y="1320184"/>
                </a:lnTo>
                <a:lnTo>
                  <a:pt x="0" y="132018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6737959" y="1130701"/>
            <a:ext cx="708286" cy="656825"/>
          </a:xfrm>
          <a:custGeom>
            <a:avLst/>
            <a:gdLst/>
            <a:ahLst/>
            <a:cxnLst/>
            <a:rect l="l" t="t" r="r" b="b"/>
            <a:pathLst>
              <a:path w="708286" h="656825">
                <a:moveTo>
                  <a:pt x="0" y="0"/>
                </a:moveTo>
                <a:lnTo>
                  <a:pt x="708286" y="0"/>
                </a:lnTo>
                <a:lnTo>
                  <a:pt x="708286" y="656824"/>
                </a:lnTo>
                <a:lnTo>
                  <a:pt x="0" y="6568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5640072" y="-20882"/>
            <a:ext cx="989274" cy="917398"/>
          </a:xfrm>
          <a:custGeom>
            <a:avLst/>
            <a:gdLst/>
            <a:ahLst/>
            <a:cxnLst/>
            <a:rect l="l" t="t" r="r" b="b"/>
            <a:pathLst>
              <a:path w="989274" h="917398">
                <a:moveTo>
                  <a:pt x="0" y="0"/>
                </a:moveTo>
                <a:lnTo>
                  <a:pt x="989275" y="0"/>
                </a:lnTo>
                <a:lnTo>
                  <a:pt x="989275" y="917398"/>
                </a:lnTo>
                <a:lnTo>
                  <a:pt x="0" y="91739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2" name="TextBox 22"/>
          <p:cNvSpPr txBox="1"/>
          <p:nvPr>
            <p:custDataLst>
              <p:tags r:id="rId8"/>
            </p:custDataLst>
          </p:nvPr>
        </p:nvSpPr>
        <p:spPr>
          <a:xfrm>
            <a:off x="4343400" y="2933700"/>
            <a:ext cx="12184380" cy="10769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endParaRPr lang="en-US" sz="6000" spc="-312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23" name="Freeform 23"/>
          <p:cNvSpPr/>
          <p:nvPr/>
        </p:nvSpPr>
        <p:spPr>
          <a:xfrm>
            <a:off x="501385" y="2008343"/>
            <a:ext cx="1000362" cy="927680"/>
          </a:xfrm>
          <a:custGeom>
            <a:avLst/>
            <a:gdLst/>
            <a:ahLst/>
            <a:cxnLst/>
            <a:rect l="l" t="t" r="r" b="b"/>
            <a:pathLst>
              <a:path w="1000362" h="927680">
                <a:moveTo>
                  <a:pt x="0" y="0"/>
                </a:moveTo>
                <a:lnTo>
                  <a:pt x="1000362" y="0"/>
                </a:lnTo>
                <a:lnTo>
                  <a:pt x="1000362" y="927681"/>
                </a:lnTo>
                <a:lnTo>
                  <a:pt x="0" y="92768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289757" y="8021560"/>
            <a:ext cx="505914" cy="469157"/>
          </a:xfrm>
          <a:custGeom>
            <a:avLst/>
            <a:gdLst/>
            <a:ahLst/>
            <a:cxnLst/>
            <a:rect l="l" t="t" r="r" b="b"/>
            <a:pathLst>
              <a:path w="505914" h="469157">
                <a:moveTo>
                  <a:pt x="0" y="0"/>
                </a:moveTo>
                <a:lnTo>
                  <a:pt x="505914" y="0"/>
                </a:lnTo>
                <a:lnTo>
                  <a:pt x="505914" y="469157"/>
                </a:lnTo>
                <a:lnTo>
                  <a:pt x="0" y="46915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id="29" name="Text Box 28"/>
          <p:cNvSpPr txBox="1"/>
          <p:nvPr>
            <p:custDataLst>
              <p:tags r:id="rId9"/>
            </p:custDataLst>
          </p:nvPr>
        </p:nvSpPr>
        <p:spPr>
          <a:xfrm>
            <a:off x="3352800" y="3314700"/>
            <a:ext cx="847725" cy="11601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sz="5000" b="1" spc="-260">
                <a:solidFill>
                  <a:srgbClr val="492A11"/>
                </a:solidFill>
                <a:latin typeface="Garet Bold"/>
                <a:ea typeface="Garet Bold"/>
                <a:cs typeface="Garet Bold"/>
              </a:rPr>
              <a:t>3</a:t>
            </a:r>
            <a:endParaRPr lang="en-US"/>
          </a:p>
        </p:txBody>
      </p:sp>
      <p:sp>
        <p:nvSpPr>
          <p:cNvPr id="30" name="Text Box 29"/>
          <p:cNvSpPr txBox="1"/>
          <p:nvPr>
            <p:custDataLst>
              <p:tags r:id="rId10"/>
            </p:custDataLst>
          </p:nvPr>
        </p:nvSpPr>
        <p:spPr>
          <a:xfrm>
            <a:off x="4307840" y="3086100"/>
            <a:ext cx="11856720" cy="11385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>
              <a:lnSpc>
                <a:spcPts val="8400"/>
              </a:lnSpc>
              <a:buClrTx/>
              <a:buSzTx/>
              <a:buFontTx/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</a:rPr>
              <a:t>Add more than one size of cups</a:t>
            </a:r>
            <a:endParaRPr lang="en-US" sz="6000" spc="-312">
              <a:solidFill>
                <a:srgbClr val="FAECCF"/>
              </a:solidFill>
              <a:latin typeface="Garet"/>
              <a:ea typeface="Garet"/>
              <a:cs typeface="Garet"/>
            </a:endParaRPr>
          </a:p>
        </p:txBody>
      </p:sp>
    </p:spTree>
  </p:cSld>
  <p:clrMapOvr>
    <a:masterClrMapping/>
  </p:clrMapOvr>
  <p:transition>
    <p:cover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t="-38888" b="-38888"/>
            </a:stretch>
          </a:blipFill>
        </p:spPr>
      </p:sp>
      <p:grpSp>
        <p:nvGrpSpPr>
          <p:cNvPr id="3" name="Group 3"/>
          <p:cNvGrpSpPr/>
          <p:nvPr/>
        </p:nvGrpSpPr>
        <p:grpSpPr>
          <a:xfrm rot="0">
            <a:off x="2284962" y="-47263"/>
            <a:ext cx="4417374" cy="10334263"/>
            <a:chOff x="0" y="0"/>
            <a:chExt cx="1163424" cy="272178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163424" cy="2721781"/>
            </a:xfrm>
            <a:custGeom>
              <a:avLst/>
              <a:gdLst/>
              <a:ahLst/>
              <a:cxnLst/>
              <a:rect l="l" t="t" r="r" b="b"/>
              <a:pathLst>
                <a:path w="1163424" h="2721781">
                  <a:moveTo>
                    <a:pt x="0" y="0"/>
                  </a:moveTo>
                  <a:lnTo>
                    <a:pt x="1163424" y="0"/>
                  </a:lnTo>
                  <a:lnTo>
                    <a:pt x="1163424" y="2721781"/>
                  </a:lnTo>
                  <a:lnTo>
                    <a:pt x="0" y="2721781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1163424" cy="274083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id="6" name="Freeform 6"/>
          <p:cNvSpPr/>
          <p:nvPr/>
        </p:nvSpPr>
        <p:spPr>
          <a:xfrm>
            <a:off x="-574914" y="9966088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668192" y="10122690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-798501" y="8837144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-24914" y="8520585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-368374" y="6353149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61578" y="4718732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-591961" y="5224205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-368374" y="2897177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-591961" y="1768232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9"/>
                </a:lnTo>
                <a:lnTo>
                  <a:pt x="0" y="8601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17531038" y="2120173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17187578" y="-47263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17796595" y="4100891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17488209" y="6464022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2" y="0"/>
                </a:lnTo>
                <a:lnTo>
                  <a:pt x="927572" y="860179"/>
                </a:lnTo>
                <a:lnTo>
                  <a:pt x="0" y="8601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17825952" y="8411333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-328998" y="-237874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grpSp>
        <p:nvGrpSpPr>
          <p:cNvPr id="21" name="Group 21"/>
          <p:cNvGrpSpPr/>
          <p:nvPr/>
        </p:nvGrpSpPr>
        <p:grpSpPr>
          <a:xfrm rot="0">
            <a:off x="11588697" y="-47263"/>
            <a:ext cx="4417374" cy="10287000"/>
            <a:chOff x="0" y="0"/>
            <a:chExt cx="1163424" cy="2709333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163424" cy="2709333"/>
            </a:xfrm>
            <a:custGeom>
              <a:avLst/>
              <a:gdLst/>
              <a:ahLst/>
              <a:cxnLst/>
              <a:rect l="l" t="t" r="r" b="b"/>
              <a:pathLst>
                <a:path w="1163424" h="2709333">
                  <a:moveTo>
                    <a:pt x="0" y="0"/>
                  </a:moveTo>
                  <a:lnTo>
                    <a:pt x="1163424" y="0"/>
                  </a:lnTo>
                  <a:lnTo>
                    <a:pt x="1163424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id="23" name="TextBox 23"/>
            <p:cNvSpPr txBox="1"/>
            <p:nvPr/>
          </p:nvSpPr>
          <p:spPr>
            <a:xfrm>
              <a:off x="0" y="-19050"/>
              <a:ext cx="1163424" cy="272838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2283895" y="3505200"/>
            <a:ext cx="4418440" cy="3231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Thanks For Your Attention</a:t>
            </a:r>
            <a:endParaRPr lang="en-US" sz="6000" spc="-312">
              <a:solidFill>
                <a:srgbClr val="492A11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28" name="TextBox 28"/>
          <p:cNvSpPr txBox="1"/>
          <p:nvPr/>
        </p:nvSpPr>
        <p:spPr>
          <a:xfrm>
            <a:off x="11587631" y="4014968"/>
            <a:ext cx="4418440" cy="2095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spc="-312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Any</a:t>
            </a:r>
            <a:endParaRPr lang="en-US" sz="6000" spc="-312">
              <a:solidFill>
                <a:srgbClr val="492A11"/>
              </a:solidFill>
              <a:latin typeface="Garet"/>
              <a:ea typeface="Garet"/>
              <a:cs typeface="Garet"/>
              <a:sym typeface="Garet"/>
            </a:endParaRPr>
          </a:p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Questions ?</a:t>
            </a:r>
            <a:endParaRPr lang="en-US" sz="6000" spc="-312">
              <a:solidFill>
                <a:srgbClr val="492A11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pic>
        <p:nvPicPr>
          <p:cNvPr id="29" name="Picture 28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4730" y="285750"/>
            <a:ext cx="4417695" cy="3238500"/>
          </a:xfrm>
          <a:prstGeom prst="rect">
            <a:avLst/>
          </a:prstGeom>
        </p:spPr>
      </p:pic>
      <p:pic>
        <p:nvPicPr>
          <p:cNvPr id="30" name="Picture 29" descr="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2350" y="6896100"/>
            <a:ext cx="4418330" cy="3248025"/>
          </a:xfrm>
          <a:prstGeom prst="rect">
            <a:avLst/>
          </a:prstGeom>
        </p:spPr>
      </p:pic>
      <p:pic>
        <p:nvPicPr>
          <p:cNvPr id="31" name="Picture 30" descr="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5575" y="190500"/>
            <a:ext cx="4420870" cy="3409950"/>
          </a:xfrm>
          <a:prstGeom prst="rect">
            <a:avLst/>
          </a:prstGeom>
        </p:spPr>
      </p:pic>
      <p:pic>
        <p:nvPicPr>
          <p:cNvPr id="32" name="Picture 31" descr="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88750" y="6590665"/>
            <a:ext cx="4417060" cy="35972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C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400000">
            <a:off x="524814" y="5197229"/>
            <a:ext cx="727098" cy="789283"/>
          </a:xfrm>
          <a:custGeom>
            <a:avLst/>
            <a:gdLst/>
            <a:ahLst/>
            <a:cxnLst/>
            <a:rect l="l" t="t" r="r" b="b"/>
            <a:pathLst>
              <a:path w="727098" h="789283">
                <a:moveTo>
                  <a:pt x="0" y="0"/>
                </a:moveTo>
                <a:lnTo>
                  <a:pt x="727097" y="0"/>
                </a:lnTo>
                <a:lnTo>
                  <a:pt x="727097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88891" y="3648735"/>
            <a:ext cx="524209" cy="569042"/>
          </a:xfrm>
          <a:custGeom>
            <a:avLst/>
            <a:gdLst/>
            <a:ahLst/>
            <a:cxnLst/>
            <a:rect l="l" t="t" r="r" b="b"/>
            <a:pathLst>
              <a:path w="524209" h="569042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6001860" y="9249574"/>
            <a:ext cx="727098" cy="789283"/>
          </a:xfrm>
          <a:custGeom>
            <a:avLst/>
            <a:gdLst/>
            <a:ahLst/>
            <a:cxnLst/>
            <a:rect l="l" t="t" r="r" b="b"/>
            <a:pathLst>
              <a:path w="727098" h="789283">
                <a:moveTo>
                  <a:pt x="0" y="0"/>
                </a:moveTo>
                <a:lnTo>
                  <a:pt x="727098" y="0"/>
                </a:lnTo>
                <a:lnTo>
                  <a:pt x="727098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2118291" y="9225882"/>
            <a:ext cx="727098" cy="789283"/>
          </a:xfrm>
          <a:custGeom>
            <a:avLst/>
            <a:gdLst/>
            <a:ahLst/>
            <a:cxnLst/>
            <a:rect l="l" t="t" r="r" b="b"/>
            <a:pathLst>
              <a:path w="727098" h="789283">
                <a:moveTo>
                  <a:pt x="0" y="0"/>
                </a:moveTo>
                <a:lnTo>
                  <a:pt x="727098" y="0"/>
                </a:lnTo>
                <a:lnTo>
                  <a:pt x="727098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2940305" y="9322952"/>
            <a:ext cx="524209" cy="569042"/>
          </a:xfrm>
          <a:custGeom>
            <a:avLst/>
            <a:gdLst/>
            <a:ahLst/>
            <a:cxnLst/>
            <a:rect l="l" t="t" r="r" b="b"/>
            <a:pathLst>
              <a:path w="524209" h="569042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6987005" y="8056045"/>
            <a:ext cx="727098" cy="789283"/>
          </a:xfrm>
          <a:custGeom>
            <a:avLst/>
            <a:gdLst/>
            <a:ahLst/>
            <a:cxnLst/>
            <a:rect l="l" t="t" r="r" b="b"/>
            <a:pathLst>
              <a:path w="727098" h="789283">
                <a:moveTo>
                  <a:pt x="0" y="0"/>
                </a:moveTo>
                <a:lnTo>
                  <a:pt x="727098" y="0"/>
                </a:lnTo>
                <a:lnTo>
                  <a:pt x="727098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391086" y="9745131"/>
            <a:ext cx="586705" cy="636883"/>
          </a:xfrm>
          <a:custGeom>
            <a:avLst/>
            <a:gdLst/>
            <a:ahLst/>
            <a:cxnLst/>
            <a:rect l="l" t="t" r="r" b="b"/>
            <a:pathLst>
              <a:path w="586705" h="636883">
                <a:moveTo>
                  <a:pt x="0" y="0"/>
                </a:moveTo>
                <a:lnTo>
                  <a:pt x="586705" y="0"/>
                </a:lnTo>
                <a:lnTo>
                  <a:pt x="586705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7350554" y="681791"/>
            <a:ext cx="793036" cy="860860"/>
          </a:xfrm>
          <a:custGeom>
            <a:avLst/>
            <a:gdLst/>
            <a:ahLst/>
            <a:cxnLst/>
            <a:rect l="l" t="t" r="r" b="b"/>
            <a:pathLst>
              <a:path w="793036" h="860860">
                <a:moveTo>
                  <a:pt x="0" y="0"/>
                </a:moveTo>
                <a:lnTo>
                  <a:pt x="793035" y="0"/>
                </a:lnTo>
                <a:lnTo>
                  <a:pt x="793035" y="860861"/>
                </a:lnTo>
                <a:lnTo>
                  <a:pt x="0" y="860861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grpSp>
        <p:nvGrpSpPr>
          <p:cNvPr id="10" name="Group 10"/>
          <p:cNvGrpSpPr/>
          <p:nvPr/>
        </p:nvGrpSpPr>
        <p:grpSpPr>
          <a:xfrm rot="0">
            <a:off x="1770689" y="0"/>
            <a:ext cx="5555340" cy="10338215"/>
            <a:chOff x="0" y="0"/>
            <a:chExt cx="1425374" cy="2652552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425375" cy="2652552"/>
            </a:xfrm>
            <a:custGeom>
              <a:avLst/>
              <a:gdLst/>
              <a:ahLst/>
              <a:cxnLst/>
              <a:rect l="l" t="t" r="r" b="b"/>
              <a:pathLst>
                <a:path w="1425375" h="2652552">
                  <a:moveTo>
                    <a:pt x="0" y="0"/>
                  </a:moveTo>
                  <a:lnTo>
                    <a:pt x="1425375" y="0"/>
                  </a:lnTo>
                  <a:lnTo>
                    <a:pt x="1425375" y="2652552"/>
                  </a:lnTo>
                  <a:lnTo>
                    <a:pt x="0" y="2652552"/>
                  </a:lnTo>
                  <a:close/>
                </a:path>
              </a:pathLst>
            </a:custGeom>
            <a:solidFill>
              <a:srgbClr val="2B3A67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1425374" cy="267160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id="13" name="Freeform 13"/>
          <p:cNvSpPr/>
          <p:nvPr/>
        </p:nvSpPr>
        <p:spPr>
          <a:xfrm>
            <a:off x="8340107" y="2462298"/>
            <a:ext cx="727098" cy="789283"/>
          </a:xfrm>
          <a:custGeom>
            <a:avLst/>
            <a:gdLst/>
            <a:ahLst/>
            <a:cxnLst/>
            <a:rect l="l" t="t" r="r" b="b"/>
            <a:pathLst>
              <a:path w="727098" h="789283">
                <a:moveTo>
                  <a:pt x="0" y="0"/>
                </a:moveTo>
                <a:lnTo>
                  <a:pt x="727097" y="0"/>
                </a:lnTo>
                <a:lnTo>
                  <a:pt x="727097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8846287" y="5679183"/>
            <a:ext cx="727098" cy="789283"/>
          </a:xfrm>
          <a:custGeom>
            <a:avLst/>
            <a:gdLst/>
            <a:ahLst/>
            <a:cxnLst/>
            <a:rect l="l" t="t" r="r" b="b"/>
            <a:pathLst>
              <a:path w="727098" h="789283">
                <a:moveTo>
                  <a:pt x="0" y="0"/>
                </a:moveTo>
                <a:lnTo>
                  <a:pt x="727098" y="0"/>
                </a:lnTo>
                <a:lnTo>
                  <a:pt x="727098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8846287" y="6442365"/>
            <a:ext cx="524209" cy="569042"/>
          </a:xfrm>
          <a:custGeom>
            <a:avLst/>
            <a:gdLst/>
            <a:ahLst/>
            <a:cxnLst/>
            <a:rect l="l" t="t" r="r" b="b"/>
            <a:pathLst>
              <a:path w="524209" h="569042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8480499" y="7011407"/>
            <a:ext cx="586705" cy="636883"/>
          </a:xfrm>
          <a:custGeom>
            <a:avLst/>
            <a:gdLst/>
            <a:ahLst/>
            <a:cxnLst/>
            <a:rect l="l" t="t" r="r" b="b"/>
            <a:pathLst>
              <a:path w="586705" h="636883">
                <a:moveTo>
                  <a:pt x="0" y="0"/>
                </a:moveTo>
                <a:lnTo>
                  <a:pt x="586705" y="0"/>
                </a:lnTo>
                <a:lnTo>
                  <a:pt x="586705" y="636884"/>
                </a:lnTo>
                <a:lnTo>
                  <a:pt x="0" y="636884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8340107" y="3225480"/>
            <a:ext cx="524209" cy="569042"/>
          </a:xfrm>
          <a:custGeom>
            <a:avLst/>
            <a:gdLst/>
            <a:ahLst/>
            <a:cxnLst/>
            <a:rect l="l" t="t" r="r" b="b"/>
            <a:pathLst>
              <a:path w="524209" h="569042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9666648" y="8202908"/>
            <a:ext cx="793036" cy="860860"/>
          </a:xfrm>
          <a:custGeom>
            <a:avLst/>
            <a:gdLst/>
            <a:ahLst/>
            <a:cxnLst/>
            <a:rect l="l" t="t" r="r" b="b"/>
            <a:pathLst>
              <a:path w="793036" h="860860">
                <a:moveTo>
                  <a:pt x="0" y="0"/>
                </a:moveTo>
                <a:lnTo>
                  <a:pt x="793036" y="0"/>
                </a:lnTo>
                <a:lnTo>
                  <a:pt x="793036" y="860861"/>
                </a:lnTo>
                <a:lnTo>
                  <a:pt x="0" y="860861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12221809" y="8202908"/>
            <a:ext cx="727098" cy="789283"/>
          </a:xfrm>
          <a:custGeom>
            <a:avLst/>
            <a:gdLst/>
            <a:ahLst/>
            <a:cxnLst/>
            <a:rect l="l" t="t" r="r" b="b"/>
            <a:pathLst>
              <a:path w="727098" h="789283">
                <a:moveTo>
                  <a:pt x="0" y="0"/>
                </a:moveTo>
                <a:lnTo>
                  <a:pt x="727097" y="0"/>
                </a:lnTo>
                <a:lnTo>
                  <a:pt x="727097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5174734" y="8003015"/>
            <a:ext cx="727098" cy="789283"/>
          </a:xfrm>
          <a:custGeom>
            <a:avLst/>
            <a:gdLst/>
            <a:ahLst/>
            <a:cxnLst/>
            <a:rect l="l" t="t" r="r" b="b"/>
            <a:pathLst>
              <a:path w="727098" h="789283">
                <a:moveTo>
                  <a:pt x="0" y="0"/>
                </a:moveTo>
                <a:lnTo>
                  <a:pt x="727098" y="0"/>
                </a:lnTo>
                <a:lnTo>
                  <a:pt x="727098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21" name="Freeform 21"/>
          <p:cNvSpPr/>
          <p:nvPr/>
        </p:nvSpPr>
        <p:spPr>
          <a:xfrm rot="5400000">
            <a:off x="15804029" y="2130162"/>
            <a:ext cx="727098" cy="789283"/>
          </a:xfrm>
          <a:custGeom>
            <a:avLst/>
            <a:gdLst/>
            <a:ahLst/>
            <a:cxnLst/>
            <a:rect l="l" t="t" r="r" b="b"/>
            <a:pathLst>
              <a:path w="727098" h="789283">
                <a:moveTo>
                  <a:pt x="0" y="0"/>
                </a:moveTo>
                <a:lnTo>
                  <a:pt x="727098" y="0"/>
                </a:lnTo>
                <a:lnTo>
                  <a:pt x="727098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22" name="Freeform 22"/>
          <p:cNvSpPr/>
          <p:nvPr/>
        </p:nvSpPr>
        <p:spPr>
          <a:xfrm rot="5400000">
            <a:off x="15762794" y="3573650"/>
            <a:ext cx="524209" cy="803275"/>
          </a:xfrm>
          <a:custGeom>
            <a:avLst/>
            <a:gdLst/>
            <a:ahLst/>
            <a:cxnLst/>
            <a:rect l="l" t="t" r="r" b="b"/>
            <a:pathLst>
              <a:path w="524209" h="803275">
                <a:moveTo>
                  <a:pt x="0" y="0"/>
                </a:moveTo>
                <a:lnTo>
                  <a:pt x="524209" y="0"/>
                </a:lnTo>
                <a:lnTo>
                  <a:pt x="524209" y="803274"/>
                </a:lnTo>
                <a:lnTo>
                  <a:pt x="0" y="803274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26608" r="-68172" b="-28767"/>
            </a:stretch>
          </a:blipFill>
        </p:spPr>
      </p:sp>
      <p:sp>
        <p:nvSpPr>
          <p:cNvPr id="23" name="Freeform 23"/>
          <p:cNvSpPr/>
          <p:nvPr/>
        </p:nvSpPr>
        <p:spPr>
          <a:xfrm rot="5400000">
            <a:off x="17169466" y="6039912"/>
            <a:ext cx="793036" cy="860860"/>
          </a:xfrm>
          <a:custGeom>
            <a:avLst/>
            <a:gdLst/>
            <a:ahLst/>
            <a:cxnLst/>
            <a:rect l="l" t="t" r="r" b="b"/>
            <a:pathLst>
              <a:path w="793036" h="860860">
                <a:moveTo>
                  <a:pt x="0" y="0"/>
                </a:moveTo>
                <a:lnTo>
                  <a:pt x="793036" y="0"/>
                </a:lnTo>
                <a:lnTo>
                  <a:pt x="793036" y="860861"/>
                </a:lnTo>
                <a:lnTo>
                  <a:pt x="0" y="860861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24" name="Freeform 24"/>
          <p:cNvSpPr/>
          <p:nvPr/>
        </p:nvSpPr>
        <p:spPr>
          <a:xfrm rot="5400000">
            <a:off x="15789460" y="7062787"/>
            <a:ext cx="524209" cy="803275"/>
          </a:xfrm>
          <a:custGeom>
            <a:avLst/>
            <a:gdLst/>
            <a:ahLst/>
            <a:cxnLst/>
            <a:rect l="l" t="t" r="r" b="b"/>
            <a:pathLst>
              <a:path w="524209" h="803275">
                <a:moveTo>
                  <a:pt x="0" y="0"/>
                </a:moveTo>
                <a:lnTo>
                  <a:pt x="524209" y="0"/>
                </a:lnTo>
                <a:lnTo>
                  <a:pt x="524209" y="803275"/>
                </a:lnTo>
                <a:lnTo>
                  <a:pt x="0" y="803275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26608" r="-68172" b="-28767"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15740657" y="5166136"/>
            <a:ext cx="727098" cy="789283"/>
          </a:xfrm>
          <a:custGeom>
            <a:avLst/>
            <a:gdLst/>
            <a:ahLst/>
            <a:cxnLst/>
            <a:rect l="l" t="t" r="r" b="b"/>
            <a:pathLst>
              <a:path w="727098" h="789283">
                <a:moveTo>
                  <a:pt x="0" y="0"/>
                </a:moveTo>
                <a:lnTo>
                  <a:pt x="727097" y="0"/>
                </a:lnTo>
                <a:lnTo>
                  <a:pt x="727097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grpSp>
        <p:nvGrpSpPr>
          <p:cNvPr id="26" name="Group 26"/>
          <p:cNvGrpSpPr/>
          <p:nvPr/>
        </p:nvGrpSpPr>
        <p:grpSpPr>
          <a:xfrm rot="0">
            <a:off x="7981185" y="1797707"/>
            <a:ext cx="8161508" cy="7020241"/>
            <a:chOff x="0" y="0"/>
            <a:chExt cx="2149533" cy="1848952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2149533" cy="1848952"/>
            </a:xfrm>
            <a:custGeom>
              <a:avLst/>
              <a:gdLst/>
              <a:ahLst/>
              <a:cxnLst/>
              <a:rect l="l" t="t" r="r" b="b"/>
              <a:pathLst>
                <a:path w="2149533" h="1848952">
                  <a:moveTo>
                    <a:pt x="48378" y="0"/>
                  </a:moveTo>
                  <a:lnTo>
                    <a:pt x="2101155" y="0"/>
                  </a:lnTo>
                  <a:cubicBezTo>
                    <a:pt x="2127874" y="0"/>
                    <a:pt x="2149533" y="21660"/>
                    <a:pt x="2149533" y="48378"/>
                  </a:cubicBezTo>
                  <a:lnTo>
                    <a:pt x="2149533" y="1800574"/>
                  </a:lnTo>
                  <a:cubicBezTo>
                    <a:pt x="2149533" y="1827293"/>
                    <a:pt x="2127874" y="1848952"/>
                    <a:pt x="2101155" y="1848952"/>
                  </a:cubicBezTo>
                  <a:lnTo>
                    <a:pt x="48378" y="1848952"/>
                  </a:lnTo>
                  <a:cubicBezTo>
                    <a:pt x="21660" y="1848952"/>
                    <a:pt x="0" y="1827293"/>
                    <a:pt x="0" y="1800574"/>
                  </a:cubicBezTo>
                  <a:lnTo>
                    <a:pt x="0" y="48378"/>
                  </a:lnTo>
                  <a:cubicBezTo>
                    <a:pt x="0" y="21660"/>
                    <a:pt x="21660" y="0"/>
                    <a:pt x="48378" y="0"/>
                  </a:cubicBezTo>
                  <a:close/>
                </a:path>
              </a:pathLst>
            </a:custGeom>
            <a:solidFill>
              <a:srgbClr val="2B3A67"/>
            </a:solidFill>
          </p:spPr>
        </p:sp>
        <p:sp>
          <p:nvSpPr>
            <p:cNvPr id="28" name="TextBox 28"/>
            <p:cNvSpPr txBox="1"/>
            <p:nvPr/>
          </p:nvSpPr>
          <p:spPr>
            <a:xfrm>
              <a:off x="0" y="-38100"/>
              <a:ext cx="2149533" cy="188705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id="31" name="Group 31"/>
          <p:cNvGrpSpPr/>
          <p:nvPr/>
        </p:nvGrpSpPr>
        <p:grpSpPr>
          <a:xfrm rot="0">
            <a:off x="-1579302" y="6621048"/>
            <a:ext cx="3017041" cy="3017041"/>
            <a:chOff x="0" y="0"/>
            <a:chExt cx="812800" cy="812800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2B3A67"/>
            </a:solidFill>
          </p:spPr>
        </p:sp>
        <p:sp>
          <p:nvSpPr>
            <p:cNvPr id="33" name="TextBox 33"/>
            <p:cNvSpPr txBox="1"/>
            <p:nvPr/>
          </p:nvSpPr>
          <p:spPr>
            <a:xfrm>
              <a:off x="139700" y="120650"/>
              <a:ext cx="533400" cy="552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grpSp>
        <p:nvGrpSpPr>
          <p:cNvPr id="34" name="Group 34"/>
          <p:cNvGrpSpPr/>
          <p:nvPr/>
        </p:nvGrpSpPr>
        <p:grpSpPr>
          <a:xfrm rot="0">
            <a:off x="16230679" y="8778479"/>
            <a:ext cx="3017041" cy="3017041"/>
            <a:chOff x="0" y="0"/>
            <a:chExt cx="812800" cy="812800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2B3A67"/>
            </a:solidFill>
          </p:spPr>
        </p:sp>
        <p:sp>
          <p:nvSpPr>
            <p:cNvPr id="36" name="TextBox 36"/>
            <p:cNvSpPr txBox="1"/>
            <p:nvPr/>
          </p:nvSpPr>
          <p:spPr>
            <a:xfrm>
              <a:off x="139700" y="120650"/>
              <a:ext cx="533400" cy="552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id="37" name="Freeform 37"/>
          <p:cNvSpPr/>
          <p:nvPr/>
        </p:nvSpPr>
        <p:spPr>
          <a:xfrm>
            <a:off x="15465748" y="9657766"/>
            <a:ext cx="524209" cy="569042"/>
          </a:xfrm>
          <a:custGeom>
            <a:avLst/>
            <a:gdLst/>
            <a:ahLst/>
            <a:cxnLst/>
            <a:rect l="l" t="t" r="r" b="b"/>
            <a:pathLst>
              <a:path w="524209" h="569042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38" name="Freeform 38"/>
          <p:cNvSpPr/>
          <p:nvPr/>
        </p:nvSpPr>
        <p:spPr>
          <a:xfrm>
            <a:off x="13173248" y="9222710"/>
            <a:ext cx="727098" cy="789283"/>
          </a:xfrm>
          <a:custGeom>
            <a:avLst/>
            <a:gdLst/>
            <a:ahLst/>
            <a:cxnLst/>
            <a:rect l="l" t="t" r="r" b="b"/>
            <a:pathLst>
              <a:path w="727098" h="789283">
                <a:moveTo>
                  <a:pt x="0" y="0"/>
                </a:moveTo>
                <a:lnTo>
                  <a:pt x="727098" y="0"/>
                </a:lnTo>
                <a:lnTo>
                  <a:pt x="727098" y="789284"/>
                </a:lnTo>
                <a:lnTo>
                  <a:pt x="0" y="789284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39" name="Freeform 39"/>
          <p:cNvSpPr/>
          <p:nvPr/>
        </p:nvSpPr>
        <p:spPr>
          <a:xfrm>
            <a:off x="8671492" y="9459847"/>
            <a:ext cx="586705" cy="636883"/>
          </a:xfrm>
          <a:custGeom>
            <a:avLst/>
            <a:gdLst/>
            <a:ahLst/>
            <a:cxnLst/>
            <a:rect l="l" t="t" r="r" b="b"/>
            <a:pathLst>
              <a:path w="586705" h="636883">
                <a:moveTo>
                  <a:pt x="0" y="0"/>
                </a:moveTo>
                <a:lnTo>
                  <a:pt x="586705" y="0"/>
                </a:lnTo>
                <a:lnTo>
                  <a:pt x="586705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40" name="Freeform 40"/>
          <p:cNvSpPr/>
          <p:nvPr/>
        </p:nvSpPr>
        <p:spPr>
          <a:xfrm>
            <a:off x="10020352" y="9943573"/>
            <a:ext cx="727098" cy="789283"/>
          </a:xfrm>
          <a:custGeom>
            <a:avLst/>
            <a:gdLst/>
            <a:ahLst/>
            <a:cxnLst/>
            <a:rect l="l" t="t" r="r" b="b"/>
            <a:pathLst>
              <a:path w="727098" h="789283">
                <a:moveTo>
                  <a:pt x="0" y="0"/>
                </a:moveTo>
                <a:lnTo>
                  <a:pt x="727098" y="0"/>
                </a:lnTo>
                <a:lnTo>
                  <a:pt x="727098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41" name="Freeform 41"/>
          <p:cNvSpPr/>
          <p:nvPr/>
        </p:nvSpPr>
        <p:spPr>
          <a:xfrm rot="5400000">
            <a:off x="18037345" y="2698559"/>
            <a:ext cx="727098" cy="789283"/>
          </a:xfrm>
          <a:custGeom>
            <a:avLst/>
            <a:gdLst/>
            <a:ahLst/>
            <a:cxnLst/>
            <a:rect l="l" t="t" r="r" b="b"/>
            <a:pathLst>
              <a:path w="727098" h="789283">
                <a:moveTo>
                  <a:pt x="0" y="0"/>
                </a:moveTo>
                <a:lnTo>
                  <a:pt x="727098" y="0"/>
                </a:lnTo>
                <a:lnTo>
                  <a:pt x="727098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42" name="Freeform 42"/>
          <p:cNvSpPr/>
          <p:nvPr/>
        </p:nvSpPr>
        <p:spPr>
          <a:xfrm rot="5400000">
            <a:off x="16646976" y="4120755"/>
            <a:ext cx="586705" cy="636883"/>
          </a:xfrm>
          <a:custGeom>
            <a:avLst/>
            <a:gdLst/>
            <a:ahLst/>
            <a:cxnLst/>
            <a:rect l="l" t="t" r="r" b="b"/>
            <a:pathLst>
              <a:path w="586705" h="636883">
                <a:moveTo>
                  <a:pt x="0" y="0"/>
                </a:moveTo>
                <a:lnTo>
                  <a:pt x="586704" y="0"/>
                </a:lnTo>
                <a:lnTo>
                  <a:pt x="586704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43" name="Freeform 43"/>
          <p:cNvSpPr/>
          <p:nvPr/>
        </p:nvSpPr>
        <p:spPr>
          <a:xfrm rot="5400000">
            <a:off x="-392124" y="3050639"/>
            <a:ext cx="995278" cy="1080400"/>
          </a:xfrm>
          <a:custGeom>
            <a:avLst/>
            <a:gdLst/>
            <a:ahLst/>
            <a:cxnLst/>
            <a:rect l="l" t="t" r="r" b="b"/>
            <a:pathLst>
              <a:path w="995278" h="1080400">
                <a:moveTo>
                  <a:pt x="0" y="0"/>
                </a:moveTo>
                <a:lnTo>
                  <a:pt x="995278" y="0"/>
                </a:lnTo>
                <a:lnTo>
                  <a:pt x="995278" y="1080400"/>
                </a:lnTo>
                <a:lnTo>
                  <a:pt x="0" y="1080400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44" name="Freeform 44"/>
          <p:cNvSpPr/>
          <p:nvPr/>
        </p:nvSpPr>
        <p:spPr>
          <a:xfrm rot="5400000">
            <a:off x="127932" y="135166"/>
            <a:ext cx="524209" cy="569042"/>
          </a:xfrm>
          <a:custGeom>
            <a:avLst/>
            <a:gdLst/>
            <a:ahLst/>
            <a:cxnLst/>
            <a:rect l="l" t="t" r="r" b="b"/>
            <a:pathLst>
              <a:path w="524209" h="569042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45" name="Freeform 45"/>
          <p:cNvSpPr/>
          <p:nvPr/>
        </p:nvSpPr>
        <p:spPr>
          <a:xfrm rot="5400000">
            <a:off x="-538181" y="3861323"/>
            <a:ext cx="524209" cy="569042"/>
          </a:xfrm>
          <a:custGeom>
            <a:avLst/>
            <a:gdLst/>
            <a:ahLst/>
            <a:cxnLst/>
            <a:rect l="l" t="t" r="r" b="b"/>
            <a:pathLst>
              <a:path w="524209" h="569042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46" name="Freeform 46"/>
          <p:cNvSpPr/>
          <p:nvPr/>
        </p:nvSpPr>
        <p:spPr>
          <a:xfrm rot="5400000">
            <a:off x="-605757" y="5350278"/>
            <a:ext cx="586705" cy="636883"/>
          </a:xfrm>
          <a:custGeom>
            <a:avLst/>
            <a:gdLst/>
            <a:ahLst/>
            <a:cxnLst/>
            <a:rect l="l" t="t" r="r" b="b"/>
            <a:pathLst>
              <a:path w="586705" h="636883">
                <a:moveTo>
                  <a:pt x="0" y="0"/>
                </a:moveTo>
                <a:lnTo>
                  <a:pt x="586704" y="0"/>
                </a:lnTo>
                <a:lnTo>
                  <a:pt x="586704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47" name="Freeform 47"/>
          <p:cNvSpPr/>
          <p:nvPr/>
        </p:nvSpPr>
        <p:spPr>
          <a:xfrm rot="5400000">
            <a:off x="-637358" y="6305049"/>
            <a:ext cx="586705" cy="899041"/>
          </a:xfrm>
          <a:custGeom>
            <a:avLst/>
            <a:gdLst/>
            <a:ahLst/>
            <a:cxnLst/>
            <a:rect l="l" t="t" r="r" b="b"/>
            <a:pathLst>
              <a:path w="586705" h="899041">
                <a:moveTo>
                  <a:pt x="0" y="0"/>
                </a:moveTo>
                <a:lnTo>
                  <a:pt x="586705" y="0"/>
                </a:lnTo>
                <a:lnTo>
                  <a:pt x="586705" y="899041"/>
                </a:lnTo>
                <a:lnTo>
                  <a:pt x="0" y="899041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26608" r="-68172" b="-28767"/>
            </a:stretch>
          </a:blipFill>
        </p:spPr>
      </p:sp>
      <p:sp>
        <p:nvSpPr>
          <p:cNvPr id="48" name="Freeform 48"/>
          <p:cNvSpPr/>
          <p:nvPr/>
        </p:nvSpPr>
        <p:spPr>
          <a:xfrm rot="5400000">
            <a:off x="257688" y="9133065"/>
            <a:ext cx="586705" cy="899041"/>
          </a:xfrm>
          <a:custGeom>
            <a:avLst/>
            <a:gdLst/>
            <a:ahLst/>
            <a:cxnLst/>
            <a:rect l="l" t="t" r="r" b="b"/>
            <a:pathLst>
              <a:path w="586705" h="899041">
                <a:moveTo>
                  <a:pt x="0" y="0"/>
                </a:moveTo>
                <a:lnTo>
                  <a:pt x="586705" y="0"/>
                </a:lnTo>
                <a:lnTo>
                  <a:pt x="586705" y="899041"/>
                </a:lnTo>
                <a:lnTo>
                  <a:pt x="0" y="899041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26608" r="-68172" b="-28767"/>
            </a:stretch>
          </a:blipFill>
        </p:spPr>
      </p:sp>
      <p:sp>
        <p:nvSpPr>
          <p:cNvPr id="49" name="Freeform 49"/>
          <p:cNvSpPr/>
          <p:nvPr/>
        </p:nvSpPr>
        <p:spPr>
          <a:xfrm>
            <a:off x="16142693" y="8942969"/>
            <a:ext cx="524209" cy="569042"/>
          </a:xfrm>
          <a:custGeom>
            <a:avLst/>
            <a:gdLst/>
            <a:ahLst/>
            <a:cxnLst/>
            <a:rect l="l" t="t" r="r" b="b"/>
            <a:pathLst>
              <a:path w="524209" h="569042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50" name="Freeform 50"/>
          <p:cNvSpPr/>
          <p:nvPr/>
        </p:nvSpPr>
        <p:spPr>
          <a:xfrm rot="5400000">
            <a:off x="16921499" y="2339197"/>
            <a:ext cx="524209" cy="569042"/>
          </a:xfrm>
          <a:custGeom>
            <a:avLst/>
            <a:gdLst/>
            <a:ahLst/>
            <a:cxnLst/>
            <a:rect l="l" t="t" r="r" b="b"/>
            <a:pathLst>
              <a:path w="524209" h="569042">
                <a:moveTo>
                  <a:pt x="0" y="0"/>
                </a:moveTo>
                <a:lnTo>
                  <a:pt x="524209" y="0"/>
                </a:lnTo>
                <a:lnTo>
                  <a:pt x="524209" y="569043"/>
                </a:lnTo>
                <a:lnTo>
                  <a:pt x="0" y="569043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51" name="Freeform 51"/>
          <p:cNvSpPr/>
          <p:nvPr/>
        </p:nvSpPr>
        <p:spPr>
          <a:xfrm>
            <a:off x="17663603" y="8129569"/>
            <a:ext cx="794659" cy="862622"/>
          </a:xfrm>
          <a:custGeom>
            <a:avLst/>
            <a:gdLst/>
            <a:ahLst/>
            <a:cxnLst/>
            <a:rect l="l" t="t" r="r" b="b"/>
            <a:pathLst>
              <a:path w="794659" h="862622">
                <a:moveTo>
                  <a:pt x="0" y="0"/>
                </a:moveTo>
                <a:lnTo>
                  <a:pt x="794658" y="0"/>
                </a:lnTo>
                <a:lnTo>
                  <a:pt x="794658" y="862622"/>
                </a:lnTo>
                <a:lnTo>
                  <a:pt x="0" y="862622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52" name="Freeform 52"/>
          <p:cNvSpPr/>
          <p:nvPr/>
        </p:nvSpPr>
        <p:spPr>
          <a:xfrm>
            <a:off x="18255126" y="6944357"/>
            <a:ext cx="794659" cy="862622"/>
          </a:xfrm>
          <a:custGeom>
            <a:avLst/>
            <a:gdLst/>
            <a:ahLst/>
            <a:cxnLst/>
            <a:rect l="l" t="t" r="r" b="b"/>
            <a:pathLst>
              <a:path w="794659" h="862622">
                <a:moveTo>
                  <a:pt x="0" y="0"/>
                </a:moveTo>
                <a:lnTo>
                  <a:pt x="794659" y="0"/>
                </a:lnTo>
                <a:lnTo>
                  <a:pt x="794659" y="862623"/>
                </a:lnTo>
                <a:lnTo>
                  <a:pt x="0" y="862623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53" name="Freeform 53"/>
          <p:cNvSpPr/>
          <p:nvPr/>
        </p:nvSpPr>
        <p:spPr>
          <a:xfrm>
            <a:off x="18255126" y="7778453"/>
            <a:ext cx="572918" cy="621917"/>
          </a:xfrm>
          <a:custGeom>
            <a:avLst/>
            <a:gdLst/>
            <a:ahLst/>
            <a:cxnLst/>
            <a:rect l="l" t="t" r="r" b="b"/>
            <a:pathLst>
              <a:path w="572918" h="621917">
                <a:moveTo>
                  <a:pt x="0" y="0"/>
                </a:moveTo>
                <a:lnTo>
                  <a:pt x="572918" y="0"/>
                </a:lnTo>
                <a:lnTo>
                  <a:pt x="572918" y="621917"/>
                </a:lnTo>
                <a:lnTo>
                  <a:pt x="0" y="621917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l="-69920" t="-58142" r="-68172" b="-61190"/>
            </a:stretch>
          </a:blipFill>
        </p:spPr>
      </p:sp>
      <p:sp>
        <p:nvSpPr>
          <p:cNvPr id="54" name="Freeform 54"/>
          <p:cNvSpPr/>
          <p:nvPr/>
        </p:nvSpPr>
        <p:spPr>
          <a:xfrm>
            <a:off x="-17396" y="7931253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55" name="Freeform 55"/>
          <p:cNvSpPr/>
          <p:nvPr/>
        </p:nvSpPr>
        <p:spPr>
          <a:xfrm>
            <a:off x="552404" y="7538213"/>
            <a:ext cx="448157" cy="415596"/>
          </a:xfrm>
          <a:custGeom>
            <a:avLst/>
            <a:gdLst/>
            <a:ahLst/>
            <a:cxnLst/>
            <a:rect l="l" t="t" r="r" b="b"/>
            <a:pathLst>
              <a:path w="448157" h="415596">
                <a:moveTo>
                  <a:pt x="0" y="0"/>
                </a:moveTo>
                <a:lnTo>
                  <a:pt x="448157" y="0"/>
                </a:lnTo>
                <a:lnTo>
                  <a:pt x="448157" y="415595"/>
                </a:lnTo>
                <a:lnTo>
                  <a:pt x="0" y="41559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57" name="TextBox 57"/>
          <p:cNvSpPr txBox="1"/>
          <p:nvPr/>
        </p:nvSpPr>
        <p:spPr>
          <a:xfrm>
            <a:off x="16957777" y="9338310"/>
            <a:ext cx="1330223" cy="948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80"/>
              </a:lnSpc>
              <a:spcBef>
                <a:spcPct val="0"/>
              </a:spcBef>
            </a:pPr>
            <a:r>
              <a:rPr lang="en-US" sz="6000" b="1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1-1</a:t>
            </a:r>
            <a:endParaRPr lang="en-US" sz="6000" b="1" spc="-312">
              <a:solidFill>
                <a:srgbClr val="FAECCF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58" name="TextBox 58"/>
          <p:cNvSpPr txBox="1"/>
          <p:nvPr/>
        </p:nvSpPr>
        <p:spPr>
          <a:xfrm>
            <a:off x="9753600" y="-74295"/>
            <a:ext cx="5544185" cy="1486535"/>
          </a:xfrm>
          <a:prstGeom prst="rect">
            <a:avLst/>
          </a:prstGeom>
        </p:spPr>
        <p:txBody>
          <a:bodyPr lIns="0" tIns="0" rIns="0" bIns="0" rtlCol="0" anchor="t">
            <a:noAutofit/>
          </a:bodyPr>
          <a:lstStyle/>
          <a:p>
            <a:pPr algn="ctr">
              <a:lnSpc>
                <a:spcPts val="9800"/>
              </a:lnSpc>
              <a:spcBef>
                <a:spcPct val="0"/>
              </a:spcBef>
            </a:pPr>
            <a:r>
              <a:rPr lang="en-US" sz="7000" spc="-363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Our Project</a:t>
            </a:r>
            <a:endParaRPr lang="en-US" sz="7000" spc="-363">
              <a:solidFill>
                <a:srgbClr val="492A11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pic>
        <p:nvPicPr>
          <p:cNvPr id="59" name="Picture 58" descr="po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35375" y="38100"/>
            <a:ext cx="1952625" cy="1952625"/>
          </a:xfrm>
          <a:prstGeom prst="rect">
            <a:avLst/>
          </a:prstGeom>
        </p:spPr>
      </p:pic>
      <p:pic>
        <p:nvPicPr>
          <p:cNvPr id="29" name="Picture 28" descr="WhatsApp Image 2025-09-19 at 11.06.11 AM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9745" y="0"/>
            <a:ext cx="5556250" cy="5525135"/>
          </a:xfrm>
          <a:prstGeom prst="rect">
            <a:avLst/>
          </a:prstGeom>
        </p:spPr>
      </p:pic>
      <p:pic>
        <p:nvPicPr>
          <p:cNvPr id="30" name="Picture 29" descr="WhatsApp Image 2025-09-19 at 11.06.12 AM (1)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1950" y="1797685"/>
            <a:ext cx="8155940" cy="6994525"/>
          </a:xfrm>
          <a:prstGeom prst="rect">
            <a:avLst/>
          </a:prstGeom>
        </p:spPr>
      </p:pic>
      <p:pic>
        <p:nvPicPr>
          <p:cNvPr id="56" name="Picture 55" descr="WhatsApp Image 2025-09-19 at 11.06.12 AM (2)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69745" y="5502275"/>
            <a:ext cx="5553710" cy="48355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3A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2057400" y="8229600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437454" y="-2057400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 rot="0">
            <a:off x="0" y="3761446"/>
            <a:ext cx="18288000" cy="2764107"/>
            <a:chOff x="0" y="0"/>
            <a:chExt cx="4627261" cy="699379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627261" cy="699379"/>
            </a:xfrm>
            <a:custGeom>
              <a:avLst/>
              <a:gdLst/>
              <a:ahLst/>
              <a:cxnLst/>
              <a:rect l="l" t="t" r="r" b="b"/>
              <a:pathLst>
                <a:path w="4627261" h="699379">
                  <a:moveTo>
                    <a:pt x="0" y="0"/>
                  </a:moveTo>
                  <a:lnTo>
                    <a:pt x="4627261" y="0"/>
                  </a:lnTo>
                  <a:lnTo>
                    <a:pt x="4627261" y="699379"/>
                  </a:lnTo>
                  <a:lnTo>
                    <a:pt x="0" y="699379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4627261" cy="73747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7" name="Freeform 7"/>
          <p:cNvSpPr/>
          <p:nvPr/>
        </p:nvSpPr>
        <p:spPr>
          <a:xfrm>
            <a:off x="7761405" y="3839797"/>
            <a:ext cx="3485892" cy="2614419"/>
          </a:xfrm>
          <a:custGeom>
            <a:avLst/>
            <a:gdLst/>
            <a:ahLst/>
            <a:cxnLst/>
            <a:rect l="l" t="t" r="r" b="b"/>
            <a:pathLst>
              <a:path w="3485892" h="2614419">
                <a:moveTo>
                  <a:pt x="0" y="0"/>
                </a:moveTo>
                <a:lnTo>
                  <a:pt x="3485892" y="0"/>
                </a:lnTo>
                <a:lnTo>
                  <a:pt x="3485892" y="2614419"/>
                </a:lnTo>
                <a:lnTo>
                  <a:pt x="0" y="261441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573473" y="3730814"/>
            <a:ext cx="4101831" cy="2723402"/>
          </a:xfrm>
          <a:custGeom>
            <a:avLst/>
            <a:gdLst/>
            <a:ahLst/>
            <a:cxnLst/>
            <a:rect l="l" t="t" r="r" b="b"/>
            <a:pathLst>
              <a:path w="4101831" h="2723402">
                <a:moveTo>
                  <a:pt x="0" y="0"/>
                </a:moveTo>
                <a:lnTo>
                  <a:pt x="4101832" y="0"/>
                </a:lnTo>
                <a:lnTo>
                  <a:pt x="4101832" y="2723402"/>
                </a:lnTo>
                <a:lnTo>
                  <a:pt x="0" y="27234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4333397" y="3987813"/>
            <a:ext cx="3066704" cy="2209405"/>
          </a:xfrm>
          <a:custGeom>
            <a:avLst/>
            <a:gdLst/>
            <a:ahLst/>
            <a:cxnLst/>
            <a:rect l="l" t="t" r="r" b="b"/>
            <a:pathLst>
              <a:path w="3066704" h="2209405">
                <a:moveTo>
                  <a:pt x="0" y="0"/>
                </a:moveTo>
                <a:lnTo>
                  <a:pt x="3066704" y="0"/>
                </a:lnTo>
                <a:lnTo>
                  <a:pt x="3066704" y="2209405"/>
                </a:lnTo>
                <a:lnTo>
                  <a:pt x="0" y="220940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17117" b="-14379"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263446" y="483880"/>
            <a:ext cx="14188070" cy="13303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000"/>
              </a:lnSpc>
            </a:pPr>
            <a:r>
              <a:rPr lang="en-US" sz="10000" spc="-519">
                <a:solidFill>
                  <a:srgbClr val="E57524"/>
                </a:solidFill>
                <a:latin typeface="Garet"/>
                <a:ea typeface="Garet"/>
                <a:cs typeface="Garet"/>
                <a:sym typeface="Garet"/>
              </a:rPr>
              <a:t>Hardware </a:t>
            </a:r>
            <a:r>
              <a:rPr lang="en-US" sz="10000" spc="-519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Components</a:t>
            </a:r>
            <a:endParaRPr lang="en-US" sz="10000" spc="-519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6957777" y="9338310"/>
            <a:ext cx="1330223" cy="948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80"/>
              </a:lnSpc>
              <a:spcBef>
                <a:spcPct val="0"/>
              </a:spcBef>
            </a:pPr>
            <a:r>
              <a:rPr lang="en-US" sz="6000" b="1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2-1</a:t>
            </a:r>
            <a:endParaRPr lang="en-US" sz="6000" b="1" spc="-312">
              <a:solidFill>
                <a:srgbClr val="FAECCF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6345453" y="2316822"/>
            <a:ext cx="6317795" cy="13684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  <a:spcBef>
                <a:spcPct val="0"/>
              </a:spcBef>
            </a:pPr>
            <a:r>
              <a:rPr lang="en-US" sz="8000" spc="-416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Control Units</a:t>
            </a:r>
            <a:endParaRPr lang="en-US" sz="8000" spc="-416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7357481" y="6434506"/>
            <a:ext cx="4888560" cy="882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880"/>
              </a:lnSpc>
              <a:spcBef>
                <a:spcPct val="0"/>
              </a:spcBef>
            </a:pPr>
            <a:r>
              <a:rPr lang="en-US" sz="4915" spc="-255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ESP-32</a:t>
            </a:r>
            <a:endParaRPr lang="en-US" sz="4915" spc="-255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64981" y="6434506"/>
            <a:ext cx="5705478" cy="8371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880"/>
              </a:lnSpc>
              <a:spcBef>
                <a:spcPct val="0"/>
              </a:spcBef>
            </a:pPr>
            <a:r>
              <a:rPr lang="en-US" sz="4915" spc="-255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Arduino Mega 2560</a:t>
            </a:r>
            <a:endParaRPr lang="en-US" sz="4915" spc="-255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4333397" y="6434506"/>
            <a:ext cx="3428191" cy="8371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880"/>
              </a:lnSpc>
              <a:spcBef>
                <a:spcPct val="0"/>
              </a:spcBef>
            </a:pPr>
            <a:r>
              <a:rPr lang="en-US" sz="4915" spc="-255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Arduino IDE</a:t>
            </a:r>
            <a:endParaRPr lang="en-US" sz="4915" spc="-255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16" name="Freeform 16"/>
          <p:cNvSpPr/>
          <p:nvPr/>
        </p:nvSpPr>
        <p:spPr>
          <a:xfrm>
            <a:off x="16688292" y="336238"/>
            <a:ext cx="1423618" cy="1320184"/>
          </a:xfrm>
          <a:custGeom>
            <a:avLst/>
            <a:gdLst/>
            <a:ahLst/>
            <a:cxnLst/>
            <a:rect l="l" t="t" r="r" b="b"/>
            <a:pathLst>
              <a:path w="1423618" h="1320184">
                <a:moveTo>
                  <a:pt x="0" y="0"/>
                </a:moveTo>
                <a:lnTo>
                  <a:pt x="1423618" y="0"/>
                </a:lnTo>
                <a:lnTo>
                  <a:pt x="1423618" y="1320183"/>
                </a:lnTo>
                <a:lnTo>
                  <a:pt x="0" y="132018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15274990" y="1382935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9" y="0"/>
                </a:lnTo>
                <a:lnTo>
                  <a:pt x="589829" y="546973"/>
                </a:lnTo>
                <a:lnTo>
                  <a:pt x="0" y="54697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-211839" y="9504763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9920" t="-58142" r="-68172" b="-61190"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2726839" y="9057472"/>
            <a:ext cx="834893" cy="774233"/>
          </a:xfrm>
          <a:custGeom>
            <a:avLst/>
            <a:gdLst/>
            <a:ahLst/>
            <a:cxnLst/>
            <a:rect l="l" t="t" r="r" b="b"/>
            <a:pathLst>
              <a:path w="834893" h="774233">
                <a:moveTo>
                  <a:pt x="0" y="0"/>
                </a:moveTo>
                <a:lnTo>
                  <a:pt x="834893" y="0"/>
                </a:lnTo>
                <a:lnTo>
                  <a:pt x="834893" y="774233"/>
                </a:lnTo>
                <a:lnTo>
                  <a:pt x="0" y="77423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028700" y="8352113"/>
            <a:ext cx="834167" cy="773560"/>
          </a:xfrm>
          <a:custGeom>
            <a:avLst/>
            <a:gdLst/>
            <a:ahLst/>
            <a:cxnLst/>
            <a:rect l="l" t="t" r="r" b="b"/>
            <a:pathLst>
              <a:path w="834167" h="773560">
                <a:moveTo>
                  <a:pt x="0" y="0"/>
                </a:moveTo>
                <a:lnTo>
                  <a:pt x="834167" y="0"/>
                </a:lnTo>
                <a:lnTo>
                  <a:pt x="834167" y="773560"/>
                </a:lnTo>
                <a:lnTo>
                  <a:pt x="0" y="77356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4821" t="-71046" r="-58445" b="-69713"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6829024" y="9258300"/>
            <a:ext cx="794321" cy="736609"/>
          </a:xfrm>
          <a:custGeom>
            <a:avLst/>
            <a:gdLst/>
            <a:ahLst/>
            <a:cxnLst/>
            <a:rect l="l" t="t" r="r" b="b"/>
            <a:pathLst>
              <a:path w="794321" h="736609">
                <a:moveTo>
                  <a:pt x="0" y="0"/>
                </a:moveTo>
                <a:lnTo>
                  <a:pt x="794321" y="0"/>
                </a:lnTo>
                <a:lnTo>
                  <a:pt x="794321" y="736609"/>
                </a:lnTo>
                <a:lnTo>
                  <a:pt x="0" y="73660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17259300" y="-695631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9920" t="-58142" r="-68172" b="-61190"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12668315" y="9304993"/>
            <a:ext cx="873185" cy="809743"/>
          </a:xfrm>
          <a:custGeom>
            <a:avLst/>
            <a:gdLst/>
            <a:ahLst/>
            <a:cxnLst/>
            <a:rect l="l" t="t" r="r" b="b"/>
            <a:pathLst>
              <a:path w="873185" h="809743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4675775" y="9304993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9366621" y="9491166"/>
            <a:ext cx="873185" cy="809743"/>
          </a:xfrm>
          <a:custGeom>
            <a:avLst/>
            <a:gdLst/>
            <a:ahLst/>
            <a:cxnLst/>
            <a:rect l="l" t="t" r="r" b="b"/>
            <a:pathLst>
              <a:path w="873185" h="809743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10515467" y="9090807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id="27" name="Freeform 27"/>
          <p:cNvSpPr/>
          <p:nvPr/>
        </p:nvSpPr>
        <p:spPr>
          <a:xfrm>
            <a:off x="15206313" y="9276980"/>
            <a:ext cx="873185" cy="809743"/>
          </a:xfrm>
          <a:custGeom>
            <a:avLst/>
            <a:gdLst/>
            <a:ahLst/>
            <a:cxnLst/>
            <a:rect l="l" t="t" r="r" b="b"/>
            <a:pathLst>
              <a:path w="873185" h="809743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pic>
        <p:nvPicPr>
          <p:cNvPr id="28" name="Picture 27" descr="pop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002000" y="-571500"/>
            <a:ext cx="2929890" cy="2929890"/>
          </a:xfrm>
          <a:prstGeom prst="rect">
            <a:avLst/>
          </a:prstGeom>
        </p:spPr>
      </p:pic>
    </p:spTree>
  </p:cSld>
  <p:clrMapOvr>
    <a:masterClrMapping/>
  </p:clrMapOvr>
  <p:transition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3A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2057400" y="8229600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7104204" y="235089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grpSp>
        <p:nvGrpSpPr>
          <p:cNvPr id="4" name="Group 4"/>
          <p:cNvGrpSpPr/>
          <p:nvPr/>
        </p:nvGrpSpPr>
        <p:grpSpPr>
          <a:xfrm rot="0">
            <a:off x="11432311" y="756417"/>
            <a:ext cx="5064563" cy="8619993"/>
            <a:chOff x="0" y="0"/>
            <a:chExt cx="1333877" cy="227028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333877" cy="2270286"/>
            </a:xfrm>
            <a:custGeom>
              <a:avLst/>
              <a:gdLst/>
              <a:ahLst/>
              <a:cxnLst/>
              <a:rect l="l" t="t" r="r" b="b"/>
              <a:pathLst>
                <a:path w="1333877" h="2270286">
                  <a:moveTo>
                    <a:pt x="77961" y="0"/>
                  </a:moveTo>
                  <a:lnTo>
                    <a:pt x="1255916" y="0"/>
                  </a:lnTo>
                  <a:cubicBezTo>
                    <a:pt x="1276592" y="0"/>
                    <a:pt x="1296422" y="8214"/>
                    <a:pt x="1311042" y="22834"/>
                  </a:cubicBezTo>
                  <a:cubicBezTo>
                    <a:pt x="1325663" y="37455"/>
                    <a:pt x="1333877" y="57284"/>
                    <a:pt x="1333877" y="77961"/>
                  </a:cubicBezTo>
                  <a:lnTo>
                    <a:pt x="1333877" y="2192325"/>
                  </a:lnTo>
                  <a:cubicBezTo>
                    <a:pt x="1333877" y="2235382"/>
                    <a:pt x="1298972" y="2270286"/>
                    <a:pt x="1255916" y="2270286"/>
                  </a:cubicBezTo>
                  <a:lnTo>
                    <a:pt x="77961" y="2270286"/>
                  </a:lnTo>
                  <a:cubicBezTo>
                    <a:pt x="57284" y="2270286"/>
                    <a:pt x="37455" y="2262073"/>
                    <a:pt x="22834" y="2247452"/>
                  </a:cubicBezTo>
                  <a:cubicBezTo>
                    <a:pt x="8214" y="2232832"/>
                    <a:pt x="0" y="2213002"/>
                    <a:pt x="0" y="2192325"/>
                  </a:cubicBezTo>
                  <a:lnTo>
                    <a:pt x="0" y="77961"/>
                  </a:lnTo>
                  <a:cubicBezTo>
                    <a:pt x="0" y="57284"/>
                    <a:pt x="8214" y="37455"/>
                    <a:pt x="22834" y="22834"/>
                  </a:cubicBezTo>
                  <a:cubicBezTo>
                    <a:pt x="37455" y="8214"/>
                    <a:pt x="57284" y="0"/>
                    <a:pt x="77961" y="0"/>
                  </a:cubicBez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1333877" cy="230838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7" name="Freeform 7"/>
          <p:cNvSpPr/>
          <p:nvPr/>
        </p:nvSpPr>
        <p:spPr>
          <a:xfrm>
            <a:off x="16437454" y="-2057400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grpSp>
        <p:nvGrpSpPr>
          <p:cNvPr id="8" name="Group 8"/>
          <p:cNvGrpSpPr/>
          <p:nvPr/>
        </p:nvGrpSpPr>
        <p:grpSpPr>
          <a:xfrm rot="-5400000">
            <a:off x="-856106" y="2913506"/>
            <a:ext cx="10287000" cy="4459989"/>
            <a:chOff x="0" y="0"/>
            <a:chExt cx="2602834" cy="1128474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602834" cy="1128474"/>
            </a:xfrm>
            <a:custGeom>
              <a:avLst/>
              <a:gdLst/>
              <a:ahLst/>
              <a:cxnLst/>
              <a:rect l="l" t="t" r="r" b="b"/>
              <a:pathLst>
                <a:path w="2602834" h="1128474">
                  <a:moveTo>
                    <a:pt x="0" y="0"/>
                  </a:moveTo>
                  <a:lnTo>
                    <a:pt x="2602834" y="0"/>
                  </a:lnTo>
                  <a:lnTo>
                    <a:pt x="2602834" y="1128474"/>
                  </a:lnTo>
                  <a:lnTo>
                    <a:pt x="0" y="1128474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2602834" cy="11665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11" name="Freeform 11"/>
          <p:cNvSpPr/>
          <p:nvPr/>
        </p:nvSpPr>
        <p:spPr>
          <a:xfrm>
            <a:off x="263446" y="5037789"/>
            <a:ext cx="1003768" cy="930839"/>
          </a:xfrm>
          <a:custGeom>
            <a:avLst/>
            <a:gdLst/>
            <a:ahLst/>
            <a:cxnLst/>
            <a:rect l="l" t="t" r="r" b="b"/>
            <a:pathLst>
              <a:path w="1003768" h="930839">
                <a:moveTo>
                  <a:pt x="0" y="0"/>
                </a:moveTo>
                <a:lnTo>
                  <a:pt x="1003769" y="0"/>
                </a:lnTo>
                <a:lnTo>
                  <a:pt x="1003769" y="930838"/>
                </a:lnTo>
                <a:lnTo>
                  <a:pt x="0" y="9308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443818" y="7127400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-211839" y="9504763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891474" y="8179199"/>
            <a:ext cx="1003768" cy="930839"/>
          </a:xfrm>
          <a:custGeom>
            <a:avLst/>
            <a:gdLst/>
            <a:ahLst/>
            <a:cxnLst/>
            <a:rect l="l" t="t" r="r" b="b"/>
            <a:pathLst>
              <a:path w="1003768" h="930839">
                <a:moveTo>
                  <a:pt x="0" y="0"/>
                </a:moveTo>
                <a:lnTo>
                  <a:pt x="1003768" y="0"/>
                </a:lnTo>
                <a:lnTo>
                  <a:pt x="1003768" y="930838"/>
                </a:lnTo>
                <a:lnTo>
                  <a:pt x="0" y="9308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-381130" y="3375029"/>
            <a:ext cx="1119862" cy="1038498"/>
          </a:xfrm>
          <a:custGeom>
            <a:avLst/>
            <a:gdLst/>
            <a:ahLst/>
            <a:cxnLst/>
            <a:rect l="l" t="t" r="r" b="b"/>
            <a:pathLst>
              <a:path w="1119862" h="1038498">
                <a:moveTo>
                  <a:pt x="0" y="0"/>
                </a:moveTo>
                <a:lnTo>
                  <a:pt x="1119862" y="0"/>
                </a:lnTo>
                <a:lnTo>
                  <a:pt x="1119862" y="1038497"/>
                </a:lnTo>
                <a:lnTo>
                  <a:pt x="0" y="103849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443818" y="83432"/>
            <a:ext cx="1451424" cy="1345970"/>
          </a:xfrm>
          <a:custGeom>
            <a:avLst/>
            <a:gdLst/>
            <a:ahLst/>
            <a:cxnLst/>
            <a:rect l="l" t="t" r="r" b="b"/>
            <a:pathLst>
              <a:path w="1451424" h="1345970">
                <a:moveTo>
                  <a:pt x="0" y="0"/>
                </a:moveTo>
                <a:lnTo>
                  <a:pt x="1451424" y="0"/>
                </a:lnTo>
                <a:lnTo>
                  <a:pt x="1451424" y="1345970"/>
                </a:lnTo>
                <a:lnTo>
                  <a:pt x="0" y="13459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17259300" y="-695631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2615042" y="602990"/>
            <a:ext cx="3441949" cy="3010094"/>
          </a:xfrm>
          <a:custGeom>
            <a:avLst/>
            <a:gdLst/>
            <a:ahLst/>
            <a:cxnLst/>
            <a:rect l="l" t="t" r="r" b="b"/>
            <a:pathLst>
              <a:path w="3441949" h="3010094">
                <a:moveTo>
                  <a:pt x="0" y="0"/>
                </a:moveTo>
                <a:lnTo>
                  <a:pt x="3441949" y="0"/>
                </a:lnTo>
                <a:lnTo>
                  <a:pt x="3441949" y="3010093"/>
                </a:lnTo>
                <a:lnTo>
                  <a:pt x="0" y="30100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6249665" y="-179697"/>
            <a:ext cx="844008" cy="782686"/>
          </a:xfrm>
          <a:custGeom>
            <a:avLst/>
            <a:gdLst/>
            <a:ahLst/>
            <a:cxnLst/>
            <a:rect l="l" t="t" r="r" b="b"/>
            <a:pathLst>
              <a:path w="844008" h="782686">
                <a:moveTo>
                  <a:pt x="0" y="0"/>
                </a:moveTo>
                <a:lnTo>
                  <a:pt x="844009" y="0"/>
                </a:lnTo>
                <a:lnTo>
                  <a:pt x="844009" y="782687"/>
                </a:lnTo>
                <a:lnTo>
                  <a:pt x="0" y="78268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16760815" y="9338310"/>
            <a:ext cx="1527185" cy="948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80"/>
              </a:lnSpc>
              <a:spcBef>
                <a:spcPct val="0"/>
              </a:spcBef>
            </a:pPr>
            <a:r>
              <a:rPr lang="en-US" sz="6000" b="1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2-2</a:t>
            </a:r>
            <a:endParaRPr lang="en-US" sz="6000" b="1" spc="-312">
              <a:solidFill>
                <a:srgbClr val="FAECCF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7032570" y="833072"/>
            <a:ext cx="3428191" cy="2432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800"/>
              </a:lnSpc>
              <a:spcBef>
                <a:spcPct val="0"/>
              </a:spcBef>
            </a:pPr>
            <a:r>
              <a:rPr lang="en-US" sz="7000" spc="-363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LCD 2X16</a:t>
            </a:r>
            <a:endParaRPr lang="en-US" sz="7000" spc="-363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6983948" y="6250409"/>
            <a:ext cx="3428191" cy="2513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800"/>
              </a:lnSpc>
              <a:spcBef>
                <a:spcPct val="0"/>
              </a:spcBef>
            </a:pPr>
            <a:r>
              <a:rPr lang="en-US" sz="7000" spc="-363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Keypad </a:t>
            </a:r>
            <a:r>
              <a:rPr lang="ar-JO" altLang="en-US" sz="7000" spc="-363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3</a:t>
            </a:r>
            <a:r>
              <a:rPr lang="en-US" sz="7000" spc="-363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x4</a:t>
            </a:r>
            <a:endParaRPr lang="en-US" sz="7000" spc="-363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pic>
        <p:nvPicPr>
          <p:cNvPr id="26" name="Picture 25" descr="keys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3200" y="5372100"/>
            <a:ext cx="3441700" cy="4051935"/>
          </a:xfrm>
          <a:prstGeom prst="rect">
            <a:avLst/>
          </a:prstGeom>
        </p:spPr>
      </p:pic>
      <p:pic>
        <p:nvPicPr>
          <p:cNvPr id="27" name="Picture 26" descr="test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36985" y="756285"/>
            <a:ext cx="5081270" cy="8677275"/>
          </a:xfrm>
          <a:prstGeom prst="rect">
            <a:avLst/>
          </a:prstGeom>
        </p:spPr>
      </p:pic>
      <p:pic>
        <p:nvPicPr>
          <p:cNvPr id="28" name="Picture 27" descr="pop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343630" y="-1257300"/>
            <a:ext cx="2091055" cy="2091055"/>
          </a:xfrm>
          <a:prstGeom prst="rect">
            <a:avLst/>
          </a:prstGeo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3A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2057400" y="8229600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7104204" y="235089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6437454" y="-2057400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10800000">
            <a:off x="-381130" y="83432"/>
            <a:ext cx="1003768" cy="930839"/>
          </a:xfrm>
          <a:custGeom>
            <a:avLst/>
            <a:gdLst/>
            <a:ahLst/>
            <a:cxnLst/>
            <a:rect l="l" t="t" r="r" b="b"/>
            <a:pathLst>
              <a:path w="1003768" h="930839">
                <a:moveTo>
                  <a:pt x="0" y="0"/>
                </a:moveTo>
                <a:lnTo>
                  <a:pt x="1003768" y="0"/>
                </a:lnTo>
                <a:lnTo>
                  <a:pt x="1003768" y="930839"/>
                </a:lnTo>
                <a:lnTo>
                  <a:pt x="0" y="9308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6" name="Freeform 6"/>
          <p:cNvSpPr/>
          <p:nvPr/>
        </p:nvSpPr>
        <p:spPr>
          <a:xfrm rot="-10800000">
            <a:off x="1555320" y="3344280"/>
            <a:ext cx="1119862" cy="1038498"/>
          </a:xfrm>
          <a:custGeom>
            <a:avLst/>
            <a:gdLst/>
            <a:ahLst/>
            <a:cxnLst/>
            <a:rect l="l" t="t" r="r" b="b"/>
            <a:pathLst>
              <a:path w="1119862" h="1038498">
                <a:moveTo>
                  <a:pt x="0" y="0"/>
                </a:moveTo>
                <a:lnTo>
                  <a:pt x="1119862" y="0"/>
                </a:lnTo>
                <a:lnTo>
                  <a:pt x="1119862" y="1038497"/>
                </a:lnTo>
                <a:lnTo>
                  <a:pt x="0" y="103849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7" name="Freeform 7"/>
          <p:cNvSpPr/>
          <p:nvPr/>
        </p:nvSpPr>
        <p:spPr>
          <a:xfrm rot="-10800000">
            <a:off x="6668847" y="4725719"/>
            <a:ext cx="854372" cy="792297"/>
          </a:xfrm>
          <a:custGeom>
            <a:avLst/>
            <a:gdLst/>
            <a:ahLst/>
            <a:cxnLst/>
            <a:rect l="l" t="t" r="r" b="b"/>
            <a:pathLst>
              <a:path w="854372" h="792297">
                <a:moveTo>
                  <a:pt x="0" y="0"/>
                </a:moveTo>
                <a:lnTo>
                  <a:pt x="854373" y="0"/>
                </a:lnTo>
                <a:lnTo>
                  <a:pt x="854373" y="792297"/>
                </a:lnTo>
                <a:lnTo>
                  <a:pt x="0" y="79229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grpSp>
        <p:nvGrpSpPr>
          <p:cNvPr id="8" name="Group 8"/>
          <p:cNvGrpSpPr/>
          <p:nvPr/>
        </p:nvGrpSpPr>
        <p:grpSpPr>
          <a:xfrm rot="-5400000">
            <a:off x="6563153" y="-6563153"/>
            <a:ext cx="5161694" cy="18288000"/>
            <a:chOff x="0" y="0"/>
            <a:chExt cx="1306021" cy="4627261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306021" cy="4627261"/>
            </a:xfrm>
            <a:custGeom>
              <a:avLst/>
              <a:gdLst/>
              <a:ahLst/>
              <a:cxnLst/>
              <a:rect l="l" t="t" r="r" b="b"/>
              <a:pathLst>
                <a:path w="1306021" h="4627261">
                  <a:moveTo>
                    <a:pt x="0" y="0"/>
                  </a:moveTo>
                  <a:lnTo>
                    <a:pt x="1306021" y="0"/>
                  </a:lnTo>
                  <a:lnTo>
                    <a:pt x="1306021" y="4627261"/>
                  </a:lnTo>
                  <a:lnTo>
                    <a:pt x="0" y="4627261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1306021" cy="46653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id="11" name="Group 11"/>
          <p:cNvGrpSpPr/>
          <p:nvPr/>
        </p:nvGrpSpPr>
        <p:grpSpPr>
          <a:xfrm rot="0">
            <a:off x="10498352" y="514350"/>
            <a:ext cx="5005445" cy="8743950"/>
            <a:chOff x="0" y="0"/>
            <a:chExt cx="1318306" cy="2302933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318306" cy="2302933"/>
            </a:xfrm>
            <a:custGeom>
              <a:avLst/>
              <a:gdLst/>
              <a:ahLst/>
              <a:cxnLst/>
              <a:rect l="l" t="t" r="r" b="b"/>
              <a:pathLst>
                <a:path w="1318306" h="2302933">
                  <a:moveTo>
                    <a:pt x="78882" y="0"/>
                  </a:moveTo>
                  <a:lnTo>
                    <a:pt x="1239425" y="0"/>
                  </a:lnTo>
                  <a:cubicBezTo>
                    <a:pt x="1282990" y="0"/>
                    <a:pt x="1318306" y="35317"/>
                    <a:pt x="1318306" y="78882"/>
                  </a:cubicBezTo>
                  <a:lnTo>
                    <a:pt x="1318306" y="2224052"/>
                  </a:lnTo>
                  <a:cubicBezTo>
                    <a:pt x="1318306" y="2244972"/>
                    <a:pt x="1309996" y="2265036"/>
                    <a:pt x="1295203" y="2279829"/>
                  </a:cubicBezTo>
                  <a:cubicBezTo>
                    <a:pt x="1280409" y="2294623"/>
                    <a:pt x="1260345" y="2302933"/>
                    <a:pt x="1239425" y="2302933"/>
                  </a:cubicBezTo>
                  <a:lnTo>
                    <a:pt x="78882" y="2302933"/>
                  </a:lnTo>
                  <a:cubicBezTo>
                    <a:pt x="35317" y="2302933"/>
                    <a:pt x="0" y="2267617"/>
                    <a:pt x="0" y="2224052"/>
                  </a:cubicBezTo>
                  <a:lnTo>
                    <a:pt x="0" y="78882"/>
                  </a:lnTo>
                  <a:cubicBezTo>
                    <a:pt x="0" y="57961"/>
                    <a:pt x="8311" y="37897"/>
                    <a:pt x="23104" y="23104"/>
                  </a:cubicBezTo>
                  <a:cubicBezTo>
                    <a:pt x="37897" y="8311"/>
                    <a:pt x="57961" y="0"/>
                    <a:pt x="78882" y="0"/>
                  </a:cubicBezTo>
                  <a:close/>
                </a:path>
              </a:pathLst>
            </a:custGeom>
            <a:solidFill>
              <a:srgbClr val="492A11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0" y="-38100"/>
              <a:ext cx="1318306" cy="23410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14" name="Freeform 14"/>
          <p:cNvSpPr/>
          <p:nvPr/>
        </p:nvSpPr>
        <p:spPr>
          <a:xfrm>
            <a:off x="-551761" y="9110037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17731849" y="-483017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309835" y="10014912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17" name="Freeform 17"/>
          <p:cNvSpPr/>
          <p:nvPr/>
        </p:nvSpPr>
        <p:spPr>
          <a:xfrm rot="-5400000">
            <a:off x="2373010" y="1183655"/>
            <a:ext cx="3216216" cy="2249922"/>
          </a:xfrm>
          <a:custGeom>
            <a:avLst/>
            <a:gdLst/>
            <a:ahLst/>
            <a:cxnLst/>
            <a:rect l="l" t="t" r="r" b="b"/>
            <a:pathLst>
              <a:path w="3216216" h="2249922">
                <a:moveTo>
                  <a:pt x="0" y="0"/>
                </a:moveTo>
                <a:lnTo>
                  <a:pt x="3216216" y="0"/>
                </a:lnTo>
                <a:lnTo>
                  <a:pt x="3216216" y="2249923"/>
                </a:lnTo>
                <a:lnTo>
                  <a:pt x="0" y="224992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4490" t="-22870" r="-14186" b="-19295"/>
            </a:stretch>
          </a:blipFill>
        </p:spPr>
      </p:sp>
      <p:sp>
        <p:nvSpPr>
          <p:cNvPr id="18" name="Freeform 18"/>
          <p:cNvSpPr/>
          <p:nvPr/>
        </p:nvSpPr>
        <p:spPr>
          <a:xfrm rot="5400000">
            <a:off x="2064442" y="6588715"/>
            <a:ext cx="3752908" cy="2452558"/>
          </a:xfrm>
          <a:custGeom>
            <a:avLst/>
            <a:gdLst/>
            <a:ahLst/>
            <a:cxnLst/>
            <a:rect l="l" t="t" r="r" b="b"/>
            <a:pathLst>
              <a:path w="3752908" h="2452558">
                <a:moveTo>
                  <a:pt x="0" y="0"/>
                </a:moveTo>
                <a:lnTo>
                  <a:pt x="3752908" y="0"/>
                </a:lnTo>
                <a:lnTo>
                  <a:pt x="3752908" y="2452559"/>
                </a:lnTo>
                <a:lnTo>
                  <a:pt x="0" y="245255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16230600" y="-2043305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-2057400" y="3104294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-2112166" y="3311924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-557941" y="6924700"/>
            <a:ext cx="1003768" cy="930839"/>
          </a:xfrm>
          <a:custGeom>
            <a:avLst/>
            <a:gdLst/>
            <a:ahLst/>
            <a:cxnLst/>
            <a:rect l="l" t="t" r="r" b="b"/>
            <a:pathLst>
              <a:path w="1003768" h="930839">
                <a:moveTo>
                  <a:pt x="0" y="0"/>
                </a:moveTo>
                <a:lnTo>
                  <a:pt x="1003768" y="0"/>
                </a:lnTo>
                <a:lnTo>
                  <a:pt x="1003768" y="930839"/>
                </a:lnTo>
                <a:lnTo>
                  <a:pt x="0" y="9308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23" name="Freeform 23"/>
          <p:cNvSpPr/>
          <p:nvPr/>
        </p:nvSpPr>
        <p:spPr>
          <a:xfrm rot="-10800000">
            <a:off x="276325" y="5464528"/>
            <a:ext cx="854372" cy="792297"/>
          </a:xfrm>
          <a:custGeom>
            <a:avLst/>
            <a:gdLst/>
            <a:ahLst/>
            <a:cxnLst/>
            <a:rect l="l" t="t" r="r" b="b"/>
            <a:pathLst>
              <a:path w="854372" h="792297">
                <a:moveTo>
                  <a:pt x="0" y="0"/>
                </a:moveTo>
                <a:lnTo>
                  <a:pt x="854372" y="0"/>
                </a:lnTo>
                <a:lnTo>
                  <a:pt x="854372" y="792297"/>
                </a:lnTo>
                <a:lnTo>
                  <a:pt x="0" y="79229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7212580" y="5464528"/>
            <a:ext cx="815064" cy="755845"/>
          </a:xfrm>
          <a:custGeom>
            <a:avLst/>
            <a:gdLst/>
            <a:ahLst/>
            <a:cxnLst/>
            <a:rect l="l" t="t" r="r" b="b"/>
            <a:pathLst>
              <a:path w="815064" h="755845">
                <a:moveTo>
                  <a:pt x="0" y="0"/>
                </a:moveTo>
                <a:lnTo>
                  <a:pt x="815064" y="0"/>
                </a:lnTo>
                <a:lnTo>
                  <a:pt x="815064" y="755845"/>
                </a:lnTo>
                <a:lnTo>
                  <a:pt x="0" y="75584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16230600" y="3086100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17904952" y="5296535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8"/>
                </a:lnTo>
                <a:lnTo>
                  <a:pt x="0" y="103186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27" name="Freeform 27"/>
          <p:cNvSpPr/>
          <p:nvPr/>
        </p:nvSpPr>
        <p:spPr>
          <a:xfrm>
            <a:off x="17628459" y="3400790"/>
            <a:ext cx="751779" cy="816075"/>
          </a:xfrm>
          <a:custGeom>
            <a:avLst/>
            <a:gdLst/>
            <a:ahLst/>
            <a:cxnLst/>
            <a:rect l="l" t="t" r="r" b="b"/>
            <a:pathLst>
              <a:path w="751779" h="816075">
                <a:moveTo>
                  <a:pt x="0" y="0"/>
                </a:moveTo>
                <a:lnTo>
                  <a:pt x="751778" y="0"/>
                </a:lnTo>
                <a:lnTo>
                  <a:pt x="751778" y="816075"/>
                </a:lnTo>
                <a:lnTo>
                  <a:pt x="0" y="81607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28" name="Freeform 28"/>
          <p:cNvSpPr/>
          <p:nvPr/>
        </p:nvSpPr>
        <p:spPr>
          <a:xfrm>
            <a:off x="17731849" y="2130834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29" name="Freeform 29"/>
          <p:cNvSpPr/>
          <p:nvPr/>
        </p:nvSpPr>
        <p:spPr>
          <a:xfrm>
            <a:off x="17164493" y="-695750"/>
            <a:ext cx="1003768" cy="930839"/>
          </a:xfrm>
          <a:custGeom>
            <a:avLst/>
            <a:gdLst/>
            <a:ahLst/>
            <a:cxnLst/>
            <a:rect l="l" t="t" r="r" b="b"/>
            <a:pathLst>
              <a:path w="1003768" h="930839">
                <a:moveTo>
                  <a:pt x="0" y="0"/>
                </a:moveTo>
                <a:lnTo>
                  <a:pt x="1003768" y="0"/>
                </a:lnTo>
                <a:lnTo>
                  <a:pt x="1003768" y="930839"/>
                </a:lnTo>
                <a:lnTo>
                  <a:pt x="0" y="9308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30" name="Freeform 30"/>
          <p:cNvSpPr/>
          <p:nvPr/>
        </p:nvSpPr>
        <p:spPr>
          <a:xfrm>
            <a:off x="17992970" y="235089"/>
            <a:ext cx="1003768" cy="930839"/>
          </a:xfrm>
          <a:custGeom>
            <a:avLst/>
            <a:gdLst/>
            <a:ahLst/>
            <a:cxnLst/>
            <a:rect l="l" t="t" r="r" b="b"/>
            <a:pathLst>
              <a:path w="1003768" h="930839">
                <a:moveTo>
                  <a:pt x="0" y="0"/>
                </a:moveTo>
                <a:lnTo>
                  <a:pt x="1003768" y="0"/>
                </a:lnTo>
                <a:lnTo>
                  <a:pt x="1003768" y="930839"/>
                </a:lnTo>
                <a:lnTo>
                  <a:pt x="0" y="9308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31" name="Freeform 31"/>
          <p:cNvSpPr/>
          <p:nvPr/>
        </p:nvSpPr>
        <p:spPr>
          <a:xfrm>
            <a:off x="138597" y="3311924"/>
            <a:ext cx="793036" cy="860860"/>
          </a:xfrm>
          <a:custGeom>
            <a:avLst/>
            <a:gdLst/>
            <a:ahLst/>
            <a:cxnLst/>
            <a:rect l="l" t="t" r="r" b="b"/>
            <a:pathLst>
              <a:path w="793036" h="860860">
                <a:moveTo>
                  <a:pt x="0" y="0"/>
                </a:moveTo>
                <a:lnTo>
                  <a:pt x="793035" y="0"/>
                </a:lnTo>
                <a:lnTo>
                  <a:pt x="793035" y="860860"/>
                </a:lnTo>
                <a:lnTo>
                  <a:pt x="0" y="86086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32" name="Freeform 32"/>
          <p:cNvSpPr/>
          <p:nvPr/>
        </p:nvSpPr>
        <p:spPr>
          <a:xfrm>
            <a:off x="-861168" y="2106484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33" name="Freeform 33"/>
          <p:cNvSpPr/>
          <p:nvPr/>
        </p:nvSpPr>
        <p:spPr>
          <a:xfrm>
            <a:off x="-203950" y="1229361"/>
            <a:ext cx="586705" cy="636883"/>
          </a:xfrm>
          <a:custGeom>
            <a:avLst/>
            <a:gdLst/>
            <a:ahLst/>
            <a:cxnLst/>
            <a:rect l="l" t="t" r="r" b="b"/>
            <a:pathLst>
              <a:path w="586705" h="636883">
                <a:moveTo>
                  <a:pt x="0" y="0"/>
                </a:moveTo>
                <a:lnTo>
                  <a:pt x="586705" y="0"/>
                </a:lnTo>
                <a:lnTo>
                  <a:pt x="586705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34" name="Freeform 34"/>
          <p:cNvSpPr/>
          <p:nvPr/>
        </p:nvSpPr>
        <p:spPr>
          <a:xfrm>
            <a:off x="0" y="26042"/>
            <a:ext cx="950571" cy="1031869"/>
          </a:xfrm>
          <a:custGeom>
            <a:avLst/>
            <a:gdLst/>
            <a:ahLst/>
            <a:cxnLst/>
            <a:rect l="l" t="t" r="r" b="b"/>
            <a:pathLst>
              <a:path w="950571" h="1031869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35" name="Freeform 35"/>
          <p:cNvSpPr/>
          <p:nvPr/>
        </p:nvSpPr>
        <p:spPr>
          <a:xfrm>
            <a:off x="16728204" y="1039626"/>
            <a:ext cx="751779" cy="816075"/>
          </a:xfrm>
          <a:custGeom>
            <a:avLst/>
            <a:gdLst/>
            <a:ahLst/>
            <a:cxnLst/>
            <a:rect l="l" t="t" r="r" b="b"/>
            <a:pathLst>
              <a:path w="751779" h="816075">
                <a:moveTo>
                  <a:pt x="0" y="0"/>
                </a:moveTo>
                <a:lnTo>
                  <a:pt x="751778" y="0"/>
                </a:lnTo>
                <a:lnTo>
                  <a:pt x="751778" y="816075"/>
                </a:lnTo>
                <a:lnTo>
                  <a:pt x="0" y="81607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36" name="Freeform 36"/>
          <p:cNvSpPr/>
          <p:nvPr/>
        </p:nvSpPr>
        <p:spPr>
          <a:xfrm>
            <a:off x="-361311" y="2301842"/>
            <a:ext cx="610509" cy="662723"/>
          </a:xfrm>
          <a:custGeom>
            <a:avLst/>
            <a:gdLst/>
            <a:ahLst/>
            <a:cxnLst/>
            <a:rect l="l" t="t" r="r" b="b"/>
            <a:pathLst>
              <a:path w="610509" h="662723">
                <a:moveTo>
                  <a:pt x="0" y="0"/>
                </a:moveTo>
                <a:lnTo>
                  <a:pt x="610508" y="0"/>
                </a:lnTo>
                <a:lnTo>
                  <a:pt x="610508" y="662723"/>
                </a:lnTo>
                <a:lnTo>
                  <a:pt x="0" y="66272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37" name="Freeform 37"/>
          <p:cNvSpPr/>
          <p:nvPr/>
        </p:nvSpPr>
        <p:spPr>
          <a:xfrm>
            <a:off x="214479" y="8575689"/>
            <a:ext cx="736092" cy="682611"/>
          </a:xfrm>
          <a:custGeom>
            <a:avLst/>
            <a:gdLst/>
            <a:ahLst/>
            <a:cxnLst/>
            <a:rect l="l" t="t" r="r" b="b"/>
            <a:pathLst>
              <a:path w="736092" h="682611">
                <a:moveTo>
                  <a:pt x="0" y="0"/>
                </a:moveTo>
                <a:lnTo>
                  <a:pt x="736092" y="0"/>
                </a:lnTo>
                <a:lnTo>
                  <a:pt x="736092" y="682611"/>
                </a:lnTo>
                <a:lnTo>
                  <a:pt x="0" y="6826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38" name="Freeform 38"/>
          <p:cNvSpPr/>
          <p:nvPr/>
        </p:nvSpPr>
        <p:spPr>
          <a:xfrm>
            <a:off x="17582231" y="7047625"/>
            <a:ext cx="1100189" cy="1020254"/>
          </a:xfrm>
          <a:custGeom>
            <a:avLst/>
            <a:gdLst/>
            <a:ahLst/>
            <a:cxnLst/>
            <a:rect l="l" t="t" r="r" b="b"/>
            <a:pathLst>
              <a:path w="1100189" h="1020254">
                <a:moveTo>
                  <a:pt x="0" y="0"/>
                </a:moveTo>
                <a:lnTo>
                  <a:pt x="1100189" y="0"/>
                </a:lnTo>
                <a:lnTo>
                  <a:pt x="1100189" y="1020254"/>
                </a:lnTo>
                <a:lnTo>
                  <a:pt x="0" y="10202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39" name="Freeform 39"/>
          <p:cNvSpPr/>
          <p:nvPr/>
        </p:nvSpPr>
        <p:spPr>
          <a:xfrm>
            <a:off x="17517957" y="8067879"/>
            <a:ext cx="539845" cy="500622"/>
          </a:xfrm>
          <a:custGeom>
            <a:avLst/>
            <a:gdLst/>
            <a:ahLst/>
            <a:cxnLst/>
            <a:rect l="l" t="t" r="r" b="b"/>
            <a:pathLst>
              <a:path w="539845" h="500622">
                <a:moveTo>
                  <a:pt x="0" y="0"/>
                </a:moveTo>
                <a:lnTo>
                  <a:pt x="539845" y="0"/>
                </a:lnTo>
                <a:lnTo>
                  <a:pt x="539845" y="500622"/>
                </a:lnTo>
                <a:lnTo>
                  <a:pt x="0" y="50062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40" name="Freeform 40"/>
          <p:cNvSpPr/>
          <p:nvPr/>
        </p:nvSpPr>
        <p:spPr>
          <a:xfrm>
            <a:off x="16967101" y="6412015"/>
            <a:ext cx="549161" cy="509261"/>
          </a:xfrm>
          <a:custGeom>
            <a:avLst/>
            <a:gdLst/>
            <a:ahLst/>
            <a:cxnLst/>
            <a:rect l="l" t="t" r="r" b="b"/>
            <a:pathLst>
              <a:path w="549161" h="509261">
                <a:moveTo>
                  <a:pt x="0" y="0"/>
                </a:moveTo>
                <a:lnTo>
                  <a:pt x="549161" y="0"/>
                </a:lnTo>
                <a:lnTo>
                  <a:pt x="549161" y="509261"/>
                </a:lnTo>
                <a:lnTo>
                  <a:pt x="0" y="50926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42" name="Freeform 42"/>
          <p:cNvSpPr/>
          <p:nvPr/>
        </p:nvSpPr>
        <p:spPr>
          <a:xfrm>
            <a:off x="8406068" y="5303208"/>
            <a:ext cx="549161" cy="509261"/>
          </a:xfrm>
          <a:custGeom>
            <a:avLst/>
            <a:gdLst/>
            <a:ahLst/>
            <a:cxnLst/>
            <a:rect l="l" t="t" r="r" b="b"/>
            <a:pathLst>
              <a:path w="549161" h="509261">
                <a:moveTo>
                  <a:pt x="0" y="0"/>
                </a:moveTo>
                <a:lnTo>
                  <a:pt x="549161" y="0"/>
                </a:lnTo>
                <a:lnTo>
                  <a:pt x="549161" y="509261"/>
                </a:lnTo>
                <a:lnTo>
                  <a:pt x="0" y="50926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id="43" name="Freeform 43"/>
          <p:cNvSpPr/>
          <p:nvPr/>
        </p:nvSpPr>
        <p:spPr>
          <a:xfrm>
            <a:off x="6341728" y="4096057"/>
            <a:ext cx="793036" cy="860860"/>
          </a:xfrm>
          <a:custGeom>
            <a:avLst/>
            <a:gdLst/>
            <a:ahLst/>
            <a:cxnLst/>
            <a:rect l="l" t="t" r="r" b="b"/>
            <a:pathLst>
              <a:path w="793036" h="860860">
                <a:moveTo>
                  <a:pt x="0" y="0"/>
                </a:moveTo>
                <a:lnTo>
                  <a:pt x="793036" y="0"/>
                </a:lnTo>
                <a:lnTo>
                  <a:pt x="793036" y="860860"/>
                </a:lnTo>
                <a:lnTo>
                  <a:pt x="0" y="86086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44" name="Freeform 44"/>
          <p:cNvSpPr/>
          <p:nvPr/>
        </p:nvSpPr>
        <p:spPr>
          <a:xfrm>
            <a:off x="8317100" y="3863528"/>
            <a:ext cx="727098" cy="789283"/>
          </a:xfrm>
          <a:custGeom>
            <a:avLst/>
            <a:gdLst/>
            <a:ahLst/>
            <a:cxnLst/>
            <a:rect l="l" t="t" r="r" b="b"/>
            <a:pathLst>
              <a:path w="727098" h="789283">
                <a:moveTo>
                  <a:pt x="0" y="0"/>
                </a:moveTo>
                <a:lnTo>
                  <a:pt x="727097" y="0"/>
                </a:lnTo>
                <a:lnTo>
                  <a:pt x="727097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45" name="Freeform 45"/>
          <p:cNvSpPr/>
          <p:nvPr/>
        </p:nvSpPr>
        <p:spPr>
          <a:xfrm>
            <a:off x="7463827" y="4526487"/>
            <a:ext cx="524209" cy="569042"/>
          </a:xfrm>
          <a:custGeom>
            <a:avLst/>
            <a:gdLst/>
            <a:ahLst/>
            <a:cxnLst/>
            <a:rect l="l" t="t" r="r" b="b"/>
            <a:pathLst>
              <a:path w="524209" h="569042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920" t="-58142" r="-68172" b="-61190"/>
            </a:stretch>
          </a:blipFill>
        </p:spPr>
      </p:sp>
      <p:sp>
        <p:nvSpPr>
          <p:cNvPr id="46" name="TextBox 46"/>
          <p:cNvSpPr txBox="1"/>
          <p:nvPr/>
        </p:nvSpPr>
        <p:spPr>
          <a:xfrm>
            <a:off x="5656274" y="6563314"/>
            <a:ext cx="4351006" cy="2432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800"/>
              </a:lnSpc>
              <a:spcBef>
                <a:spcPct val="0"/>
              </a:spcBef>
            </a:pPr>
            <a:r>
              <a:rPr lang="en-US" sz="7000" spc="-363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Customer Card</a:t>
            </a:r>
            <a:endParaRPr lang="en-US" sz="7000" spc="-363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47" name="TextBox 47"/>
          <p:cNvSpPr txBox="1"/>
          <p:nvPr/>
        </p:nvSpPr>
        <p:spPr>
          <a:xfrm>
            <a:off x="6866231" y="1578928"/>
            <a:ext cx="1869995" cy="1193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800"/>
              </a:lnSpc>
              <a:spcBef>
                <a:spcPct val="0"/>
              </a:spcBef>
            </a:pPr>
            <a:r>
              <a:rPr lang="en-US" sz="7000" spc="-363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RFID</a:t>
            </a:r>
            <a:endParaRPr lang="en-US" sz="7000" spc="-363">
              <a:solidFill>
                <a:srgbClr val="492A11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48" name="TextBox 48"/>
          <p:cNvSpPr txBox="1"/>
          <p:nvPr/>
        </p:nvSpPr>
        <p:spPr>
          <a:xfrm>
            <a:off x="16760815" y="9338310"/>
            <a:ext cx="1527185" cy="948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80"/>
              </a:lnSpc>
              <a:spcBef>
                <a:spcPct val="0"/>
              </a:spcBef>
            </a:pPr>
            <a:r>
              <a:rPr lang="en-US" sz="6000" b="1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2-3</a:t>
            </a:r>
            <a:endParaRPr lang="en-US" sz="6000" b="1" spc="-312">
              <a:solidFill>
                <a:srgbClr val="FAECCF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pic>
        <p:nvPicPr>
          <p:cNvPr id="49" name="Picture 48" descr="لقطة شاشة 2025-09-08 21413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517505" y="514985"/>
            <a:ext cx="4986020" cy="8672195"/>
          </a:xfrm>
          <a:prstGeom prst="rect">
            <a:avLst/>
          </a:prstGeom>
        </p:spPr>
      </p:pic>
      <p:pic>
        <p:nvPicPr>
          <p:cNvPr id="41" name="Picture 40" descr="po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916400" y="0"/>
            <a:ext cx="1814195" cy="1814195"/>
          </a:xfrm>
          <a:prstGeom prst="rect">
            <a:avLst/>
          </a:prstGeo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t="-37777" b="-37777"/>
            </a:stretch>
          </a:blipFill>
        </p:spPr>
      </p:sp>
      <p:grpSp>
        <p:nvGrpSpPr>
          <p:cNvPr id="3" name="Group 3"/>
          <p:cNvGrpSpPr/>
          <p:nvPr/>
        </p:nvGrpSpPr>
        <p:grpSpPr>
          <a:xfrm rot="-5400000">
            <a:off x="7174416" y="-4923412"/>
            <a:ext cx="3939169" cy="18288000"/>
            <a:chOff x="0" y="0"/>
            <a:chExt cx="996695" cy="462726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996695" cy="4627261"/>
            </a:xfrm>
            <a:custGeom>
              <a:avLst/>
              <a:gdLst/>
              <a:ahLst/>
              <a:cxnLst/>
              <a:rect l="l" t="t" r="r" b="b"/>
              <a:pathLst>
                <a:path w="996695" h="4627261">
                  <a:moveTo>
                    <a:pt x="0" y="0"/>
                  </a:moveTo>
                  <a:lnTo>
                    <a:pt x="996695" y="0"/>
                  </a:lnTo>
                  <a:lnTo>
                    <a:pt x="996695" y="4627261"/>
                  </a:lnTo>
                  <a:lnTo>
                    <a:pt x="0" y="4627261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996695" cy="46653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6400800" y="6194425"/>
            <a:ext cx="6094730" cy="25133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800"/>
              </a:lnSpc>
              <a:spcBef>
                <a:spcPct val="0"/>
              </a:spcBef>
            </a:pPr>
            <a:r>
              <a:rPr lang="en-US" sz="6000" spc="-363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Stepper Motor Nema 17</a:t>
            </a:r>
            <a:endParaRPr lang="en-US" sz="6000" spc="-363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371676" y="6439093"/>
            <a:ext cx="4306083" cy="1193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800"/>
              </a:lnSpc>
              <a:spcBef>
                <a:spcPct val="0"/>
              </a:spcBef>
            </a:pPr>
            <a:r>
              <a:rPr lang="en-US" sz="7000" spc="-363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DC Motor</a:t>
            </a:r>
            <a:endParaRPr lang="en-US" sz="7000" spc="-363">
              <a:solidFill>
                <a:srgbClr val="FAECC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6990959" y="542853"/>
            <a:ext cx="4306083" cy="17081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0"/>
              </a:lnSpc>
              <a:spcBef>
                <a:spcPct val="0"/>
              </a:spcBef>
            </a:pPr>
            <a:r>
              <a:rPr lang="en-US" sz="10000" spc="-519">
                <a:solidFill>
                  <a:srgbClr val="E57524"/>
                </a:solidFill>
                <a:latin typeface="Garet"/>
                <a:ea typeface="Garet"/>
                <a:cs typeface="Garet"/>
                <a:sym typeface="Garet"/>
              </a:rPr>
              <a:t>Motors</a:t>
            </a:r>
            <a:endParaRPr lang="en-US" sz="10000" spc="-519">
              <a:solidFill>
                <a:srgbClr val="E57524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11" name="Freeform 11"/>
          <p:cNvSpPr/>
          <p:nvPr/>
        </p:nvSpPr>
        <p:spPr>
          <a:xfrm>
            <a:off x="17482031" y="-275314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5438549" y="246014"/>
            <a:ext cx="844008" cy="782686"/>
          </a:xfrm>
          <a:custGeom>
            <a:avLst/>
            <a:gdLst/>
            <a:ahLst/>
            <a:cxnLst/>
            <a:rect l="l" t="t" r="r" b="b"/>
            <a:pathLst>
              <a:path w="844008" h="782686">
                <a:moveTo>
                  <a:pt x="0" y="0"/>
                </a:moveTo>
                <a:lnTo>
                  <a:pt x="844009" y="0"/>
                </a:lnTo>
                <a:lnTo>
                  <a:pt x="844009" y="782686"/>
                </a:lnTo>
                <a:lnTo>
                  <a:pt x="0" y="7826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6320121" y="449523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4923921" y="1258032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69479" y="8681627"/>
            <a:ext cx="844008" cy="782686"/>
          </a:xfrm>
          <a:custGeom>
            <a:avLst/>
            <a:gdLst/>
            <a:ahLst/>
            <a:cxnLst/>
            <a:rect l="l" t="t" r="r" b="b"/>
            <a:pathLst>
              <a:path w="844008" h="782686">
                <a:moveTo>
                  <a:pt x="0" y="0"/>
                </a:moveTo>
                <a:lnTo>
                  <a:pt x="844008" y="0"/>
                </a:lnTo>
                <a:lnTo>
                  <a:pt x="844008" y="782687"/>
                </a:lnTo>
                <a:lnTo>
                  <a:pt x="0" y="7826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951051" y="8885136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-445150" y="9693645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6"/>
                </a:lnTo>
                <a:lnTo>
                  <a:pt x="0" y="66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694828" y="1126117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-70690" y="604789"/>
            <a:ext cx="844008" cy="782686"/>
          </a:xfrm>
          <a:custGeom>
            <a:avLst/>
            <a:gdLst/>
            <a:ahLst/>
            <a:cxnLst/>
            <a:rect l="l" t="t" r="r" b="b"/>
            <a:pathLst>
              <a:path w="844008" h="782686">
                <a:moveTo>
                  <a:pt x="0" y="0"/>
                </a:moveTo>
                <a:lnTo>
                  <a:pt x="844008" y="0"/>
                </a:lnTo>
                <a:lnTo>
                  <a:pt x="844008" y="782686"/>
                </a:lnTo>
                <a:lnTo>
                  <a:pt x="0" y="7826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810346" y="83461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3034695" y="8421658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6146950" y="8681627"/>
            <a:ext cx="844008" cy="782686"/>
          </a:xfrm>
          <a:custGeom>
            <a:avLst/>
            <a:gdLst/>
            <a:ahLst/>
            <a:cxnLst/>
            <a:rect l="l" t="t" r="r" b="b"/>
            <a:pathLst>
              <a:path w="844008" h="782686">
                <a:moveTo>
                  <a:pt x="0" y="0"/>
                </a:moveTo>
                <a:lnTo>
                  <a:pt x="844009" y="0"/>
                </a:lnTo>
                <a:lnTo>
                  <a:pt x="844009" y="782687"/>
                </a:lnTo>
                <a:lnTo>
                  <a:pt x="0" y="7826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8312214" y="8741643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4675775" y="9304993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12952659" y="9435919"/>
            <a:ext cx="992336" cy="920238"/>
          </a:xfrm>
          <a:custGeom>
            <a:avLst/>
            <a:gdLst/>
            <a:ahLst/>
            <a:cxnLst/>
            <a:rect l="l" t="t" r="r" b="b"/>
            <a:pathLst>
              <a:path w="992336" h="920238">
                <a:moveTo>
                  <a:pt x="0" y="0"/>
                </a:moveTo>
                <a:lnTo>
                  <a:pt x="992336" y="0"/>
                </a:lnTo>
                <a:lnTo>
                  <a:pt x="992336" y="920237"/>
                </a:lnTo>
                <a:lnTo>
                  <a:pt x="0" y="9202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9366621" y="9491166"/>
            <a:ext cx="873185" cy="809743"/>
          </a:xfrm>
          <a:custGeom>
            <a:avLst/>
            <a:gdLst/>
            <a:ahLst/>
            <a:cxnLst/>
            <a:rect l="l" t="t" r="r" b="b"/>
            <a:pathLst>
              <a:path w="873185" h="809743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7" name="Freeform 27"/>
          <p:cNvSpPr/>
          <p:nvPr/>
        </p:nvSpPr>
        <p:spPr>
          <a:xfrm>
            <a:off x="11159640" y="9001593"/>
            <a:ext cx="873185" cy="809743"/>
          </a:xfrm>
          <a:custGeom>
            <a:avLst/>
            <a:gdLst/>
            <a:ahLst/>
            <a:cxnLst/>
            <a:rect l="l" t="t" r="r" b="b"/>
            <a:pathLst>
              <a:path w="873185" h="809743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8" name="Freeform 28"/>
          <p:cNvSpPr/>
          <p:nvPr/>
        </p:nvSpPr>
        <p:spPr>
          <a:xfrm>
            <a:off x="14534922" y="8741643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9" name="TextBox 29"/>
          <p:cNvSpPr txBox="1"/>
          <p:nvPr/>
        </p:nvSpPr>
        <p:spPr>
          <a:xfrm>
            <a:off x="16760815" y="9338310"/>
            <a:ext cx="1527185" cy="948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80"/>
              </a:lnSpc>
              <a:spcBef>
                <a:spcPct val="0"/>
              </a:spcBef>
            </a:pPr>
            <a:r>
              <a:rPr lang="en-US" sz="6000" b="1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2-4</a:t>
            </a:r>
            <a:endParaRPr lang="en-US" sz="6000" b="1" spc="-312">
              <a:solidFill>
                <a:srgbClr val="FAECCF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pic>
        <p:nvPicPr>
          <p:cNvPr id="30" name="Picture 29" descr="دي سي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324100"/>
            <a:ext cx="5715000" cy="3856990"/>
          </a:xfrm>
          <a:prstGeom prst="rect">
            <a:avLst/>
          </a:prstGeom>
        </p:spPr>
      </p:pic>
      <p:sp>
        <p:nvSpPr>
          <p:cNvPr id="31" name="Rectangles 30"/>
          <p:cNvSpPr/>
          <p:nvPr/>
        </p:nvSpPr>
        <p:spPr>
          <a:xfrm>
            <a:off x="6781800" y="2239010"/>
            <a:ext cx="4987290" cy="39223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pic>
        <p:nvPicPr>
          <p:cNvPr id="32" name="Picture 31" descr="stepp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4210" y="2095500"/>
            <a:ext cx="4145280" cy="4145280"/>
          </a:xfrm>
          <a:prstGeom prst="rect">
            <a:avLst/>
          </a:prstGeom>
        </p:spPr>
      </p:pic>
      <p:pic>
        <p:nvPicPr>
          <p:cNvPr id="6" name="Picture 5" descr="po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68725" y="0"/>
            <a:ext cx="1840865" cy="1840865"/>
          </a:xfrm>
          <a:prstGeom prst="rect">
            <a:avLst/>
          </a:prstGeom>
        </p:spPr>
      </p:pic>
      <p:pic>
        <p:nvPicPr>
          <p:cNvPr id="7" name="Picture 6" descr="لقطة شاشة 2025-09-08 23240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25400" y="2240915"/>
            <a:ext cx="5229225" cy="3954780"/>
          </a:xfrm>
          <a:prstGeom prst="rect">
            <a:avLst/>
          </a:prstGeom>
        </p:spPr>
      </p:pic>
      <p:sp>
        <p:nvSpPr>
          <p:cNvPr id="33" name="Text Box 32"/>
          <p:cNvSpPr txBox="1"/>
          <p:nvPr/>
        </p:nvSpPr>
        <p:spPr>
          <a:xfrm>
            <a:off x="12268200" y="6102985"/>
            <a:ext cx="6096000" cy="26047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ts val="9800"/>
              </a:lnSpc>
              <a:buClrTx/>
              <a:buSzTx/>
              <a:buFontTx/>
            </a:pPr>
            <a:r>
              <a:rPr lang="en-US" sz="6000" spc="-363">
                <a:solidFill>
                  <a:srgbClr val="FAECCF"/>
                </a:solidFill>
                <a:latin typeface="Garet"/>
                <a:ea typeface="Garet"/>
                <a:cs typeface="Garet"/>
              </a:rPr>
              <a:t>Stepper Motor Nema 23</a:t>
            </a:r>
            <a:endParaRPr lang="en-US" sz="6000" spc="-363">
              <a:solidFill>
                <a:srgbClr val="FAECCF"/>
              </a:solidFill>
              <a:latin typeface="Garet"/>
              <a:ea typeface="Garet"/>
              <a:cs typeface="Garet"/>
            </a:endParaRPr>
          </a:p>
        </p:txBody>
      </p:sp>
    </p:spTree>
  </p:cSld>
  <p:clrMapOvr>
    <a:masterClrMapping/>
  </p:clrMapOvr>
  <p:transition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t="-37777" b="-37777"/>
            </a:stretch>
          </a:blipFill>
        </p:spPr>
      </p:sp>
      <p:grpSp>
        <p:nvGrpSpPr>
          <p:cNvPr id="3" name="Group 3"/>
          <p:cNvGrpSpPr/>
          <p:nvPr/>
        </p:nvGrpSpPr>
        <p:grpSpPr>
          <a:xfrm rot="-5400000">
            <a:off x="7174416" y="-4923412"/>
            <a:ext cx="3939169" cy="18288000"/>
            <a:chOff x="0" y="0"/>
            <a:chExt cx="996695" cy="462726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996695" cy="4627261"/>
            </a:xfrm>
            <a:custGeom>
              <a:avLst/>
              <a:gdLst/>
              <a:ahLst/>
              <a:cxnLst/>
              <a:rect l="l" t="t" r="r" b="b"/>
              <a:pathLst>
                <a:path w="996695" h="4627261">
                  <a:moveTo>
                    <a:pt x="0" y="0"/>
                  </a:moveTo>
                  <a:lnTo>
                    <a:pt x="996695" y="0"/>
                  </a:lnTo>
                  <a:lnTo>
                    <a:pt x="996695" y="4627261"/>
                  </a:lnTo>
                  <a:lnTo>
                    <a:pt x="0" y="4627261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996695" cy="46653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6990959" y="542853"/>
            <a:ext cx="4306083" cy="17081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0"/>
              </a:lnSpc>
              <a:spcBef>
                <a:spcPct val="0"/>
              </a:spcBef>
            </a:pPr>
            <a:r>
              <a:rPr lang="en-US" sz="10000" spc="-519">
                <a:solidFill>
                  <a:srgbClr val="E57524"/>
                </a:solidFill>
                <a:latin typeface="Garet"/>
                <a:ea typeface="Garet"/>
                <a:cs typeface="Garet"/>
                <a:sym typeface="Garet"/>
              </a:rPr>
              <a:t>Motors</a:t>
            </a:r>
            <a:endParaRPr lang="en-US" sz="10000" spc="-519">
              <a:solidFill>
                <a:srgbClr val="E57524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11" name="Freeform 11"/>
          <p:cNvSpPr/>
          <p:nvPr/>
        </p:nvSpPr>
        <p:spPr>
          <a:xfrm>
            <a:off x="17482031" y="-275314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5438549" y="246014"/>
            <a:ext cx="844008" cy="782686"/>
          </a:xfrm>
          <a:custGeom>
            <a:avLst/>
            <a:gdLst/>
            <a:ahLst/>
            <a:cxnLst/>
            <a:rect l="l" t="t" r="r" b="b"/>
            <a:pathLst>
              <a:path w="844008" h="782686">
                <a:moveTo>
                  <a:pt x="0" y="0"/>
                </a:moveTo>
                <a:lnTo>
                  <a:pt x="844009" y="0"/>
                </a:lnTo>
                <a:lnTo>
                  <a:pt x="844009" y="782686"/>
                </a:lnTo>
                <a:lnTo>
                  <a:pt x="0" y="7826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6320121" y="449523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4923921" y="1258032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69479" y="8681627"/>
            <a:ext cx="844008" cy="782686"/>
          </a:xfrm>
          <a:custGeom>
            <a:avLst/>
            <a:gdLst/>
            <a:ahLst/>
            <a:cxnLst/>
            <a:rect l="l" t="t" r="r" b="b"/>
            <a:pathLst>
              <a:path w="844008" h="782686">
                <a:moveTo>
                  <a:pt x="0" y="0"/>
                </a:moveTo>
                <a:lnTo>
                  <a:pt x="844008" y="0"/>
                </a:lnTo>
                <a:lnTo>
                  <a:pt x="844008" y="782687"/>
                </a:lnTo>
                <a:lnTo>
                  <a:pt x="0" y="7826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951051" y="8885136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-445150" y="9693645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6"/>
                </a:lnTo>
                <a:lnTo>
                  <a:pt x="0" y="66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694828" y="1126117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-70690" y="604789"/>
            <a:ext cx="844008" cy="782686"/>
          </a:xfrm>
          <a:custGeom>
            <a:avLst/>
            <a:gdLst/>
            <a:ahLst/>
            <a:cxnLst/>
            <a:rect l="l" t="t" r="r" b="b"/>
            <a:pathLst>
              <a:path w="844008" h="782686">
                <a:moveTo>
                  <a:pt x="0" y="0"/>
                </a:moveTo>
                <a:lnTo>
                  <a:pt x="844008" y="0"/>
                </a:lnTo>
                <a:lnTo>
                  <a:pt x="844008" y="782686"/>
                </a:lnTo>
                <a:lnTo>
                  <a:pt x="0" y="7826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810346" y="83461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3034695" y="8421658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6146950" y="8681627"/>
            <a:ext cx="844008" cy="782686"/>
          </a:xfrm>
          <a:custGeom>
            <a:avLst/>
            <a:gdLst/>
            <a:ahLst/>
            <a:cxnLst/>
            <a:rect l="l" t="t" r="r" b="b"/>
            <a:pathLst>
              <a:path w="844008" h="782686">
                <a:moveTo>
                  <a:pt x="0" y="0"/>
                </a:moveTo>
                <a:lnTo>
                  <a:pt x="844009" y="0"/>
                </a:lnTo>
                <a:lnTo>
                  <a:pt x="844009" y="782687"/>
                </a:lnTo>
                <a:lnTo>
                  <a:pt x="0" y="7826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8312214" y="8741643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4675775" y="9304993"/>
            <a:ext cx="714573" cy="662655"/>
          </a:xfrm>
          <a:custGeom>
            <a:avLst/>
            <a:gdLst/>
            <a:ahLst/>
            <a:cxnLst/>
            <a:rect l="l" t="t" r="r" b="b"/>
            <a:pathLst>
              <a:path w="714573" h="662655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12952659" y="9435919"/>
            <a:ext cx="992336" cy="920238"/>
          </a:xfrm>
          <a:custGeom>
            <a:avLst/>
            <a:gdLst/>
            <a:ahLst/>
            <a:cxnLst/>
            <a:rect l="l" t="t" r="r" b="b"/>
            <a:pathLst>
              <a:path w="992336" h="920238">
                <a:moveTo>
                  <a:pt x="0" y="0"/>
                </a:moveTo>
                <a:lnTo>
                  <a:pt x="992336" y="0"/>
                </a:lnTo>
                <a:lnTo>
                  <a:pt x="992336" y="920237"/>
                </a:lnTo>
                <a:lnTo>
                  <a:pt x="0" y="9202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9366621" y="9491166"/>
            <a:ext cx="873185" cy="809743"/>
          </a:xfrm>
          <a:custGeom>
            <a:avLst/>
            <a:gdLst/>
            <a:ahLst/>
            <a:cxnLst/>
            <a:rect l="l" t="t" r="r" b="b"/>
            <a:pathLst>
              <a:path w="873185" h="809743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7" name="Freeform 27"/>
          <p:cNvSpPr/>
          <p:nvPr/>
        </p:nvSpPr>
        <p:spPr>
          <a:xfrm>
            <a:off x="11159640" y="9001593"/>
            <a:ext cx="873185" cy="809743"/>
          </a:xfrm>
          <a:custGeom>
            <a:avLst/>
            <a:gdLst/>
            <a:ahLst/>
            <a:cxnLst/>
            <a:rect l="l" t="t" r="r" b="b"/>
            <a:pathLst>
              <a:path w="873185" h="809743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8" name="Freeform 28"/>
          <p:cNvSpPr/>
          <p:nvPr/>
        </p:nvSpPr>
        <p:spPr>
          <a:xfrm>
            <a:off x="14534922" y="8741643"/>
            <a:ext cx="1124346" cy="1042656"/>
          </a:xfrm>
          <a:custGeom>
            <a:avLst/>
            <a:gdLst/>
            <a:ahLst/>
            <a:cxnLst/>
            <a:rect l="l" t="t" r="r" b="b"/>
            <a:pathLst>
              <a:path w="1124346" h="104265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9" name="TextBox 29"/>
          <p:cNvSpPr txBox="1"/>
          <p:nvPr/>
        </p:nvSpPr>
        <p:spPr>
          <a:xfrm>
            <a:off x="16760815" y="9338310"/>
            <a:ext cx="1527185" cy="948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80"/>
              </a:lnSpc>
              <a:spcBef>
                <a:spcPct val="0"/>
              </a:spcBef>
            </a:pPr>
            <a:r>
              <a:rPr lang="en-US" sz="6000" b="1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2-4</a:t>
            </a:r>
            <a:endParaRPr lang="en-US" sz="6000" b="1" spc="-312">
              <a:solidFill>
                <a:srgbClr val="FAECCF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pic>
        <p:nvPicPr>
          <p:cNvPr id="6" name="Picture 5" descr="po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68725" y="0"/>
            <a:ext cx="1840865" cy="1840865"/>
          </a:xfrm>
          <a:prstGeom prst="rect">
            <a:avLst/>
          </a:prstGeom>
        </p:spPr>
      </p:pic>
      <p:sp>
        <p:nvSpPr>
          <p:cNvPr id="33" name="Text Box 32"/>
          <p:cNvSpPr txBox="1"/>
          <p:nvPr/>
        </p:nvSpPr>
        <p:spPr>
          <a:xfrm>
            <a:off x="12032615" y="6352540"/>
            <a:ext cx="6096000" cy="23285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>
              <a:lnSpc>
                <a:spcPts val="9800"/>
              </a:lnSpc>
              <a:buClrTx/>
              <a:buSzTx/>
              <a:buFontTx/>
            </a:pPr>
            <a:r>
              <a:rPr lang="en-US" altLang="en-US" sz="6000" spc="-363">
                <a:solidFill>
                  <a:srgbClr val="FAECCF"/>
                </a:solidFill>
                <a:latin typeface="Garet"/>
                <a:ea typeface="Garet"/>
                <a:cs typeface="Garet"/>
              </a:rPr>
              <a:t>Two Servos Motor 5v</a:t>
            </a:r>
            <a:endParaRPr lang="en-US" altLang="en-US" sz="6000" spc="-363">
              <a:solidFill>
                <a:srgbClr val="FAECCF"/>
              </a:solidFill>
              <a:latin typeface="Garet"/>
              <a:ea typeface="Garet"/>
              <a:cs typeface="Garet"/>
            </a:endParaRPr>
          </a:p>
        </p:txBody>
      </p:sp>
      <p:pic>
        <p:nvPicPr>
          <p:cNvPr id="34" name="Picture 33" descr="لقطة شاشة 2025-09-19 1555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77800" y="2250440"/>
            <a:ext cx="4964430" cy="3937000"/>
          </a:xfrm>
          <a:prstGeom prst="rect">
            <a:avLst/>
          </a:prstGeom>
        </p:spPr>
      </p:pic>
      <p:pic>
        <p:nvPicPr>
          <p:cNvPr id="35" name="Picture 34" descr="لقطة شاشة 2025-09-19 1557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9385" y="2251710"/>
            <a:ext cx="4458335" cy="3957320"/>
          </a:xfrm>
          <a:prstGeom prst="rect">
            <a:avLst/>
          </a:prstGeom>
        </p:spPr>
      </p:pic>
      <p:sp>
        <p:nvSpPr>
          <p:cNvPr id="36" name="Text Box 35"/>
          <p:cNvSpPr txBox="1"/>
          <p:nvPr/>
        </p:nvSpPr>
        <p:spPr>
          <a:xfrm>
            <a:off x="1295400" y="6531610"/>
            <a:ext cx="5036185" cy="12573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en-US" sz="6000" spc="-363">
                <a:solidFill>
                  <a:srgbClr val="FAECCF"/>
                </a:solidFill>
                <a:latin typeface="Garet"/>
                <a:ea typeface="Garet"/>
                <a:cs typeface="Garet"/>
              </a:rPr>
              <a:t>DVD DRIVER</a:t>
            </a:r>
            <a:endParaRPr lang="en-US"/>
          </a:p>
        </p:txBody>
      </p:sp>
      <p:pic>
        <p:nvPicPr>
          <p:cNvPr id="37" name="Picture 36" descr="لقطة شاشة 2025-09-19 1600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6600" y="2247900"/>
            <a:ext cx="4676775" cy="3913505"/>
          </a:xfrm>
          <a:prstGeom prst="rect">
            <a:avLst/>
          </a:prstGeom>
        </p:spPr>
      </p:pic>
      <p:sp>
        <p:nvSpPr>
          <p:cNvPr id="39" name="Text Box 38"/>
          <p:cNvSpPr txBox="1"/>
          <p:nvPr/>
        </p:nvSpPr>
        <p:spPr>
          <a:xfrm>
            <a:off x="6858000" y="6286500"/>
            <a:ext cx="5015230" cy="21869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en-US" sz="6000" spc="-363">
                <a:solidFill>
                  <a:srgbClr val="FAECCF"/>
                </a:solidFill>
                <a:latin typeface="Garet"/>
                <a:ea typeface="Garet"/>
                <a:cs typeface="Garet"/>
              </a:rPr>
              <a:t>12V Power Supply</a:t>
            </a:r>
            <a:endParaRPr lang="en-US" altLang="en-US" sz="6000" spc="-363">
              <a:solidFill>
                <a:srgbClr val="FAECCF"/>
              </a:solidFill>
              <a:latin typeface="Garet"/>
              <a:ea typeface="Garet"/>
              <a:cs typeface="Garet"/>
            </a:endParaRPr>
          </a:p>
        </p:txBody>
      </p:sp>
    </p:spTree>
  </p:cSld>
  <p:clrMapOvr>
    <a:masterClrMapping/>
  </p:clrMapOvr>
  <p:transition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t="-38888" b="-38888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200033" y="5733266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3"/>
                </a:lnTo>
                <a:lnTo>
                  <a:pt x="0" y="5469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grpSp>
        <p:nvGrpSpPr>
          <p:cNvPr id="4" name="Group 4"/>
          <p:cNvGrpSpPr/>
          <p:nvPr/>
        </p:nvGrpSpPr>
        <p:grpSpPr>
          <a:xfrm rot="0">
            <a:off x="877421" y="0"/>
            <a:ext cx="5850169" cy="10287000"/>
            <a:chOff x="0" y="0"/>
            <a:chExt cx="1540785" cy="270933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540785" cy="2709333"/>
            </a:xfrm>
            <a:custGeom>
              <a:avLst/>
              <a:gdLst/>
              <a:ahLst/>
              <a:cxnLst/>
              <a:rect l="l" t="t" r="r" b="b"/>
              <a:pathLst>
                <a:path w="1540785" h="2709333">
                  <a:moveTo>
                    <a:pt x="0" y="0"/>
                  </a:moveTo>
                  <a:lnTo>
                    <a:pt x="1540785" y="0"/>
                  </a:lnTo>
                  <a:lnTo>
                    <a:pt x="1540785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19050"/>
              <a:ext cx="1540785" cy="272838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00"/>
                </a:lnSpc>
              </a:pPr>
            </a:p>
          </p:txBody>
        </p:sp>
      </p:grpSp>
      <p:sp>
        <p:nvSpPr>
          <p:cNvPr id="7" name="Freeform 7"/>
          <p:cNvSpPr/>
          <p:nvPr/>
        </p:nvSpPr>
        <p:spPr>
          <a:xfrm>
            <a:off x="4690414" y="8744152"/>
            <a:ext cx="740820" cy="424288"/>
          </a:xfrm>
          <a:custGeom>
            <a:avLst/>
            <a:gdLst/>
            <a:ahLst/>
            <a:cxnLst/>
            <a:rect l="l" t="t" r="r" b="b"/>
            <a:pathLst>
              <a:path w="740820" h="424288">
                <a:moveTo>
                  <a:pt x="0" y="0"/>
                </a:moveTo>
                <a:lnTo>
                  <a:pt x="740820" y="0"/>
                </a:lnTo>
                <a:lnTo>
                  <a:pt x="740820" y="424287"/>
                </a:lnTo>
                <a:lnTo>
                  <a:pt x="0" y="42428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1092381" y="8772019"/>
            <a:ext cx="2710125" cy="3018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770"/>
              </a:lnSpc>
            </a:pPr>
            <a:r>
              <a:rPr lang="en-US" sz="1600" spc="-80">
                <a:solidFill>
                  <a:srgbClr val="FFFFF1"/>
                </a:solidFill>
                <a:latin typeface="Garet Light"/>
                <a:ea typeface="Garet Light"/>
                <a:cs typeface="Garet Light"/>
                <a:sym typeface="Garet Light"/>
              </a:rPr>
              <a:t>See more</a:t>
            </a:r>
            <a:endParaRPr lang="en-US" sz="1600" spc="-80">
              <a:solidFill>
                <a:srgbClr val="FFFFF1"/>
              </a:solidFill>
              <a:latin typeface="Garet Light"/>
              <a:ea typeface="Garet Light"/>
              <a:cs typeface="Garet Light"/>
              <a:sym typeface="Garet Light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690485" y="455930"/>
            <a:ext cx="7969250" cy="21539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A4988 Stepper Motor Driver</a:t>
            </a:r>
            <a:r>
              <a:rPr lang="he-IL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  <a:rtl val="1"/>
              </a:rPr>
              <a:t>‏</a:t>
            </a:r>
            <a:endParaRPr lang="he-IL" sz="6000" spc="-312">
              <a:solidFill>
                <a:srgbClr val="FAECCF"/>
              </a:solidFill>
              <a:latin typeface="Garet"/>
              <a:ea typeface="Garet"/>
              <a:cs typeface="Garet"/>
              <a:sym typeface="Garet"/>
              <a:rtl val="1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6705600" y="7277100"/>
            <a:ext cx="10184130" cy="21539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L298N Dual H-Bridge Driver Module</a:t>
            </a:r>
            <a:r>
              <a:rPr lang="he-IL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  <a:rtl val="1"/>
              </a:rPr>
              <a:t>‏</a:t>
            </a:r>
            <a:endParaRPr lang="he-IL" sz="6000" spc="-312">
              <a:solidFill>
                <a:srgbClr val="FAECCF"/>
              </a:solidFill>
              <a:latin typeface="Garet"/>
              <a:ea typeface="Garet"/>
              <a:cs typeface="Garet"/>
              <a:sym typeface="Garet"/>
              <a:rtl val="1"/>
            </a:endParaRPr>
          </a:p>
        </p:txBody>
      </p:sp>
      <p:sp>
        <p:nvSpPr>
          <p:cNvPr id="13" name="Freeform 13"/>
          <p:cNvSpPr/>
          <p:nvPr/>
        </p:nvSpPr>
        <p:spPr>
          <a:xfrm>
            <a:off x="17680789" y="-139173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9"/>
                </a:lnTo>
                <a:lnTo>
                  <a:pt x="0" y="8601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6621577" y="1336394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2" y="0"/>
                </a:lnTo>
                <a:lnTo>
                  <a:pt x="927572" y="860179"/>
                </a:lnTo>
                <a:lnTo>
                  <a:pt x="0" y="8601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17554747" y="906305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17217003" y="7906025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16845165" y="5303177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17702098" y="6761203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18242120" y="6310958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7990726" y="2326353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7864683" y="3490737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9" y="0"/>
                </a:lnTo>
                <a:lnTo>
                  <a:pt x="589829" y="546973"/>
                </a:lnTo>
                <a:lnTo>
                  <a:pt x="0" y="5469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-73990" y="1062908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-200033" y="2108386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3"/>
                </a:lnTo>
                <a:lnTo>
                  <a:pt x="0" y="5469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-202550" y="7475936"/>
            <a:ext cx="927571" cy="860178"/>
          </a:xfrm>
          <a:custGeom>
            <a:avLst/>
            <a:gdLst/>
            <a:ahLst/>
            <a:cxnLst/>
            <a:rect l="l" t="t" r="r" b="b"/>
            <a:pathLst>
              <a:path w="927571" h="860178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109904" y="4692817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8" y="0"/>
                </a:lnTo>
                <a:lnTo>
                  <a:pt x="589828" y="546973"/>
                </a:lnTo>
                <a:lnTo>
                  <a:pt x="0" y="5469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29" name="Freeform 29"/>
          <p:cNvSpPr/>
          <p:nvPr/>
        </p:nvSpPr>
        <p:spPr>
          <a:xfrm>
            <a:off x="16959320" y="2913044"/>
            <a:ext cx="589828" cy="546974"/>
          </a:xfrm>
          <a:custGeom>
            <a:avLst/>
            <a:gdLst/>
            <a:ahLst/>
            <a:cxnLst/>
            <a:rect l="l" t="t" r="r" b="b"/>
            <a:pathLst>
              <a:path w="589828" h="546974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sp>
        <p:nvSpPr>
          <p:cNvPr id="30" name="Freeform 30"/>
          <p:cNvSpPr/>
          <p:nvPr/>
        </p:nvSpPr>
        <p:spPr>
          <a:xfrm>
            <a:off x="17575507" y="4692817"/>
            <a:ext cx="716419" cy="664367"/>
          </a:xfrm>
          <a:custGeom>
            <a:avLst/>
            <a:gdLst/>
            <a:ahLst/>
            <a:cxnLst/>
            <a:rect l="l" t="t" r="r" b="b"/>
            <a:pathLst>
              <a:path w="716419" h="664367">
                <a:moveTo>
                  <a:pt x="0" y="0"/>
                </a:moveTo>
                <a:lnTo>
                  <a:pt x="716419" y="0"/>
                </a:lnTo>
                <a:lnTo>
                  <a:pt x="716419" y="664367"/>
                </a:lnTo>
                <a:lnTo>
                  <a:pt x="0" y="6643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821" t="-71046" r="-58445" b="-69713"/>
            </a:stretch>
          </a:blipFill>
        </p:spPr>
      </p:sp>
      <p:pic>
        <p:nvPicPr>
          <p:cNvPr id="31" name="Picture 30" descr="po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59200" y="0"/>
            <a:ext cx="1880235" cy="1880235"/>
          </a:xfrm>
          <a:prstGeom prst="rect">
            <a:avLst/>
          </a:prstGeom>
        </p:spPr>
      </p:pic>
      <p:sp>
        <p:nvSpPr>
          <p:cNvPr id="33" name="Rectangles 32"/>
          <p:cNvSpPr/>
          <p:nvPr/>
        </p:nvSpPr>
        <p:spPr>
          <a:xfrm>
            <a:off x="857250" y="15240"/>
            <a:ext cx="5871210" cy="102596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34" name="Freeform 8"/>
          <p:cNvSpPr/>
          <p:nvPr/>
        </p:nvSpPr>
        <p:spPr>
          <a:xfrm>
            <a:off x="1905000" y="114300"/>
            <a:ext cx="3749040" cy="3260090"/>
          </a:xfrm>
          <a:custGeom>
            <a:avLst/>
            <a:gdLst/>
            <a:ahLst/>
            <a:cxnLst/>
            <a:rect l="l" t="t" r="r" b="b"/>
            <a:pathLst>
              <a:path w="4782676" h="4782676">
                <a:moveTo>
                  <a:pt x="0" y="0"/>
                </a:moveTo>
                <a:lnTo>
                  <a:pt x="4782676" y="0"/>
                </a:lnTo>
                <a:lnTo>
                  <a:pt x="4782676" y="4782676"/>
                </a:lnTo>
                <a:lnTo>
                  <a:pt x="0" y="478267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  <a:ln>
            <a:noFill/>
          </a:ln>
        </p:spPr>
        <p:txBody>
          <a:bodyPr/>
          <a:p>
            <a:endParaRPr lang="en-US"/>
          </a:p>
        </p:txBody>
      </p:sp>
      <p:sp>
        <p:nvSpPr>
          <p:cNvPr id="36" name="Freeform 9"/>
          <p:cNvSpPr/>
          <p:nvPr/>
        </p:nvSpPr>
        <p:spPr>
          <a:xfrm>
            <a:off x="1447800" y="7124700"/>
            <a:ext cx="4680585" cy="3371215"/>
          </a:xfrm>
          <a:custGeom>
            <a:avLst/>
            <a:gdLst/>
            <a:ahLst/>
            <a:cxnLst/>
            <a:rect l="l" t="t" r="r" b="b"/>
            <a:pathLst>
              <a:path w="5850169" h="4851118">
                <a:moveTo>
                  <a:pt x="0" y="0"/>
                </a:moveTo>
                <a:lnTo>
                  <a:pt x="5850170" y="0"/>
                </a:lnTo>
                <a:lnTo>
                  <a:pt x="5850170" y="4851118"/>
                </a:lnTo>
                <a:lnTo>
                  <a:pt x="0" y="485111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8730" r="-15653"/>
            </a:stretch>
          </a:blipFill>
        </p:spPr>
        <p:txBody>
          <a:bodyPr/>
          <a:p>
            <a:endParaRPr lang="en-US"/>
          </a:p>
        </p:txBody>
      </p:sp>
      <p:pic>
        <p:nvPicPr>
          <p:cNvPr id="37" name="Picture 36" descr="لقطة شاشة 2025-09-19 16255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62200" y="3390900"/>
            <a:ext cx="3162300" cy="3114675"/>
          </a:xfrm>
          <a:prstGeom prst="rect">
            <a:avLst/>
          </a:prstGeom>
        </p:spPr>
      </p:pic>
      <p:sp>
        <p:nvSpPr>
          <p:cNvPr id="38" name="Text Box 37"/>
          <p:cNvSpPr txBox="1"/>
          <p:nvPr/>
        </p:nvSpPr>
        <p:spPr>
          <a:xfrm>
            <a:off x="8077200" y="4152900"/>
            <a:ext cx="6096000" cy="15811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>
              <a:lnSpc>
                <a:spcPts val="8400"/>
              </a:lnSpc>
              <a:buClrTx/>
              <a:buSzTx/>
              <a:buFontTx/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</a:rPr>
              <a:t>TB6600 Driver</a:t>
            </a:r>
            <a:endParaRPr lang="en-US" sz="6000" spc="-312">
              <a:solidFill>
                <a:srgbClr val="FAECCF"/>
              </a:solidFill>
              <a:latin typeface="Garet"/>
              <a:ea typeface="Garet"/>
              <a:cs typeface="Garet"/>
            </a:endParaRPr>
          </a:p>
        </p:txBody>
      </p:sp>
    </p:spTree>
  </p:cSld>
  <p:clrMapOvr>
    <a:masterClrMapping/>
  </p:clrMapOvr>
  <p:transition>
    <p:cover/>
  </p:transition>
</p:sld>
</file>

<file path=ppt/tags/tag1.xml><?xml version="1.0" encoding="utf-8"?>
<p:tagLst xmlns:p="http://schemas.openxmlformats.org/presentationml/2006/main">
  <p:tag name="KSO_WM_DIAGRAM_VIRTUALLY_FRAME" val="{&quot;height&quot;:378.7814960629921,&quot;left&quot;:251.12748031496062,&quot;top&quot;:225,&quot;width&quot;:924.9725196850393}"/>
</p:tagLst>
</file>

<file path=ppt/tags/tag2.xml><?xml version="1.0" encoding="utf-8"?>
<p:tagLst xmlns:p="http://schemas.openxmlformats.org/presentationml/2006/main">
  <p:tag name="KSO_WM_DIAGRAM_VIRTUALLY_FRAME" val="{&quot;height&quot;:378.7814960629921,&quot;left&quot;:251.12748031496062,&quot;top&quot;:225,&quot;width&quot;:924.9725196850393}"/>
</p:tagLst>
</file>

<file path=ppt/tags/tag3.xml><?xml version="1.0" encoding="utf-8"?>
<p:tagLst xmlns:p="http://schemas.openxmlformats.org/presentationml/2006/main">
  <p:tag name="KSO_WM_DIAGRAM_VIRTUALLY_FRAME" val="{&quot;height&quot;:378.7814960629921,&quot;left&quot;:251.12748031496062,&quot;top&quot;:225,&quot;width&quot;:924.9725196850393}"/>
</p:tagLst>
</file>

<file path=ppt/tags/tag4.xml><?xml version="1.0" encoding="utf-8"?>
<p:tagLst xmlns:p="http://schemas.openxmlformats.org/presentationml/2006/main">
  <p:tag name="KSO_WM_DIAGRAM_VIRTUALLY_FRAME" val="{&quot;height&quot;:378.7814960629921,&quot;left&quot;:251.12748031496062,&quot;top&quot;:225,&quot;width&quot;:924.9725196850393}"/>
</p:tagLst>
</file>

<file path=ppt/tags/tag5.xml><?xml version="1.0" encoding="utf-8"?>
<p:tagLst xmlns:p="http://schemas.openxmlformats.org/presentationml/2006/main">
  <p:tag name="KSO_WM_DIAGRAM_VIRTUALLY_FRAME" val="{&quot;height&quot;:235.35,&quot;left&quot;:251.12748031496062,&quot;top&quot;:231,&quot;width&quot;:1050.2725196850392}"/>
</p:tagLst>
</file>

<file path=ppt/tags/tag6.xml><?xml version="1.0" encoding="utf-8"?>
<p:tagLst xmlns:p="http://schemas.openxmlformats.org/presentationml/2006/main">
  <p:tag name="KSO_WM_DIAGRAM_VIRTUALLY_FRAME" val="{&quot;height&quot;:235.35,&quot;left&quot;:251.12748031496062,&quot;top&quot;:231,&quot;width&quot;:1050.2725196850392}"/>
</p:tagLst>
</file>

<file path=ppt/tags/tag7.xml><?xml version="1.0" encoding="utf-8"?>
<p:tagLst xmlns:p="http://schemas.openxmlformats.org/presentationml/2006/main">
  <p:tag name="KSO_WM_DIAGRAM_VIRTUALLY_FRAME" val="{&quot;height&quot;:235.35,&quot;left&quot;:251.12748031496062,&quot;top&quot;:231,&quot;width&quot;:1050.2725196850392}"/>
</p:tagLst>
</file>

<file path=ppt/tags/tag8.xml><?xml version="1.0" encoding="utf-8"?>
<p:tagLst xmlns:p="http://schemas.openxmlformats.org/presentationml/2006/main">
  <p:tag name="KSO_WM_DIAGRAM_VIRTUALLY_FRAME" val="{&quot;height&quot;:235.35,&quot;left&quot;:251.12748031496062,&quot;top&quot;:231,&quot;width&quot;:1050.2725196850392}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1469</Words>
  <Application>WPS Presentation</Application>
  <PresentationFormat>On-screen Show (4:3)</PresentationFormat>
  <Paragraphs>193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Arial</vt:lpstr>
      <vt:lpstr>SimSun</vt:lpstr>
      <vt:lpstr>Wingdings</vt:lpstr>
      <vt:lpstr>Garet</vt:lpstr>
      <vt:lpstr>Segoe Print</vt:lpstr>
      <vt:lpstr>Garet Bold</vt:lpstr>
      <vt:lpstr>Garet Light</vt:lpstr>
      <vt:lpstr>Calibri</vt:lpstr>
      <vt:lpstr>Microsoft YaHei</vt:lpstr>
      <vt:lpstr>Arial Unicode MS</vt:lpstr>
      <vt:lpstr>Tahoma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Black and White Minimalist Aesthetic Photography Collage Portfolio Presentation</dc:title>
  <dc:creator/>
  <cp:lastModifiedBy>انور بكر</cp:lastModifiedBy>
  <cp:revision>14</cp:revision>
  <dcterms:created xsi:type="dcterms:W3CDTF">2006-08-16T00:00:00Z</dcterms:created>
  <dcterms:modified xsi:type="dcterms:W3CDTF">2025-09-19T15:43:35Z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1AD897A86754489EB756A03AE54D0823_12</vt:lpwstr>
  </property>
  <property fmtid="{D5CDD505-2E9C-101B-9397-08002B2CF9AE}" pid="3" name="KSOProductBuildVer">
    <vt:lpwstr>1033-12.2.0.22549</vt:lpwstr>
  </property>
</Properties>
</file>