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025" r:id="rId1"/>
  </p:sldMasterIdLst>
  <p:sldIdLst>
    <p:sldId id="256" r:id="rId2"/>
    <p:sldId id="257" r:id="rId3"/>
    <p:sldId id="279" r:id="rId4"/>
    <p:sldId id="280" r:id="rId5"/>
    <p:sldId id="294" r:id="rId6"/>
    <p:sldId id="379" r:id="rId7"/>
    <p:sldId id="332" r:id="rId8"/>
    <p:sldId id="343" r:id="rId9"/>
    <p:sldId id="344" r:id="rId10"/>
    <p:sldId id="345" r:id="rId11"/>
    <p:sldId id="371" r:id="rId12"/>
    <p:sldId id="370" r:id="rId13"/>
    <p:sldId id="376" r:id="rId14"/>
    <p:sldId id="314" r:id="rId15"/>
    <p:sldId id="346" r:id="rId16"/>
    <p:sldId id="347" r:id="rId17"/>
    <p:sldId id="348" r:id="rId18"/>
    <p:sldId id="350" r:id="rId19"/>
    <p:sldId id="378" r:id="rId20"/>
    <p:sldId id="351" r:id="rId21"/>
    <p:sldId id="352" r:id="rId22"/>
    <p:sldId id="374" r:id="rId23"/>
    <p:sldId id="375" r:id="rId24"/>
    <p:sldId id="353" r:id="rId25"/>
    <p:sldId id="354" r:id="rId26"/>
    <p:sldId id="377" r:id="rId27"/>
    <p:sldId id="355" r:id="rId28"/>
    <p:sldId id="356" r:id="rId29"/>
    <p:sldId id="357" r:id="rId30"/>
    <p:sldId id="358" r:id="rId31"/>
    <p:sldId id="359" r:id="rId32"/>
    <p:sldId id="360" r:id="rId33"/>
    <p:sldId id="361" r:id="rId34"/>
    <p:sldId id="362" r:id="rId35"/>
    <p:sldId id="363" r:id="rId36"/>
    <p:sldId id="364" r:id="rId37"/>
    <p:sldId id="365" r:id="rId38"/>
    <p:sldId id="367" r:id="rId39"/>
    <p:sldId id="285" r:id="rId40"/>
    <p:sldId id="261" r:id="rId41"/>
    <p:sldId id="372" r:id="rId42"/>
    <p:sldId id="373" r:id="rId43"/>
    <p:sldId id="366" r:id="rId44"/>
    <p:sldId id="325" r:id="rId45"/>
    <p:sldId id="300" r:id="rId46"/>
    <p:sldId id="334" r:id="rId47"/>
    <p:sldId id="338" r:id="rId48"/>
    <p:sldId id="336" r:id="rId49"/>
    <p:sldId id="339" r:id="rId50"/>
    <p:sldId id="369" r:id="rId51"/>
    <p:sldId id="333" r:id="rId52"/>
    <p:sldId id="305" r:id="rId53"/>
    <p:sldId id="342" r:id="rId54"/>
  </p:sldIdLst>
  <p:sldSz cx="12192000" cy="6858000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n Awwad" initials="HA" lastIdx="0" clrIdx="0">
    <p:extLst>
      <p:ext uri="{19B8F6BF-5375-455C-9EA6-DF929625EA0E}">
        <p15:presenceInfo xmlns:p15="http://schemas.microsoft.com/office/powerpoint/2012/main" userId="6d519464160604f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0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EXCEl\max%20flow%20preesure%20at%206%20a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EXCEl\min%20flow%20presure%202a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EXCEl\max%20flow%20velocity%206am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Pressure at max flow(6:00am)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Sheet1!$B$2:$B$375</c:f>
              <c:strCache>
                <c:ptCount val="37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J-136</c:v>
                </c:pt>
                <c:pt idx="136">
                  <c:v>J-137</c:v>
                </c:pt>
                <c:pt idx="137">
                  <c:v>J-138</c:v>
                </c:pt>
                <c:pt idx="138">
                  <c:v>J-139</c:v>
                </c:pt>
                <c:pt idx="139">
                  <c:v>J-140</c:v>
                </c:pt>
                <c:pt idx="140">
                  <c:v>J-141</c:v>
                </c:pt>
                <c:pt idx="141">
                  <c:v>J-142</c:v>
                </c:pt>
                <c:pt idx="142">
                  <c:v>J-143</c:v>
                </c:pt>
                <c:pt idx="143">
                  <c:v>J-144</c:v>
                </c:pt>
                <c:pt idx="144">
                  <c:v>J-145</c:v>
                </c:pt>
                <c:pt idx="145">
                  <c:v>J-146</c:v>
                </c:pt>
                <c:pt idx="146">
                  <c:v>J-147</c:v>
                </c:pt>
                <c:pt idx="147">
                  <c:v>J-148</c:v>
                </c:pt>
                <c:pt idx="148">
                  <c:v>J-149</c:v>
                </c:pt>
                <c:pt idx="149">
                  <c:v>J-150</c:v>
                </c:pt>
                <c:pt idx="150">
                  <c:v>J-151</c:v>
                </c:pt>
                <c:pt idx="151">
                  <c:v>J-152</c:v>
                </c:pt>
                <c:pt idx="152">
                  <c:v>J-153</c:v>
                </c:pt>
                <c:pt idx="153">
                  <c:v>J-154</c:v>
                </c:pt>
                <c:pt idx="154">
                  <c:v>J-155</c:v>
                </c:pt>
                <c:pt idx="155">
                  <c:v>J-156</c:v>
                </c:pt>
                <c:pt idx="156">
                  <c:v>J-157</c:v>
                </c:pt>
                <c:pt idx="157">
                  <c:v>J-158</c:v>
                </c:pt>
                <c:pt idx="158">
                  <c:v>J-159</c:v>
                </c:pt>
                <c:pt idx="159">
                  <c:v>J-160</c:v>
                </c:pt>
                <c:pt idx="160">
                  <c:v>J-161</c:v>
                </c:pt>
                <c:pt idx="161">
                  <c:v>J-162</c:v>
                </c:pt>
                <c:pt idx="162">
                  <c:v>J-163</c:v>
                </c:pt>
                <c:pt idx="163">
                  <c:v>J-164</c:v>
                </c:pt>
                <c:pt idx="164">
                  <c:v>J-165</c:v>
                </c:pt>
                <c:pt idx="165">
                  <c:v>J-166</c:v>
                </c:pt>
                <c:pt idx="166">
                  <c:v>J-167</c:v>
                </c:pt>
                <c:pt idx="167">
                  <c:v>J-168</c:v>
                </c:pt>
                <c:pt idx="168">
                  <c:v>J-169</c:v>
                </c:pt>
                <c:pt idx="169">
                  <c:v>J-170</c:v>
                </c:pt>
                <c:pt idx="170">
                  <c:v>J-171</c:v>
                </c:pt>
                <c:pt idx="171">
                  <c:v>J-172</c:v>
                </c:pt>
                <c:pt idx="172">
                  <c:v>J-173</c:v>
                </c:pt>
                <c:pt idx="173">
                  <c:v>J-174</c:v>
                </c:pt>
                <c:pt idx="174">
                  <c:v>J-175</c:v>
                </c:pt>
                <c:pt idx="175">
                  <c:v>J-176</c:v>
                </c:pt>
                <c:pt idx="176">
                  <c:v>J-177</c:v>
                </c:pt>
                <c:pt idx="177">
                  <c:v>J-178</c:v>
                </c:pt>
                <c:pt idx="178">
                  <c:v>J-179</c:v>
                </c:pt>
                <c:pt idx="179">
                  <c:v>J-180</c:v>
                </c:pt>
                <c:pt idx="180">
                  <c:v>J-181</c:v>
                </c:pt>
                <c:pt idx="181">
                  <c:v>J-182</c:v>
                </c:pt>
                <c:pt idx="182">
                  <c:v>J-183</c:v>
                </c:pt>
                <c:pt idx="183">
                  <c:v>J-184</c:v>
                </c:pt>
                <c:pt idx="184">
                  <c:v>J-185</c:v>
                </c:pt>
                <c:pt idx="185">
                  <c:v>J-186</c:v>
                </c:pt>
                <c:pt idx="186">
                  <c:v>J-187</c:v>
                </c:pt>
                <c:pt idx="187">
                  <c:v>J-188</c:v>
                </c:pt>
                <c:pt idx="188">
                  <c:v>J-189</c:v>
                </c:pt>
                <c:pt idx="189">
                  <c:v>J-190</c:v>
                </c:pt>
                <c:pt idx="190">
                  <c:v>J-191</c:v>
                </c:pt>
                <c:pt idx="191">
                  <c:v>J-192</c:v>
                </c:pt>
                <c:pt idx="192">
                  <c:v>J-193</c:v>
                </c:pt>
                <c:pt idx="193">
                  <c:v>J-194</c:v>
                </c:pt>
                <c:pt idx="194">
                  <c:v>J-195</c:v>
                </c:pt>
                <c:pt idx="195">
                  <c:v>J-196</c:v>
                </c:pt>
                <c:pt idx="196">
                  <c:v>J-197</c:v>
                </c:pt>
                <c:pt idx="197">
                  <c:v>J-198</c:v>
                </c:pt>
                <c:pt idx="198">
                  <c:v>J-199</c:v>
                </c:pt>
                <c:pt idx="199">
                  <c:v>J-200</c:v>
                </c:pt>
                <c:pt idx="200">
                  <c:v>J-201</c:v>
                </c:pt>
                <c:pt idx="201">
                  <c:v>J-202</c:v>
                </c:pt>
                <c:pt idx="202">
                  <c:v>J-203</c:v>
                </c:pt>
                <c:pt idx="203">
                  <c:v>J-204</c:v>
                </c:pt>
                <c:pt idx="204">
                  <c:v>J-205</c:v>
                </c:pt>
                <c:pt idx="205">
                  <c:v>J-206</c:v>
                </c:pt>
                <c:pt idx="206">
                  <c:v>J-207</c:v>
                </c:pt>
                <c:pt idx="207">
                  <c:v>J-208</c:v>
                </c:pt>
                <c:pt idx="208">
                  <c:v>J-209</c:v>
                </c:pt>
                <c:pt idx="209">
                  <c:v>J-210</c:v>
                </c:pt>
                <c:pt idx="210">
                  <c:v>J-211</c:v>
                </c:pt>
                <c:pt idx="211">
                  <c:v>J-212</c:v>
                </c:pt>
                <c:pt idx="212">
                  <c:v>J-213</c:v>
                </c:pt>
                <c:pt idx="213">
                  <c:v>J-214</c:v>
                </c:pt>
                <c:pt idx="214">
                  <c:v>J-215</c:v>
                </c:pt>
                <c:pt idx="215">
                  <c:v>J-216</c:v>
                </c:pt>
                <c:pt idx="216">
                  <c:v>J-217</c:v>
                </c:pt>
                <c:pt idx="217">
                  <c:v>J-218</c:v>
                </c:pt>
                <c:pt idx="218">
                  <c:v>J-219</c:v>
                </c:pt>
                <c:pt idx="219">
                  <c:v>J-220</c:v>
                </c:pt>
                <c:pt idx="220">
                  <c:v>J-221</c:v>
                </c:pt>
                <c:pt idx="221">
                  <c:v>J-222</c:v>
                </c:pt>
                <c:pt idx="222">
                  <c:v>J-223</c:v>
                </c:pt>
                <c:pt idx="223">
                  <c:v>J-224</c:v>
                </c:pt>
                <c:pt idx="224">
                  <c:v>J-225</c:v>
                </c:pt>
                <c:pt idx="225">
                  <c:v>J-226</c:v>
                </c:pt>
                <c:pt idx="226">
                  <c:v>J-227</c:v>
                </c:pt>
                <c:pt idx="227">
                  <c:v>J-228</c:v>
                </c:pt>
                <c:pt idx="228">
                  <c:v>J-229</c:v>
                </c:pt>
                <c:pt idx="229">
                  <c:v>J-230</c:v>
                </c:pt>
                <c:pt idx="230">
                  <c:v>J-231</c:v>
                </c:pt>
                <c:pt idx="231">
                  <c:v>J-232</c:v>
                </c:pt>
                <c:pt idx="232">
                  <c:v>J-233</c:v>
                </c:pt>
                <c:pt idx="233">
                  <c:v>J-234</c:v>
                </c:pt>
                <c:pt idx="234">
                  <c:v>J-235</c:v>
                </c:pt>
                <c:pt idx="235">
                  <c:v>J-236</c:v>
                </c:pt>
                <c:pt idx="236">
                  <c:v>J-237</c:v>
                </c:pt>
                <c:pt idx="237">
                  <c:v>J-238</c:v>
                </c:pt>
                <c:pt idx="238">
                  <c:v>J-239</c:v>
                </c:pt>
                <c:pt idx="239">
                  <c:v>J-240</c:v>
                </c:pt>
                <c:pt idx="240">
                  <c:v>J-241</c:v>
                </c:pt>
                <c:pt idx="241">
                  <c:v>J-242</c:v>
                </c:pt>
                <c:pt idx="242">
                  <c:v>J-243</c:v>
                </c:pt>
                <c:pt idx="243">
                  <c:v>J-244</c:v>
                </c:pt>
                <c:pt idx="244">
                  <c:v>J-245</c:v>
                </c:pt>
                <c:pt idx="245">
                  <c:v>J-246</c:v>
                </c:pt>
                <c:pt idx="246">
                  <c:v>J-247</c:v>
                </c:pt>
                <c:pt idx="247">
                  <c:v>J-248</c:v>
                </c:pt>
                <c:pt idx="248">
                  <c:v>J-249</c:v>
                </c:pt>
                <c:pt idx="249">
                  <c:v>J-250</c:v>
                </c:pt>
                <c:pt idx="250">
                  <c:v>J-251</c:v>
                </c:pt>
                <c:pt idx="251">
                  <c:v>J-252</c:v>
                </c:pt>
                <c:pt idx="252">
                  <c:v>J-253</c:v>
                </c:pt>
                <c:pt idx="253">
                  <c:v>J-254</c:v>
                </c:pt>
                <c:pt idx="254">
                  <c:v>J-255</c:v>
                </c:pt>
                <c:pt idx="255">
                  <c:v>J-256</c:v>
                </c:pt>
                <c:pt idx="256">
                  <c:v>J-257</c:v>
                </c:pt>
                <c:pt idx="257">
                  <c:v>J-258</c:v>
                </c:pt>
                <c:pt idx="258">
                  <c:v>J-259</c:v>
                </c:pt>
                <c:pt idx="259">
                  <c:v>J-260</c:v>
                </c:pt>
                <c:pt idx="260">
                  <c:v>J-261</c:v>
                </c:pt>
                <c:pt idx="261">
                  <c:v>J-262</c:v>
                </c:pt>
                <c:pt idx="262">
                  <c:v>J-263</c:v>
                </c:pt>
                <c:pt idx="263">
                  <c:v>J-264</c:v>
                </c:pt>
                <c:pt idx="264">
                  <c:v>J-265</c:v>
                </c:pt>
                <c:pt idx="265">
                  <c:v>J-266</c:v>
                </c:pt>
                <c:pt idx="266">
                  <c:v>J-267</c:v>
                </c:pt>
                <c:pt idx="267">
                  <c:v>J-268</c:v>
                </c:pt>
                <c:pt idx="268">
                  <c:v>J-269</c:v>
                </c:pt>
                <c:pt idx="269">
                  <c:v>J-270</c:v>
                </c:pt>
                <c:pt idx="270">
                  <c:v>J-271</c:v>
                </c:pt>
                <c:pt idx="271">
                  <c:v>J-272</c:v>
                </c:pt>
                <c:pt idx="272">
                  <c:v>J-273</c:v>
                </c:pt>
                <c:pt idx="273">
                  <c:v>J-274</c:v>
                </c:pt>
                <c:pt idx="274">
                  <c:v>J-275</c:v>
                </c:pt>
                <c:pt idx="275">
                  <c:v>J-276</c:v>
                </c:pt>
                <c:pt idx="276">
                  <c:v>J-277</c:v>
                </c:pt>
                <c:pt idx="277">
                  <c:v>J-278</c:v>
                </c:pt>
                <c:pt idx="278">
                  <c:v>J-279</c:v>
                </c:pt>
                <c:pt idx="279">
                  <c:v>J-280</c:v>
                </c:pt>
                <c:pt idx="280">
                  <c:v>J-281</c:v>
                </c:pt>
                <c:pt idx="281">
                  <c:v>J-282</c:v>
                </c:pt>
                <c:pt idx="282">
                  <c:v>J-283</c:v>
                </c:pt>
                <c:pt idx="283">
                  <c:v>J-284</c:v>
                </c:pt>
                <c:pt idx="284">
                  <c:v>J-285</c:v>
                </c:pt>
                <c:pt idx="285">
                  <c:v>J-286</c:v>
                </c:pt>
                <c:pt idx="286">
                  <c:v>J-287</c:v>
                </c:pt>
                <c:pt idx="287">
                  <c:v>J-288</c:v>
                </c:pt>
                <c:pt idx="288">
                  <c:v>J-289</c:v>
                </c:pt>
                <c:pt idx="289">
                  <c:v>J-290</c:v>
                </c:pt>
                <c:pt idx="290">
                  <c:v>J-291</c:v>
                </c:pt>
                <c:pt idx="291">
                  <c:v>J-292</c:v>
                </c:pt>
                <c:pt idx="292">
                  <c:v>J-293</c:v>
                </c:pt>
                <c:pt idx="293">
                  <c:v>J-294</c:v>
                </c:pt>
                <c:pt idx="294">
                  <c:v>J-295</c:v>
                </c:pt>
                <c:pt idx="295">
                  <c:v>J-296</c:v>
                </c:pt>
                <c:pt idx="296">
                  <c:v>J-297</c:v>
                </c:pt>
                <c:pt idx="297">
                  <c:v>J-298</c:v>
                </c:pt>
                <c:pt idx="298">
                  <c:v>J-299</c:v>
                </c:pt>
                <c:pt idx="299">
                  <c:v>J-300</c:v>
                </c:pt>
                <c:pt idx="300">
                  <c:v>J-301</c:v>
                </c:pt>
                <c:pt idx="301">
                  <c:v>J-302</c:v>
                </c:pt>
                <c:pt idx="302">
                  <c:v>J-303</c:v>
                </c:pt>
                <c:pt idx="303">
                  <c:v>J-304</c:v>
                </c:pt>
                <c:pt idx="304">
                  <c:v>J-305</c:v>
                </c:pt>
                <c:pt idx="305">
                  <c:v>J-306</c:v>
                </c:pt>
                <c:pt idx="306">
                  <c:v>J-307</c:v>
                </c:pt>
                <c:pt idx="307">
                  <c:v>J-308</c:v>
                </c:pt>
                <c:pt idx="308">
                  <c:v>J-309</c:v>
                </c:pt>
                <c:pt idx="309">
                  <c:v>J-310</c:v>
                </c:pt>
                <c:pt idx="310">
                  <c:v>J-311</c:v>
                </c:pt>
                <c:pt idx="311">
                  <c:v>J-312</c:v>
                </c:pt>
                <c:pt idx="312">
                  <c:v>J-313</c:v>
                </c:pt>
                <c:pt idx="313">
                  <c:v>J-314</c:v>
                </c:pt>
                <c:pt idx="314">
                  <c:v>J-315</c:v>
                </c:pt>
                <c:pt idx="315">
                  <c:v>J-316</c:v>
                </c:pt>
                <c:pt idx="316">
                  <c:v>J-317</c:v>
                </c:pt>
                <c:pt idx="317">
                  <c:v>J-318</c:v>
                </c:pt>
                <c:pt idx="318">
                  <c:v>J-319</c:v>
                </c:pt>
                <c:pt idx="319">
                  <c:v>J-320</c:v>
                </c:pt>
                <c:pt idx="320">
                  <c:v>J-321</c:v>
                </c:pt>
                <c:pt idx="321">
                  <c:v>J-322</c:v>
                </c:pt>
                <c:pt idx="322">
                  <c:v>J-323</c:v>
                </c:pt>
                <c:pt idx="323">
                  <c:v>J-324</c:v>
                </c:pt>
                <c:pt idx="324">
                  <c:v>J-325</c:v>
                </c:pt>
                <c:pt idx="325">
                  <c:v>J-326</c:v>
                </c:pt>
                <c:pt idx="326">
                  <c:v>J-327</c:v>
                </c:pt>
                <c:pt idx="327">
                  <c:v>J-328</c:v>
                </c:pt>
                <c:pt idx="328">
                  <c:v>J-329</c:v>
                </c:pt>
                <c:pt idx="329">
                  <c:v>J-330</c:v>
                </c:pt>
                <c:pt idx="330">
                  <c:v>J-331</c:v>
                </c:pt>
                <c:pt idx="331">
                  <c:v>J-332</c:v>
                </c:pt>
                <c:pt idx="332">
                  <c:v>J-333</c:v>
                </c:pt>
                <c:pt idx="333">
                  <c:v>J-334</c:v>
                </c:pt>
                <c:pt idx="334">
                  <c:v>J-335</c:v>
                </c:pt>
                <c:pt idx="335">
                  <c:v>J-336</c:v>
                </c:pt>
                <c:pt idx="336">
                  <c:v>J-337</c:v>
                </c:pt>
                <c:pt idx="337">
                  <c:v>J-338</c:v>
                </c:pt>
                <c:pt idx="338">
                  <c:v>J-339</c:v>
                </c:pt>
                <c:pt idx="339">
                  <c:v>J-340</c:v>
                </c:pt>
                <c:pt idx="340">
                  <c:v>J-341</c:v>
                </c:pt>
                <c:pt idx="341">
                  <c:v>J-342</c:v>
                </c:pt>
                <c:pt idx="342">
                  <c:v>J-343</c:v>
                </c:pt>
                <c:pt idx="343">
                  <c:v>J-344</c:v>
                </c:pt>
                <c:pt idx="344">
                  <c:v>J-345</c:v>
                </c:pt>
                <c:pt idx="345">
                  <c:v>J-346</c:v>
                </c:pt>
                <c:pt idx="346">
                  <c:v>J-347</c:v>
                </c:pt>
                <c:pt idx="347">
                  <c:v>J-348</c:v>
                </c:pt>
                <c:pt idx="348">
                  <c:v>J-349</c:v>
                </c:pt>
                <c:pt idx="349">
                  <c:v>J-350</c:v>
                </c:pt>
                <c:pt idx="350">
                  <c:v>J-351</c:v>
                </c:pt>
                <c:pt idx="351">
                  <c:v>J-352</c:v>
                </c:pt>
                <c:pt idx="352">
                  <c:v>J-353</c:v>
                </c:pt>
                <c:pt idx="353">
                  <c:v>J-354</c:v>
                </c:pt>
                <c:pt idx="354">
                  <c:v>J-355</c:v>
                </c:pt>
                <c:pt idx="355">
                  <c:v>J-356</c:v>
                </c:pt>
                <c:pt idx="356">
                  <c:v>J-357</c:v>
                </c:pt>
                <c:pt idx="357">
                  <c:v>J-358</c:v>
                </c:pt>
                <c:pt idx="358">
                  <c:v>J-359</c:v>
                </c:pt>
                <c:pt idx="359">
                  <c:v>J-360</c:v>
                </c:pt>
                <c:pt idx="360">
                  <c:v>J-361</c:v>
                </c:pt>
                <c:pt idx="361">
                  <c:v>J-362</c:v>
                </c:pt>
                <c:pt idx="362">
                  <c:v>J-363</c:v>
                </c:pt>
                <c:pt idx="363">
                  <c:v>J-364</c:v>
                </c:pt>
                <c:pt idx="364">
                  <c:v>J-365</c:v>
                </c:pt>
                <c:pt idx="365">
                  <c:v>J-366</c:v>
                </c:pt>
                <c:pt idx="366">
                  <c:v>J-367</c:v>
                </c:pt>
                <c:pt idx="367">
                  <c:v>J-368</c:v>
                </c:pt>
                <c:pt idx="368">
                  <c:v>J-369</c:v>
                </c:pt>
                <c:pt idx="369">
                  <c:v>J-370</c:v>
                </c:pt>
                <c:pt idx="370">
                  <c:v>J-371</c:v>
                </c:pt>
                <c:pt idx="371">
                  <c:v>J-372</c:v>
                </c:pt>
                <c:pt idx="372">
                  <c:v>J-373</c:v>
                </c:pt>
                <c:pt idx="373">
                  <c:v>J-274</c:v>
                </c:pt>
              </c:strCache>
            </c:strRef>
          </c:xVal>
          <c:yVal>
            <c:numRef>
              <c:f>Sheet1!$H$2:$H$375</c:f>
              <c:numCache>
                <c:formatCode>General</c:formatCode>
                <c:ptCount val="374"/>
                <c:pt idx="0">
                  <c:v>44</c:v>
                </c:pt>
                <c:pt idx="1">
                  <c:v>51</c:v>
                </c:pt>
                <c:pt idx="2">
                  <c:v>51</c:v>
                </c:pt>
                <c:pt idx="3">
                  <c:v>56</c:v>
                </c:pt>
                <c:pt idx="4">
                  <c:v>57</c:v>
                </c:pt>
                <c:pt idx="5">
                  <c:v>65</c:v>
                </c:pt>
                <c:pt idx="6">
                  <c:v>71</c:v>
                </c:pt>
                <c:pt idx="7">
                  <c:v>79</c:v>
                </c:pt>
                <c:pt idx="8">
                  <c:v>81</c:v>
                </c:pt>
                <c:pt idx="9">
                  <c:v>85</c:v>
                </c:pt>
                <c:pt idx="10">
                  <c:v>86</c:v>
                </c:pt>
                <c:pt idx="11">
                  <c:v>89</c:v>
                </c:pt>
                <c:pt idx="12">
                  <c:v>91</c:v>
                </c:pt>
                <c:pt idx="13">
                  <c:v>90</c:v>
                </c:pt>
                <c:pt idx="14">
                  <c:v>85</c:v>
                </c:pt>
                <c:pt idx="15">
                  <c:v>81</c:v>
                </c:pt>
                <c:pt idx="16">
                  <c:v>82</c:v>
                </c:pt>
                <c:pt idx="17">
                  <c:v>76</c:v>
                </c:pt>
                <c:pt idx="18">
                  <c:v>83</c:v>
                </c:pt>
                <c:pt idx="19">
                  <c:v>80</c:v>
                </c:pt>
                <c:pt idx="20">
                  <c:v>86</c:v>
                </c:pt>
                <c:pt idx="21">
                  <c:v>83</c:v>
                </c:pt>
                <c:pt idx="22">
                  <c:v>86</c:v>
                </c:pt>
                <c:pt idx="23">
                  <c:v>88</c:v>
                </c:pt>
                <c:pt idx="24">
                  <c:v>88</c:v>
                </c:pt>
                <c:pt idx="25">
                  <c:v>89</c:v>
                </c:pt>
                <c:pt idx="26">
                  <c:v>89</c:v>
                </c:pt>
                <c:pt idx="27">
                  <c:v>89</c:v>
                </c:pt>
                <c:pt idx="28">
                  <c:v>90</c:v>
                </c:pt>
                <c:pt idx="29">
                  <c:v>92</c:v>
                </c:pt>
                <c:pt idx="30">
                  <c:v>89</c:v>
                </c:pt>
                <c:pt idx="31">
                  <c:v>88</c:v>
                </c:pt>
                <c:pt idx="32">
                  <c:v>86</c:v>
                </c:pt>
                <c:pt idx="33">
                  <c:v>81</c:v>
                </c:pt>
                <c:pt idx="34">
                  <c:v>79</c:v>
                </c:pt>
                <c:pt idx="35">
                  <c:v>73</c:v>
                </c:pt>
                <c:pt idx="36">
                  <c:v>73</c:v>
                </c:pt>
                <c:pt idx="37">
                  <c:v>74</c:v>
                </c:pt>
                <c:pt idx="38">
                  <c:v>75</c:v>
                </c:pt>
                <c:pt idx="39">
                  <c:v>76</c:v>
                </c:pt>
                <c:pt idx="40">
                  <c:v>81</c:v>
                </c:pt>
                <c:pt idx="41">
                  <c:v>89</c:v>
                </c:pt>
                <c:pt idx="42">
                  <c:v>88</c:v>
                </c:pt>
                <c:pt idx="43">
                  <c:v>83</c:v>
                </c:pt>
                <c:pt idx="44">
                  <c:v>83</c:v>
                </c:pt>
                <c:pt idx="45">
                  <c:v>80</c:v>
                </c:pt>
                <c:pt idx="46">
                  <c:v>71</c:v>
                </c:pt>
                <c:pt idx="47">
                  <c:v>69</c:v>
                </c:pt>
                <c:pt idx="48">
                  <c:v>65</c:v>
                </c:pt>
                <c:pt idx="49">
                  <c:v>65</c:v>
                </c:pt>
                <c:pt idx="50">
                  <c:v>64</c:v>
                </c:pt>
                <c:pt idx="51">
                  <c:v>64</c:v>
                </c:pt>
                <c:pt idx="52">
                  <c:v>64</c:v>
                </c:pt>
                <c:pt idx="53">
                  <c:v>66</c:v>
                </c:pt>
                <c:pt idx="54">
                  <c:v>70</c:v>
                </c:pt>
                <c:pt idx="55">
                  <c:v>71</c:v>
                </c:pt>
                <c:pt idx="56">
                  <c:v>71</c:v>
                </c:pt>
                <c:pt idx="57">
                  <c:v>71</c:v>
                </c:pt>
                <c:pt idx="58">
                  <c:v>71</c:v>
                </c:pt>
                <c:pt idx="59">
                  <c:v>71</c:v>
                </c:pt>
                <c:pt idx="60">
                  <c:v>72</c:v>
                </c:pt>
                <c:pt idx="61">
                  <c:v>71</c:v>
                </c:pt>
                <c:pt idx="62">
                  <c:v>72</c:v>
                </c:pt>
                <c:pt idx="63">
                  <c:v>74</c:v>
                </c:pt>
                <c:pt idx="64">
                  <c:v>79</c:v>
                </c:pt>
                <c:pt idx="65">
                  <c:v>82</c:v>
                </c:pt>
                <c:pt idx="66">
                  <c:v>83</c:v>
                </c:pt>
                <c:pt idx="67">
                  <c:v>83</c:v>
                </c:pt>
                <c:pt idx="68">
                  <c:v>80</c:v>
                </c:pt>
                <c:pt idx="69">
                  <c:v>77</c:v>
                </c:pt>
                <c:pt idx="70">
                  <c:v>74</c:v>
                </c:pt>
                <c:pt idx="71">
                  <c:v>70</c:v>
                </c:pt>
                <c:pt idx="72">
                  <c:v>68</c:v>
                </c:pt>
                <c:pt idx="73">
                  <c:v>70</c:v>
                </c:pt>
                <c:pt idx="74">
                  <c:v>70</c:v>
                </c:pt>
                <c:pt idx="75">
                  <c:v>72</c:v>
                </c:pt>
                <c:pt idx="76">
                  <c:v>72</c:v>
                </c:pt>
                <c:pt idx="77">
                  <c:v>72</c:v>
                </c:pt>
                <c:pt idx="78">
                  <c:v>72</c:v>
                </c:pt>
                <c:pt idx="79">
                  <c:v>73</c:v>
                </c:pt>
                <c:pt idx="80">
                  <c:v>77</c:v>
                </c:pt>
                <c:pt idx="81">
                  <c:v>79</c:v>
                </c:pt>
                <c:pt idx="82">
                  <c:v>79</c:v>
                </c:pt>
                <c:pt idx="83">
                  <c:v>79</c:v>
                </c:pt>
                <c:pt idx="84">
                  <c:v>80</c:v>
                </c:pt>
                <c:pt idx="85">
                  <c:v>82</c:v>
                </c:pt>
                <c:pt idx="86">
                  <c:v>78</c:v>
                </c:pt>
                <c:pt idx="87">
                  <c:v>77</c:v>
                </c:pt>
                <c:pt idx="88">
                  <c:v>75</c:v>
                </c:pt>
                <c:pt idx="89">
                  <c:v>81</c:v>
                </c:pt>
                <c:pt idx="90">
                  <c:v>85</c:v>
                </c:pt>
                <c:pt idx="91">
                  <c:v>84</c:v>
                </c:pt>
                <c:pt idx="92">
                  <c:v>82</c:v>
                </c:pt>
                <c:pt idx="93">
                  <c:v>76</c:v>
                </c:pt>
                <c:pt idx="94">
                  <c:v>84</c:v>
                </c:pt>
                <c:pt idx="95">
                  <c:v>78</c:v>
                </c:pt>
                <c:pt idx="96">
                  <c:v>81</c:v>
                </c:pt>
                <c:pt idx="97">
                  <c:v>82</c:v>
                </c:pt>
                <c:pt idx="98">
                  <c:v>83</c:v>
                </c:pt>
                <c:pt idx="99">
                  <c:v>85</c:v>
                </c:pt>
                <c:pt idx="100">
                  <c:v>85</c:v>
                </c:pt>
                <c:pt idx="101">
                  <c:v>85</c:v>
                </c:pt>
                <c:pt idx="102">
                  <c:v>84</c:v>
                </c:pt>
                <c:pt idx="103">
                  <c:v>82</c:v>
                </c:pt>
                <c:pt idx="104">
                  <c:v>77</c:v>
                </c:pt>
                <c:pt idx="105">
                  <c:v>74</c:v>
                </c:pt>
                <c:pt idx="106">
                  <c:v>72</c:v>
                </c:pt>
                <c:pt idx="107">
                  <c:v>73</c:v>
                </c:pt>
                <c:pt idx="108">
                  <c:v>78</c:v>
                </c:pt>
                <c:pt idx="109">
                  <c:v>80</c:v>
                </c:pt>
                <c:pt idx="110">
                  <c:v>80</c:v>
                </c:pt>
                <c:pt idx="111">
                  <c:v>79</c:v>
                </c:pt>
                <c:pt idx="112">
                  <c:v>76</c:v>
                </c:pt>
                <c:pt idx="113">
                  <c:v>81</c:v>
                </c:pt>
                <c:pt idx="114">
                  <c:v>82</c:v>
                </c:pt>
                <c:pt idx="115">
                  <c:v>70</c:v>
                </c:pt>
                <c:pt idx="116">
                  <c:v>55</c:v>
                </c:pt>
                <c:pt idx="117">
                  <c:v>86</c:v>
                </c:pt>
                <c:pt idx="118">
                  <c:v>86</c:v>
                </c:pt>
                <c:pt idx="119">
                  <c:v>84</c:v>
                </c:pt>
                <c:pt idx="120">
                  <c:v>84</c:v>
                </c:pt>
                <c:pt idx="121">
                  <c:v>82</c:v>
                </c:pt>
                <c:pt idx="122">
                  <c:v>80</c:v>
                </c:pt>
                <c:pt idx="123">
                  <c:v>80</c:v>
                </c:pt>
                <c:pt idx="124">
                  <c:v>89</c:v>
                </c:pt>
                <c:pt idx="125">
                  <c:v>86</c:v>
                </c:pt>
                <c:pt idx="126">
                  <c:v>88</c:v>
                </c:pt>
                <c:pt idx="127">
                  <c:v>87</c:v>
                </c:pt>
                <c:pt idx="128">
                  <c:v>90</c:v>
                </c:pt>
                <c:pt idx="129">
                  <c:v>90</c:v>
                </c:pt>
                <c:pt idx="130">
                  <c:v>90</c:v>
                </c:pt>
                <c:pt idx="131">
                  <c:v>90</c:v>
                </c:pt>
                <c:pt idx="132">
                  <c:v>89</c:v>
                </c:pt>
                <c:pt idx="133">
                  <c:v>89</c:v>
                </c:pt>
                <c:pt idx="134">
                  <c:v>86</c:v>
                </c:pt>
                <c:pt idx="135">
                  <c:v>85</c:v>
                </c:pt>
                <c:pt idx="136">
                  <c:v>84</c:v>
                </c:pt>
                <c:pt idx="137">
                  <c:v>84</c:v>
                </c:pt>
                <c:pt idx="138">
                  <c:v>82</c:v>
                </c:pt>
                <c:pt idx="139">
                  <c:v>83</c:v>
                </c:pt>
                <c:pt idx="140">
                  <c:v>82</c:v>
                </c:pt>
                <c:pt idx="141">
                  <c:v>76</c:v>
                </c:pt>
                <c:pt idx="142">
                  <c:v>73</c:v>
                </c:pt>
                <c:pt idx="143">
                  <c:v>69</c:v>
                </c:pt>
                <c:pt idx="144">
                  <c:v>72</c:v>
                </c:pt>
                <c:pt idx="145">
                  <c:v>75</c:v>
                </c:pt>
                <c:pt idx="146">
                  <c:v>80</c:v>
                </c:pt>
                <c:pt idx="147">
                  <c:v>76</c:v>
                </c:pt>
                <c:pt idx="148">
                  <c:v>81</c:v>
                </c:pt>
                <c:pt idx="149">
                  <c:v>83</c:v>
                </c:pt>
                <c:pt idx="150">
                  <c:v>91</c:v>
                </c:pt>
                <c:pt idx="151">
                  <c:v>90</c:v>
                </c:pt>
                <c:pt idx="152">
                  <c:v>90</c:v>
                </c:pt>
                <c:pt idx="153">
                  <c:v>90</c:v>
                </c:pt>
                <c:pt idx="154">
                  <c:v>89</c:v>
                </c:pt>
                <c:pt idx="155">
                  <c:v>89</c:v>
                </c:pt>
                <c:pt idx="156">
                  <c:v>90</c:v>
                </c:pt>
                <c:pt idx="157">
                  <c:v>91</c:v>
                </c:pt>
                <c:pt idx="158">
                  <c:v>76</c:v>
                </c:pt>
                <c:pt idx="159">
                  <c:v>67</c:v>
                </c:pt>
                <c:pt idx="160">
                  <c:v>60</c:v>
                </c:pt>
                <c:pt idx="161">
                  <c:v>63</c:v>
                </c:pt>
                <c:pt idx="162">
                  <c:v>64</c:v>
                </c:pt>
                <c:pt idx="163">
                  <c:v>69</c:v>
                </c:pt>
                <c:pt idx="164">
                  <c:v>75</c:v>
                </c:pt>
                <c:pt idx="165">
                  <c:v>77</c:v>
                </c:pt>
                <c:pt idx="166">
                  <c:v>65</c:v>
                </c:pt>
                <c:pt idx="167">
                  <c:v>74</c:v>
                </c:pt>
                <c:pt idx="168">
                  <c:v>63</c:v>
                </c:pt>
                <c:pt idx="169">
                  <c:v>74</c:v>
                </c:pt>
                <c:pt idx="170">
                  <c:v>65</c:v>
                </c:pt>
                <c:pt idx="171">
                  <c:v>76</c:v>
                </c:pt>
                <c:pt idx="172">
                  <c:v>64</c:v>
                </c:pt>
                <c:pt idx="173">
                  <c:v>60</c:v>
                </c:pt>
                <c:pt idx="174">
                  <c:v>84</c:v>
                </c:pt>
                <c:pt idx="175">
                  <c:v>59</c:v>
                </c:pt>
                <c:pt idx="176">
                  <c:v>60</c:v>
                </c:pt>
                <c:pt idx="177">
                  <c:v>54</c:v>
                </c:pt>
                <c:pt idx="178">
                  <c:v>76</c:v>
                </c:pt>
                <c:pt idx="179">
                  <c:v>86</c:v>
                </c:pt>
                <c:pt idx="180">
                  <c:v>76</c:v>
                </c:pt>
                <c:pt idx="181">
                  <c:v>78</c:v>
                </c:pt>
                <c:pt idx="182">
                  <c:v>90</c:v>
                </c:pt>
                <c:pt idx="183">
                  <c:v>90</c:v>
                </c:pt>
                <c:pt idx="184">
                  <c:v>88</c:v>
                </c:pt>
                <c:pt idx="185">
                  <c:v>87</c:v>
                </c:pt>
                <c:pt idx="186">
                  <c:v>86</c:v>
                </c:pt>
                <c:pt idx="187">
                  <c:v>91</c:v>
                </c:pt>
                <c:pt idx="188">
                  <c:v>84</c:v>
                </c:pt>
                <c:pt idx="189">
                  <c:v>88</c:v>
                </c:pt>
                <c:pt idx="190">
                  <c:v>86</c:v>
                </c:pt>
                <c:pt idx="191">
                  <c:v>86</c:v>
                </c:pt>
                <c:pt idx="192">
                  <c:v>84</c:v>
                </c:pt>
                <c:pt idx="193">
                  <c:v>86</c:v>
                </c:pt>
                <c:pt idx="194">
                  <c:v>91</c:v>
                </c:pt>
                <c:pt idx="195">
                  <c:v>87</c:v>
                </c:pt>
                <c:pt idx="196">
                  <c:v>85</c:v>
                </c:pt>
                <c:pt idx="197">
                  <c:v>85</c:v>
                </c:pt>
                <c:pt idx="198">
                  <c:v>86</c:v>
                </c:pt>
                <c:pt idx="199">
                  <c:v>87</c:v>
                </c:pt>
                <c:pt idx="200">
                  <c:v>74</c:v>
                </c:pt>
                <c:pt idx="201">
                  <c:v>71</c:v>
                </c:pt>
                <c:pt idx="202">
                  <c:v>68</c:v>
                </c:pt>
                <c:pt idx="203">
                  <c:v>66</c:v>
                </c:pt>
                <c:pt idx="204">
                  <c:v>64</c:v>
                </c:pt>
                <c:pt idx="205">
                  <c:v>64</c:v>
                </c:pt>
                <c:pt idx="206">
                  <c:v>64</c:v>
                </c:pt>
                <c:pt idx="207">
                  <c:v>77</c:v>
                </c:pt>
                <c:pt idx="208">
                  <c:v>64</c:v>
                </c:pt>
                <c:pt idx="209">
                  <c:v>64</c:v>
                </c:pt>
                <c:pt idx="210">
                  <c:v>64</c:v>
                </c:pt>
                <c:pt idx="211">
                  <c:v>78</c:v>
                </c:pt>
                <c:pt idx="212">
                  <c:v>78</c:v>
                </c:pt>
                <c:pt idx="213">
                  <c:v>60</c:v>
                </c:pt>
                <c:pt idx="214">
                  <c:v>70</c:v>
                </c:pt>
                <c:pt idx="215">
                  <c:v>35</c:v>
                </c:pt>
                <c:pt idx="216">
                  <c:v>61</c:v>
                </c:pt>
                <c:pt idx="217">
                  <c:v>58</c:v>
                </c:pt>
                <c:pt idx="218">
                  <c:v>53</c:v>
                </c:pt>
                <c:pt idx="219">
                  <c:v>68</c:v>
                </c:pt>
                <c:pt idx="220">
                  <c:v>58</c:v>
                </c:pt>
                <c:pt idx="221">
                  <c:v>48</c:v>
                </c:pt>
                <c:pt idx="222">
                  <c:v>59</c:v>
                </c:pt>
                <c:pt idx="223">
                  <c:v>55</c:v>
                </c:pt>
                <c:pt idx="224">
                  <c:v>71</c:v>
                </c:pt>
                <c:pt idx="225">
                  <c:v>77</c:v>
                </c:pt>
                <c:pt idx="226">
                  <c:v>76</c:v>
                </c:pt>
                <c:pt idx="227">
                  <c:v>81</c:v>
                </c:pt>
                <c:pt idx="228">
                  <c:v>89</c:v>
                </c:pt>
                <c:pt idx="229">
                  <c:v>77</c:v>
                </c:pt>
                <c:pt idx="230">
                  <c:v>84</c:v>
                </c:pt>
                <c:pt idx="231">
                  <c:v>79</c:v>
                </c:pt>
                <c:pt idx="232">
                  <c:v>82</c:v>
                </c:pt>
                <c:pt idx="233">
                  <c:v>80</c:v>
                </c:pt>
                <c:pt idx="234">
                  <c:v>81</c:v>
                </c:pt>
                <c:pt idx="235">
                  <c:v>77</c:v>
                </c:pt>
                <c:pt idx="236">
                  <c:v>71</c:v>
                </c:pt>
                <c:pt idx="237">
                  <c:v>65</c:v>
                </c:pt>
                <c:pt idx="238">
                  <c:v>74</c:v>
                </c:pt>
                <c:pt idx="239">
                  <c:v>76</c:v>
                </c:pt>
                <c:pt idx="240">
                  <c:v>78</c:v>
                </c:pt>
                <c:pt idx="241">
                  <c:v>90</c:v>
                </c:pt>
                <c:pt idx="242">
                  <c:v>87</c:v>
                </c:pt>
                <c:pt idx="243">
                  <c:v>41</c:v>
                </c:pt>
                <c:pt idx="244">
                  <c:v>42</c:v>
                </c:pt>
                <c:pt idx="245">
                  <c:v>45</c:v>
                </c:pt>
                <c:pt idx="246">
                  <c:v>26</c:v>
                </c:pt>
                <c:pt idx="247">
                  <c:v>11</c:v>
                </c:pt>
                <c:pt idx="248">
                  <c:v>31</c:v>
                </c:pt>
                <c:pt idx="249">
                  <c:v>41</c:v>
                </c:pt>
                <c:pt idx="250">
                  <c:v>33</c:v>
                </c:pt>
                <c:pt idx="251">
                  <c:v>33</c:v>
                </c:pt>
                <c:pt idx="252">
                  <c:v>37</c:v>
                </c:pt>
                <c:pt idx="253">
                  <c:v>27</c:v>
                </c:pt>
                <c:pt idx="254">
                  <c:v>64</c:v>
                </c:pt>
                <c:pt idx="255">
                  <c:v>81</c:v>
                </c:pt>
                <c:pt idx="256">
                  <c:v>44</c:v>
                </c:pt>
                <c:pt idx="257">
                  <c:v>48</c:v>
                </c:pt>
                <c:pt idx="258">
                  <c:v>41</c:v>
                </c:pt>
                <c:pt idx="259">
                  <c:v>41</c:v>
                </c:pt>
                <c:pt idx="260">
                  <c:v>41</c:v>
                </c:pt>
                <c:pt idx="261">
                  <c:v>41</c:v>
                </c:pt>
                <c:pt idx="262">
                  <c:v>57</c:v>
                </c:pt>
                <c:pt idx="263">
                  <c:v>49</c:v>
                </c:pt>
                <c:pt idx="264">
                  <c:v>39</c:v>
                </c:pt>
                <c:pt idx="265">
                  <c:v>49</c:v>
                </c:pt>
                <c:pt idx="266">
                  <c:v>45</c:v>
                </c:pt>
                <c:pt idx="267">
                  <c:v>43</c:v>
                </c:pt>
                <c:pt idx="268">
                  <c:v>53</c:v>
                </c:pt>
                <c:pt idx="269">
                  <c:v>44</c:v>
                </c:pt>
                <c:pt idx="270">
                  <c:v>46</c:v>
                </c:pt>
                <c:pt idx="271">
                  <c:v>49</c:v>
                </c:pt>
                <c:pt idx="272">
                  <c:v>69</c:v>
                </c:pt>
                <c:pt idx="273">
                  <c:v>39</c:v>
                </c:pt>
                <c:pt idx="274">
                  <c:v>43</c:v>
                </c:pt>
                <c:pt idx="275">
                  <c:v>51</c:v>
                </c:pt>
                <c:pt idx="276">
                  <c:v>64</c:v>
                </c:pt>
                <c:pt idx="277">
                  <c:v>54</c:v>
                </c:pt>
                <c:pt idx="278">
                  <c:v>67</c:v>
                </c:pt>
                <c:pt idx="279">
                  <c:v>67</c:v>
                </c:pt>
                <c:pt idx="280">
                  <c:v>78</c:v>
                </c:pt>
                <c:pt idx="281">
                  <c:v>46</c:v>
                </c:pt>
                <c:pt idx="282">
                  <c:v>64</c:v>
                </c:pt>
                <c:pt idx="283">
                  <c:v>80</c:v>
                </c:pt>
                <c:pt idx="284">
                  <c:v>60</c:v>
                </c:pt>
                <c:pt idx="285">
                  <c:v>68</c:v>
                </c:pt>
                <c:pt idx="286">
                  <c:v>73</c:v>
                </c:pt>
                <c:pt idx="287">
                  <c:v>54</c:v>
                </c:pt>
                <c:pt idx="288">
                  <c:v>52</c:v>
                </c:pt>
                <c:pt idx="289">
                  <c:v>77</c:v>
                </c:pt>
                <c:pt idx="290">
                  <c:v>68</c:v>
                </c:pt>
                <c:pt idx="291">
                  <c:v>77</c:v>
                </c:pt>
                <c:pt idx="292">
                  <c:v>69</c:v>
                </c:pt>
                <c:pt idx="293">
                  <c:v>56</c:v>
                </c:pt>
                <c:pt idx="294">
                  <c:v>62</c:v>
                </c:pt>
                <c:pt idx="295">
                  <c:v>39</c:v>
                </c:pt>
                <c:pt idx="296">
                  <c:v>42</c:v>
                </c:pt>
                <c:pt idx="297">
                  <c:v>59</c:v>
                </c:pt>
                <c:pt idx="298">
                  <c:v>59</c:v>
                </c:pt>
                <c:pt idx="299">
                  <c:v>31</c:v>
                </c:pt>
                <c:pt idx="300">
                  <c:v>35</c:v>
                </c:pt>
                <c:pt idx="301">
                  <c:v>23</c:v>
                </c:pt>
                <c:pt idx="302">
                  <c:v>40</c:v>
                </c:pt>
                <c:pt idx="303">
                  <c:v>49</c:v>
                </c:pt>
                <c:pt idx="304">
                  <c:v>67</c:v>
                </c:pt>
                <c:pt idx="305">
                  <c:v>49</c:v>
                </c:pt>
                <c:pt idx="306">
                  <c:v>58</c:v>
                </c:pt>
                <c:pt idx="307">
                  <c:v>50</c:v>
                </c:pt>
                <c:pt idx="308">
                  <c:v>51</c:v>
                </c:pt>
                <c:pt idx="309">
                  <c:v>47</c:v>
                </c:pt>
                <c:pt idx="310">
                  <c:v>43</c:v>
                </c:pt>
                <c:pt idx="311">
                  <c:v>36</c:v>
                </c:pt>
                <c:pt idx="312">
                  <c:v>44</c:v>
                </c:pt>
                <c:pt idx="313">
                  <c:v>37</c:v>
                </c:pt>
                <c:pt idx="314">
                  <c:v>56</c:v>
                </c:pt>
                <c:pt idx="315">
                  <c:v>73</c:v>
                </c:pt>
                <c:pt idx="316">
                  <c:v>66</c:v>
                </c:pt>
                <c:pt idx="317">
                  <c:v>87</c:v>
                </c:pt>
                <c:pt idx="318">
                  <c:v>78</c:v>
                </c:pt>
                <c:pt idx="319">
                  <c:v>81</c:v>
                </c:pt>
                <c:pt idx="320">
                  <c:v>80</c:v>
                </c:pt>
                <c:pt idx="321">
                  <c:v>55</c:v>
                </c:pt>
                <c:pt idx="322">
                  <c:v>74</c:v>
                </c:pt>
                <c:pt idx="323">
                  <c:v>57</c:v>
                </c:pt>
                <c:pt idx="324">
                  <c:v>61</c:v>
                </c:pt>
                <c:pt idx="325">
                  <c:v>51</c:v>
                </c:pt>
                <c:pt idx="326">
                  <c:v>47</c:v>
                </c:pt>
                <c:pt idx="327">
                  <c:v>59</c:v>
                </c:pt>
                <c:pt idx="328">
                  <c:v>34</c:v>
                </c:pt>
                <c:pt idx="329">
                  <c:v>66</c:v>
                </c:pt>
                <c:pt idx="330">
                  <c:v>70</c:v>
                </c:pt>
                <c:pt idx="331">
                  <c:v>73</c:v>
                </c:pt>
                <c:pt idx="332">
                  <c:v>73</c:v>
                </c:pt>
                <c:pt idx="333">
                  <c:v>66</c:v>
                </c:pt>
                <c:pt idx="334">
                  <c:v>75</c:v>
                </c:pt>
                <c:pt idx="335">
                  <c:v>83</c:v>
                </c:pt>
                <c:pt idx="336">
                  <c:v>74</c:v>
                </c:pt>
                <c:pt idx="337">
                  <c:v>86</c:v>
                </c:pt>
                <c:pt idx="338">
                  <c:v>62</c:v>
                </c:pt>
                <c:pt idx="339">
                  <c:v>72</c:v>
                </c:pt>
                <c:pt idx="340">
                  <c:v>87</c:v>
                </c:pt>
                <c:pt idx="341">
                  <c:v>96</c:v>
                </c:pt>
                <c:pt idx="342">
                  <c:v>98</c:v>
                </c:pt>
                <c:pt idx="343">
                  <c:v>85</c:v>
                </c:pt>
                <c:pt idx="344">
                  <c:v>89</c:v>
                </c:pt>
                <c:pt idx="345">
                  <c:v>90</c:v>
                </c:pt>
                <c:pt idx="346">
                  <c:v>86</c:v>
                </c:pt>
                <c:pt idx="347">
                  <c:v>90</c:v>
                </c:pt>
                <c:pt idx="348">
                  <c:v>92</c:v>
                </c:pt>
                <c:pt idx="349">
                  <c:v>91</c:v>
                </c:pt>
                <c:pt idx="350">
                  <c:v>88</c:v>
                </c:pt>
                <c:pt idx="351">
                  <c:v>81</c:v>
                </c:pt>
                <c:pt idx="352">
                  <c:v>69</c:v>
                </c:pt>
                <c:pt idx="353">
                  <c:v>70</c:v>
                </c:pt>
                <c:pt idx="354">
                  <c:v>47</c:v>
                </c:pt>
                <c:pt idx="355">
                  <c:v>60</c:v>
                </c:pt>
                <c:pt idx="356">
                  <c:v>73</c:v>
                </c:pt>
                <c:pt idx="357">
                  <c:v>90</c:v>
                </c:pt>
                <c:pt idx="358">
                  <c:v>65</c:v>
                </c:pt>
                <c:pt idx="359">
                  <c:v>70</c:v>
                </c:pt>
                <c:pt idx="360">
                  <c:v>80</c:v>
                </c:pt>
                <c:pt idx="361">
                  <c:v>92</c:v>
                </c:pt>
                <c:pt idx="362">
                  <c:v>90</c:v>
                </c:pt>
                <c:pt idx="363">
                  <c:v>80</c:v>
                </c:pt>
                <c:pt idx="364">
                  <c:v>69</c:v>
                </c:pt>
                <c:pt idx="365">
                  <c:v>68</c:v>
                </c:pt>
                <c:pt idx="366">
                  <c:v>62</c:v>
                </c:pt>
                <c:pt idx="367">
                  <c:v>69</c:v>
                </c:pt>
                <c:pt idx="368">
                  <c:v>51</c:v>
                </c:pt>
                <c:pt idx="369">
                  <c:v>54</c:v>
                </c:pt>
                <c:pt idx="370">
                  <c:v>48</c:v>
                </c:pt>
                <c:pt idx="371">
                  <c:v>66</c:v>
                </c:pt>
                <c:pt idx="372">
                  <c:v>88</c:v>
                </c:pt>
                <c:pt idx="373">
                  <c:v>41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679488"/>
        <c:axId val="2098683296"/>
      </c:scatterChart>
      <c:valAx>
        <c:axId val="2098679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Pipe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8683296"/>
        <c:crosses val="autoZero"/>
        <c:crossBetween val="midCat"/>
      </c:valAx>
      <c:valAx>
        <c:axId val="2098683296"/>
        <c:scaling>
          <c:orientation val="minMax"/>
          <c:max val="100"/>
          <c:min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Pressure( mH2O)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86794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Pressure at min flow(2:00am)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Sheet1!$B$2:$B$375</c:f>
              <c:strCache>
                <c:ptCount val="374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J-136</c:v>
                </c:pt>
                <c:pt idx="136">
                  <c:v>J-137</c:v>
                </c:pt>
                <c:pt idx="137">
                  <c:v>J-138</c:v>
                </c:pt>
                <c:pt idx="138">
                  <c:v>J-139</c:v>
                </c:pt>
                <c:pt idx="139">
                  <c:v>J-140</c:v>
                </c:pt>
                <c:pt idx="140">
                  <c:v>J-141</c:v>
                </c:pt>
                <c:pt idx="141">
                  <c:v>J-142</c:v>
                </c:pt>
                <c:pt idx="142">
                  <c:v>J-143</c:v>
                </c:pt>
                <c:pt idx="143">
                  <c:v>J-144</c:v>
                </c:pt>
                <c:pt idx="144">
                  <c:v>J-145</c:v>
                </c:pt>
                <c:pt idx="145">
                  <c:v>J-146</c:v>
                </c:pt>
                <c:pt idx="146">
                  <c:v>J-147</c:v>
                </c:pt>
                <c:pt idx="147">
                  <c:v>J-148</c:v>
                </c:pt>
                <c:pt idx="148">
                  <c:v>J-149</c:v>
                </c:pt>
                <c:pt idx="149">
                  <c:v>J-150</c:v>
                </c:pt>
                <c:pt idx="150">
                  <c:v>J-151</c:v>
                </c:pt>
                <c:pt idx="151">
                  <c:v>J-152</c:v>
                </c:pt>
                <c:pt idx="152">
                  <c:v>J-153</c:v>
                </c:pt>
                <c:pt idx="153">
                  <c:v>J-154</c:v>
                </c:pt>
                <c:pt idx="154">
                  <c:v>J-155</c:v>
                </c:pt>
                <c:pt idx="155">
                  <c:v>J-156</c:v>
                </c:pt>
                <c:pt idx="156">
                  <c:v>J-157</c:v>
                </c:pt>
                <c:pt idx="157">
                  <c:v>J-158</c:v>
                </c:pt>
                <c:pt idx="158">
                  <c:v>J-159</c:v>
                </c:pt>
                <c:pt idx="159">
                  <c:v>J-160</c:v>
                </c:pt>
                <c:pt idx="160">
                  <c:v>J-161</c:v>
                </c:pt>
                <c:pt idx="161">
                  <c:v>J-162</c:v>
                </c:pt>
                <c:pt idx="162">
                  <c:v>J-163</c:v>
                </c:pt>
                <c:pt idx="163">
                  <c:v>J-164</c:v>
                </c:pt>
                <c:pt idx="164">
                  <c:v>J-165</c:v>
                </c:pt>
                <c:pt idx="165">
                  <c:v>J-166</c:v>
                </c:pt>
                <c:pt idx="166">
                  <c:v>J-167</c:v>
                </c:pt>
                <c:pt idx="167">
                  <c:v>J-168</c:v>
                </c:pt>
                <c:pt idx="168">
                  <c:v>J-169</c:v>
                </c:pt>
                <c:pt idx="169">
                  <c:v>J-170</c:v>
                </c:pt>
                <c:pt idx="170">
                  <c:v>J-171</c:v>
                </c:pt>
                <c:pt idx="171">
                  <c:v>J-172</c:v>
                </c:pt>
                <c:pt idx="172">
                  <c:v>J-173</c:v>
                </c:pt>
                <c:pt idx="173">
                  <c:v>J-174</c:v>
                </c:pt>
                <c:pt idx="174">
                  <c:v>J-175</c:v>
                </c:pt>
                <c:pt idx="175">
                  <c:v>J-176</c:v>
                </c:pt>
                <c:pt idx="176">
                  <c:v>J-177</c:v>
                </c:pt>
                <c:pt idx="177">
                  <c:v>J-178</c:v>
                </c:pt>
                <c:pt idx="178">
                  <c:v>J-179</c:v>
                </c:pt>
                <c:pt idx="179">
                  <c:v>J-180</c:v>
                </c:pt>
                <c:pt idx="180">
                  <c:v>J-181</c:v>
                </c:pt>
                <c:pt idx="181">
                  <c:v>J-182</c:v>
                </c:pt>
                <c:pt idx="182">
                  <c:v>J-183</c:v>
                </c:pt>
                <c:pt idx="183">
                  <c:v>J-184</c:v>
                </c:pt>
                <c:pt idx="184">
                  <c:v>J-185</c:v>
                </c:pt>
                <c:pt idx="185">
                  <c:v>J-186</c:v>
                </c:pt>
                <c:pt idx="186">
                  <c:v>J-187</c:v>
                </c:pt>
                <c:pt idx="187">
                  <c:v>J-188</c:v>
                </c:pt>
                <c:pt idx="188">
                  <c:v>J-189</c:v>
                </c:pt>
                <c:pt idx="189">
                  <c:v>J-190</c:v>
                </c:pt>
                <c:pt idx="190">
                  <c:v>J-191</c:v>
                </c:pt>
                <c:pt idx="191">
                  <c:v>J-192</c:v>
                </c:pt>
                <c:pt idx="192">
                  <c:v>J-193</c:v>
                </c:pt>
                <c:pt idx="193">
                  <c:v>J-194</c:v>
                </c:pt>
                <c:pt idx="194">
                  <c:v>J-195</c:v>
                </c:pt>
                <c:pt idx="195">
                  <c:v>J-196</c:v>
                </c:pt>
                <c:pt idx="196">
                  <c:v>J-197</c:v>
                </c:pt>
                <c:pt idx="197">
                  <c:v>J-198</c:v>
                </c:pt>
                <c:pt idx="198">
                  <c:v>J-199</c:v>
                </c:pt>
                <c:pt idx="199">
                  <c:v>J-200</c:v>
                </c:pt>
                <c:pt idx="200">
                  <c:v>J-201</c:v>
                </c:pt>
                <c:pt idx="201">
                  <c:v>J-202</c:v>
                </c:pt>
                <c:pt idx="202">
                  <c:v>J-203</c:v>
                </c:pt>
                <c:pt idx="203">
                  <c:v>J-204</c:v>
                </c:pt>
                <c:pt idx="204">
                  <c:v>J-205</c:v>
                </c:pt>
                <c:pt idx="205">
                  <c:v>J-206</c:v>
                </c:pt>
                <c:pt idx="206">
                  <c:v>J-207</c:v>
                </c:pt>
                <c:pt idx="207">
                  <c:v>J-208</c:v>
                </c:pt>
                <c:pt idx="208">
                  <c:v>J-209</c:v>
                </c:pt>
                <c:pt idx="209">
                  <c:v>J-210</c:v>
                </c:pt>
                <c:pt idx="210">
                  <c:v>J-211</c:v>
                </c:pt>
                <c:pt idx="211">
                  <c:v>J-212</c:v>
                </c:pt>
                <c:pt idx="212">
                  <c:v>J-213</c:v>
                </c:pt>
                <c:pt idx="213">
                  <c:v>J-214</c:v>
                </c:pt>
                <c:pt idx="214">
                  <c:v>J-215</c:v>
                </c:pt>
                <c:pt idx="215">
                  <c:v>J-216</c:v>
                </c:pt>
                <c:pt idx="216">
                  <c:v>J-217</c:v>
                </c:pt>
                <c:pt idx="217">
                  <c:v>J-218</c:v>
                </c:pt>
                <c:pt idx="218">
                  <c:v>J-219</c:v>
                </c:pt>
                <c:pt idx="219">
                  <c:v>J-220</c:v>
                </c:pt>
                <c:pt idx="220">
                  <c:v>J-221</c:v>
                </c:pt>
                <c:pt idx="221">
                  <c:v>J-222</c:v>
                </c:pt>
                <c:pt idx="222">
                  <c:v>J-223</c:v>
                </c:pt>
                <c:pt idx="223">
                  <c:v>J-224</c:v>
                </c:pt>
                <c:pt idx="224">
                  <c:v>J-225</c:v>
                </c:pt>
                <c:pt idx="225">
                  <c:v>J-226</c:v>
                </c:pt>
                <c:pt idx="226">
                  <c:v>J-227</c:v>
                </c:pt>
                <c:pt idx="227">
                  <c:v>J-228</c:v>
                </c:pt>
                <c:pt idx="228">
                  <c:v>J-229</c:v>
                </c:pt>
                <c:pt idx="229">
                  <c:v>J-230</c:v>
                </c:pt>
                <c:pt idx="230">
                  <c:v>J-231</c:v>
                </c:pt>
                <c:pt idx="231">
                  <c:v>J-232</c:v>
                </c:pt>
                <c:pt idx="232">
                  <c:v>J-233</c:v>
                </c:pt>
                <c:pt idx="233">
                  <c:v>J-234</c:v>
                </c:pt>
                <c:pt idx="234">
                  <c:v>J-235</c:v>
                </c:pt>
                <c:pt idx="235">
                  <c:v>J-236</c:v>
                </c:pt>
                <c:pt idx="236">
                  <c:v>J-237</c:v>
                </c:pt>
                <c:pt idx="237">
                  <c:v>J-238</c:v>
                </c:pt>
                <c:pt idx="238">
                  <c:v>J-239</c:v>
                </c:pt>
                <c:pt idx="239">
                  <c:v>J-240</c:v>
                </c:pt>
                <c:pt idx="240">
                  <c:v>J-241</c:v>
                </c:pt>
                <c:pt idx="241">
                  <c:v>J-242</c:v>
                </c:pt>
                <c:pt idx="242">
                  <c:v>J-243</c:v>
                </c:pt>
                <c:pt idx="243">
                  <c:v>J-244</c:v>
                </c:pt>
                <c:pt idx="244">
                  <c:v>J-245</c:v>
                </c:pt>
                <c:pt idx="245">
                  <c:v>J-246</c:v>
                </c:pt>
                <c:pt idx="246">
                  <c:v>J-247</c:v>
                </c:pt>
                <c:pt idx="247">
                  <c:v>J-248</c:v>
                </c:pt>
                <c:pt idx="248">
                  <c:v>J-249</c:v>
                </c:pt>
                <c:pt idx="249">
                  <c:v>J-250</c:v>
                </c:pt>
                <c:pt idx="250">
                  <c:v>J-251</c:v>
                </c:pt>
                <c:pt idx="251">
                  <c:v>J-252</c:v>
                </c:pt>
                <c:pt idx="252">
                  <c:v>J-253</c:v>
                </c:pt>
                <c:pt idx="253">
                  <c:v>J-254</c:v>
                </c:pt>
                <c:pt idx="254">
                  <c:v>J-255</c:v>
                </c:pt>
                <c:pt idx="255">
                  <c:v>J-256</c:v>
                </c:pt>
                <c:pt idx="256">
                  <c:v>J-257</c:v>
                </c:pt>
                <c:pt idx="257">
                  <c:v>J-258</c:v>
                </c:pt>
                <c:pt idx="258">
                  <c:v>J-259</c:v>
                </c:pt>
                <c:pt idx="259">
                  <c:v>J-260</c:v>
                </c:pt>
                <c:pt idx="260">
                  <c:v>J-261</c:v>
                </c:pt>
                <c:pt idx="261">
                  <c:v>J-262</c:v>
                </c:pt>
                <c:pt idx="262">
                  <c:v>J-263</c:v>
                </c:pt>
                <c:pt idx="263">
                  <c:v>J-264</c:v>
                </c:pt>
                <c:pt idx="264">
                  <c:v>J-265</c:v>
                </c:pt>
                <c:pt idx="265">
                  <c:v>J-266</c:v>
                </c:pt>
                <c:pt idx="266">
                  <c:v>J-267</c:v>
                </c:pt>
                <c:pt idx="267">
                  <c:v>J-268</c:v>
                </c:pt>
                <c:pt idx="268">
                  <c:v>J-269</c:v>
                </c:pt>
                <c:pt idx="269">
                  <c:v>J-270</c:v>
                </c:pt>
                <c:pt idx="270">
                  <c:v>J-271</c:v>
                </c:pt>
                <c:pt idx="271">
                  <c:v>J-272</c:v>
                </c:pt>
                <c:pt idx="272">
                  <c:v>J-273</c:v>
                </c:pt>
                <c:pt idx="273">
                  <c:v>J-274</c:v>
                </c:pt>
                <c:pt idx="274">
                  <c:v>J-275</c:v>
                </c:pt>
                <c:pt idx="275">
                  <c:v>J-276</c:v>
                </c:pt>
                <c:pt idx="276">
                  <c:v>J-277</c:v>
                </c:pt>
                <c:pt idx="277">
                  <c:v>J-278</c:v>
                </c:pt>
                <c:pt idx="278">
                  <c:v>J-279</c:v>
                </c:pt>
                <c:pt idx="279">
                  <c:v>J-280</c:v>
                </c:pt>
                <c:pt idx="280">
                  <c:v>J-281</c:v>
                </c:pt>
                <c:pt idx="281">
                  <c:v>J-282</c:v>
                </c:pt>
                <c:pt idx="282">
                  <c:v>J-283</c:v>
                </c:pt>
                <c:pt idx="283">
                  <c:v>J-284</c:v>
                </c:pt>
                <c:pt idx="284">
                  <c:v>J-285</c:v>
                </c:pt>
                <c:pt idx="285">
                  <c:v>J-286</c:v>
                </c:pt>
                <c:pt idx="286">
                  <c:v>J-287</c:v>
                </c:pt>
                <c:pt idx="287">
                  <c:v>J-288</c:v>
                </c:pt>
                <c:pt idx="288">
                  <c:v>J-289</c:v>
                </c:pt>
                <c:pt idx="289">
                  <c:v>J-290</c:v>
                </c:pt>
                <c:pt idx="290">
                  <c:v>J-291</c:v>
                </c:pt>
                <c:pt idx="291">
                  <c:v>J-292</c:v>
                </c:pt>
                <c:pt idx="292">
                  <c:v>J-293</c:v>
                </c:pt>
                <c:pt idx="293">
                  <c:v>J-294</c:v>
                </c:pt>
                <c:pt idx="294">
                  <c:v>J-295</c:v>
                </c:pt>
                <c:pt idx="295">
                  <c:v>J-296</c:v>
                </c:pt>
                <c:pt idx="296">
                  <c:v>J-297</c:v>
                </c:pt>
                <c:pt idx="297">
                  <c:v>J-298</c:v>
                </c:pt>
                <c:pt idx="298">
                  <c:v>J-299</c:v>
                </c:pt>
                <c:pt idx="299">
                  <c:v>J-300</c:v>
                </c:pt>
                <c:pt idx="300">
                  <c:v>J-301</c:v>
                </c:pt>
                <c:pt idx="301">
                  <c:v>J-302</c:v>
                </c:pt>
                <c:pt idx="302">
                  <c:v>J-303</c:v>
                </c:pt>
                <c:pt idx="303">
                  <c:v>J-304</c:v>
                </c:pt>
                <c:pt idx="304">
                  <c:v>J-305</c:v>
                </c:pt>
                <c:pt idx="305">
                  <c:v>J-306</c:v>
                </c:pt>
                <c:pt idx="306">
                  <c:v>J-307</c:v>
                </c:pt>
                <c:pt idx="307">
                  <c:v>J-308</c:v>
                </c:pt>
                <c:pt idx="308">
                  <c:v>J-309</c:v>
                </c:pt>
                <c:pt idx="309">
                  <c:v>J-310</c:v>
                </c:pt>
                <c:pt idx="310">
                  <c:v>J-311</c:v>
                </c:pt>
                <c:pt idx="311">
                  <c:v>J-312</c:v>
                </c:pt>
                <c:pt idx="312">
                  <c:v>J-313</c:v>
                </c:pt>
                <c:pt idx="313">
                  <c:v>J-314</c:v>
                </c:pt>
                <c:pt idx="314">
                  <c:v>J-315</c:v>
                </c:pt>
                <c:pt idx="315">
                  <c:v>J-316</c:v>
                </c:pt>
                <c:pt idx="316">
                  <c:v>J-317</c:v>
                </c:pt>
                <c:pt idx="317">
                  <c:v>J-318</c:v>
                </c:pt>
                <c:pt idx="318">
                  <c:v>J-319</c:v>
                </c:pt>
                <c:pt idx="319">
                  <c:v>J-320</c:v>
                </c:pt>
                <c:pt idx="320">
                  <c:v>J-321</c:v>
                </c:pt>
                <c:pt idx="321">
                  <c:v>J-322</c:v>
                </c:pt>
                <c:pt idx="322">
                  <c:v>J-323</c:v>
                </c:pt>
                <c:pt idx="323">
                  <c:v>J-324</c:v>
                </c:pt>
                <c:pt idx="324">
                  <c:v>J-325</c:v>
                </c:pt>
                <c:pt idx="325">
                  <c:v>J-326</c:v>
                </c:pt>
                <c:pt idx="326">
                  <c:v>J-327</c:v>
                </c:pt>
                <c:pt idx="327">
                  <c:v>J-328</c:v>
                </c:pt>
                <c:pt idx="328">
                  <c:v>J-329</c:v>
                </c:pt>
                <c:pt idx="329">
                  <c:v>J-330</c:v>
                </c:pt>
                <c:pt idx="330">
                  <c:v>J-331</c:v>
                </c:pt>
                <c:pt idx="331">
                  <c:v>J-332</c:v>
                </c:pt>
                <c:pt idx="332">
                  <c:v>J-333</c:v>
                </c:pt>
                <c:pt idx="333">
                  <c:v>J-334</c:v>
                </c:pt>
                <c:pt idx="334">
                  <c:v>J-335</c:v>
                </c:pt>
                <c:pt idx="335">
                  <c:v>J-336</c:v>
                </c:pt>
                <c:pt idx="336">
                  <c:v>J-337</c:v>
                </c:pt>
                <c:pt idx="337">
                  <c:v>J-338</c:v>
                </c:pt>
                <c:pt idx="338">
                  <c:v>J-339</c:v>
                </c:pt>
                <c:pt idx="339">
                  <c:v>J-340</c:v>
                </c:pt>
                <c:pt idx="340">
                  <c:v>J-341</c:v>
                </c:pt>
                <c:pt idx="341">
                  <c:v>J-342</c:v>
                </c:pt>
                <c:pt idx="342">
                  <c:v>J-343</c:v>
                </c:pt>
                <c:pt idx="343">
                  <c:v>J-344</c:v>
                </c:pt>
                <c:pt idx="344">
                  <c:v>J-345</c:v>
                </c:pt>
                <c:pt idx="345">
                  <c:v>J-346</c:v>
                </c:pt>
                <c:pt idx="346">
                  <c:v>J-347</c:v>
                </c:pt>
                <c:pt idx="347">
                  <c:v>J-348</c:v>
                </c:pt>
                <c:pt idx="348">
                  <c:v>J-349</c:v>
                </c:pt>
                <c:pt idx="349">
                  <c:v>J-350</c:v>
                </c:pt>
                <c:pt idx="350">
                  <c:v>J-351</c:v>
                </c:pt>
                <c:pt idx="351">
                  <c:v>J-352</c:v>
                </c:pt>
                <c:pt idx="352">
                  <c:v>J-353</c:v>
                </c:pt>
                <c:pt idx="353">
                  <c:v>J-354</c:v>
                </c:pt>
                <c:pt idx="354">
                  <c:v>J-355</c:v>
                </c:pt>
                <c:pt idx="355">
                  <c:v>J-356</c:v>
                </c:pt>
                <c:pt idx="356">
                  <c:v>J-357</c:v>
                </c:pt>
                <c:pt idx="357">
                  <c:v>J-358</c:v>
                </c:pt>
                <c:pt idx="358">
                  <c:v>J-359</c:v>
                </c:pt>
                <c:pt idx="359">
                  <c:v>J-360</c:v>
                </c:pt>
                <c:pt idx="360">
                  <c:v>J-361</c:v>
                </c:pt>
                <c:pt idx="361">
                  <c:v>J-362</c:v>
                </c:pt>
                <c:pt idx="362">
                  <c:v>J-363</c:v>
                </c:pt>
                <c:pt idx="363">
                  <c:v>J-364</c:v>
                </c:pt>
                <c:pt idx="364">
                  <c:v>J-365</c:v>
                </c:pt>
                <c:pt idx="365">
                  <c:v>J-366</c:v>
                </c:pt>
                <c:pt idx="366">
                  <c:v>J-367</c:v>
                </c:pt>
                <c:pt idx="367">
                  <c:v>J-368</c:v>
                </c:pt>
                <c:pt idx="368">
                  <c:v>J-369</c:v>
                </c:pt>
                <c:pt idx="369">
                  <c:v>J-370</c:v>
                </c:pt>
                <c:pt idx="370">
                  <c:v>J-371</c:v>
                </c:pt>
                <c:pt idx="371">
                  <c:v>J-372</c:v>
                </c:pt>
                <c:pt idx="372">
                  <c:v>J-373</c:v>
                </c:pt>
                <c:pt idx="373">
                  <c:v>J-274</c:v>
                </c:pt>
              </c:strCache>
            </c:strRef>
          </c:xVal>
          <c:yVal>
            <c:numRef>
              <c:f>Sheet1!$H$2:$H$375</c:f>
              <c:numCache>
                <c:formatCode>General</c:formatCode>
                <c:ptCount val="374"/>
                <c:pt idx="0">
                  <c:v>32</c:v>
                </c:pt>
                <c:pt idx="1">
                  <c:v>42</c:v>
                </c:pt>
                <c:pt idx="2">
                  <c:v>42</c:v>
                </c:pt>
                <c:pt idx="3">
                  <c:v>48</c:v>
                </c:pt>
                <c:pt idx="4">
                  <c:v>49</c:v>
                </c:pt>
                <c:pt idx="5">
                  <c:v>57</c:v>
                </c:pt>
                <c:pt idx="6">
                  <c:v>64</c:v>
                </c:pt>
                <c:pt idx="7">
                  <c:v>72</c:v>
                </c:pt>
                <c:pt idx="8">
                  <c:v>74</c:v>
                </c:pt>
                <c:pt idx="9">
                  <c:v>78</c:v>
                </c:pt>
                <c:pt idx="10">
                  <c:v>79</c:v>
                </c:pt>
                <c:pt idx="11">
                  <c:v>83</c:v>
                </c:pt>
                <c:pt idx="12">
                  <c:v>85</c:v>
                </c:pt>
                <c:pt idx="13">
                  <c:v>85</c:v>
                </c:pt>
                <c:pt idx="14">
                  <c:v>81</c:v>
                </c:pt>
                <c:pt idx="15">
                  <c:v>77</c:v>
                </c:pt>
                <c:pt idx="16">
                  <c:v>78</c:v>
                </c:pt>
                <c:pt idx="17">
                  <c:v>71</c:v>
                </c:pt>
                <c:pt idx="18">
                  <c:v>77</c:v>
                </c:pt>
                <c:pt idx="19">
                  <c:v>74</c:v>
                </c:pt>
                <c:pt idx="20">
                  <c:v>82</c:v>
                </c:pt>
                <c:pt idx="21">
                  <c:v>80</c:v>
                </c:pt>
                <c:pt idx="22">
                  <c:v>85</c:v>
                </c:pt>
                <c:pt idx="23">
                  <c:v>89</c:v>
                </c:pt>
                <c:pt idx="24">
                  <c:v>90</c:v>
                </c:pt>
                <c:pt idx="25">
                  <c:v>92</c:v>
                </c:pt>
                <c:pt idx="26">
                  <c:v>92</c:v>
                </c:pt>
                <c:pt idx="27">
                  <c:v>93</c:v>
                </c:pt>
                <c:pt idx="28">
                  <c:v>94</c:v>
                </c:pt>
                <c:pt idx="29">
                  <c:v>95</c:v>
                </c:pt>
                <c:pt idx="30">
                  <c:v>93</c:v>
                </c:pt>
                <c:pt idx="31">
                  <c:v>92</c:v>
                </c:pt>
                <c:pt idx="32">
                  <c:v>89</c:v>
                </c:pt>
                <c:pt idx="33">
                  <c:v>85</c:v>
                </c:pt>
                <c:pt idx="34">
                  <c:v>82</c:v>
                </c:pt>
                <c:pt idx="35">
                  <c:v>77</c:v>
                </c:pt>
                <c:pt idx="36">
                  <c:v>76</c:v>
                </c:pt>
                <c:pt idx="37">
                  <c:v>75</c:v>
                </c:pt>
                <c:pt idx="38">
                  <c:v>76</c:v>
                </c:pt>
                <c:pt idx="39">
                  <c:v>76</c:v>
                </c:pt>
                <c:pt idx="40">
                  <c:v>79</c:v>
                </c:pt>
                <c:pt idx="41">
                  <c:v>90</c:v>
                </c:pt>
                <c:pt idx="42">
                  <c:v>88</c:v>
                </c:pt>
                <c:pt idx="43">
                  <c:v>84</c:v>
                </c:pt>
                <c:pt idx="44">
                  <c:v>84</c:v>
                </c:pt>
                <c:pt idx="45">
                  <c:v>81</c:v>
                </c:pt>
                <c:pt idx="46">
                  <c:v>71</c:v>
                </c:pt>
                <c:pt idx="47">
                  <c:v>69</c:v>
                </c:pt>
                <c:pt idx="48">
                  <c:v>67</c:v>
                </c:pt>
                <c:pt idx="49">
                  <c:v>67</c:v>
                </c:pt>
                <c:pt idx="50">
                  <c:v>67</c:v>
                </c:pt>
                <c:pt idx="51">
                  <c:v>67</c:v>
                </c:pt>
                <c:pt idx="52">
                  <c:v>67</c:v>
                </c:pt>
                <c:pt idx="53">
                  <c:v>69</c:v>
                </c:pt>
                <c:pt idx="54">
                  <c:v>75</c:v>
                </c:pt>
                <c:pt idx="55">
                  <c:v>78</c:v>
                </c:pt>
                <c:pt idx="56">
                  <c:v>78</c:v>
                </c:pt>
                <c:pt idx="57">
                  <c:v>78</c:v>
                </c:pt>
                <c:pt idx="58">
                  <c:v>78</c:v>
                </c:pt>
                <c:pt idx="59">
                  <c:v>79</c:v>
                </c:pt>
                <c:pt idx="60">
                  <c:v>80</c:v>
                </c:pt>
                <c:pt idx="61">
                  <c:v>78</c:v>
                </c:pt>
                <c:pt idx="62">
                  <c:v>79</c:v>
                </c:pt>
                <c:pt idx="63">
                  <c:v>81</c:v>
                </c:pt>
                <c:pt idx="64">
                  <c:v>86</c:v>
                </c:pt>
                <c:pt idx="65">
                  <c:v>89</c:v>
                </c:pt>
                <c:pt idx="66">
                  <c:v>90</c:v>
                </c:pt>
                <c:pt idx="67">
                  <c:v>89</c:v>
                </c:pt>
                <c:pt idx="68">
                  <c:v>86</c:v>
                </c:pt>
                <c:pt idx="69">
                  <c:v>83</c:v>
                </c:pt>
                <c:pt idx="70">
                  <c:v>79</c:v>
                </c:pt>
                <c:pt idx="71">
                  <c:v>74</c:v>
                </c:pt>
                <c:pt idx="72">
                  <c:v>72</c:v>
                </c:pt>
                <c:pt idx="73">
                  <c:v>74</c:v>
                </c:pt>
                <c:pt idx="74">
                  <c:v>75</c:v>
                </c:pt>
                <c:pt idx="75">
                  <c:v>77</c:v>
                </c:pt>
                <c:pt idx="76">
                  <c:v>78</c:v>
                </c:pt>
                <c:pt idx="77">
                  <c:v>77</c:v>
                </c:pt>
                <c:pt idx="78">
                  <c:v>78</c:v>
                </c:pt>
                <c:pt idx="79">
                  <c:v>80</c:v>
                </c:pt>
                <c:pt idx="80">
                  <c:v>84</c:v>
                </c:pt>
                <c:pt idx="81">
                  <c:v>88</c:v>
                </c:pt>
                <c:pt idx="82">
                  <c:v>89</c:v>
                </c:pt>
                <c:pt idx="83">
                  <c:v>91</c:v>
                </c:pt>
                <c:pt idx="84">
                  <c:v>96</c:v>
                </c:pt>
                <c:pt idx="85">
                  <c:v>97</c:v>
                </c:pt>
                <c:pt idx="86">
                  <c:v>85</c:v>
                </c:pt>
                <c:pt idx="87">
                  <c:v>83</c:v>
                </c:pt>
                <c:pt idx="88">
                  <c:v>81</c:v>
                </c:pt>
                <c:pt idx="89">
                  <c:v>90</c:v>
                </c:pt>
                <c:pt idx="90">
                  <c:v>94</c:v>
                </c:pt>
                <c:pt idx="91">
                  <c:v>93</c:v>
                </c:pt>
                <c:pt idx="92">
                  <c:v>90</c:v>
                </c:pt>
                <c:pt idx="93">
                  <c:v>83</c:v>
                </c:pt>
                <c:pt idx="94">
                  <c:v>89</c:v>
                </c:pt>
                <c:pt idx="95">
                  <c:v>84</c:v>
                </c:pt>
                <c:pt idx="96">
                  <c:v>90</c:v>
                </c:pt>
                <c:pt idx="97">
                  <c:v>93</c:v>
                </c:pt>
                <c:pt idx="98">
                  <c:v>96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99</c:v>
                </c:pt>
                <c:pt idx="103">
                  <c:v>97</c:v>
                </c:pt>
                <c:pt idx="104">
                  <c:v>92</c:v>
                </c:pt>
                <c:pt idx="105">
                  <c:v>89</c:v>
                </c:pt>
                <c:pt idx="106">
                  <c:v>87</c:v>
                </c:pt>
                <c:pt idx="107">
                  <c:v>88</c:v>
                </c:pt>
                <c:pt idx="108">
                  <c:v>93</c:v>
                </c:pt>
                <c:pt idx="109">
                  <c:v>95</c:v>
                </c:pt>
                <c:pt idx="110">
                  <c:v>95</c:v>
                </c:pt>
                <c:pt idx="111">
                  <c:v>95</c:v>
                </c:pt>
                <c:pt idx="112">
                  <c:v>92</c:v>
                </c:pt>
                <c:pt idx="113">
                  <c:v>96</c:v>
                </c:pt>
                <c:pt idx="114">
                  <c:v>99</c:v>
                </c:pt>
                <c:pt idx="115">
                  <c:v>87</c:v>
                </c:pt>
                <c:pt idx="116">
                  <c:v>73</c:v>
                </c:pt>
                <c:pt idx="117">
                  <c:v>101</c:v>
                </c:pt>
                <c:pt idx="118">
                  <c:v>101</c:v>
                </c:pt>
                <c:pt idx="119">
                  <c:v>100</c:v>
                </c:pt>
                <c:pt idx="120">
                  <c:v>100</c:v>
                </c:pt>
                <c:pt idx="121">
                  <c:v>99</c:v>
                </c:pt>
                <c:pt idx="122">
                  <c:v>96</c:v>
                </c:pt>
                <c:pt idx="123">
                  <c:v>96</c:v>
                </c:pt>
                <c:pt idx="124">
                  <c:v>107</c:v>
                </c:pt>
                <c:pt idx="125">
                  <c:v>105</c:v>
                </c:pt>
                <c:pt idx="126">
                  <c:v>111</c:v>
                </c:pt>
                <c:pt idx="127">
                  <c:v>112</c:v>
                </c:pt>
                <c:pt idx="128">
                  <c:v>115</c:v>
                </c:pt>
                <c:pt idx="129">
                  <c:v>115</c:v>
                </c:pt>
                <c:pt idx="130">
                  <c:v>114</c:v>
                </c:pt>
                <c:pt idx="131">
                  <c:v>115</c:v>
                </c:pt>
                <c:pt idx="132">
                  <c:v>113</c:v>
                </c:pt>
                <c:pt idx="133">
                  <c:v>110</c:v>
                </c:pt>
                <c:pt idx="134">
                  <c:v>106</c:v>
                </c:pt>
                <c:pt idx="135">
                  <c:v>104</c:v>
                </c:pt>
                <c:pt idx="136">
                  <c:v>102</c:v>
                </c:pt>
                <c:pt idx="137">
                  <c:v>101</c:v>
                </c:pt>
                <c:pt idx="138">
                  <c:v>98</c:v>
                </c:pt>
                <c:pt idx="139">
                  <c:v>100</c:v>
                </c:pt>
                <c:pt idx="140">
                  <c:v>100</c:v>
                </c:pt>
                <c:pt idx="141">
                  <c:v>96</c:v>
                </c:pt>
                <c:pt idx="142">
                  <c:v>94</c:v>
                </c:pt>
                <c:pt idx="143">
                  <c:v>92</c:v>
                </c:pt>
                <c:pt idx="144">
                  <c:v>96</c:v>
                </c:pt>
                <c:pt idx="145">
                  <c:v>100</c:v>
                </c:pt>
                <c:pt idx="146">
                  <c:v>105</c:v>
                </c:pt>
                <c:pt idx="147">
                  <c:v>101</c:v>
                </c:pt>
                <c:pt idx="148">
                  <c:v>108</c:v>
                </c:pt>
                <c:pt idx="149">
                  <c:v>111</c:v>
                </c:pt>
                <c:pt idx="150">
                  <c:v>123</c:v>
                </c:pt>
                <c:pt idx="151">
                  <c:v>116</c:v>
                </c:pt>
                <c:pt idx="152">
                  <c:v>117</c:v>
                </c:pt>
                <c:pt idx="153">
                  <c:v>118</c:v>
                </c:pt>
                <c:pt idx="154">
                  <c:v>118</c:v>
                </c:pt>
                <c:pt idx="155">
                  <c:v>119</c:v>
                </c:pt>
                <c:pt idx="156">
                  <c:v>122</c:v>
                </c:pt>
                <c:pt idx="157">
                  <c:v>123</c:v>
                </c:pt>
                <c:pt idx="158">
                  <c:v>103</c:v>
                </c:pt>
                <c:pt idx="159">
                  <c:v>96</c:v>
                </c:pt>
                <c:pt idx="160">
                  <c:v>92</c:v>
                </c:pt>
                <c:pt idx="161">
                  <c:v>97</c:v>
                </c:pt>
                <c:pt idx="162">
                  <c:v>100</c:v>
                </c:pt>
                <c:pt idx="163">
                  <c:v>107</c:v>
                </c:pt>
                <c:pt idx="164">
                  <c:v>114</c:v>
                </c:pt>
                <c:pt idx="165">
                  <c:v>116</c:v>
                </c:pt>
                <c:pt idx="166">
                  <c:v>104</c:v>
                </c:pt>
                <c:pt idx="167">
                  <c:v>115</c:v>
                </c:pt>
                <c:pt idx="168">
                  <c:v>104</c:v>
                </c:pt>
                <c:pt idx="169">
                  <c:v>115</c:v>
                </c:pt>
                <c:pt idx="170">
                  <c:v>105</c:v>
                </c:pt>
                <c:pt idx="171">
                  <c:v>117</c:v>
                </c:pt>
                <c:pt idx="172">
                  <c:v>100</c:v>
                </c:pt>
                <c:pt idx="173">
                  <c:v>97</c:v>
                </c:pt>
                <c:pt idx="174">
                  <c:v>120</c:v>
                </c:pt>
                <c:pt idx="175">
                  <c:v>91</c:v>
                </c:pt>
                <c:pt idx="176">
                  <c:v>92</c:v>
                </c:pt>
                <c:pt idx="177">
                  <c:v>86</c:v>
                </c:pt>
                <c:pt idx="178">
                  <c:v>103</c:v>
                </c:pt>
                <c:pt idx="179">
                  <c:v>111</c:v>
                </c:pt>
                <c:pt idx="180">
                  <c:v>101</c:v>
                </c:pt>
                <c:pt idx="181">
                  <c:v>103</c:v>
                </c:pt>
                <c:pt idx="182">
                  <c:v>112</c:v>
                </c:pt>
                <c:pt idx="183">
                  <c:v>109</c:v>
                </c:pt>
                <c:pt idx="184">
                  <c:v>107</c:v>
                </c:pt>
                <c:pt idx="185">
                  <c:v>102</c:v>
                </c:pt>
                <c:pt idx="186">
                  <c:v>101</c:v>
                </c:pt>
                <c:pt idx="187">
                  <c:v>107</c:v>
                </c:pt>
                <c:pt idx="188">
                  <c:v>100</c:v>
                </c:pt>
                <c:pt idx="189">
                  <c:v>103</c:v>
                </c:pt>
                <c:pt idx="190">
                  <c:v>118</c:v>
                </c:pt>
                <c:pt idx="191">
                  <c:v>116</c:v>
                </c:pt>
                <c:pt idx="192">
                  <c:v>114</c:v>
                </c:pt>
                <c:pt idx="193">
                  <c:v>115</c:v>
                </c:pt>
                <c:pt idx="194">
                  <c:v>116</c:v>
                </c:pt>
                <c:pt idx="195">
                  <c:v>110</c:v>
                </c:pt>
                <c:pt idx="196">
                  <c:v>115</c:v>
                </c:pt>
                <c:pt idx="197">
                  <c:v>115</c:v>
                </c:pt>
                <c:pt idx="198">
                  <c:v>117</c:v>
                </c:pt>
                <c:pt idx="199">
                  <c:v>119</c:v>
                </c:pt>
                <c:pt idx="200">
                  <c:v>98</c:v>
                </c:pt>
                <c:pt idx="201">
                  <c:v>92</c:v>
                </c:pt>
                <c:pt idx="202">
                  <c:v>88</c:v>
                </c:pt>
                <c:pt idx="203">
                  <c:v>74</c:v>
                </c:pt>
                <c:pt idx="204">
                  <c:v>72</c:v>
                </c:pt>
                <c:pt idx="205">
                  <c:v>72</c:v>
                </c:pt>
                <c:pt idx="206">
                  <c:v>72</c:v>
                </c:pt>
                <c:pt idx="207">
                  <c:v>84</c:v>
                </c:pt>
                <c:pt idx="208">
                  <c:v>67</c:v>
                </c:pt>
                <c:pt idx="209">
                  <c:v>67</c:v>
                </c:pt>
                <c:pt idx="210">
                  <c:v>67</c:v>
                </c:pt>
                <c:pt idx="211">
                  <c:v>72</c:v>
                </c:pt>
                <c:pt idx="212">
                  <c:v>72</c:v>
                </c:pt>
                <c:pt idx="213">
                  <c:v>54</c:v>
                </c:pt>
                <c:pt idx="214">
                  <c:v>64</c:v>
                </c:pt>
                <c:pt idx="215">
                  <c:v>29</c:v>
                </c:pt>
                <c:pt idx="216">
                  <c:v>54</c:v>
                </c:pt>
                <c:pt idx="217">
                  <c:v>51</c:v>
                </c:pt>
                <c:pt idx="218">
                  <c:v>46</c:v>
                </c:pt>
                <c:pt idx="219">
                  <c:v>69</c:v>
                </c:pt>
                <c:pt idx="220">
                  <c:v>67</c:v>
                </c:pt>
                <c:pt idx="221">
                  <c:v>56</c:v>
                </c:pt>
                <c:pt idx="222">
                  <c:v>69</c:v>
                </c:pt>
                <c:pt idx="223">
                  <c:v>47</c:v>
                </c:pt>
                <c:pt idx="224">
                  <c:v>77</c:v>
                </c:pt>
                <c:pt idx="225">
                  <c:v>83</c:v>
                </c:pt>
                <c:pt idx="226">
                  <c:v>87</c:v>
                </c:pt>
                <c:pt idx="227">
                  <c:v>96</c:v>
                </c:pt>
                <c:pt idx="228">
                  <c:v>108</c:v>
                </c:pt>
                <c:pt idx="229">
                  <c:v>102</c:v>
                </c:pt>
                <c:pt idx="230">
                  <c:v>111</c:v>
                </c:pt>
                <c:pt idx="231">
                  <c:v>109</c:v>
                </c:pt>
                <c:pt idx="232">
                  <c:v>97</c:v>
                </c:pt>
                <c:pt idx="233">
                  <c:v>95</c:v>
                </c:pt>
                <c:pt idx="234">
                  <c:v>96</c:v>
                </c:pt>
                <c:pt idx="235">
                  <c:v>73</c:v>
                </c:pt>
                <c:pt idx="236">
                  <c:v>67</c:v>
                </c:pt>
                <c:pt idx="237">
                  <c:v>67</c:v>
                </c:pt>
                <c:pt idx="238">
                  <c:v>80</c:v>
                </c:pt>
                <c:pt idx="239">
                  <c:v>82</c:v>
                </c:pt>
                <c:pt idx="240">
                  <c:v>84</c:v>
                </c:pt>
                <c:pt idx="241">
                  <c:v>113</c:v>
                </c:pt>
                <c:pt idx="242">
                  <c:v>111</c:v>
                </c:pt>
                <c:pt idx="243">
                  <c:v>28</c:v>
                </c:pt>
                <c:pt idx="244">
                  <c:v>29</c:v>
                </c:pt>
                <c:pt idx="245">
                  <c:v>32</c:v>
                </c:pt>
                <c:pt idx="246">
                  <c:v>14</c:v>
                </c:pt>
                <c:pt idx="247">
                  <c:v>-2</c:v>
                </c:pt>
                <c:pt idx="248">
                  <c:v>18</c:v>
                </c:pt>
                <c:pt idx="249">
                  <c:v>28</c:v>
                </c:pt>
                <c:pt idx="250">
                  <c:v>21</c:v>
                </c:pt>
                <c:pt idx="251">
                  <c:v>20</c:v>
                </c:pt>
                <c:pt idx="252">
                  <c:v>25</c:v>
                </c:pt>
                <c:pt idx="253">
                  <c:v>14</c:v>
                </c:pt>
                <c:pt idx="254">
                  <c:v>55</c:v>
                </c:pt>
                <c:pt idx="255">
                  <c:v>73</c:v>
                </c:pt>
                <c:pt idx="256">
                  <c:v>35</c:v>
                </c:pt>
                <c:pt idx="257">
                  <c:v>39</c:v>
                </c:pt>
                <c:pt idx="258">
                  <c:v>32</c:v>
                </c:pt>
                <c:pt idx="259">
                  <c:v>32</c:v>
                </c:pt>
                <c:pt idx="260">
                  <c:v>32</c:v>
                </c:pt>
                <c:pt idx="261">
                  <c:v>32</c:v>
                </c:pt>
                <c:pt idx="262">
                  <c:v>50</c:v>
                </c:pt>
                <c:pt idx="263">
                  <c:v>42</c:v>
                </c:pt>
                <c:pt idx="264">
                  <c:v>32</c:v>
                </c:pt>
                <c:pt idx="265">
                  <c:v>42</c:v>
                </c:pt>
                <c:pt idx="266">
                  <c:v>39</c:v>
                </c:pt>
                <c:pt idx="267">
                  <c:v>38</c:v>
                </c:pt>
                <c:pt idx="268">
                  <c:v>48</c:v>
                </c:pt>
                <c:pt idx="269">
                  <c:v>40</c:v>
                </c:pt>
                <c:pt idx="270">
                  <c:v>39</c:v>
                </c:pt>
                <c:pt idx="271">
                  <c:v>43</c:v>
                </c:pt>
                <c:pt idx="272">
                  <c:v>62</c:v>
                </c:pt>
                <c:pt idx="273">
                  <c:v>32</c:v>
                </c:pt>
                <c:pt idx="274">
                  <c:v>36</c:v>
                </c:pt>
                <c:pt idx="275">
                  <c:v>44</c:v>
                </c:pt>
                <c:pt idx="276">
                  <c:v>65</c:v>
                </c:pt>
                <c:pt idx="277">
                  <c:v>56</c:v>
                </c:pt>
                <c:pt idx="278">
                  <c:v>69</c:v>
                </c:pt>
                <c:pt idx="279">
                  <c:v>78</c:v>
                </c:pt>
                <c:pt idx="280">
                  <c:v>88</c:v>
                </c:pt>
                <c:pt idx="281">
                  <c:v>56</c:v>
                </c:pt>
                <c:pt idx="282">
                  <c:v>74</c:v>
                </c:pt>
                <c:pt idx="283">
                  <c:v>91</c:v>
                </c:pt>
                <c:pt idx="284">
                  <c:v>70</c:v>
                </c:pt>
                <c:pt idx="285">
                  <c:v>78</c:v>
                </c:pt>
                <c:pt idx="286">
                  <c:v>84</c:v>
                </c:pt>
                <c:pt idx="287">
                  <c:v>65</c:v>
                </c:pt>
                <c:pt idx="288">
                  <c:v>62</c:v>
                </c:pt>
                <c:pt idx="289">
                  <c:v>87</c:v>
                </c:pt>
                <c:pt idx="290">
                  <c:v>77</c:v>
                </c:pt>
                <c:pt idx="291">
                  <c:v>94</c:v>
                </c:pt>
                <c:pt idx="292">
                  <c:v>87</c:v>
                </c:pt>
                <c:pt idx="293">
                  <c:v>74</c:v>
                </c:pt>
                <c:pt idx="294">
                  <c:v>80</c:v>
                </c:pt>
                <c:pt idx="295">
                  <c:v>58</c:v>
                </c:pt>
                <c:pt idx="296">
                  <c:v>61</c:v>
                </c:pt>
                <c:pt idx="297">
                  <c:v>78</c:v>
                </c:pt>
                <c:pt idx="298">
                  <c:v>77</c:v>
                </c:pt>
                <c:pt idx="299">
                  <c:v>50</c:v>
                </c:pt>
                <c:pt idx="300">
                  <c:v>54</c:v>
                </c:pt>
                <c:pt idx="301">
                  <c:v>41</c:v>
                </c:pt>
                <c:pt idx="302">
                  <c:v>58</c:v>
                </c:pt>
                <c:pt idx="303">
                  <c:v>68</c:v>
                </c:pt>
                <c:pt idx="304">
                  <c:v>85</c:v>
                </c:pt>
                <c:pt idx="305">
                  <c:v>67</c:v>
                </c:pt>
                <c:pt idx="306">
                  <c:v>76</c:v>
                </c:pt>
                <c:pt idx="307">
                  <c:v>68</c:v>
                </c:pt>
                <c:pt idx="308">
                  <c:v>69</c:v>
                </c:pt>
                <c:pt idx="309">
                  <c:v>65</c:v>
                </c:pt>
                <c:pt idx="310">
                  <c:v>61</c:v>
                </c:pt>
                <c:pt idx="311">
                  <c:v>55</c:v>
                </c:pt>
                <c:pt idx="312">
                  <c:v>64</c:v>
                </c:pt>
                <c:pt idx="313">
                  <c:v>56</c:v>
                </c:pt>
                <c:pt idx="314">
                  <c:v>75</c:v>
                </c:pt>
                <c:pt idx="315">
                  <c:v>90</c:v>
                </c:pt>
                <c:pt idx="316">
                  <c:v>83</c:v>
                </c:pt>
                <c:pt idx="317">
                  <c:v>104</c:v>
                </c:pt>
                <c:pt idx="318">
                  <c:v>95</c:v>
                </c:pt>
                <c:pt idx="319">
                  <c:v>99</c:v>
                </c:pt>
                <c:pt idx="320">
                  <c:v>99</c:v>
                </c:pt>
                <c:pt idx="321">
                  <c:v>74</c:v>
                </c:pt>
                <c:pt idx="322">
                  <c:v>93</c:v>
                </c:pt>
                <c:pt idx="323">
                  <c:v>94</c:v>
                </c:pt>
                <c:pt idx="324">
                  <c:v>101</c:v>
                </c:pt>
                <c:pt idx="325">
                  <c:v>92</c:v>
                </c:pt>
                <c:pt idx="326">
                  <c:v>88</c:v>
                </c:pt>
                <c:pt idx="327">
                  <c:v>100</c:v>
                </c:pt>
                <c:pt idx="328">
                  <c:v>75</c:v>
                </c:pt>
                <c:pt idx="329">
                  <c:v>107</c:v>
                </c:pt>
                <c:pt idx="330">
                  <c:v>111</c:v>
                </c:pt>
                <c:pt idx="331">
                  <c:v>114</c:v>
                </c:pt>
                <c:pt idx="332">
                  <c:v>112</c:v>
                </c:pt>
                <c:pt idx="333">
                  <c:v>105</c:v>
                </c:pt>
                <c:pt idx="334">
                  <c:v>113</c:v>
                </c:pt>
                <c:pt idx="335">
                  <c:v>121</c:v>
                </c:pt>
                <c:pt idx="336">
                  <c:v>110</c:v>
                </c:pt>
                <c:pt idx="337">
                  <c:v>122</c:v>
                </c:pt>
                <c:pt idx="338">
                  <c:v>95</c:v>
                </c:pt>
                <c:pt idx="339">
                  <c:v>107</c:v>
                </c:pt>
                <c:pt idx="340">
                  <c:v>122</c:v>
                </c:pt>
                <c:pt idx="341">
                  <c:v>129</c:v>
                </c:pt>
                <c:pt idx="342">
                  <c:v>130</c:v>
                </c:pt>
                <c:pt idx="343">
                  <c:v>113</c:v>
                </c:pt>
                <c:pt idx="344">
                  <c:v>118</c:v>
                </c:pt>
                <c:pt idx="345">
                  <c:v>121</c:v>
                </c:pt>
                <c:pt idx="346">
                  <c:v>118</c:v>
                </c:pt>
                <c:pt idx="347">
                  <c:v>122</c:v>
                </c:pt>
                <c:pt idx="348">
                  <c:v>124</c:v>
                </c:pt>
                <c:pt idx="349">
                  <c:v>123</c:v>
                </c:pt>
                <c:pt idx="350">
                  <c:v>120</c:v>
                </c:pt>
                <c:pt idx="351">
                  <c:v>115</c:v>
                </c:pt>
                <c:pt idx="352">
                  <c:v>102</c:v>
                </c:pt>
                <c:pt idx="353">
                  <c:v>106</c:v>
                </c:pt>
                <c:pt idx="354">
                  <c:v>83</c:v>
                </c:pt>
                <c:pt idx="355">
                  <c:v>97</c:v>
                </c:pt>
                <c:pt idx="356">
                  <c:v>107</c:v>
                </c:pt>
                <c:pt idx="357">
                  <c:v>126</c:v>
                </c:pt>
                <c:pt idx="358">
                  <c:v>100</c:v>
                </c:pt>
                <c:pt idx="359">
                  <c:v>78</c:v>
                </c:pt>
                <c:pt idx="360">
                  <c:v>89</c:v>
                </c:pt>
                <c:pt idx="361">
                  <c:v>101</c:v>
                </c:pt>
                <c:pt idx="362">
                  <c:v>99</c:v>
                </c:pt>
                <c:pt idx="363">
                  <c:v>89</c:v>
                </c:pt>
                <c:pt idx="364">
                  <c:v>77</c:v>
                </c:pt>
                <c:pt idx="365">
                  <c:v>75</c:v>
                </c:pt>
                <c:pt idx="366">
                  <c:v>71</c:v>
                </c:pt>
                <c:pt idx="367">
                  <c:v>78</c:v>
                </c:pt>
                <c:pt idx="368">
                  <c:v>61</c:v>
                </c:pt>
                <c:pt idx="369">
                  <c:v>65</c:v>
                </c:pt>
                <c:pt idx="370">
                  <c:v>58</c:v>
                </c:pt>
                <c:pt idx="371">
                  <c:v>91</c:v>
                </c:pt>
                <c:pt idx="372">
                  <c:v>122</c:v>
                </c:pt>
                <c:pt idx="373">
                  <c:v>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677856"/>
        <c:axId val="2098676224"/>
      </c:scatterChart>
      <c:valAx>
        <c:axId val="2098677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8676224"/>
        <c:crosses val="autoZero"/>
        <c:crossBetween val="midCat"/>
      </c:valAx>
      <c:valAx>
        <c:axId val="2098676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 (mH2O)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8677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Velocity at max flow (6:00am)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Sheet1!$B$2:$B$399</c:f>
              <c:strCache>
                <c:ptCount val="398"/>
                <c:pt idx="0">
                  <c:v>P-2</c:v>
                </c:pt>
                <c:pt idx="1">
                  <c:v>P-3</c:v>
                </c:pt>
                <c:pt idx="2">
                  <c:v>P-4</c:v>
                </c:pt>
                <c:pt idx="3">
                  <c:v>P-5</c:v>
                </c:pt>
                <c:pt idx="4">
                  <c:v>P-6</c:v>
                </c:pt>
                <c:pt idx="5">
                  <c:v>P-7</c:v>
                </c:pt>
                <c:pt idx="6">
                  <c:v>P-8</c:v>
                </c:pt>
                <c:pt idx="7">
                  <c:v>P-9</c:v>
                </c:pt>
                <c:pt idx="8">
                  <c:v>P-10</c:v>
                </c:pt>
                <c:pt idx="9">
                  <c:v>P-11</c:v>
                </c:pt>
                <c:pt idx="10">
                  <c:v>P-12</c:v>
                </c:pt>
                <c:pt idx="11">
                  <c:v>P-13</c:v>
                </c:pt>
                <c:pt idx="12">
                  <c:v>P-14</c:v>
                </c:pt>
                <c:pt idx="13">
                  <c:v>P-15</c:v>
                </c:pt>
                <c:pt idx="14">
                  <c:v>P-16</c:v>
                </c:pt>
                <c:pt idx="15">
                  <c:v>P-17</c:v>
                </c:pt>
                <c:pt idx="16">
                  <c:v>P-18</c:v>
                </c:pt>
                <c:pt idx="17">
                  <c:v>P-19</c:v>
                </c:pt>
                <c:pt idx="18">
                  <c:v>P-20</c:v>
                </c:pt>
                <c:pt idx="19">
                  <c:v>P-21</c:v>
                </c:pt>
                <c:pt idx="20">
                  <c:v>P-22</c:v>
                </c:pt>
                <c:pt idx="21">
                  <c:v>P-23</c:v>
                </c:pt>
                <c:pt idx="22">
                  <c:v>P-24</c:v>
                </c:pt>
                <c:pt idx="23">
                  <c:v>P-25</c:v>
                </c:pt>
                <c:pt idx="24">
                  <c:v>P-26</c:v>
                </c:pt>
                <c:pt idx="25">
                  <c:v>P-27</c:v>
                </c:pt>
                <c:pt idx="26">
                  <c:v>P-28</c:v>
                </c:pt>
                <c:pt idx="27">
                  <c:v>P-29</c:v>
                </c:pt>
                <c:pt idx="28">
                  <c:v>P-30</c:v>
                </c:pt>
                <c:pt idx="29">
                  <c:v>P-31</c:v>
                </c:pt>
                <c:pt idx="30">
                  <c:v>P-32</c:v>
                </c:pt>
                <c:pt idx="31">
                  <c:v>P-33</c:v>
                </c:pt>
                <c:pt idx="32">
                  <c:v>P-34</c:v>
                </c:pt>
                <c:pt idx="33">
                  <c:v>P-35</c:v>
                </c:pt>
                <c:pt idx="34">
                  <c:v>P-36</c:v>
                </c:pt>
                <c:pt idx="35">
                  <c:v>P-37</c:v>
                </c:pt>
                <c:pt idx="36">
                  <c:v>P-38</c:v>
                </c:pt>
                <c:pt idx="37">
                  <c:v>P-39</c:v>
                </c:pt>
                <c:pt idx="38">
                  <c:v>P-40</c:v>
                </c:pt>
                <c:pt idx="39">
                  <c:v>P-41</c:v>
                </c:pt>
                <c:pt idx="40">
                  <c:v>P-42</c:v>
                </c:pt>
                <c:pt idx="41">
                  <c:v>P-43</c:v>
                </c:pt>
                <c:pt idx="42">
                  <c:v>P-44</c:v>
                </c:pt>
                <c:pt idx="43">
                  <c:v>P-45</c:v>
                </c:pt>
                <c:pt idx="44">
                  <c:v>P-46</c:v>
                </c:pt>
                <c:pt idx="45">
                  <c:v>P-47</c:v>
                </c:pt>
                <c:pt idx="46">
                  <c:v>P-48</c:v>
                </c:pt>
                <c:pt idx="47">
                  <c:v>P-49</c:v>
                </c:pt>
                <c:pt idx="48">
                  <c:v>P-50</c:v>
                </c:pt>
                <c:pt idx="49">
                  <c:v>P-51</c:v>
                </c:pt>
                <c:pt idx="50">
                  <c:v>P-52</c:v>
                </c:pt>
                <c:pt idx="51">
                  <c:v>P-53</c:v>
                </c:pt>
                <c:pt idx="52">
                  <c:v>P-54</c:v>
                </c:pt>
                <c:pt idx="53">
                  <c:v>P-55</c:v>
                </c:pt>
                <c:pt idx="54">
                  <c:v>P-56</c:v>
                </c:pt>
                <c:pt idx="55">
                  <c:v>P-57</c:v>
                </c:pt>
                <c:pt idx="56">
                  <c:v>P-58</c:v>
                </c:pt>
                <c:pt idx="57">
                  <c:v>P-59</c:v>
                </c:pt>
                <c:pt idx="58">
                  <c:v>P-60</c:v>
                </c:pt>
                <c:pt idx="59">
                  <c:v>P-61</c:v>
                </c:pt>
                <c:pt idx="60">
                  <c:v>P-62</c:v>
                </c:pt>
                <c:pt idx="61">
                  <c:v>P-63</c:v>
                </c:pt>
                <c:pt idx="62">
                  <c:v>P-64</c:v>
                </c:pt>
                <c:pt idx="63">
                  <c:v>P-65</c:v>
                </c:pt>
                <c:pt idx="64">
                  <c:v>P-66</c:v>
                </c:pt>
                <c:pt idx="65">
                  <c:v>P-67</c:v>
                </c:pt>
                <c:pt idx="66">
                  <c:v>P-68</c:v>
                </c:pt>
                <c:pt idx="67">
                  <c:v>P-69</c:v>
                </c:pt>
                <c:pt idx="68">
                  <c:v>P-70</c:v>
                </c:pt>
                <c:pt idx="69">
                  <c:v>P-71</c:v>
                </c:pt>
                <c:pt idx="70">
                  <c:v>P-72</c:v>
                </c:pt>
                <c:pt idx="71">
                  <c:v>P-73</c:v>
                </c:pt>
                <c:pt idx="72">
                  <c:v>P-74</c:v>
                </c:pt>
                <c:pt idx="73">
                  <c:v>P-75</c:v>
                </c:pt>
                <c:pt idx="74">
                  <c:v>P-76</c:v>
                </c:pt>
                <c:pt idx="75">
                  <c:v>P-77</c:v>
                </c:pt>
                <c:pt idx="76">
                  <c:v>P-78</c:v>
                </c:pt>
                <c:pt idx="77">
                  <c:v>P-79</c:v>
                </c:pt>
                <c:pt idx="78">
                  <c:v>P-80</c:v>
                </c:pt>
                <c:pt idx="79">
                  <c:v>P-81</c:v>
                </c:pt>
                <c:pt idx="80">
                  <c:v>P-82</c:v>
                </c:pt>
                <c:pt idx="81">
                  <c:v>P-83</c:v>
                </c:pt>
                <c:pt idx="82">
                  <c:v>P-84</c:v>
                </c:pt>
                <c:pt idx="83">
                  <c:v>P-85</c:v>
                </c:pt>
                <c:pt idx="84">
                  <c:v>P-86</c:v>
                </c:pt>
                <c:pt idx="85">
                  <c:v>P-87</c:v>
                </c:pt>
                <c:pt idx="86">
                  <c:v>P-88</c:v>
                </c:pt>
                <c:pt idx="87">
                  <c:v>P-89</c:v>
                </c:pt>
                <c:pt idx="88">
                  <c:v>P-90</c:v>
                </c:pt>
                <c:pt idx="89">
                  <c:v>P-91</c:v>
                </c:pt>
                <c:pt idx="90">
                  <c:v>P-92</c:v>
                </c:pt>
                <c:pt idx="91">
                  <c:v>P-93</c:v>
                </c:pt>
                <c:pt idx="92">
                  <c:v>P-94</c:v>
                </c:pt>
                <c:pt idx="93">
                  <c:v>P-95</c:v>
                </c:pt>
                <c:pt idx="94">
                  <c:v>P-96</c:v>
                </c:pt>
                <c:pt idx="95">
                  <c:v>P-97</c:v>
                </c:pt>
                <c:pt idx="96">
                  <c:v>P-98</c:v>
                </c:pt>
                <c:pt idx="97">
                  <c:v>P-99</c:v>
                </c:pt>
                <c:pt idx="98">
                  <c:v>P-100</c:v>
                </c:pt>
                <c:pt idx="99">
                  <c:v>P-101</c:v>
                </c:pt>
                <c:pt idx="100">
                  <c:v>P-102</c:v>
                </c:pt>
                <c:pt idx="101">
                  <c:v>P-103</c:v>
                </c:pt>
                <c:pt idx="102">
                  <c:v>P-104</c:v>
                </c:pt>
                <c:pt idx="103">
                  <c:v>P-105</c:v>
                </c:pt>
                <c:pt idx="104">
                  <c:v>P-106</c:v>
                </c:pt>
                <c:pt idx="105">
                  <c:v>P-107</c:v>
                </c:pt>
                <c:pt idx="106">
                  <c:v>P-108</c:v>
                </c:pt>
                <c:pt idx="107">
                  <c:v>P-109</c:v>
                </c:pt>
                <c:pt idx="108">
                  <c:v>P-110</c:v>
                </c:pt>
                <c:pt idx="109">
                  <c:v>P-111</c:v>
                </c:pt>
                <c:pt idx="110">
                  <c:v>P-112</c:v>
                </c:pt>
                <c:pt idx="111">
                  <c:v>P-113</c:v>
                </c:pt>
                <c:pt idx="112">
                  <c:v>P-114</c:v>
                </c:pt>
                <c:pt idx="113">
                  <c:v>P-115</c:v>
                </c:pt>
                <c:pt idx="114">
                  <c:v>P-116</c:v>
                </c:pt>
                <c:pt idx="115">
                  <c:v>P-117</c:v>
                </c:pt>
                <c:pt idx="116">
                  <c:v>P-118</c:v>
                </c:pt>
                <c:pt idx="117">
                  <c:v>P-119</c:v>
                </c:pt>
                <c:pt idx="118">
                  <c:v>P-120</c:v>
                </c:pt>
                <c:pt idx="119">
                  <c:v>P-121</c:v>
                </c:pt>
                <c:pt idx="120">
                  <c:v>P-122</c:v>
                </c:pt>
                <c:pt idx="121">
                  <c:v>P-123</c:v>
                </c:pt>
                <c:pt idx="122">
                  <c:v>P-124</c:v>
                </c:pt>
                <c:pt idx="123">
                  <c:v>P-125</c:v>
                </c:pt>
                <c:pt idx="124">
                  <c:v>P-126</c:v>
                </c:pt>
                <c:pt idx="125">
                  <c:v>P-127</c:v>
                </c:pt>
                <c:pt idx="126">
                  <c:v>P-128</c:v>
                </c:pt>
                <c:pt idx="127">
                  <c:v>P-129</c:v>
                </c:pt>
                <c:pt idx="128">
                  <c:v>P-130</c:v>
                </c:pt>
                <c:pt idx="129">
                  <c:v>P-131</c:v>
                </c:pt>
                <c:pt idx="130">
                  <c:v>P-132</c:v>
                </c:pt>
                <c:pt idx="131">
                  <c:v>P-133</c:v>
                </c:pt>
                <c:pt idx="132">
                  <c:v>P-134</c:v>
                </c:pt>
                <c:pt idx="133">
                  <c:v>P-135</c:v>
                </c:pt>
                <c:pt idx="134">
                  <c:v>p-136</c:v>
                </c:pt>
                <c:pt idx="135">
                  <c:v>p-137</c:v>
                </c:pt>
                <c:pt idx="136">
                  <c:v>p-138</c:v>
                </c:pt>
                <c:pt idx="137">
                  <c:v>p-139</c:v>
                </c:pt>
                <c:pt idx="138">
                  <c:v>p-140</c:v>
                </c:pt>
                <c:pt idx="139">
                  <c:v>p-141</c:v>
                </c:pt>
                <c:pt idx="140">
                  <c:v>p-142</c:v>
                </c:pt>
                <c:pt idx="141">
                  <c:v>p-143</c:v>
                </c:pt>
                <c:pt idx="142">
                  <c:v>p-144</c:v>
                </c:pt>
                <c:pt idx="143">
                  <c:v>p-145</c:v>
                </c:pt>
                <c:pt idx="144">
                  <c:v>p-146</c:v>
                </c:pt>
                <c:pt idx="145">
                  <c:v>p-147</c:v>
                </c:pt>
                <c:pt idx="146">
                  <c:v>p-148</c:v>
                </c:pt>
                <c:pt idx="147">
                  <c:v>p-149</c:v>
                </c:pt>
                <c:pt idx="148">
                  <c:v>p-150</c:v>
                </c:pt>
                <c:pt idx="149">
                  <c:v>p-151</c:v>
                </c:pt>
                <c:pt idx="150">
                  <c:v>p-152</c:v>
                </c:pt>
                <c:pt idx="151">
                  <c:v>p-153</c:v>
                </c:pt>
                <c:pt idx="152">
                  <c:v>p-154</c:v>
                </c:pt>
                <c:pt idx="153">
                  <c:v>p-155</c:v>
                </c:pt>
                <c:pt idx="154">
                  <c:v>p-156</c:v>
                </c:pt>
                <c:pt idx="155">
                  <c:v>p-157</c:v>
                </c:pt>
                <c:pt idx="156">
                  <c:v>p-158</c:v>
                </c:pt>
                <c:pt idx="157">
                  <c:v>p-159</c:v>
                </c:pt>
                <c:pt idx="158">
                  <c:v>p-160</c:v>
                </c:pt>
                <c:pt idx="159">
                  <c:v>p-161</c:v>
                </c:pt>
                <c:pt idx="160">
                  <c:v>p-162</c:v>
                </c:pt>
                <c:pt idx="161">
                  <c:v>p-163</c:v>
                </c:pt>
                <c:pt idx="162">
                  <c:v>p-164</c:v>
                </c:pt>
                <c:pt idx="163">
                  <c:v>p-165</c:v>
                </c:pt>
                <c:pt idx="164">
                  <c:v>p-166</c:v>
                </c:pt>
                <c:pt idx="165">
                  <c:v>p-167</c:v>
                </c:pt>
                <c:pt idx="166">
                  <c:v>p-168</c:v>
                </c:pt>
                <c:pt idx="167">
                  <c:v>p-169</c:v>
                </c:pt>
                <c:pt idx="168">
                  <c:v>p-170</c:v>
                </c:pt>
                <c:pt idx="169">
                  <c:v>p-172</c:v>
                </c:pt>
                <c:pt idx="170">
                  <c:v>p-173</c:v>
                </c:pt>
                <c:pt idx="171">
                  <c:v>p-175</c:v>
                </c:pt>
                <c:pt idx="172">
                  <c:v>p-176</c:v>
                </c:pt>
                <c:pt idx="173">
                  <c:v>p-177</c:v>
                </c:pt>
                <c:pt idx="174">
                  <c:v>p-178</c:v>
                </c:pt>
                <c:pt idx="175">
                  <c:v>p-179</c:v>
                </c:pt>
                <c:pt idx="176">
                  <c:v>p-180</c:v>
                </c:pt>
                <c:pt idx="177">
                  <c:v>p-181</c:v>
                </c:pt>
                <c:pt idx="178">
                  <c:v>p-182</c:v>
                </c:pt>
                <c:pt idx="179">
                  <c:v>p-183</c:v>
                </c:pt>
                <c:pt idx="180">
                  <c:v>p-184</c:v>
                </c:pt>
                <c:pt idx="181">
                  <c:v>p-185</c:v>
                </c:pt>
                <c:pt idx="182">
                  <c:v>P-186</c:v>
                </c:pt>
                <c:pt idx="183">
                  <c:v>P-187</c:v>
                </c:pt>
                <c:pt idx="184">
                  <c:v>P-188</c:v>
                </c:pt>
                <c:pt idx="185">
                  <c:v>P-189</c:v>
                </c:pt>
                <c:pt idx="186">
                  <c:v>P-190</c:v>
                </c:pt>
                <c:pt idx="187">
                  <c:v>P-191</c:v>
                </c:pt>
                <c:pt idx="188">
                  <c:v>P-192</c:v>
                </c:pt>
                <c:pt idx="189">
                  <c:v>P-193</c:v>
                </c:pt>
                <c:pt idx="190">
                  <c:v>P-194</c:v>
                </c:pt>
                <c:pt idx="191">
                  <c:v>P-195</c:v>
                </c:pt>
                <c:pt idx="192">
                  <c:v>P-196</c:v>
                </c:pt>
                <c:pt idx="193">
                  <c:v>P-197</c:v>
                </c:pt>
                <c:pt idx="194">
                  <c:v>P-198</c:v>
                </c:pt>
                <c:pt idx="195">
                  <c:v>P-199</c:v>
                </c:pt>
                <c:pt idx="196">
                  <c:v>P-200</c:v>
                </c:pt>
                <c:pt idx="197">
                  <c:v>P-201</c:v>
                </c:pt>
                <c:pt idx="198">
                  <c:v>P-202</c:v>
                </c:pt>
                <c:pt idx="199">
                  <c:v>P-203</c:v>
                </c:pt>
                <c:pt idx="200">
                  <c:v>P-204</c:v>
                </c:pt>
                <c:pt idx="201">
                  <c:v>P-205</c:v>
                </c:pt>
                <c:pt idx="202">
                  <c:v>P-206</c:v>
                </c:pt>
                <c:pt idx="203">
                  <c:v>P-207</c:v>
                </c:pt>
                <c:pt idx="204">
                  <c:v>P-208</c:v>
                </c:pt>
                <c:pt idx="205">
                  <c:v>P-209</c:v>
                </c:pt>
                <c:pt idx="206">
                  <c:v>P-210</c:v>
                </c:pt>
                <c:pt idx="207">
                  <c:v>P-211</c:v>
                </c:pt>
                <c:pt idx="208">
                  <c:v>P-213</c:v>
                </c:pt>
                <c:pt idx="209">
                  <c:v>P-214</c:v>
                </c:pt>
                <c:pt idx="210">
                  <c:v>P-215</c:v>
                </c:pt>
                <c:pt idx="211">
                  <c:v>P-216</c:v>
                </c:pt>
                <c:pt idx="212">
                  <c:v>P-217</c:v>
                </c:pt>
                <c:pt idx="213">
                  <c:v>P-218</c:v>
                </c:pt>
                <c:pt idx="214">
                  <c:v>P-219</c:v>
                </c:pt>
                <c:pt idx="215">
                  <c:v>P-220</c:v>
                </c:pt>
                <c:pt idx="216">
                  <c:v>P-221</c:v>
                </c:pt>
                <c:pt idx="217">
                  <c:v>p-222</c:v>
                </c:pt>
                <c:pt idx="218">
                  <c:v>p-223</c:v>
                </c:pt>
                <c:pt idx="219">
                  <c:v>p-224</c:v>
                </c:pt>
                <c:pt idx="220">
                  <c:v>p-225</c:v>
                </c:pt>
                <c:pt idx="221">
                  <c:v>p-226</c:v>
                </c:pt>
                <c:pt idx="222">
                  <c:v>p-227</c:v>
                </c:pt>
                <c:pt idx="223">
                  <c:v>p-228</c:v>
                </c:pt>
                <c:pt idx="224">
                  <c:v>p-229</c:v>
                </c:pt>
                <c:pt idx="225">
                  <c:v>p-230</c:v>
                </c:pt>
                <c:pt idx="226">
                  <c:v>p-231</c:v>
                </c:pt>
                <c:pt idx="227">
                  <c:v>p-232</c:v>
                </c:pt>
                <c:pt idx="228">
                  <c:v>p-233</c:v>
                </c:pt>
                <c:pt idx="229">
                  <c:v>p-234</c:v>
                </c:pt>
                <c:pt idx="230">
                  <c:v>p-235</c:v>
                </c:pt>
                <c:pt idx="231">
                  <c:v>p-236</c:v>
                </c:pt>
                <c:pt idx="232">
                  <c:v>p-237</c:v>
                </c:pt>
                <c:pt idx="233">
                  <c:v>p-238</c:v>
                </c:pt>
                <c:pt idx="234">
                  <c:v>p-239</c:v>
                </c:pt>
                <c:pt idx="235">
                  <c:v>p-240</c:v>
                </c:pt>
                <c:pt idx="236">
                  <c:v>p-241</c:v>
                </c:pt>
                <c:pt idx="237">
                  <c:v>p-242</c:v>
                </c:pt>
                <c:pt idx="238">
                  <c:v>p-243</c:v>
                </c:pt>
                <c:pt idx="239">
                  <c:v>p-244</c:v>
                </c:pt>
                <c:pt idx="240">
                  <c:v>p-245</c:v>
                </c:pt>
                <c:pt idx="241">
                  <c:v>p-246</c:v>
                </c:pt>
                <c:pt idx="242">
                  <c:v>p-247</c:v>
                </c:pt>
                <c:pt idx="243">
                  <c:v>p-248</c:v>
                </c:pt>
                <c:pt idx="244">
                  <c:v>p-249</c:v>
                </c:pt>
                <c:pt idx="245">
                  <c:v>p-250</c:v>
                </c:pt>
                <c:pt idx="246">
                  <c:v>p-251</c:v>
                </c:pt>
                <c:pt idx="247">
                  <c:v>P-252</c:v>
                </c:pt>
                <c:pt idx="248">
                  <c:v>P-253</c:v>
                </c:pt>
                <c:pt idx="249">
                  <c:v>P-255</c:v>
                </c:pt>
                <c:pt idx="250">
                  <c:v>P-256</c:v>
                </c:pt>
                <c:pt idx="251">
                  <c:v>P-257</c:v>
                </c:pt>
                <c:pt idx="252">
                  <c:v>P-258</c:v>
                </c:pt>
                <c:pt idx="253">
                  <c:v>P-259</c:v>
                </c:pt>
                <c:pt idx="254">
                  <c:v>P-260</c:v>
                </c:pt>
                <c:pt idx="255">
                  <c:v>P-261</c:v>
                </c:pt>
                <c:pt idx="256">
                  <c:v>P-262</c:v>
                </c:pt>
                <c:pt idx="257">
                  <c:v>P-263</c:v>
                </c:pt>
                <c:pt idx="258">
                  <c:v>P-264</c:v>
                </c:pt>
                <c:pt idx="259">
                  <c:v>P-265</c:v>
                </c:pt>
                <c:pt idx="260">
                  <c:v>P-266</c:v>
                </c:pt>
                <c:pt idx="261">
                  <c:v>P-267</c:v>
                </c:pt>
                <c:pt idx="262">
                  <c:v>P-268</c:v>
                </c:pt>
                <c:pt idx="263">
                  <c:v>P-269</c:v>
                </c:pt>
                <c:pt idx="264">
                  <c:v>P-270</c:v>
                </c:pt>
                <c:pt idx="265">
                  <c:v>P-271</c:v>
                </c:pt>
                <c:pt idx="266">
                  <c:v>P-272</c:v>
                </c:pt>
                <c:pt idx="267">
                  <c:v>P-273</c:v>
                </c:pt>
                <c:pt idx="268">
                  <c:v>P-274</c:v>
                </c:pt>
                <c:pt idx="269">
                  <c:v>P-275</c:v>
                </c:pt>
                <c:pt idx="270">
                  <c:v>P-276</c:v>
                </c:pt>
                <c:pt idx="271">
                  <c:v>P-277</c:v>
                </c:pt>
                <c:pt idx="272">
                  <c:v>P-278</c:v>
                </c:pt>
                <c:pt idx="273">
                  <c:v>P-279</c:v>
                </c:pt>
                <c:pt idx="274">
                  <c:v>P-280</c:v>
                </c:pt>
                <c:pt idx="275">
                  <c:v>P-281</c:v>
                </c:pt>
                <c:pt idx="276">
                  <c:v>P-282</c:v>
                </c:pt>
                <c:pt idx="277">
                  <c:v>P-283</c:v>
                </c:pt>
                <c:pt idx="278">
                  <c:v>P-284</c:v>
                </c:pt>
                <c:pt idx="279">
                  <c:v>P-285</c:v>
                </c:pt>
                <c:pt idx="280">
                  <c:v>P-286</c:v>
                </c:pt>
                <c:pt idx="281">
                  <c:v>P-287</c:v>
                </c:pt>
                <c:pt idx="282">
                  <c:v>P-288</c:v>
                </c:pt>
                <c:pt idx="283">
                  <c:v>P-289</c:v>
                </c:pt>
                <c:pt idx="284">
                  <c:v>P-290</c:v>
                </c:pt>
                <c:pt idx="285">
                  <c:v>P-291</c:v>
                </c:pt>
                <c:pt idx="286">
                  <c:v>P-292</c:v>
                </c:pt>
                <c:pt idx="287">
                  <c:v>P-293</c:v>
                </c:pt>
                <c:pt idx="288">
                  <c:v>P-294</c:v>
                </c:pt>
                <c:pt idx="289">
                  <c:v>P-295</c:v>
                </c:pt>
                <c:pt idx="290">
                  <c:v>P-296</c:v>
                </c:pt>
                <c:pt idx="291">
                  <c:v>P-297</c:v>
                </c:pt>
                <c:pt idx="292">
                  <c:v>P-298</c:v>
                </c:pt>
                <c:pt idx="293">
                  <c:v>P-299</c:v>
                </c:pt>
                <c:pt idx="294">
                  <c:v>P-300</c:v>
                </c:pt>
                <c:pt idx="295">
                  <c:v>P-301</c:v>
                </c:pt>
                <c:pt idx="296">
                  <c:v>P-302</c:v>
                </c:pt>
                <c:pt idx="297">
                  <c:v>P-303</c:v>
                </c:pt>
                <c:pt idx="298">
                  <c:v>P-304</c:v>
                </c:pt>
                <c:pt idx="299">
                  <c:v>P-305</c:v>
                </c:pt>
                <c:pt idx="300">
                  <c:v>P-306</c:v>
                </c:pt>
                <c:pt idx="301">
                  <c:v>P-307</c:v>
                </c:pt>
                <c:pt idx="302">
                  <c:v>P-308</c:v>
                </c:pt>
                <c:pt idx="303">
                  <c:v>P-309</c:v>
                </c:pt>
                <c:pt idx="304">
                  <c:v>P-310</c:v>
                </c:pt>
                <c:pt idx="305">
                  <c:v>P-311</c:v>
                </c:pt>
                <c:pt idx="306">
                  <c:v>P-312</c:v>
                </c:pt>
                <c:pt idx="307">
                  <c:v>P-313</c:v>
                </c:pt>
                <c:pt idx="308">
                  <c:v>P-314</c:v>
                </c:pt>
                <c:pt idx="309">
                  <c:v>P-315</c:v>
                </c:pt>
                <c:pt idx="310">
                  <c:v>P-316</c:v>
                </c:pt>
                <c:pt idx="311">
                  <c:v>P-317</c:v>
                </c:pt>
                <c:pt idx="312">
                  <c:v>P-318</c:v>
                </c:pt>
                <c:pt idx="313">
                  <c:v>P-319</c:v>
                </c:pt>
                <c:pt idx="314">
                  <c:v>P-320</c:v>
                </c:pt>
                <c:pt idx="315">
                  <c:v>P-321</c:v>
                </c:pt>
                <c:pt idx="316">
                  <c:v>P-322</c:v>
                </c:pt>
                <c:pt idx="317">
                  <c:v>P-323</c:v>
                </c:pt>
                <c:pt idx="318">
                  <c:v>P-324</c:v>
                </c:pt>
                <c:pt idx="319">
                  <c:v>P-325</c:v>
                </c:pt>
                <c:pt idx="320">
                  <c:v>P-326</c:v>
                </c:pt>
                <c:pt idx="321">
                  <c:v>P-327</c:v>
                </c:pt>
                <c:pt idx="322">
                  <c:v>P-328</c:v>
                </c:pt>
                <c:pt idx="323">
                  <c:v>P-329</c:v>
                </c:pt>
                <c:pt idx="324">
                  <c:v>P-330</c:v>
                </c:pt>
                <c:pt idx="325">
                  <c:v>P-331</c:v>
                </c:pt>
                <c:pt idx="326">
                  <c:v>P-332</c:v>
                </c:pt>
                <c:pt idx="327">
                  <c:v>P-333</c:v>
                </c:pt>
                <c:pt idx="328">
                  <c:v>P-334</c:v>
                </c:pt>
                <c:pt idx="329">
                  <c:v>P-335</c:v>
                </c:pt>
                <c:pt idx="330">
                  <c:v>P-336</c:v>
                </c:pt>
                <c:pt idx="331">
                  <c:v>P-337</c:v>
                </c:pt>
                <c:pt idx="332">
                  <c:v>P-338</c:v>
                </c:pt>
                <c:pt idx="333">
                  <c:v>P-339</c:v>
                </c:pt>
                <c:pt idx="334">
                  <c:v>P-340</c:v>
                </c:pt>
                <c:pt idx="335">
                  <c:v>P-341</c:v>
                </c:pt>
                <c:pt idx="336">
                  <c:v>P-342</c:v>
                </c:pt>
                <c:pt idx="337">
                  <c:v>P-343</c:v>
                </c:pt>
                <c:pt idx="338">
                  <c:v>P-344</c:v>
                </c:pt>
                <c:pt idx="339">
                  <c:v>P-345</c:v>
                </c:pt>
                <c:pt idx="340">
                  <c:v>P-346</c:v>
                </c:pt>
                <c:pt idx="341">
                  <c:v>P-347</c:v>
                </c:pt>
                <c:pt idx="342">
                  <c:v>P-348</c:v>
                </c:pt>
                <c:pt idx="343">
                  <c:v>P-349</c:v>
                </c:pt>
                <c:pt idx="344">
                  <c:v>P-350</c:v>
                </c:pt>
                <c:pt idx="345">
                  <c:v>P-351</c:v>
                </c:pt>
                <c:pt idx="346">
                  <c:v>P-352</c:v>
                </c:pt>
                <c:pt idx="347">
                  <c:v>P-353</c:v>
                </c:pt>
                <c:pt idx="348">
                  <c:v>P-354</c:v>
                </c:pt>
                <c:pt idx="349">
                  <c:v>P-355</c:v>
                </c:pt>
                <c:pt idx="350">
                  <c:v>P-356</c:v>
                </c:pt>
                <c:pt idx="351">
                  <c:v>P-357</c:v>
                </c:pt>
                <c:pt idx="352">
                  <c:v>P-358</c:v>
                </c:pt>
                <c:pt idx="353">
                  <c:v>P-359</c:v>
                </c:pt>
                <c:pt idx="354">
                  <c:v>P-360</c:v>
                </c:pt>
                <c:pt idx="355">
                  <c:v>P-361</c:v>
                </c:pt>
                <c:pt idx="356">
                  <c:v>P-362</c:v>
                </c:pt>
                <c:pt idx="357">
                  <c:v>P-363</c:v>
                </c:pt>
                <c:pt idx="358">
                  <c:v>P-364</c:v>
                </c:pt>
                <c:pt idx="359">
                  <c:v>P-365</c:v>
                </c:pt>
                <c:pt idx="360">
                  <c:v>P-366</c:v>
                </c:pt>
                <c:pt idx="361">
                  <c:v>P-367</c:v>
                </c:pt>
                <c:pt idx="362">
                  <c:v>P-368</c:v>
                </c:pt>
                <c:pt idx="363">
                  <c:v>P-369</c:v>
                </c:pt>
                <c:pt idx="364">
                  <c:v>P-370</c:v>
                </c:pt>
                <c:pt idx="365">
                  <c:v>P-371</c:v>
                </c:pt>
                <c:pt idx="366">
                  <c:v>P-372</c:v>
                </c:pt>
                <c:pt idx="367">
                  <c:v>P-373</c:v>
                </c:pt>
                <c:pt idx="368">
                  <c:v>P-374</c:v>
                </c:pt>
                <c:pt idx="369">
                  <c:v>P-375</c:v>
                </c:pt>
                <c:pt idx="370">
                  <c:v>P-376</c:v>
                </c:pt>
                <c:pt idx="371">
                  <c:v>P-377</c:v>
                </c:pt>
                <c:pt idx="372">
                  <c:v>P-378</c:v>
                </c:pt>
                <c:pt idx="373">
                  <c:v>P-379</c:v>
                </c:pt>
                <c:pt idx="374">
                  <c:v>P-380</c:v>
                </c:pt>
                <c:pt idx="375">
                  <c:v>P-381</c:v>
                </c:pt>
                <c:pt idx="376">
                  <c:v>P-382</c:v>
                </c:pt>
                <c:pt idx="377">
                  <c:v>P-383</c:v>
                </c:pt>
                <c:pt idx="378">
                  <c:v>P-384</c:v>
                </c:pt>
                <c:pt idx="379">
                  <c:v>P-385</c:v>
                </c:pt>
                <c:pt idx="380">
                  <c:v>P-386</c:v>
                </c:pt>
                <c:pt idx="381">
                  <c:v>P-387</c:v>
                </c:pt>
                <c:pt idx="382">
                  <c:v>P-388</c:v>
                </c:pt>
                <c:pt idx="383">
                  <c:v>P-389</c:v>
                </c:pt>
                <c:pt idx="384">
                  <c:v>P-390</c:v>
                </c:pt>
                <c:pt idx="385">
                  <c:v>P-391</c:v>
                </c:pt>
                <c:pt idx="386">
                  <c:v>P-392</c:v>
                </c:pt>
                <c:pt idx="387">
                  <c:v>P-393</c:v>
                </c:pt>
                <c:pt idx="388">
                  <c:v>P-394</c:v>
                </c:pt>
                <c:pt idx="389">
                  <c:v>P-395</c:v>
                </c:pt>
                <c:pt idx="390">
                  <c:v>P-396</c:v>
                </c:pt>
                <c:pt idx="391">
                  <c:v>P-397</c:v>
                </c:pt>
                <c:pt idx="392">
                  <c:v>P-398</c:v>
                </c:pt>
                <c:pt idx="393">
                  <c:v>P-399</c:v>
                </c:pt>
                <c:pt idx="394">
                  <c:v>P-414</c:v>
                </c:pt>
                <c:pt idx="395">
                  <c:v>P-415</c:v>
                </c:pt>
                <c:pt idx="396">
                  <c:v>P-416</c:v>
                </c:pt>
                <c:pt idx="397">
                  <c:v>P-417</c:v>
                </c:pt>
              </c:strCache>
            </c:strRef>
          </c:xVal>
          <c:yVal>
            <c:numRef>
              <c:f>Sheet1!$I$2:$I$399</c:f>
              <c:numCache>
                <c:formatCode>General</c:formatCode>
                <c:ptCount val="398"/>
                <c:pt idx="0">
                  <c:v>1.28</c:v>
                </c:pt>
                <c:pt idx="1">
                  <c:v>1.28</c:v>
                </c:pt>
                <c:pt idx="2">
                  <c:v>1.22</c:v>
                </c:pt>
                <c:pt idx="3">
                  <c:v>1.01</c:v>
                </c:pt>
                <c:pt idx="4">
                  <c:v>1.01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0.98</c:v>
                </c:pt>
                <c:pt idx="9">
                  <c:v>0.98</c:v>
                </c:pt>
                <c:pt idx="10">
                  <c:v>0.97</c:v>
                </c:pt>
                <c:pt idx="11">
                  <c:v>0.97</c:v>
                </c:pt>
                <c:pt idx="12">
                  <c:v>1.68</c:v>
                </c:pt>
                <c:pt idx="13">
                  <c:v>1.68</c:v>
                </c:pt>
                <c:pt idx="14">
                  <c:v>0.76</c:v>
                </c:pt>
                <c:pt idx="15">
                  <c:v>0.76</c:v>
                </c:pt>
                <c:pt idx="16">
                  <c:v>0.77</c:v>
                </c:pt>
                <c:pt idx="17">
                  <c:v>0.77</c:v>
                </c:pt>
                <c:pt idx="18">
                  <c:v>0.77</c:v>
                </c:pt>
                <c:pt idx="19">
                  <c:v>0.86</c:v>
                </c:pt>
                <c:pt idx="20">
                  <c:v>2.2200000000000002</c:v>
                </c:pt>
                <c:pt idx="21">
                  <c:v>2.21</c:v>
                </c:pt>
                <c:pt idx="22">
                  <c:v>2.21</c:v>
                </c:pt>
                <c:pt idx="23">
                  <c:v>2.21</c:v>
                </c:pt>
                <c:pt idx="24">
                  <c:v>1.97</c:v>
                </c:pt>
                <c:pt idx="25">
                  <c:v>1.96</c:v>
                </c:pt>
                <c:pt idx="26">
                  <c:v>1.96</c:v>
                </c:pt>
                <c:pt idx="27">
                  <c:v>0.18</c:v>
                </c:pt>
                <c:pt idx="28">
                  <c:v>0.18</c:v>
                </c:pt>
                <c:pt idx="29">
                  <c:v>0.18</c:v>
                </c:pt>
                <c:pt idx="30">
                  <c:v>0.17</c:v>
                </c:pt>
                <c:pt idx="31">
                  <c:v>0.17</c:v>
                </c:pt>
                <c:pt idx="32">
                  <c:v>0.17</c:v>
                </c:pt>
                <c:pt idx="33">
                  <c:v>0.17</c:v>
                </c:pt>
                <c:pt idx="34">
                  <c:v>0.17</c:v>
                </c:pt>
                <c:pt idx="35">
                  <c:v>0.17</c:v>
                </c:pt>
                <c:pt idx="36">
                  <c:v>1.18</c:v>
                </c:pt>
                <c:pt idx="37">
                  <c:v>1.64</c:v>
                </c:pt>
                <c:pt idx="38">
                  <c:v>1.41</c:v>
                </c:pt>
                <c:pt idx="39">
                  <c:v>1.41</c:v>
                </c:pt>
                <c:pt idx="40">
                  <c:v>2.44</c:v>
                </c:pt>
                <c:pt idx="41">
                  <c:v>2.44</c:v>
                </c:pt>
                <c:pt idx="42">
                  <c:v>0.43</c:v>
                </c:pt>
                <c:pt idx="43">
                  <c:v>0.43</c:v>
                </c:pt>
                <c:pt idx="44">
                  <c:v>0.42</c:v>
                </c:pt>
                <c:pt idx="45">
                  <c:v>0.42</c:v>
                </c:pt>
                <c:pt idx="46">
                  <c:v>0.42</c:v>
                </c:pt>
                <c:pt idx="47">
                  <c:v>0.42</c:v>
                </c:pt>
                <c:pt idx="48">
                  <c:v>1.03</c:v>
                </c:pt>
                <c:pt idx="49">
                  <c:v>1.03</c:v>
                </c:pt>
                <c:pt idx="50">
                  <c:v>1.02</c:v>
                </c:pt>
                <c:pt idx="51">
                  <c:v>1.02</c:v>
                </c:pt>
                <c:pt idx="52">
                  <c:v>1.02</c:v>
                </c:pt>
                <c:pt idx="53">
                  <c:v>1.02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0.99</c:v>
                </c:pt>
                <c:pt idx="58">
                  <c:v>0.27</c:v>
                </c:pt>
                <c:pt idx="59">
                  <c:v>0.27</c:v>
                </c:pt>
                <c:pt idx="60">
                  <c:v>0.25</c:v>
                </c:pt>
                <c:pt idx="61">
                  <c:v>0.24</c:v>
                </c:pt>
                <c:pt idx="62">
                  <c:v>0.23</c:v>
                </c:pt>
                <c:pt idx="63">
                  <c:v>0.23</c:v>
                </c:pt>
                <c:pt idx="64">
                  <c:v>0.19</c:v>
                </c:pt>
                <c:pt idx="65">
                  <c:v>0.22</c:v>
                </c:pt>
                <c:pt idx="66">
                  <c:v>0.77</c:v>
                </c:pt>
                <c:pt idx="67">
                  <c:v>0.77</c:v>
                </c:pt>
                <c:pt idx="68">
                  <c:v>0.77</c:v>
                </c:pt>
                <c:pt idx="69">
                  <c:v>0.78</c:v>
                </c:pt>
                <c:pt idx="70">
                  <c:v>0.78</c:v>
                </c:pt>
                <c:pt idx="71">
                  <c:v>0.78</c:v>
                </c:pt>
                <c:pt idx="72">
                  <c:v>0.78</c:v>
                </c:pt>
                <c:pt idx="73">
                  <c:v>0.84</c:v>
                </c:pt>
                <c:pt idx="74">
                  <c:v>0.83</c:v>
                </c:pt>
                <c:pt idx="75">
                  <c:v>0.83</c:v>
                </c:pt>
                <c:pt idx="76">
                  <c:v>0.83</c:v>
                </c:pt>
                <c:pt idx="77">
                  <c:v>1.35</c:v>
                </c:pt>
                <c:pt idx="78">
                  <c:v>1.34</c:v>
                </c:pt>
                <c:pt idx="79">
                  <c:v>1.34</c:v>
                </c:pt>
                <c:pt idx="80">
                  <c:v>1.33</c:v>
                </c:pt>
                <c:pt idx="81">
                  <c:v>1.8</c:v>
                </c:pt>
                <c:pt idx="82">
                  <c:v>2.08</c:v>
                </c:pt>
                <c:pt idx="83">
                  <c:v>2.08</c:v>
                </c:pt>
                <c:pt idx="84">
                  <c:v>2.08</c:v>
                </c:pt>
                <c:pt idx="85">
                  <c:v>0.63</c:v>
                </c:pt>
                <c:pt idx="86">
                  <c:v>0.52</c:v>
                </c:pt>
                <c:pt idx="87">
                  <c:v>0.52</c:v>
                </c:pt>
                <c:pt idx="88">
                  <c:v>0.53</c:v>
                </c:pt>
                <c:pt idx="89">
                  <c:v>0.54</c:v>
                </c:pt>
                <c:pt idx="90">
                  <c:v>0.54</c:v>
                </c:pt>
                <c:pt idx="91">
                  <c:v>0.54</c:v>
                </c:pt>
                <c:pt idx="92">
                  <c:v>0.86</c:v>
                </c:pt>
                <c:pt idx="93">
                  <c:v>0.86</c:v>
                </c:pt>
                <c:pt idx="94">
                  <c:v>0.86</c:v>
                </c:pt>
                <c:pt idx="95">
                  <c:v>0.87</c:v>
                </c:pt>
                <c:pt idx="96">
                  <c:v>0.04</c:v>
                </c:pt>
                <c:pt idx="97">
                  <c:v>0.04</c:v>
                </c:pt>
                <c:pt idx="98">
                  <c:v>0.83</c:v>
                </c:pt>
                <c:pt idx="99">
                  <c:v>0.83</c:v>
                </c:pt>
                <c:pt idx="100">
                  <c:v>1.78</c:v>
                </c:pt>
                <c:pt idx="101">
                  <c:v>1.78</c:v>
                </c:pt>
                <c:pt idx="102">
                  <c:v>1.71</c:v>
                </c:pt>
                <c:pt idx="103">
                  <c:v>1.7</c:v>
                </c:pt>
                <c:pt idx="104">
                  <c:v>1.7</c:v>
                </c:pt>
                <c:pt idx="105">
                  <c:v>1.69</c:v>
                </c:pt>
                <c:pt idx="106">
                  <c:v>0.73</c:v>
                </c:pt>
                <c:pt idx="107">
                  <c:v>0.73</c:v>
                </c:pt>
                <c:pt idx="108">
                  <c:v>0.4</c:v>
                </c:pt>
                <c:pt idx="109">
                  <c:v>0.39</c:v>
                </c:pt>
                <c:pt idx="110">
                  <c:v>0.39</c:v>
                </c:pt>
                <c:pt idx="111">
                  <c:v>0.39</c:v>
                </c:pt>
                <c:pt idx="112">
                  <c:v>0.39</c:v>
                </c:pt>
                <c:pt idx="113">
                  <c:v>0.38</c:v>
                </c:pt>
                <c:pt idx="114">
                  <c:v>0.38</c:v>
                </c:pt>
                <c:pt idx="115">
                  <c:v>0.38</c:v>
                </c:pt>
                <c:pt idx="116">
                  <c:v>0.05</c:v>
                </c:pt>
                <c:pt idx="117">
                  <c:v>0.05</c:v>
                </c:pt>
                <c:pt idx="118">
                  <c:v>0.04</c:v>
                </c:pt>
                <c:pt idx="119">
                  <c:v>0.04</c:v>
                </c:pt>
                <c:pt idx="120">
                  <c:v>0.03</c:v>
                </c:pt>
                <c:pt idx="121">
                  <c:v>0.62</c:v>
                </c:pt>
                <c:pt idx="122">
                  <c:v>0.61</c:v>
                </c:pt>
                <c:pt idx="123">
                  <c:v>0.6</c:v>
                </c:pt>
                <c:pt idx="124">
                  <c:v>0.59</c:v>
                </c:pt>
                <c:pt idx="125">
                  <c:v>0.59</c:v>
                </c:pt>
                <c:pt idx="126">
                  <c:v>0.6</c:v>
                </c:pt>
                <c:pt idx="127">
                  <c:v>0.62</c:v>
                </c:pt>
                <c:pt idx="128">
                  <c:v>0.64</c:v>
                </c:pt>
                <c:pt idx="129">
                  <c:v>0.96</c:v>
                </c:pt>
                <c:pt idx="130">
                  <c:v>0.38</c:v>
                </c:pt>
                <c:pt idx="131">
                  <c:v>0.49</c:v>
                </c:pt>
                <c:pt idx="132">
                  <c:v>0.67</c:v>
                </c:pt>
                <c:pt idx="133">
                  <c:v>0.97</c:v>
                </c:pt>
                <c:pt idx="134">
                  <c:v>0.94</c:v>
                </c:pt>
                <c:pt idx="135">
                  <c:v>0.21</c:v>
                </c:pt>
                <c:pt idx="136">
                  <c:v>0.21</c:v>
                </c:pt>
                <c:pt idx="137">
                  <c:v>0.22</c:v>
                </c:pt>
                <c:pt idx="138">
                  <c:v>0.22</c:v>
                </c:pt>
                <c:pt idx="139">
                  <c:v>1.1000000000000001</c:v>
                </c:pt>
                <c:pt idx="140">
                  <c:v>1.1299999999999999</c:v>
                </c:pt>
                <c:pt idx="141">
                  <c:v>1.1499999999999999</c:v>
                </c:pt>
                <c:pt idx="142">
                  <c:v>1.1499999999999999</c:v>
                </c:pt>
                <c:pt idx="143">
                  <c:v>1.18</c:v>
                </c:pt>
                <c:pt idx="144">
                  <c:v>1.18</c:v>
                </c:pt>
                <c:pt idx="145">
                  <c:v>1.18</c:v>
                </c:pt>
                <c:pt idx="146">
                  <c:v>1.19</c:v>
                </c:pt>
                <c:pt idx="147">
                  <c:v>1.45</c:v>
                </c:pt>
                <c:pt idx="148">
                  <c:v>1.44</c:v>
                </c:pt>
                <c:pt idx="149">
                  <c:v>1.44</c:v>
                </c:pt>
                <c:pt idx="150">
                  <c:v>1.42</c:v>
                </c:pt>
                <c:pt idx="151">
                  <c:v>1.41</c:v>
                </c:pt>
                <c:pt idx="152">
                  <c:v>0.9</c:v>
                </c:pt>
                <c:pt idx="153">
                  <c:v>0.9</c:v>
                </c:pt>
                <c:pt idx="154">
                  <c:v>0.89</c:v>
                </c:pt>
                <c:pt idx="155">
                  <c:v>0.92</c:v>
                </c:pt>
                <c:pt idx="156">
                  <c:v>0.89</c:v>
                </c:pt>
                <c:pt idx="157">
                  <c:v>0.84</c:v>
                </c:pt>
                <c:pt idx="158">
                  <c:v>0.73</c:v>
                </c:pt>
                <c:pt idx="159">
                  <c:v>0.88</c:v>
                </c:pt>
                <c:pt idx="160">
                  <c:v>0.87</c:v>
                </c:pt>
                <c:pt idx="161">
                  <c:v>0.85</c:v>
                </c:pt>
                <c:pt idx="162">
                  <c:v>0.84</c:v>
                </c:pt>
                <c:pt idx="163">
                  <c:v>0.82</c:v>
                </c:pt>
                <c:pt idx="164">
                  <c:v>0.69</c:v>
                </c:pt>
                <c:pt idx="165">
                  <c:v>0.65</c:v>
                </c:pt>
                <c:pt idx="166">
                  <c:v>1.1100000000000001</c:v>
                </c:pt>
                <c:pt idx="167">
                  <c:v>1.1000000000000001</c:v>
                </c:pt>
                <c:pt idx="168">
                  <c:v>1.08</c:v>
                </c:pt>
                <c:pt idx="169">
                  <c:v>0.82</c:v>
                </c:pt>
                <c:pt idx="170">
                  <c:v>0.64</c:v>
                </c:pt>
                <c:pt idx="171">
                  <c:v>0.66</c:v>
                </c:pt>
                <c:pt idx="172">
                  <c:v>0.64</c:v>
                </c:pt>
                <c:pt idx="173">
                  <c:v>0.15</c:v>
                </c:pt>
                <c:pt idx="174">
                  <c:v>0.61</c:v>
                </c:pt>
                <c:pt idx="175">
                  <c:v>0.25</c:v>
                </c:pt>
                <c:pt idx="176">
                  <c:v>0.44</c:v>
                </c:pt>
                <c:pt idx="177">
                  <c:v>0.06</c:v>
                </c:pt>
                <c:pt idx="178">
                  <c:v>0.31</c:v>
                </c:pt>
                <c:pt idx="179">
                  <c:v>0.02</c:v>
                </c:pt>
                <c:pt idx="180">
                  <c:v>0.16</c:v>
                </c:pt>
                <c:pt idx="181">
                  <c:v>0.12</c:v>
                </c:pt>
                <c:pt idx="182">
                  <c:v>0.28999999999999998</c:v>
                </c:pt>
                <c:pt idx="183">
                  <c:v>0.03</c:v>
                </c:pt>
                <c:pt idx="184">
                  <c:v>0.24</c:v>
                </c:pt>
                <c:pt idx="185">
                  <c:v>0.06</c:v>
                </c:pt>
                <c:pt idx="186">
                  <c:v>0.08</c:v>
                </c:pt>
                <c:pt idx="187">
                  <c:v>0.06</c:v>
                </c:pt>
                <c:pt idx="188">
                  <c:v>0.06</c:v>
                </c:pt>
                <c:pt idx="189">
                  <c:v>0.04</c:v>
                </c:pt>
                <c:pt idx="190">
                  <c:v>0.08</c:v>
                </c:pt>
                <c:pt idx="191">
                  <c:v>7.0000000000000007E-2</c:v>
                </c:pt>
                <c:pt idx="192">
                  <c:v>0.08</c:v>
                </c:pt>
                <c:pt idx="193">
                  <c:v>0.04</c:v>
                </c:pt>
                <c:pt idx="194">
                  <c:v>0.02</c:v>
                </c:pt>
                <c:pt idx="195">
                  <c:v>0.01</c:v>
                </c:pt>
                <c:pt idx="196">
                  <c:v>0.56999999999999995</c:v>
                </c:pt>
                <c:pt idx="197">
                  <c:v>0.5</c:v>
                </c:pt>
                <c:pt idx="198">
                  <c:v>0.03</c:v>
                </c:pt>
                <c:pt idx="199">
                  <c:v>0.13</c:v>
                </c:pt>
                <c:pt idx="200">
                  <c:v>0.11</c:v>
                </c:pt>
                <c:pt idx="201">
                  <c:v>0.1</c:v>
                </c:pt>
                <c:pt idx="202">
                  <c:v>0.01</c:v>
                </c:pt>
                <c:pt idx="203">
                  <c:v>0.14000000000000001</c:v>
                </c:pt>
                <c:pt idx="204">
                  <c:v>0</c:v>
                </c:pt>
                <c:pt idx="205">
                  <c:v>0.13</c:v>
                </c:pt>
                <c:pt idx="206">
                  <c:v>0.03</c:v>
                </c:pt>
                <c:pt idx="207">
                  <c:v>7.0000000000000007E-2</c:v>
                </c:pt>
                <c:pt idx="208">
                  <c:v>0.21</c:v>
                </c:pt>
                <c:pt idx="209">
                  <c:v>0.12</c:v>
                </c:pt>
                <c:pt idx="210">
                  <c:v>0.39</c:v>
                </c:pt>
                <c:pt idx="211">
                  <c:v>0.01</c:v>
                </c:pt>
                <c:pt idx="212">
                  <c:v>0.08</c:v>
                </c:pt>
                <c:pt idx="213">
                  <c:v>0.06</c:v>
                </c:pt>
                <c:pt idx="214">
                  <c:v>0.14000000000000001</c:v>
                </c:pt>
                <c:pt idx="215">
                  <c:v>0.15</c:v>
                </c:pt>
                <c:pt idx="216">
                  <c:v>0.84</c:v>
                </c:pt>
                <c:pt idx="217">
                  <c:v>0.06</c:v>
                </c:pt>
                <c:pt idx="218">
                  <c:v>0.78</c:v>
                </c:pt>
                <c:pt idx="219">
                  <c:v>0.02</c:v>
                </c:pt>
                <c:pt idx="220">
                  <c:v>0.05</c:v>
                </c:pt>
                <c:pt idx="221">
                  <c:v>0.01</c:v>
                </c:pt>
                <c:pt idx="222">
                  <c:v>7.0000000000000007E-2</c:v>
                </c:pt>
                <c:pt idx="223">
                  <c:v>0.02</c:v>
                </c:pt>
                <c:pt idx="224">
                  <c:v>0.03</c:v>
                </c:pt>
                <c:pt idx="225">
                  <c:v>0.03</c:v>
                </c:pt>
                <c:pt idx="226">
                  <c:v>0</c:v>
                </c:pt>
                <c:pt idx="227">
                  <c:v>0.01</c:v>
                </c:pt>
                <c:pt idx="228">
                  <c:v>0.02</c:v>
                </c:pt>
                <c:pt idx="229">
                  <c:v>0.02</c:v>
                </c:pt>
                <c:pt idx="230">
                  <c:v>0.13</c:v>
                </c:pt>
                <c:pt idx="231">
                  <c:v>0.04</c:v>
                </c:pt>
                <c:pt idx="232">
                  <c:v>7.0000000000000007E-2</c:v>
                </c:pt>
                <c:pt idx="233">
                  <c:v>0.04</c:v>
                </c:pt>
                <c:pt idx="234">
                  <c:v>0.02</c:v>
                </c:pt>
                <c:pt idx="235">
                  <c:v>0.04</c:v>
                </c:pt>
                <c:pt idx="236">
                  <c:v>0.01</c:v>
                </c:pt>
                <c:pt idx="237">
                  <c:v>0.03</c:v>
                </c:pt>
                <c:pt idx="238">
                  <c:v>0.02</c:v>
                </c:pt>
                <c:pt idx="239">
                  <c:v>0.02</c:v>
                </c:pt>
                <c:pt idx="240">
                  <c:v>0.15</c:v>
                </c:pt>
                <c:pt idx="241">
                  <c:v>0.14000000000000001</c:v>
                </c:pt>
                <c:pt idx="242">
                  <c:v>0.12</c:v>
                </c:pt>
                <c:pt idx="243">
                  <c:v>0.12</c:v>
                </c:pt>
                <c:pt idx="244">
                  <c:v>0.1</c:v>
                </c:pt>
                <c:pt idx="245">
                  <c:v>0.08</c:v>
                </c:pt>
                <c:pt idx="246">
                  <c:v>7.0000000000000007E-2</c:v>
                </c:pt>
                <c:pt idx="247">
                  <c:v>0.09</c:v>
                </c:pt>
                <c:pt idx="248">
                  <c:v>0.12</c:v>
                </c:pt>
                <c:pt idx="249">
                  <c:v>0.34</c:v>
                </c:pt>
                <c:pt idx="250">
                  <c:v>0.34</c:v>
                </c:pt>
                <c:pt idx="251">
                  <c:v>0.33</c:v>
                </c:pt>
                <c:pt idx="252">
                  <c:v>0.31</c:v>
                </c:pt>
                <c:pt idx="253">
                  <c:v>0.24</c:v>
                </c:pt>
                <c:pt idx="254">
                  <c:v>0.28999999999999998</c:v>
                </c:pt>
                <c:pt idx="255">
                  <c:v>0.25</c:v>
                </c:pt>
                <c:pt idx="256">
                  <c:v>0.08</c:v>
                </c:pt>
                <c:pt idx="257">
                  <c:v>0.15</c:v>
                </c:pt>
                <c:pt idx="258">
                  <c:v>0.02</c:v>
                </c:pt>
                <c:pt idx="259">
                  <c:v>0.15</c:v>
                </c:pt>
                <c:pt idx="260">
                  <c:v>0.11</c:v>
                </c:pt>
                <c:pt idx="261">
                  <c:v>0.21</c:v>
                </c:pt>
                <c:pt idx="262">
                  <c:v>0.19</c:v>
                </c:pt>
                <c:pt idx="263">
                  <c:v>0.17</c:v>
                </c:pt>
                <c:pt idx="264">
                  <c:v>0.01</c:v>
                </c:pt>
                <c:pt idx="265">
                  <c:v>0</c:v>
                </c:pt>
                <c:pt idx="266">
                  <c:v>0.02</c:v>
                </c:pt>
                <c:pt idx="267">
                  <c:v>0.01</c:v>
                </c:pt>
                <c:pt idx="268">
                  <c:v>0.09</c:v>
                </c:pt>
                <c:pt idx="269">
                  <c:v>0.01</c:v>
                </c:pt>
                <c:pt idx="270">
                  <c:v>0.15</c:v>
                </c:pt>
                <c:pt idx="271">
                  <c:v>0.19</c:v>
                </c:pt>
                <c:pt idx="272">
                  <c:v>7.0000000000000007E-2</c:v>
                </c:pt>
                <c:pt idx="273">
                  <c:v>0.06</c:v>
                </c:pt>
                <c:pt idx="274">
                  <c:v>0.11</c:v>
                </c:pt>
                <c:pt idx="275">
                  <c:v>0.55000000000000004</c:v>
                </c:pt>
                <c:pt idx="276">
                  <c:v>0.44</c:v>
                </c:pt>
                <c:pt idx="277">
                  <c:v>0.42</c:v>
                </c:pt>
                <c:pt idx="278">
                  <c:v>0.2</c:v>
                </c:pt>
                <c:pt idx="279">
                  <c:v>0.04</c:v>
                </c:pt>
                <c:pt idx="280">
                  <c:v>7.0000000000000007E-2</c:v>
                </c:pt>
                <c:pt idx="281">
                  <c:v>0</c:v>
                </c:pt>
                <c:pt idx="282">
                  <c:v>0.1</c:v>
                </c:pt>
                <c:pt idx="283">
                  <c:v>0.05</c:v>
                </c:pt>
                <c:pt idx="284">
                  <c:v>0.04</c:v>
                </c:pt>
                <c:pt idx="285">
                  <c:v>0.1</c:v>
                </c:pt>
                <c:pt idx="286">
                  <c:v>0.08</c:v>
                </c:pt>
                <c:pt idx="287">
                  <c:v>0.05</c:v>
                </c:pt>
                <c:pt idx="288">
                  <c:v>0.32</c:v>
                </c:pt>
                <c:pt idx="289">
                  <c:v>7.0000000000000007E-2</c:v>
                </c:pt>
                <c:pt idx="290">
                  <c:v>0.24</c:v>
                </c:pt>
                <c:pt idx="291">
                  <c:v>0.16</c:v>
                </c:pt>
                <c:pt idx="292">
                  <c:v>0.14000000000000001</c:v>
                </c:pt>
                <c:pt idx="293">
                  <c:v>0.06</c:v>
                </c:pt>
                <c:pt idx="294">
                  <c:v>0.05</c:v>
                </c:pt>
                <c:pt idx="295">
                  <c:v>0.08</c:v>
                </c:pt>
                <c:pt idx="296">
                  <c:v>0.05</c:v>
                </c:pt>
                <c:pt idx="297">
                  <c:v>0.56000000000000005</c:v>
                </c:pt>
                <c:pt idx="298">
                  <c:v>0.54</c:v>
                </c:pt>
                <c:pt idx="299">
                  <c:v>0.23</c:v>
                </c:pt>
                <c:pt idx="300">
                  <c:v>0.21</c:v>
                </c:pt>
                <c:pt idx="301">
                  <c:v>0.15</c:v>
                </c:pt>
                <c:pt idx="302">
                  <c:v>0.11</c:v>
                </c:pt>
                <c:pt idx="303">
                  <c:v>0.04</c:v>
                </c:pt>
                <c:pt idx="304">
                  <c:v>0.05</c:v>
                </c:pt>
                <c:pt idx="305">
                  <c:v>0.08</c:v>
                </c:pt>
                <c:pt idx="306">
                  <c:v>0.11</c:v>
                </c:pt>
                <c:pt idx="307">
                  <c:v>0.05</c:v>
                </c:pt>
                <c:pt idx="308">
                  <c:v>0.21</c:v>
                </c:pt>
                <c:pt idx="309">
                  <c:v>0.1</c:v>
                </c:pt>
                <c:pt idx="310">
                  <c:v>0.02</c:v>
                </c:pt>
                <c:pt idx="311">
                  <c:v>0.01</c:v>
                </c:pt>
                <c:pt idx="312">
                  <c:v>0.3</c:v>
                </c:pt>
                <c:pt idx="313">
                  <c:v>0.23</c:v>
                </c:pt>
                <c:pt idx="314">
                  <c:v>0.12</c:v>
                </c:pt>
                <c:pt idx="315">
                  <c:v>0.02</c:v>
                </c:pt>
                <c:pt idx="316">
                  <c:v>0.09</c:v>
                </c:pt>
                <c:pt idx="317">
                  <c:v>0.08</c:v>
                </c:pt>
                <c:pt idx="318">
                  <c:v>0.5</c:v>
                </c:pt>
                <c:pt idx="319">
                  <c:v>0.36</c:v>
                </c:pt>
                <c:pt idx="320">
                  <c:v>0.02</c:v>
                </c:pt>
                <c:pt idx="321">
                  <c:v>0.3</c:v>
                </c:pt>
                <c:pt idx="322">
                  <c:v>0.03</c:v>
                </c:pt>
                <c:pt idx="323">
                  <c:v>0.23</c:v>
                </c:pt>
                <c:pt idx="324">
                  <c:v>0.49</c:v>
                </c:pt>
                <c:pt idx="325">
                  <c:v>0.1</c:v>
                </c:pt>
                <c:pt idx="326">
                  <c:v>0.16</c:v>
                </c:pt>
                <c:pt idx="327">
                  <c:v>0.38</c:v>
                </c:pt>
                <c:pt idx="328">
                  <c:v>0.55000000000000004</c:v>
                </c:pt>
                <c:pt idx="329">
                  <c:v>0.25</c:v>
                </c:pt>
                <c:pt idx="330">
                  <c:v>0.22</c:v>
                </c:pt>
                <c:pt idx="331">
                  <c:v>0.16</c:v>
                </c:pt>
                <c:pt idx="332">
                  <c:v>0.02</c:v>
                </c:pt>
                <c:pt idx="333">
                  <c:v>0.02</c:v>
                </c:pt>
                <c:pt idx="334">
                  <c:v>0.66</c:v>
                </c:pt>
                <c:pt idx="335">
                  <c:v>0.17</c:v>
                </c:pt>
                <c:pt idx="336">
                  <c:v>0.48</c:v>
                </c:pt>
                <c:pt idx="337">
                  <c:v>0.45</c:v>
                </c:pt>
                <c:pt idx="338">
                  <c:v>0.1</c:v>
                </c:pt>
                <c:pt idx="339">
                  <c:v>0.38</c:v>
                </c:pt>
                <c:pt idx="340">
                  <c:v>0.35</c:v>
                </c:pt>
                <c:pt idx="341">
                  <c:v>0.14000000000000001</c:v>
                </c:pt>
                <c:pt idx="342">
                  <c:v>0.15</c:v>
                </c:pt>
                <c:pt idx="343">
                  <c:v>0.12</c:v>
                </c:pt>
                <c:pt idx="344">
                  <c:v>0.3</c:v>
                </c:pt>
                <c:pt idx="345">
                  <c:v>0.01</c:v>
                </c:pt>
                <c:pt idx="346">
                  <c:v>7.0000000000000007E-2</c:v>
                </c:pt>
                <c:pt idx="347">
                  <c:v>0.1</c:v>
                </c:pt>
                <c:pt idx="348">
                  <c:v>0.4</c:v>
                </c:pt>
                <c:pt idx="349">
                  <c:v>0.04</c:v>
                </c:pt>
                <c:pt idx="350">
                  <c:v>0.97</c:v>
                </c:pt>
                <c:pt idx="351">
                  <c:v>0.89</c:v>
                </c:pt>
                <c:pt idx="352">
                  <c:v>0.43</c:v>
                </c:pt>
                <c:pt idx="353">
                  <c:v>0.06</c:v>
                </c:pt>
                <c:pt idx="354">
                  <c:v>0.11</c:v>
                </c:pt>
                <c:pt idx="355">
                  <c:v>0.18</c:v>
                </c:pt>
                <c:pt idx="356">
                  <c:v>0.3</c:v>
                </c:pt>
                <c:pt idx="357">
                  <c:v>0.15</c:v>
                </c:pt>
                <c:pt idx="358">
                  <c:v>0.41</c:v>
                </c:pt>
                <c:pt idx="359">
                  <c:v>0.27</c:v>
                </c:pt>
                <c:pt idx="360">
                  <c:v>0.33</c:v>
                </c:pt>
                <c:pt idx="361">
                  <c:v>0.26</c:v>
                </c:pt>
                <c:pt idx="362">
                  <c:v>0.18</c:v>
                </c:pt>
                <c:pt idx="363">
                  <c:v>0.14000000000000001</c:v>
                </c:pt>
                <c:pt idx="364">
                  <c:v>0.05</c:v>
                </c:pt>
                <c:pt idx="365">
                  <c:v>0.56000000000000005</c:v>
                </c:pt>
                <c:pt idx="366">
                  <c:v>0.82</c:v>
                </c:pt>
                <c:pt idx="367">
                  <c:v>0.67</c:v>
                </c:pt>
                <c:pt idx="368">
                  <c:v>0.41</c:v>
                </c:pt>
                <c:pt idx="369">
                  <c:v>0.18</c:v>
                </c:pt>
                <c:pt idx="370">
                  <c:v>0.1</c:v>
                </c:pt>
                <c:pt idx="371">
                  <c:v>0.47</c:v>
                </c:pt>
                <c:pt idx="372">
                  <c:v>0.18</c:v>
                </c:pt>
                <c:pt idx="373">
                  <c:v>0.17</c:v>
                </c:pt>
                <c:pt idx="374">
                  <c:v>0.38</c:v>
                </c:pt>
                <c:pt idx="375">
                  <c:v>0.36</c:v>
                </c:pt>
                <c:pt idx="376">
                  <c:v>0.12</c:v>
                </c:pt>
                <c:pt idx="377">
                  <c:v>0.23</c:v>
                </c:pt>
                <c:pt idx="378">
                  <c:v>0.18</c:v>
                </c:pt>
                <c:pt idx="379">
                  <c:v>0.69</c:v>
                </c:pt>
                <c:pt idx="380">
                  <c:v>0.05</c:v>
                </c:pt>
                <c:pt idx="381">
                  <c:v>0.62</c:v>
                </c:pt>
                <c:pt idx="382">
                  <c:v>0.04</c:v>
                </c:pt>
                <c:pt idx="383">
                  <c:v>0.55000000000000004</c:v>
                </c:pt>
                <c:pt idx="384">
                  <c:v>0.49</c:v>
                </c:pt>
                <c:pt idx="385">
                  <c:v>0.03</c:v>
                </c:pt>
                <c:pt idx="386">
                  <c:v>0.03</c:v>
                </c:pt>
                <c:pt idx="387">
                  <c:v>0.67</c:v>
                </c:pt>
                <c:pt idx="388">
                  <c:v>0.64</c:v>
                </c:pt>
                <c:pt idx="389">
                  <c:v>0.66</c:v>
                </c:pt>
                <c:pt idx="390">
                  <c:v>0.66</c:v>
                </c:pt>
                <c:pt idx="391">
                  <c:v>0.72</c:v>
                </c:pt>
                <c:pt idx="392">
                  <c:v>0.54</c:v>
                </c:pt>
                <c:pt idx="393">
                  <c:v>0.23</c:v>
                </c:pt>
                <c:pt idx="394">
                  <c:v>0.17</c:v>
                </c:pt>
                <c:pt idx="395">
                  <c:v>2.2799999999999998</c:v>
                </c:pt>
                <c:pt idx="396">
                  <c:v>2.44</c:v>
                </c:pt>
                <c:pt idx="397">
                  <c:v>2.44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676768"/>
        <c:axId val="2098675136"/>
      </c:scatterChart>
      <c:valAx>
        <c:axId val="2098676768"/>
        <c:scaling>
          <c:orientation val="minMax"/>
          <c:max val="4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Pipe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8675136"/>
        <c:crosses val="autoZero"/>
        <c:crossBetween val="midCat"/>
      </c:valAx>
      <c:valAx>
        <c:axId val="2098675136"/>
        <c:scaling>
          <c:orientation val="minMax"/>
          <c:max val="3"/>
          <c:min val="5.000000000000001E-2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Velocity(m/sec)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8676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0869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4030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6389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5395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2756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0778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0494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729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838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983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3178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781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431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744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2637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608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28/08/1438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490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4037" r:id="rId12"/>
    <p:sldLayoutId id="2147484038" r:id="rId13"/>
    <p:sldLayoutId id="2147484039" r:id="rId14"/>
    <p:sldLayoutId id="2147484040" r:id="rId15"/>
    <p:sldLayoutId id="21474840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title"/>
          </p:nvPr>
        </p:nvSpPr>
        <p:spPr>
          <a:xfrm>
            <a:off x="858836" y="1981460"/>
            <a:ext cx="8912225" cy="1485352"/>
          </a:xfrm>
        </p:spPr>
        <p:txBody>
          <a:bodyPr>
            <a:noAutofit/>
          </a:bodyPr>
          <a:lstStyle/>
          <a:p>
            <a:pPr algn="ctr" rtl="0" eaLnBrk="1" hangingPunct="1"/>
            <a: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Faculty Of Engineering</a:t>
            </a:r>
            <a:b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Civil Engineering </a:t>
            </a:r>
            <a: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Department</a:t>
            </a:r>
            <a:b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Graduation Project II</a:t>
            </a:r>
            <a:endParaRPr lang="ar-SA" altLang="ar-SA" sz="2000" b="1" dirty="0">
              <a:solidFill>
                <a:schemeClr val="tx1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5" name="Picture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4687" y="214996"/>
            <a:ext cx="1754013" cy="1766464"/>
          </a:xfrm>
        </p:spPr>
      </p:pic>
      <p:sp>
        <p:nvSpPr>
          <p:cNvPr id="18436" name="مستطيل 7"/>
          <p:cNvSpPr>
            <a:spLocks noChangeArrowheads="1"/>
          </p:cNvSpPr>
          <p:nvPr/>
        </p:nvSpPr>
        <p:spPr bwMode="auto">
          <a:xfrm flipH="1">
            <a:off x="8239125" y="214313"/>
            <a:ext cx="142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ar-SA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7" name="مستطيل 11"/>
          <p:cNvSpPr>
            <a:spLocks noChangeArrowheads="1"/>
          </p:cNvSpPr>
          <p:nvPr/>
        </p:nvSpPr>
        <p:spPr bwMode="auto">
          <a:xfrm>
            <a:off x="465823" y="3133887"/>
            <a:ext cx="917755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ctr">
              <a:buNone/>
            </a:pPr>
            <a:r>
              <a:rPr lang="en-US" sz="2800" b="1" dirty="0" smtClean="0"/>
              <a:t>Analysis and Redesign of Water network </a:t>
            </a:r>
            <a:r>
              <a:rPr lang="en-US" sz="2800" b="1" u="sng" dirty="0" smtClean="0"/>
              <a:t>&amp;</a:t>
            </a:r>
            <a:r>
              <a:rPr lang="en-US" sz="2800" b="1" dirty="0" smtClean="0"/>
              <a:t> Design of  Wastewater network for Kaferdan village</a:t>
            </a:r>
            <a:endParaRPr 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2006600" y="421110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          Prepared By :</a:t>
            </a:r>
            <a:endParaRPr lang="en-US" dirty="0" smtClean="0"/>
          </a:p>
          <a:p>
            <a:pPr algn="ctr"/>
            <a:r>
              <a:rPr lang="en-US" b="1" dirty="0" smtClean="0"/>
              <a:t>Abdallah </a:t>
            </a:r>
            <a:r>
              <a:rPr lang="en-US" b="1" dirty="0" err="1" smtClean="0"/>
              <a:t>Bzoor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algn="ctr"/>
            <a:r>
              <a:rPr lang="en-US" b="1" dirty="0" err="1" smtClean="0"/>
              <a:t>Kefah</a:t>
            </a:r>
            <a:r>
              <a:rPr lang="en-US" b="1" dirty="0" smtClean="0"/>
              <a:t> Ali</a:t>
            </a:r>
          </a:p>
          <a:p>
            <a:pPr algn="ctr"/>
            <a:r>
              <a:rPr lang="en-US" b="1" dirty="0" smtClean="0"/>
              <a:t>            Mohammed Abo Abed </a:t>
            </a:r>
            <a:endParaRPr 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06600" y="59710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S</a:t>
            </a:r>
            <a:r>
              <a:rPr lang="en-US" b="1" dirty="0" smtClean="0"/>
              <a:t>upervision of</a:t>
            </a:r>
            <a:r>
              <a:rPr lang="ar-SA" b="1" dirty="0" smtClean="0"/>
              <a:t> </a:t>
            </a:r>
            <a:r>
              <a:rPr lang="en-US" b="1" dirty="0" smtClean="0"/>
              <a:t>Dr. Anan </a:t>
            </a:r>
            <a:r>
              <a:rPr lang="en-US" b="1" dirty="0" err="1" smtClean="0"/>
              <a:t>Jayyousi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515155"/>
            <a:ext cx="9084852" cy="552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94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anose="03010101010101010101" pitchFamily="66" charset="0"/>
              </a:rPr>
              <a:t>Modeling of WDN</a:t>
            </a:r>
            <a:endParaRPr lang="en-US" dirty="0">
              <a:latin typeface="Lucida Calligraphy" panose="030101010101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Present population (2016) = </a:t>
                </a:r>
                <a:r>
                  <a:rPr lang="ar-SA" dirty="0"/>
                  <a:t>6399</a:t>
                </a:r>
                <a:r>
                  <a:rPr lang="en-US" dirty="0"/>
                  <a:t> capita</a:t>
                </a:r>
              </a:p>
              <a:p>
                <a:pPr marL="0" indent="0">
                  <a:buNone/>
                </a:pPr>
                <a:r>
                  <a:rPr lang="en-US" dirty="0"/>
                  <a:t>Water consumption = 67.2 Little /capita/day</a:t>
                </a:r>
              </a:p>
              <a:p>
                <a:pPr marL="0" indent="0">
                  <a:buNone/>
                </a:pPr>
                <a:r>
                  <a:rPr lang="en-US" dirty="0"/>
                  <a:t>Total consumption (Demand) = (</a:t>
                </a:r>
                <a:r>
                  <a:rPr lang="ar-SA" dirty="0"/>
                  <a:t>6399</a:t>
                </a:r>
                <a:r>
                  <a:rPr lang="en-US" dirty="0"/>
                  <a:t> capita *67.2 Litter/capita/day) / (1000 litter/m³)</a:t>
                </a:r>
              </a:p>
              <a:p>
                <a:pPr marL="0" indent="0">
                  <a:buNone/>
                </a:pPr>
                <a:r>
                  <a:rPr lang="en-US" dirty="0"/>
                  <a:t>Demand = 470.4 m³/day</a:t>
                </a:r>
              </a:p>
              <a:p>
                <a:pPr marL="0" indent="0">
                  <a:buNone/>
                </a:pPr>
                <a:r>
                  <a:rPr lang="en-US" dirty="0"/>
                  <a:t>Supply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𝐷𝑒𝑚𝑎𝑛𝑑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𝑈𝐹𝐷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</a:t>
                </a:r>
                <a:r>
                  <a:rPr lang="en-US" dirty="0"/>
                  <a:t>Supply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470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/>
                  <a:t> = 670 m³/day 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67" t="-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187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anose="03010101010101010101" pitchFamily="66" charset="0"/>
              </a:rPr>
              <a:t>Modeling of WDN</a:t>
            </a:r>
            <a:endParaRPr lang="en-US" dirty="0">
              <a:latin typeface="Lucida Calligraphy" panose="03010101010101010101" pitchFamily="66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2160588"/>
            <a:ext cx="8596668" cy="435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0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Lucida Calligraphy" panose="03010101010101010101" pitchFamily="66" charset="0"/>
              </a:rPr>
              <a:t>WDN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0614" y="2150772"/>
            <a:ext cx="8063388" cy="295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5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7076"/>
          </a:xfrm>
        </p:spPr>
        <p:txBody>
          <a:bodyPr/>
          <a:lstStyle/>
          <a:p>
            <a:pPr algn="ctr" eaLnBrk="1" hangingPunct="1"/>
            <a:r>
              <a:rPr lang="en-US" altLang="ar-SA" dirty="0" smtClean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0"/>
                <a:cs typeface="Times New Roman" panose="02020603050405020304" pitchFamily="18" charset="0"/>
              </a:rPr>
              <a:t>WDN</a:t>
            </a:r>
            <a:endParaRPr lang="ar-SA" altLang="ar-SA" dirty="0" smtClean="0">
              <a:latin typeface="Lucida Handwriting" panose="030101010101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2560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578510"/>
            <a:ext cx="8596668" cy="475789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alt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  <a:r>
              <a:rPr lang="en-US" alt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l" rtl="0">
              <a:lnSpc>
                <a:spcPct val="150000"/>
              </a:lnSpc>
            </a:pP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junction between (20-100) m.H</a:t>
            </a:r>
            <a:r>
              <a:rPr lang="en-US" alt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O. </a:t>
            </a:r>
          </a:p>
          <a:p>
            <a:pPr marL="0" indent="0" algn="l" rtl="0">
              <a:lnSpc>
                <a:spcPct val="150000"/>
              </a:lnSpc>
            </a:pP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in pipe (0.3-3.0) m/s.</a:t>
            </a:r>
            <a:endParaRPr lang="en-US" altLang="ar-S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eaLnBrk="1" hangingPunct="1">
              <a:lnSpc>
                <a:spcPct val="150000"/>
              </a:lnSpc>
              <a:buFont typeface="Wingdings 3" panose="05040102010807070707" pitchFamily="18" charset="2"/>
              <a:buNone/>
            </a:pPr>
            <a:r>
              <a:rPr lang="en-US" altLang="ar-S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altLang="ar-S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0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anose="03010101010101010101" pitchFamily="66" charset="0"/>
              </a:rPr>
              <a:t>Result of analysis of WDN</a:t>
            </a:r>
            <a:endParaRPr lang="en-US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Preesure</a:t>
            </a:r>
            <a:r>
              <a:rPr lang="en-US" dirty="0" smtClean="0"/>
              <a:t> at minimum demand (2:00am) and maximum demand (6:00am)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44" y="2795677"/>
            <a:ext cx="5254352" cy="28967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9" y="2936383"/>
            <a:ext cx="5018338" cy="257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57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Result of analysis of WDN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Velocities at minimum demand (2:00am) and maximum demand(6:00am)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21" y="2652102"/>
            <a:ext cx="4914170" cy="2897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594" y="2557082"/>
            <a:ext cx="4669471" cy="299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9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4699"/>
            <a:ext cx="8596668" cy="57966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Lucida Calligraphy" panose="03010101010101010101" pitchFamily="66" charset="0"/>
              </a:rPr>
              <a:t/>
            </a:r>
            <a:br>
              <a:rPr lang="en-US" sz="5400" dirty="0" smtClean="0">
                <a:latin typeface="Lucida Calligraphy" panose="03010101010101010101" pitchFamily="66" charset="0"/>
              </a:rPr>
            </a:br>
            <a:r>
              <a:rPr lang="en-US" sz="5400" dirty="0">
                <a:latin typeface="Lucida Calligraphy" panose="03010101010101010101" pitchFamily="66" charset="0"/>
              </a:rPr>
              <a:t/>
            </a:r>
            <a:br>
              <a:rPr lang="en-US" sz="5400" dirty="0">
                <a:latin typeface="Lucida Calligraphy" panose="03010101010101010101" pitchFamily="66" charset="0"/>
              </a:rPr>
            </a:br>
            <a:r>
              <a:rPr lang="en-US" sz="5400" dirty="0" smtClean="0">
                <a:latin typeface="Lucida Calligraphy" panose="03010101010101010101" pitchFamily="66" charset="0"/>
              </a:rPr>
              <a:t/>
            </a:r>
            <a:br>
              <a:rPr lang="en-US" sz="5400" dirty="0" smtClean="0">
                <a:latin typeface="Lucida Calligraphy" panose="03010101010101010101" pitchFamily="66" charset="0"/>
              </a:rPr>
            </a:br>
            <a:r>
              <a:rPr lang="en-US" sz="5400" dirty="0" smtClean="0">
                <a:latin typeface="Lucida Calligraphy" panose="03010101010101010101" pitchFamily="66" charset="0"/>
              </a:rPr>
              <a:t>Redesign of WDN</a:t>
            </a:r>
            <a:endParaRPr lang="en-US" sz="5400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V="1">
            <a:off x="1249250" y="6041362"/>
            <a:ext cx="8024751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03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Calligraphy" panose="03010101010101010101" pitchFamily="66" charset="0"/>
              </a:rPr>
              <a:t>Data of future population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𝑃𝑜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𝑘𝑡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 Where: </a:t>
                </a:r>
              </a:p>
              <a:p>
                <a:pPr marL="0" indent="0">
                  <a:buNone/>
                </a:pPr>
                <a:r>
                  <a:rPr lang="en-US" dirty="0"/>
                  <a:t>P(t) : number of population for (t) of times.</a:t>
                </a:r>
              </a:p>
              <a:p>
                <a:pPr marL="0" indent="0">
                  <a:buNone/>
                </a:pPr>
                <a:r>
                  <a:rPr lang="en-US" dirty="0"/>
                  <a:t>Po : number of population now .</a:t>
                </a:r>
              </a:p>
              <a:p>
                <a:pPr marL="0" indent="0">
                  <a:buNone/>
                </a:pPr>
                <a:r>
                  <a:rPr lang="en-US" dirty="0"/>
                  <a:t>K : proportionality constant.</a:t>
                </a:r>
              </a:p>
              <a:p>
                <a:pPr marL="0" indent="0">
                  <a:buNone/>
                </a:pPr>
                <a:r>
                  <a:rPr lang="en-US" dirty="0"/>
                  <a:t>t :  number of years .</a:t>
                </a:r>
              </a:p>
              <a:p>
                <a:pPr marL="0" indent="0">
                  <a:buNone/>
                </a:pPr>
                <a:r>
                  <a:rPr lang="en-US" dirty="0"/>
                  <a:t>In </a:t>
                </a:r>
                <a:r>
                  <a:rPr lang="en-US" dirty="0" err="1"/>
                  <a:t>Koferdan</a:t>
                </a:r>
                <a:r>
                  <a:rPr lang="en-US" dirty="0"/>
                  <a:t> town :</a:t>
                </a:r>
              </a:p>
              <a:p>
                <a:pPr marL="0" indent="0">
                  <a:buNone/>
                </a:pPr>
                <a:r>
                  <a:rPr lang="en-US" dirty="0"/>
                  <a:t>Po = P2016 = 6399 capita</a:t>
                </a:r>
              </a:p>
              <a:p>
                <a:pPr marL="0" indent="0">
                  <a:buNone/>
                </a:pPr>
                <a:r>
                  <a:rPr lang="en-US" dirty="0"/>
                  <a:t>t = 30 years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829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92" y="609601"/>
            <a:ext cx="9053847" cy="571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69697" cy="768439"/>
          </a:xfrm>
        </p:spPr>
        <p:txBody>
          <a:bodyPr/>
          <a:lstStyle/>
          <a:p>
            <a:pPr eaLnBrk="1" hangingPunct="1"/>
            <a:r>
              <a:rPr lang="en-US" altLang="ar-SA" dirty="0" smtClean="0">
                <a:latin typeface="Lucida Calligraphy" panose="03010101010101010101" pitchFamily="66" charset="0"/>
              </a:rPr>
              <a:t>Outline:</a:t>
            </a:r>
            <a:endParaRPr lang="ar-SA" altLang="ar-SA" dirty="0" smtClean="0">
              <a:latin typeface="Lucida Calligraphy" panose="03010101010101010101" pitchFamily="66" charset="0"/>
            </a:endParaRPr>
          </a:p>
        </p:txBody>
      </p:sp>
      <p:sp>
        <p:nvSpPr>
          <p:cNvPr id="19459" name="عنصر نائب للمحتوى 2"/>
          <p:cNvSpPr>
            <a:spLocks noGrp="1"/>
          </p:cNvSpPr>
          <p:nvPr>
            <p:ph idx="1"/>
          </p:nvPr>
        </p:nvSpPr>
        <p:spPr>
          <a:xfrm>
            <a:off x="837685" y="1378039"/>
            <a:ext cx="7494946" cy="5177307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the project.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Significance of the work</a:t>
            </a: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of water network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wastewater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Calligraphy" panose="03010101010101010101" pitchFamily="66" charset="0"/>
              </a:rPr>
              <a:t>Data of future population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To calculate the constant </a:t>
                </a:r>
                <a:r>
                  <a:rPr lang="en-US" b="1" dirty="0"/>
                  <a:t>K</a:t>
                </a:r>
                <a:r>
                  <a:rPr lang="en-US" dirty="0"/>
                  <a:t> . It will take the years 1997 and 2007  , and the population for these years are 3816 and 5087 </a:t>
                </a:r>
                <a:r>
                  <a:rPr lang="en-US" dirty="0" err="1"/>
                  <a:t>respectivilly</a:t>
                </a:r>
                <a:r>
                  <a:rPr lang="en-US" dirty="0"/>
                  <a:t> 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5087=3816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∗10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K = 0.0287</a:t>
                </a:r>
              </a:p>
              <a:p>
                <a:pPr marL="0" indent="0">
                  <a:buNone/>
                </a:pPr>
                <a:r>
                  <a:rPr lang="en-US" dirty="0"/>
                  <a:t>Thus;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2046 =6399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30∗0.0287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P2046 = 15159 capita.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67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482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Data of the supply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3" y="2160589"/>
                <a:ext cx="9342429" cy="388077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the average municipal consumption is 120 L/C/Day</a:t>
                </a:r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 err="1" smtClean="0"/>
                  <a:t>Avaerage</a:t>
                </a:r>
                <a:r>
                  <a:rPr lang="en-US" dirty="0" smtClean="0"/>
                  <a:t> </a:t>
                </a:r>
                <a:r>
                  <a:rPr lang="en-US" dirty="0"/>
                  <a:t>Supply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average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municipal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consumption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Physical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losses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Avaerage Supply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120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1−0.15</m:t>
                        </m:r>
                      </m:den>
                    </m:f>
                  </m:oMath>
                </a14:m>
                <a:r>
                  <a:rPr lang="en-US" dirty="0"/>
                  <a:t> = 141 L/C/Day</a:t>
                </a:r>
              </a:p>
              <a:p>
                <a:pPr marL="0" indent="0">
                  <a:buNone/>
                </a:pPr>
                <a:r>
                  <a:rPr lang="en-US" dirty="0"/>
                  <a:t>Total supply that should be design of </a:t>
                </a:r>
                <a:r>
                  <a:rPr lang="en-US" dirty="0" err="1"/>
                  <a:t>Koferdan</a:t>
                </a:r>
                <a:r>
                  <a:rPr lang="en-US" dirty="0"/>
                  <a:t> water network on it = 141*15159 = 2140451 L/Day = 2140.45 m³/day  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3" y="2160589"/>
                <a:ext cx="9342429" cy="3880773"/>
              </a:xfrm>
              <a:blipFill rotWithShape="0">
                <a:blip r:embed="rId2"/>
                <a:stretch>
                  <a:fillRect l="-522" t="-1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572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Calligraphy" panose="03010101010101010101" pitchFamily="66" charset="0"/>
              </a:rPr>
              <a:t>Model of WDN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48" y="1725770"/>
            <a:ext cx="8809149" cy="4765182"/>
          </a:xfrm>
        </p:spPr>
      </p:pic>
    </p:spTree>
    <p:extLst>
      <p:ext uri="{BB962C8B-B14F-4D97-AF65-F5344CB8AC3E}">
        <p14:creationId xmlns:p14="http://schemas.microsoft.com/office/powerpoint/2010/main" val="25069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>
                <a:latin typeface="Lucida Calligraphy" panose="03010101010101010101" pitchFamily="66" charset="0"/>
              </a:rPr>
              <a:t>WDN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6068" y="2215167"/>
            <a:ext cx="7856112" cy="285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52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Calligraphy" panose="03010101010101010101" pitchFamily="66" charset="0"/>
              </a:rPr>
              <a:t>Design </a:t>
            </a:r>
            <a:r>
              <a:rPr lang="en-US" dirty="0" err="1">
                <a:latin typeface="Lucida Calligraphy" panose="03010101010101010101" pitchFamily="66" charset="0"/>
              </a:rPr>
              <a:t>Critera</a:t>
            </a:r>
            <a:endParaRPr lang="en-US" dirty="0">
              <a:latin typeface="Lucida Calligraphy" panose="03010101010101010101" pitchFamily="66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828993"/>
              </p:ext>
            </p:extLst>
          </p:nvPr>
        </p:nvGraphicFramePr>
        <p:xfrm>
          <a:off x="677863" y="2160588"/>
          <a:ext cx="859631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pipes / </a:t>
                      </a:r>
                      <a:r>
                        <a:rPr lang="en-US" dirty="0" err="1" smtClean="0"/>
                        <a:t>Criterea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Pressure(mH2O)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Velocity(m/sec)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Ductile iron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20-100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0.1-</a:t>
                      </a:r>
                      <a:r>
                        <a:rPr lang="en-US" baseline="0" dirty="0" smtClean="0"/>
                        <a:t> 3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630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889679"/>
          </a:xfrm>
        </p:spPr>
        <p:txBody>
          <a:bodyPr/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>
                <a:latin typeface="Lucida Calligraphy" panose="03010101010101010101" pitchFamily="66" charset="0"/>
              </a:rPr>
              <a:t>Methodology of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34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412124"/>
            <a:ext cx="8968942" cy="562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Result of Design</a:t>
            </a:r>
            <a:r>
              <a:rPr lang="en-US" b="1" dirty="0"/>
              <a:t>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1- Pumps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28" y="3034785"/>
            <a:ext cx="7550190" cy="334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8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Result of Design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77334" y="1792653"/>
            <a:ext cx="8596668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Pw = </a:t>
            </a:r>
            <a:r>
              <a:rPr lang="en-US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ɤQH</a:t>
            </a:r>
            <a:endParaRPr lang="en-US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Where :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ɤ : Specific weight for water(N/ m³).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Q :  Total flow rate that input to pump (m³/sec).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H : Total head that was added by pump (m).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Pw = (9810 N/ m³)*(3852/24*60*60 m³/sec)*(20m) =8747.25 watt.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Pw  =  8.74725 </a:t>
            </a:r>
            <a:r>
              <a:rPr lang="en-US" altLang="en-US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Kelowatt</a:t>
            </a: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= </a:t>
            </a:r>
            <a:r>
              <a:rPr lang="en-US" altLang="en-US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Poutput</a:t>
            </a: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.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Pinput</a:t>
            </a: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= </a:t>
            </a:r>
            <a:r>
              <a:rPr lang="en-US" altLang="en-US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Poutput</a:t>
            </a: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/µ </a:t>
            </a:r>
            <a:endParaRPr lang="en-US" altLang="en-US" sz="20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Where : 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µ </a:t>
            </a: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: The efficiency of the pump (-)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Pinput</a:t>
            </a: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= 8.74725/0.85 = 10.29 </a:t>
            </a:r>
            <a:r>
              <a:rPr lang="en-US" altLang="en-US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kelowatt</a:t>
            </a: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The power of pump (hp) = 10.29/0.75  = 14 hp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22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Result of Design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below drown illustration  the method of installation the two pump in series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73" y="3137386"/>
            <a:ext cx="8025190" cy="12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2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77334" y="1124755"/>
            <a:ext cx="8596668" cy="13208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cs typeface="Tahoma" panose="020B0604030504040204" pitchFamily="34" charset="0"/>
              </a:rPr>
              <a:t>Objectives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13417" y="2211118"/>
            <a:ext cx="8939675" cy="299194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00000"/>
              </a:lnSpc>
            </a:pPr>
            <a:r>
              <a:rPr lang="en-US" altLang="en-US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the existing water network</a:t>
            </a:r>
            <a:r>
              <a:rPr lang="en-US" altLang="en-US" sz="1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altLang="en-US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the water network in the village</a:t>
            </a:r>
            <a:r>
              <a:rPr lang="en-US" altLang="en-US" sz="1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sz="1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en-US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 wastewater network.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Result of Design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2- </a:t>
            </a:r>
            <a:r>
              <a:rPr lang="en-US" dirty="0" err="1" smtClean="0">
                <a:solidFill>
                  <a:srgbClr val="0070C0"/>
                </a:solidFill>
              </a:rPr>
              <a:t>Preesures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Pressure at maximum demand (6:00am) by using of two pumps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218534297"/>
              </p:ext>
            </p:extLst>
          </p:nvPr>
        </p:nvGraphicFramePr>
        <p:xfrm>
          <a:off x="1030310" y="2922559"/>
          <a:ext cx="8139447" cy="3658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82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Calligraphy" panose="03010101010101010101" pitchFamily="66" charset="0"/>
              </a:rPr>
              <a:t>Result of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Pressure at minimum demand (2:00am) by using of one pump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29871763"/>
              </p:ext>
            </p:extLst>
          </p:nvPr>
        </p:nvGraphicFramePr>
        <p:xfrm>
          <a:off x="1054051" y="2688004"/>
          <a:ext cx="7585656" cy="3583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84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Calligraphy" panose="03010101010101010101" pitchFamily="66" charset="0"/>
              </a:rPr>
              <a:t>Result of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365" y="2197595"/>
            <a:ext cx="8596668" cy="388077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3- </a:t>
            </a:r>
            <a:r>
              <a:rPr lang="en-US" dirty="0" err="1" smtClean="0">
                <a:solidFill>
                  <a:srgbClr val="0070C0"/>
                </a:solidFill>
              </a:rPr>
              <a:t>Velovities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dirty="0" smtClean="0"/>
              <a:t>Velocity at maximum demand (6:00am) by using of two pumps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77342133"/>
              </p:ext>
            </p:extLst>
          </p:nvPr>
        </p:nvGraphicFramePr>
        <p:xfrm>
          <a:off x="780365" y="3014556"/>
          <a:ext cx="7925874" cy="3604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752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Cost of The design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Total cost = (Ʃ Ci*Li) + Cost of two pumps.</a:t>
            </a:r>
          </a:p>
          <a:p>
            <a:pPr marL="0" indent="0">
              <a:buNone/>
            </a:pPr>
            <a:r>
              <a:rPr lang="en-US" dirty="0"/>
              <a:t>Where :</a:t>
            </a:r>
          </a:p>
          <a:p>
            <a:pPr marL="0" indent="0">
              <a:buNone/>
            </a:pPr>
            <a:r>
              <a:rPr lang="en-US" dirty="0"/>
              <a:t>Total cost ($).</a:t>
            </a:r>
          </a:p>
          <a:p>
            <a:pPr marL="0" indent="0">
              <a:buNone/>
            </a:pPr>
            <a:r>
              <a:rPr lang="en-US" dirty="0"/>
              <a:t>Ci : The cost of diameter </a:t>
            </a:r>
            <a:r>
              <a:rPr lang="en-US" dirty="0" err="1"/>
              <a:t>i</a:t>
            </a:r>
            <a:r>
              <a:rPr lang="en-US" dirty="0"/>
              <a:t> (inch) per meter ($/m).</a:t>
            </a:r>
          </a:p>
          <a:p>
            <a:pPr marL="0" indent="0">
              <a:buNone/>
            </a:pPr>
            <a:r>
              <a:rPr lang="en-US" dirty="0"/>
              <a:t>Li : The length of diameter </a:t>
            </a:r>
            <a:r>
              <a:rPr lang="en-US" dirty="0" err="1"/>
              <a:t>i</a:t>
            </a:r>
            <a:r>
              <a:rPr lang="en-US" dirty="0"/>
              <a:t> (m).</a:t>
            </a:r>
          </a:p>
          <a:p>
            <a:pPr marL="0" indent="0">
              <a:buNone/>
            </a:pPr>
            <a:r>
              <a:rPr lang="en-US" dirty="0"/>
              <a:t>In this network was the estimated total cost was 303262 $ .</a:t>
            </a:r>
          </a:p>
          <a:p>
            <a:pPr marL="0" indent="0">
              <a:buNone/>
            </a:pPr>
            <a:r>
              <a:rPr lang="en-US" dirty="0"/>
              <a:t>Cost of one pump (15hp) = 14000$</a:t>
            </a:r>
          </a:p>
          <a:p>
            <a:pPr marL="0" indent="0">
              <a:buNone/>
            </a:pPr>
            <a:r>
              <a:rPr lang="en-US" dirty="0"/>
              <a:t>The total cost = 303626+28000 = 331626 $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03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Lucida Calligraphy" panose="03010101010101010101" pitchFamily="66" charset="0"/>
              </a:rPr>
              <a:t>Design of the  wastewater network</a:t>
            </a:r>
            <a:r>
              <a:rPr lang="en-US" dirty="0">
                <a:latin typeface="Lucida Calligraphy" panose="03010101010101010101" pitchFamily="66" charset="0"/>
              </a:rPr>
              <a:t> </a:t>
            </a:r>
          </a:p>
        </p:txBody>
      </p:sp>
      <p:pic>
        <p:nvPicPr>
          <p:cNvPr id="4" name="Picture 2" descr="Image result for separate wastewater network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073499"/>
            <a:ext cx="8596668" cy="4430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2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24" y="609600"/>
            <a:ext cx="8989453" cy="5432425"/>
          </a:xfrm>
        </p:spPr>
      </p:pic>
    </p:spTree>
    <p:extLst>
      <p:ext uri="{BB962C8B-B14F-4D97-AF65-F5344CB8AC3E}">
        <p14:creationId xmlns:p14="http://schemas.microsoft.com/office/powerpoint/2010/main" val="379102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Calligraphy" panose="03010101010101010101" pitchFamily="66" charset="0"/>
              </a:rPr>
              <a:t>Wastewater generation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Each person in the town will generate about 80% of water consumption(120L/c/day).</a:t>
            </a:r>
          </a:p>
          <a:p>
            <a:pPr marL="0" indent="0">
              <a:buNone/>
            </a:pPr>
            <a:r>
              <a:rPr lang="en-US" dirty="0"/>
              <a:t>Thus , </a:t>
            </a:r>
            <a:r>
              <a:rPr lang="en-US" dirty="0" err="1"/>
              <a:t>Avaerage</a:t>
            </a:r>
            <a:r>
              <a:rPr lang="en-US" dirty="0"/>
              <a:t> wastewater generation = 0.8 * 120 * 15159/ 1000 =  1455.26 m³/day</a:t>
            </a:r>
          </a:p>
          <a:p>
            <a:pPr marL="0" indent="0">
              <a:buNone/>
            </a:pPr>
            <a:r>
              <a:rPr lang="en-US" dirty="0"/>
              <a:t>Peak wastewater generation = Pf * </a:t>
            </a:r>
            <a:r>
              <a:rPr lang="en-US" dirty="0" err="1"/>
              <a:t>Avaearage</a:t>
            </a:r>
            <a:r>
              <a:rPr lang="en-US" dirty="0"/>
              <a:t> wastewater generation</a:t>
            </a:r>
          </a:p>
          <a:p>
            <a:pPr marL="0" indent="0">
              <a:buNone/>
            </a:pPr>
            <a:r>
              <a:rPr lang="en-US" dirty="0"/>
              <a:t>Where : </a:t>
            </a:r>
          </a:p>
          <a:p>
            <a:pPr marL="0" indent="0">
              <a:buNone/>
            </a:pPr>
            <a:r>
              <a:rPr lang="en-US" dirty="0"/>
              <a:t>Pf : Peak factor =  16* {(Population in thousands)^(-1/6)} = 16 * (15159)^(-1/6) = 3.2</a:t>
            </a:r>
          </a:p>
          <a:p>
            <a:pPr marL="0" indent="0">
              <a:buNone/>
            </a:pPr>
            <a:r>
              <a:rPr lang="en-US" dirty="0"/>
              <a:t>Then , Peak wastewater generation for </a:t>
            </a:r>
            <a:r>
              <a:rPr lang="en-US" dirty="0" err="1"/>
              <a:t>koferdan</a:t>
            </a:r>
            <a:r>
              <a:rPr lang="en-US" dirty="0"/>
              <a:t> town = 3 * 1455.26 = 4365.75 m³/day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74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Calligraphy" panose="03010101010101010101" pitchFamily="66" charset="0"/>
              </a:rPr>
              <a:t>Design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	The velocity : (0.6 – 3 m/sec)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  </a:t>
            </a:r>
            <a:r>
              <a:rPr lang="en-US" dirty="0" smtClean="0"/>
              <a:t>The </a:t>
            </a:r>
            <a:r>
              <a:rPr lang="en-US" dirty="0"/>
              <a:t>cover </a:t>
            </a:r>
            <a:r>
              <a:rPr lang="en-US" dirty="0" smtClean="0"/>
              <a:t>: (1-5m)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The slope </a:t>
            </a:r>
            <a:r>
              <a:rPr lang="en-US" dirty="0" smtClean="0"/>
              <a:t> : (1-15%)</a:t>
            </a:r>
          </a:p>
          <a:p>
            <a:endParaRPr lang="en-US" dirty="0"/>
          </a:p>
          <a:p>
            <a:r>
              <a:rPr lang="en-US" dirty="0"/>
              <a:t> The distance between manholes are </a:t>
            </a:r>
            <a:r>
              <a:rPr lang="en-US" b="1" dirty="0"/>
              <a:t>(30-50 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74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Calligraphy" panose="03010101010101010101" pitchFamily="66" charset="0"/>
              </a:rPr>
              <a:t>Design constrain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490887"/>
            <a:ext cx="5285584" cy="282353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50" y="1490887"/>
            <a:ext cx="5131157" cy="282353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126" y="4314423"/>
            <a:ext cx="5943600" cy="242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 txBox="1">
            <a:spLocks/>
          </p:cNvSpPr>
          <p:nvPr/>
        </p:nvSpPr>
        <p:spPr bwMode="auto">
          <a:xfrm>
            <a:off x="1294356" y="3058689"/>
            <a:ext cx="7800324" cy="1105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None/>
            </a:pPr>
            <a:r>
              <a:rPr lang="en-US" altLang="en-US" sz="4000" dirty="0">
                <a:solidFill>
                  <a:schemeClr val="accent1"/>
                </a:solidFill>
                <a:latin typeface="Lucida Calligraphy" panose="03010101010101010101" pitchFamily="66" charset="0"/>
                <a:ea typeface="+mj-ea"/>
                <a:cs typeface="+mj-cs"/>
              </a:rPr>
              <a:t>MODELING</a:t>
            </a:r>
            <a:r>
              <a:rPr lang="ar-SA" altLang="en-US" sz="4000" dirty="0">
                <a:solidFill>
                  <a:schemeClr val="accent1"/>
                </a:solidFill>
                <a:latin typeface="Lucida Calligraphy" panose="03010101010101010101" pitchFamily="66" charset="0"/>
                <a:ea typeface="+mj-ea"/>
                <a:cs typeface="+mj-cs"/>
              </a:rPr>
              <a:t> </a:t>
            </a:r>
            <a:r>
              <a:rPr lang="en-US" altLang="en-US" sz="4000" dirty="0">
                <a:solidFill>
                  <a:schemeClr val="accent1"/>
                </a:solidFill>
                <a:latin typeface="Lucida Calligraphy" panose="03010101010101010101" pitchFamily="66" charset="0"/>
                <a:ea typeface="+mj-ea"/>
                <a:cs typeface="+mj-cs"/>
              </a:rPr>
              <a:t>AND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6637866" cy="729803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cs typeface="Tahoma" panose="020B0604030504040204" pitchFamily="34" charset="0"/>
              </a:rPr>
              <a:t>Significance of the work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522787" y="1671192"/>
            <a:ext cx="9059096" cy="4072785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supply water at an adequate pressure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flow.</a:t>
            </a:r>
          </a:p>
          <a:p>
            <a:pPr>
              <a:lnSpc>
                <a:spcPct val="150000"/>
              </a:lnSpc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transport sewage through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KAFERDAN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VILLAGE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sewage treatment plants.</a:t>
            </a:r>
          </a:p>
          <a:p>
            <a:pPr algn="l" rtl="0">
              <a:lnSpc>
                <a:spcPct val="15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have an economic design as possible for both networks.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وان 1"/>
          <p:cNvSpPr>
            <a:spLocks noGrp="1"/>
          </p:cNvSpPr>
          <p:nvPr>
            <p:ph type="title"/>
          </p:nvPr>
        </p:nvSpPr>
        <p:spPr>
          <a:xfrm>
            <a:off x="677507" y="152400"/>
            <a:ext cx="8596668" cy="807076"/>
          </a:xfrm>
        </p:spPr>
        <p:txBody>
          <a:bodyPr/>
          <a:lstStyle/>
          <a:p>
            <a:pPr algn="ctr" eaLnBrk="1" hangingPunct="1"/>
            <a:r>
              <a:rPr lang="en-US" altLang="ar-SA" dirty="0">
                <a:solidFill>
                  <a:srgbClr val="FF0000"/>
                </a:solidFill>
                <a:latin typeface="Lucida Calligraphy" panose="03010101010101010101" pitchFamily="66" charset="0"/>
                <a:cs typeface="Tahoma" panose="020B0604030504040204" pitchFamily="34" charset="0"/>
              </a:rPr>
              <a:t>Methodology</a:t>
            </a:r>
            <a:r>
              <a:rPr lang="en-US" altLang="ar-SA" dirty="0" smtClean="0">
                <a:solidFill>
                  <a:srgbClr val="FF0000"/>
                </a:solidFill>
              </a:rPr>
              <a:t> </a:t>
            </a:r>
            <a:endParaRPr lang="ar-SA" altLang="ar-SA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 descr="D:\Ahmad\Graduation project\Report\Sewer\Charts\methodolgy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87503" y="959476"/>
            <a:ext cx="7386011" cy="5539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>
                <a:solidFill>
                  <a:schemeClr val="accent1">
                    <a:lumMod val="75000"/>
                  </a:schemeClr>
                </a:solidFill>
                <a:latin typeface="Lucida Calligraphy" panose="03010101010101010101" pitchFamily="66" charset="0"/>
              </a:rPr>
              <a:t>Methodology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&amp; Connecting Manhole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ar-SA" dirty="0" smtClean="0"/>
              <a:t> </a:t>
            </a:r>
            <a:r>
              <a:rPr lang="en-US" dirty="0"/>
              <a:t>Before starting the design we should consider that the manholes must be located at the roads networks wherever there is:</a:t>
            </a:r>
          </a:p>
          <a:p>
            <a:pPr marL="0" indent="0">
              <a:buNone/>
            </a:pPr>
            <a:r>
              <a:rPr lang="en-US" dirty="0" smtClean="0"/>
              <a:t>1- An </a:t>
            </a:r>
            <a:r>
              <a:rPr lang="en-US" dirty="0"/>
              <a:t>intersection.</a:t>
            </a:r>
          </a:p>
          <a:p>
            <a:pPr marL="0" indent="0">
              <a:buNone/>
            </a:pPr>
            <a:r>
              <a:rPr lang="en-US" dirty="0" smtClean="0"/>
              <a:t>2- Change </a:t>
            </a:r>
            <a:r>
              <a:rPr lang="en-US" dirty="0"/>
              <a:t>in slop.</a:t>
            </a:r>
          </a:p>
          <a:p>
            <a:pPr marL="0" indent="0">
              <a:buNone/>
            </a:pPr>
            <a:r>
              <a:rPr lang="en-US" dirty="0" smtClean="0"/>
              <a:t>3- Change </a:t>
            </a:r>
            <a:r>
              <a:rPr lang="en-US" dirty="0"/>
              <a:t>in direction.</a:t>
            </a:r>
          </a:p>
          <a:p>
            <a:pPr marL="0" indent="0">
              <a:buNone/>
            </a:pPr>
            <a:r>
              <a:rPr lang="en-US" dirty="0" smtClean="0"/>
              <a:t>4- Maximum </a:t>
            </a:r>
            <a:r>
              <a:rPr lang="en-US" dirty="0"/>
              <a:t>distance of (30-50) 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2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00593" cy="9632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Choosing </a:t>
            </a:r>
            <a:r>
              <a:rPr lang="en-CA" dirty="0"/>
              <a:t>the PVC conduits</a:t>
            </a:r>
            <a:endParaRPr lang="en-US" dirty="0"/>
          </a:p>
        </p:txBody>
      </p:sp>
      <p:pic>
        <p:nvPicPr>
          <p:cNvPr id="7" name="Content Placeholder 3" descr="C:\Users\EX4T\Desktop\Graduation project\Report\WWCN\Why We choose PVC.bmp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77863" y="2060619"/>
            <a:ext cx="8596312" cy="412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398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1668"/>
            <a:ext cx="8596668" cy="178873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Model of the wastewater network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96" y="1783256"/>
            <a:ext cx="8345206" cy="4591786"/>
          </a:xfrm>
        </p:spPr>
      </p:pic>
      <p:sp>
        <p:nvSpPr>
          <p:cNvPr id="7" name="Down Arrow 6"/>
          <p:cNvSpPr/>
          <p:nvPr/>
        </p:nvSpPr>
        <p:spPr>
          <a:xfrm>
            <a:off x="6207616" y="1783256"/>
            <a:ext cx="270456" cy="5552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700593" cy="9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0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267" y="1167865"/>
            <a:ext cx="1009807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 on manholes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 the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 of catchment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each manhole using </a:t>
            </a:r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ArcHydro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Tool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find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load for each manhole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follows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20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15159 capita/7328000 m²  = 0.002 capita/ m² </a:t>
            </a:r>
          </a:p>
          <a:p>
            <a:pPr>
              <a:lnSpc>
                <a:spcPct val="20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0.002* area of each part = number of persons in each part(q˳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was produced from each part = (120L/c/d * q˳* 3 * 0.8) + (120* q˳* 0.8 * 0.2)</a:t>
            </a:r>
          </a:p>
          <a:p>
            <a:pPr>
              <a:lnSpc>
                <a:spcPct val="200000"/>
              </a:lnSpc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00593" cy="9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5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01004" y="2885435"/>
            <a:ext cx="59330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Results And Discussion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Lucida Calligraphy" panose="03010101010101010101" pitchFamily="66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7603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2449" y="386834"/>
            <a:ext cx="31624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Velocity (m/s)</a:t>
            </a:r>
            <a:endParaRPr lang="en-CA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69" y="1835784"/>
            <a:ext cx="8950817" cy="447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2449" y="386834"/>
            <a:ext cx="1935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Slope (%)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9" y="1352282"/>
            <a:ext cx="8661855" cy="502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3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2449" y="386834"/>
            <a:ext cx="1935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 (m)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9" y="1326525"/>
            <a:ext cx="8405351" cy="473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01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2449" y="386834"/>
            <a:ext cx="1935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Profile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32" y="1285874"/>
            <a:ext cx="9105363" cy="475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0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عنوان 1"/>
          <p:cNvSpPr txBox="1">
            <a:spLocks/>
          </p:cNvSpPr>
          <p:nvPr/>
        </p:nvSpPr>
        <p:spPr bwMode="auto">
          <a:xfrm>
            <a:off x="789994" y="741363"/>
            <a:ext cx="3357003" cy="70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ar-SA" sz="3600" dirty="0" smtClean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Study </a:t>
            </a:r>
            <a:r>
              <a:rPr lang="en-US" altLang="ar-SA" sz="3600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area </a:t>
            </a:r>
            <a:endParaRPr lang="ar-SA" altLang="ar-SA" sz="3600" dirty="0">
              <a:solidFill>
                <a:schemeClr val="accent2">
                  <a:lumMod val="75000"/>
                </a:schemeClr>
              </a:solidFill>
              <a:latin typeface="Lucida Calligraphy" panose="03010101010101010101" pitchFamily="66" charset="0"/>
              <a:ea typeface="+mj-ea"/>
            </a:endParaRPr>
          </a:p>
        </p:txBody>
      </p:sp>
      <p:pic>
        <p:nvPicPr>
          <p:cNvPr id="5" name="Content Placeholder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49" y="1596981"/>
            <a:ext cx="10277341" cy="4648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Lucida Calligraphy" panose="03010101010101010101" pitchFamily="66" charset="0"/>
              </a:rPr>
              <a:t>The proposed location for Wastewater Treatment Plant</a:t>
            </a:r>
            <a:endParaRPr lang="en-US" dirty="0">
              <a:latin typeface="Lucida Calligraphy" panose="03010101010101010101" pitchFamily="66" charset="0"/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61" y="2014113"/>
            <a:ext cx="9556123" cy="460082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054828" y="3670479"/>
            <a:ext cx="1841679" cy="11462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Location of WWTP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01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7721" y="1553688"/>
            <a:ext cx="96630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After the end of design process we got the following conclusions:</a:t>
            </a:r>
            <a:endParaRPr lang="en-CA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majority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diameter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water pipes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1.3, 2,3,4,6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8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inch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2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water pipe material is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ductile iron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2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sewer conduit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material is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PVC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because it's easy to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site.</a:t>
            </a:r>
            <a:endParaRPr lang="en-CA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Most sewer network conduits diameters are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8,10,12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inch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CA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ArcHydro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tools save a lot of time in calculates loads.</a:t>
            </a:r>
            <a:endParaRPr lang="en-CA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1896" y="579037"/>
            <a:ext cx="6737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>Conclusions </a:t>
            </a:r>
            <a:endParaRPr lang="en-CA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545" y="4794828"/>
            <a:ext cx="2838102" cy="114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1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6895" y="529206"/>
            <a:ext cx="94060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Recommendations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Lucida Calligraphy" panose="03010101010101010101" pitchFamily="66" charset="0"/>
              <a:ea typeface="+mj-ea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3" y="1381991"/>
            <a:ext cx="9235593" cy="4659371"/>
          </a:xfr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periodic maintenance should be done and the damaged parts should be replaced.</a:t>
            </a:r>
            <a:endParaRPr lang="en-C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treatment plant is considered as a feasible project.</a:t>
            </a:r>
          </a:p>
          <a:p>
            <a:pPr lvl="0"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Suitable space between water pipes and wastewater pipes must be achieved (water pipes must be above wastewater pipes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ar-S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772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402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3487" y="624130"/>
            <a:ext cx="8770513" cy="496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" panose="05000000000000000000" pitchFamily="2" charset="2"/>
              <a:buChar char="v"/>
            </a:pPr>
            <a:r>
              <a:rPr lang="en-US" alt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and land use:</a:t>
            </a:r>
          </a:p>
          <a:p>
            <a:pPr lvl="0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</a:pPr>
            <a:endParaRPr lang="en-US" altLang="en-US" sz="3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defTabSz="457200" eaLnBrk="1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present population is 6400 persons.</a:t>
            </a:r>
          </a:p>
          <a:p>
            <a:pPr marL="342900" lvl="0" indent="-342900" defTabSz="457200" eaLnBrk="1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area is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approximately 7330 </a:t>
            </a:r>
            <a:r>
              <a:rPr lang="en-US" altLang="en-US" sz="2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donum</a:t>
            </a:r>
            <a:r>
              <a:rPr lang="en-US" alt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defTabSz="457200" eaLnBrk="1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lang="en-US" altLang="en-US" sz="2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Kaferdan</a:t>
            </a:r>
            <a:r>
              <a:rPr lang="en-US" alt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village is a flat land,  The ground surface in the village varies from 100 m to 190 m (A.M.S.L).</a:t>
            </a:r>
            <a:r>
              <a:rPr lang="en-US" altLang="en-US" sz="3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3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altLang="ar-SA" sz="3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3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Data </a:t>
            </a:r>
            <a:r>
              <a:rPr lang="en-US" sz="2400" dirty="0" smtClean="0"/>
              <a:t>Collection: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Contour, Houses, roads, Boundary, aerial photo and amount of consumption water for each consumer,… etc. manhole, conduits, road contour and outfall for the village.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endParaRPr lang="en-US" alt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8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Questionnaire analysis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err="1"/>
              <a:t>avaerage</a:t>
            </a:r>
            <a:r>
              <a:rPr lang="en-US" sz="3200" dirty="0"/>
              <a:t> consumption </a:t>
            </a:r>
            <a:r>
              <a:rPr lang="en-US" sz="3200" dirty="0" smtClean="0"/>
              <a:t>water</a:t>
            </a:r>
            <a:r>
              <a:rPr lang="en-US" sz="3200" dirty="0"/>
              <a:t> </a:t>
            </a:r>
            <a:endParaRPr lang="en-US" sz="32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/>
              <a:t>Average family size = 5.9 </a:t>
            </a:r>
            <a:r>
              <a:rPr lang="en-US" sz="2000" dirty="0" smtClean="0"/>
              <a:t>capita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Average </a:t>
            </a:r>
            <a:r>
              <a:rPr lang="en-US" sz="2000" dirty="0"/>
              <a:t>consumption = 11.9 </a:t>
            </a:r>
            <a:r>
              <a:rPr lang="en-US" sz="2000" dirty="0" smtClean="0"/>
              <a:t>m³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So </a:t>
            </a:r>
            <a:r>
              <a:rPr lang="en-US" sz="2000" dirty="0"/>
              <a:t>the water consumption = (11.9*1000)/(30*5.9</a:t>
            </a:r>
            <a:r>
              <a:rPr lang="en-US" sz="2000" dirty="0" smtClean="0"/>
              <a:t>)= 67.2 </a:t>
            </a:r>
            <a:r>
              <a:rPr lang="en-US" sz="2000" dirty="0"/>
              <a:t>L/C/day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87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2" y="609600"/>
            <a:ext cx="8796270" cy="487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11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3210</TotalTime>
  <Words>1037</Words>
  <Application>Microsoft Office PowerPoint</Application>
  <PresentationFormat>Widescreen</PresentationFormat>
  <Paragraphs>200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7" baseType="lpstr">
      <vt:lpstr>Arial</vt:lpstr>
      <vt:lpstr>Calibri</vt:lpstr>
      <vt:lpstr>Cambria Math</vt:lpstr>
      <vt:lpstr>Century Gothic</vt:lpstr>
      <vt:lpstr>Constantia</vt:lpstr>
      <vt:lpstr>Lucida Calligraphy</vt:lpstr>
      <vt:lpstr>Lucida Handwriting</vt:lpstr>
      <vt:lpstr>Symbol</vt:lpstr>
      <vt:lpstr>Tahoma</vt:lpstr>
      <vt:lpstr>Times New Roman</vt:lpstr>
      <vt:lpstr>Trebuchet MS</vt:lpstr>
      <vt:lpstr>Wingdings</vt:lpstr>
      <vt:lpstr>Wingdings 3</vt:lpstr>
      <vt:lpstr>Facet</vt:lpstr>
      <vt:lpstr>An-Najah National University Faculty Of Engineering Civil Engineering Department Graduation Project II</vt:lpstr>
      <vt:lpstr>Outline:</vt:lpstr>
      <vt:lpstr>Objectives</vt:lpstr>
      <vt:lpstr>Significance of the work</vt:lpstr>
      <vt:lpstr>PowerPoint Presentation</vt:lpstr>
      <vt:lpstr>PowerPoint Presentation</vt:lpstr>
      <vt:lpstr>PowerPoint Presentation</vt:lpstr>
      <vt:lpstr>Questionnaire analysis </vt:lpstr>
      <vt:lpstr>PowerPoint Presentation</vt:lpstr>
      <vt:lpstr>PowerPoint Presentation</vt:lpstr>
      <vt:lpstr>Modeling of WDN</vt:lpstr>
      <vt:lpstr>Modeling of WDN</vt:lpstr>
      <vt:lpstr>WDN</vt:lpstr>
      <vt:lpstr>WDN</vt:lpstr>
      <vt:lpstr>Result of analysis of WDN</vt:lpstr>
      <vt:lpstr>Result of analysis of WDN</vt:lpstr>
      <vt:lpstr>   Redesign of WDN</vt:lpstr>
      <vt:lpstr>Data of future population</vt:lpstr>
      <vt:lpstr>PowerPoint Presentation</vt:lpstr>
      <vt:lpstr>Data of future population</vt:lpstr>
      <vt:lpstr>Data of the supply </vt:lpstr>
      <vt:lpstr>Model of WDN</vt:lpstr>
      <vt:lpstr>WDN </vt:lpstr>
      <vt:lpstr>Design Critera</vt:lpstr>
      <vt:lpstr>   Methodology of Design</vt:lpstr>
      <vt:lpstr>PowerPoint Presentation</vt:lpstr>
      <vt:lpstr>Result of Design  </vt:lpstr>
      <vt:lpstr>Result of Design  </vt:lpstr>
      <vt:lpstr>Result of Design  </vt:lpstr>
      <vt:lpstr>Result of Design  </vt:lpstr>
      <vt:lpstr>Result of Design</vt:lpstr>
      <vt:lpstr>Result of Design</vt:lpstr>
      <vt:lpstr>Cost of The design </vt:lpstr>
      <vt:lpstr>Design of the  wastewater network </vt:lpstr>
      <vt:lpstr>PowerPoint Presentation</vt:lpstr>
      <vt:lpstr>Wastewater generation</vt:lpstr>
      <vt:lpstr>Design criteria</vt:lpstr>
      <vt:lpstr>Design constrain</vt:lpstr>
      <vt:lpstr>PowerPoint Presentation</vt:lpstr>
      <vt:lpstr>Methodology </vt:lpstr>
      <vt:lpstr>Methodology</vt:lpstr>
      <vt:lpstr> Choosing the PVC conduits</vt:lpstr>
      <vt:lpstr>  Model of the wastewater network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proposed location for Wastewater Treatment Plant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network challenges and manageable solution in Zababdeh village Dr. Abdelhaleem Khader</dc:title>
  <dc:creator>Anas Awwad</dc:creator>
  <cp:lastModifiedBy>Windows User</cp:lastModifiedBy>
  <cp:revision>173</cp:revision>
  <dcterms:created xsi:type="dcterms:W3CDTF">2015-12-18T15:21:00Z</dcterms:created>
  <dcterms:modified xsi:type="dcterms:W3CDTF">2017-05-24T09:43:41Z</dcterms:modified>
</cp:coreProperties>
</file>