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57"/>
  </p:notesMasterIdLst>
  <p:sldIdLst>
    <p:sldId id="256" r:id="rId2"/>
    <p:sldId id="535" r:id="rId3"/>
    <p:sldId id="536" r:id="rId4"/>
    <p:sldId id="537" r:id="rId5"/>
    <p:sldId id="558" r:id="rId6"/>
    <p:sldId id="556" r:id="rId7"/>
    <p:sldId id="505" r:id="rId8"/>
    <p:sldId id="484" r:id="rId9"/>
    <p:sldId id="485" r:id="rId10"/>
    <p:sldId id="487" r:id="rId11"/>
    <p:sldId id="513" r:id="rId12"/>
    <p:sldId id="511" r:id="rId13"/>
    <p:sldId id="512" r:id="rId14"/>
    <p:sldId id="488" r:id="rId15"/>
    <p:sldId id="489" r:id="rId16"/>
    <p:sldId id="506" r:id="rId17"/>
    <p:sldId id="496" r:id="rId18"/>
    <p:sldId id="507" r:id="rId19"/>
    <p:sldId id="508" r:id="rId20"/>
    <p:sldId id="509" r:id="rId21"/>
    <p:sldId id="510" r:id="rId22"/>
    <p:sldId id="501" r:id="rId23"/>
    <p:sldId id="503" r:id="rId24"/>
    <p:sldId id="539" r:id="rId25"/>
    <p:sldId id="540" r:id="rId26"/>
    <p:sldId id="541" r:id="rId27"/>
    <p:sldId id="542" r:id="rId28"/>
    <p:sldId id="543" r:id="rId29"/>
    <p:sldId id="544" r:id="rId30"/>
    <p:sldId id="545" r:id="rId31"/>
    <p:sldId id="546" r:id="rId32"/>
    <p:sldId id="547" r:id="rId33"/>
    <p:sldId id="549" r:id="rId34"/>
    <p:sldId id="550" r:id="rId35"/>
    <p:sldId id="551" r:id="rId36"/>
    <p:sldId id="552" r:id="rId37"/>
    <p:sldId id="553" r:id="rId38"/>
    <p:sldId id="468" r:id="rId39"/>
    <p:sldId id="514" r:id="rId40"/>
    <p:sldId id="516" r:id="rId41"/>
    <p:sldId id="517" r:id="rId42"/>
    <p:sldId id="518" r:id="rId43"/>
    <p:sldId id="519" r:id="rId44"/>
    <p:sldId id="555" r:id="rId45"/>
    <p:sldId id="520" r:id="rId46"/>
    <p:sldId id="522" r:id="rId47"/>
    <p:sldId id="523" r:id="rId48"/>
    <p:sldId id="524" r:id="rId49"/>
    <p:sldId id="525" r:id="rId50"/>
    <p:sldId id="527" r:id="rId51"/>
    <p:sldId id="529" r:id="rId52"/>
    <p:sldId id="528" r:id="rId53"/>
    <p:sldId id="531" r:id="rId54"/>
    <p:sldId id="557" r:id="rId55"/>
    <p:sldId id="534" r:id="rId56"/>
  </p:sldIdLst>
  <p:sldSz cx="12188825" cy="7772400"/>
  <p:notesSz cx="9144000" cy="6858000"/>
  <p:defaultTextStyle>
    <a:defPPr>
      <a:defRPr lang="en-US"/>
    </a:defPPr>
    <a:lvl1pPr marL="0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9534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39068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708602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78136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47670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417204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86738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556272" algn="l" defTabSz="113906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FFFF"/>
    <a:srgbClr val="FF0066"/>
    <a:srgbClr val="F50B3D"/>
    <a:srgbClr val="0099FF"/>
    <a:srgbClr val="FF7C80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2" autoAdjust="0"/>
    <p:restoredTop sz="98224" autoAdjust="0"/>
  </p:normalViewPr>
  <p:slideViewPr>
    <p:cSldViewPr>
      <p:cViewPr>
        <p:scale>
          <a:sx n="78" d="100"/>
          <a:sy n="78" d="100"/>
        </p:scale>
        <p:origin x="-108" y="-492"/>
      </p:cViewPr>
      <p:guideLst>
        <p:guide orient="horz" pos="244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8A482-6217-4690-B471-A3D9EEE5107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E3ABA0-4636-4D78-B215-7B7ECA986B7F}">
      <dgm:prSet phldrT="[Text]" custT="1"/>
      <dgm:spPr/>
      <dgm:t>
        <a:bodyPr/>
        <a:lstStyle/>
        <a:p>
          <a:r>
            <a:rPr lang="en-US" sz="2800" dirty="0" smtClean="0"/>
            <a:t>Introduction</a:t>
          </a:r>
          <a:endParaRPr lang="en-US" sz="2800" dirty="0"/>
        </a:p>
      </dgm:t>
    </dgm:pt>
    <dgm:pt modelId="{EC40C864-A6D2-4FD8-9AD1-790667FE4382}" type="parTrans" cxnId="{0E7818FA-E83D-4ED3-8559-76939A2B0579}">
      <dgm:prSet/>
      <dgm:spPr/>
      <dgm:t>
        <a:bodyPr/>
        <a:lstStyle/>
        <a:p>
          <a:endParaRPr lang="en-US" sz="3200"/>
        </a:p>
      </dgm:t>
    </dgm:pt>
    <dgm:pt modelId="{C8CFF1AB-1E7A-4A86-A378-2E99B5171CFA}" type="sibTrans" cxnId="{0E7818FA-E83D-4ED3-8559-76939A2B0579}">
      <dgm:prSet/>
      <dgm:spPr/>
      <dgm:t>
        <a:bodyPr/>
        <a:lstStyle/>
        <a:p>
          <a:endParaRPr lang="en-US" sz="3200"/>
        </a:p>
      </dgm:t>
    </dgm:pt>
    <dgm:pt modelId="{10DAFD83-B7F4-423E-9A61-966A07784D3F}">
      <dgm:prSet phldrT="[Text]" custT="1"/>
      <dgm:spPr/>
      <dgm:t>
        <a:bodyPr/>
        <a:lstStyle/>
        <a:p>
          <a:r>
            <a:rPr lang="en-US" sz="2800" dirty="0" smtClean="0"/>
            <a:t>Objectives</a:t>
          </a:r>
          <a:endParaRPr lang="en-US" sz="2800" dirty="0"/>
        </a:p>
      </dgm:t>
    </dgm:pt>
    <dgm:pt modelId="{773F67C6-D725-4CA5-A250-3BCC855B1E9C}" type="parTrans" cxnId="{7F445AEC-FD4D-46CC-90FA-C99A874F9DA8}">
      <dgm:prSet/>
      <dgm:spPr/>
      <dgm:t>
        <a:bodyPr/>
        <a:lstStyle/>
        <a:p>
          <a:endParaRPr lang="en-US" sz="3200"/>
        </a:p>
      </dgm:t>
    </dgm:pt>
    <dgm:pt modelId="{2B2E5621-9A25-4C93-A39B-990FC760A1EC}" type="sibTrans" cxnId="{7F445AEC-FD4D-46CC-90FA-C99A874F9DA8}">
      <dgm:prSet/>
      <dgm:spPr/>
      <dgm:t>
        <a:bodyPr/>
        <a:lstStyle/>
        <a:p>
          <a:endParaRPr lang="en-US" sz="3200"/>
        </a:p>
      </dgm:t>
    </dgm:pt>
    <dgm:pt modelId="{7F3BBEEE-CF74-448F-A6E8-B8281F378869}">
      <dgm:prSet phldrT="[Text]" custT="1"/>
      <dgm:spPr/>
      <dgm:t>
        <a:bodyPr/>
        <a:lstStyle/>
        <a:p>
          <a:r>
            <a:rPr lang="en-US" sz="2800" dirty="0" smtClean="0"/>
            <a:t>Methodology</a:t>
          </a:r>
        </a:p>
      </dgm:t>
    </dgm:pt>
    <dgm:pt modelId="{EB4670D0-3A59-4F3F-A2DF-6433DF9628B7}" type="parTrans" cxnId="{C9BC629F-F560-4DDD-B1A2-8641A3B9236A}">
      <dgm:prSet/>
      <dgm:spPr/>
      <dgm:t>
        <a:bodyPr/>
        <a:lstStyle/>
        <a:p>
          <a:endParaRPr lang="en-US" sz="3200"/>
        </a:p>
      </dgm:t>
    </dgm:pt>
    <dgm:pt modelId="{2DD1918F-C0A3-4DAB-A594-7126B51B9896}" type="sibTrans" cxnId="{C9BC629F-F560-4DDD-B1A2-8641A3B9236A}">
      <dgm:prSet/>
      <dgm:spPr/>
      <dgm:t>
        <a:bodyPr/>
        <a:lstStyle/>
        <a:p>
          <a:endParaRPr lang="en-US" sz="3200"/>
        </a:p>
      </dgm:t>
    </dgm:pt>
    <dgm:pt modelId="{1F10EEC8-DC10-405D-9342-E59B336C00CC}">
      <dgm:prSet phldrT="[Text]" custT="1"/>
      <dgm:spPr/>
      <dgm:t>
        <a:bodyPr/>
        <a:lstStyle/>
        <a:p>
          <a:r>
            <a:rPr lang="en-US" sz="2800" dirty="0" smtClean="0"/>
            <a:t>Project Design</a:t>
          </a:r>
        </a:p>
      </dgm:t>
    </dgm:pt>
    <dgm:pt modelId="{E1AE5F90-BE7B-4041-8C9D-30B7B2E0E05E}" type="parTrans" cxnId="{ECA08223-51C9-46F1-9D3E-1ECF9702B014}">
      <dgm:prSet/>
      <dgm:spPr/>
      <dgm:t>
        <a:bodyPr/>
        <a:lstStyle/>
        <a:p>
          <a:endParaRPr lang="en-US" sz="3200"/>
        </a:p>
      </dgm:t>
    </dgm:pt>
    <dgm:pt modelId="{9D595128-A8EF-45B1-814E-28F436FB483F}" type="sibTrans" cxnId="{ECA08223-51C9-46F1-9D3E-1ECF9702B014}">
      <dgm:prSet/>
      <dgm:spPr/>
      <dgm:t>
        <a:bodyPr/>
        <a:lstStyle/>
        <a:p>
          <a:endParaRPr lang="en-US" sz="3200"/>
        </a:p>
      </dgm:t>
    </dgm:pt>
    <dgm:pt modelId="{31354623-96E4-4C43-B5AD-865B63A2C004}">
      <dgm:prSet phldrT="[Text]" custT="1"/>
      <dgm:spPr/>
      <dgm:t>
        <a:bodyPr/>
        <a:lstStyle/>
        <a:p>
          <a:r>
            <a:rPr lang="en-US" sz="2800" dirty="0" smtClean="0"/>
            <a:t>Quantity take off.</a:t>
          </a:r>
        </a:p>
      </dgm:t>
    </dgm:pt>
    <dgm:pt modelId="{652D7FE8-721F-42B8-B496-1DBE050E2570}" type="parTrans" cxnId="{D3FEAE5B-1C86-41DA-8939-A8C784A06F03}">
      <dgm:prSet/>
      <dgm:spPr/>
      <dgm:t>
        <a:bodyPr/>
        <a:lstStyle/>
        <a:p>
          <a:endParaRPr lang="en-US" sz="3200"/>
        </a:p>
      </dgm:t>
    </dgm:pt>
    <dgm:pt modelId="{0704584E-539B-4F9D-9604-ABCCE350C37D}" type="sibTrans" cxnId="{D3FEAE5B-1C86-41DA-8939-A8C784A06F03}">
      <dgm:prSet/>
      <dgm:spPr/>
      <dgm:t>
        <a:bodyPr/>
        <a:lstStyle/>
        <a:p>
          <a:endParaRPr lang="en-US" sz="3200"/>
        </a:p>
      </dgm:t>
    </dgm:pt>
    <dgm:pt modelId="{7F7A4785-0109-417C-9D95-54CEA3B9FF11}">
      <dgm:prSet phldrT="[Text]" custT="1"/>
      <dgm:spPr/>
      <dgm:t>
        <a:bodyPr/>
        <a:lstStyle/>
        <a:p>
          <a:r>
            <a:rPr lang="en-US" sz="2800" dirty="0" smtClean="0"/>
            <a:t>Conclusion</a:t>
          </a:r>
        </a:p>
      </dgm:t>
    </dgm:pt>
    <dgm:pt modelId="{CAD4FD0E-3872-4F38-8F98-E68622933C9F}" type="parTrans" cxnId="{E8C3F2B8-7B92-445F-9926-0B328DACC8C2}">
      <dgm:prSet/>
      <dgm:spPr/>
      <dgm:t>
        <a:bodyPr/>
        <a:lstStyle/>
        <a:p>
          <a:endParaRPr lang="en-US" sz="3200"/>
        </a:p>
      </dgm:t>
    </dgm:pt>
    <dgm:pt modelId="{468CC5E0-16D2-4D80-9A4E-7BD991D6734B}" type="sibTrans" cxnId="{E8C3F2B8-7B92-445F-9926-0B328DACC8C2}">
      <dgm:prSet/>
      <dgm:spPr/>
      <dgm:t>
        <a:bodyPr/>
        <a:lstStyle/>
        <a:p>
          <a:endParaRPr lang="en-US" sz="3200"/>
        </a:p>
      </dgm:t>
    </dgm:pt>
    <dgm:pt modelId="{9BC7B906-81CA-4E8F-BFF9-C693DB12192A}">
      <dgm:prSet phldrT="[Text]" custT="1"/>
      <dgm:spPr/>
      <dgm:t>
        <a:bodyPr/>
        <a:lstStyle/>
        <a:p>
          <a:r>
            <a:rPr lang="en-US" sz="2800" dirty="0" smtClean="0"/>
            <a:t>Site Analysis</a:t>
          </a:r>
        </a:p>
      </dgm:t>
    </dgm:pt>
    <dgm:pt modelId="{459897B5-5FFC-41EB-99DC-16C7541DAAE6}" type="parTrans" cxnId="{51150C9A-54F0-40EE-BFA5-6731CC8D6FFC}">
      <dgm:prSet/>
      <dgm:spPr/>
      <dgm:t>
        <a:bodyPr/>
        <a:lstStyle/>
        <a:p>
          <a:endParaRPr lang="en-US" sz="3200"/>
        </a:p>
      </dgm:t>
    </dgm:pt>
    <dgm:pt modelId="{915187FE-5445-4A41-A7EB-3C9F5386A422}" type="sibTrans" cxnId="{51150C9A-54F0-40EE-BFA5-6731CC8D6FFC}">
      <dgm:prSet/>
      <dgm:spPr/>
      <dgm:t>
        <a:bodyPr/>
        <a:lstStyle/>
        <a:p>
          <a:endParaRPr lang="en-US" sz="3200"/>
        </a:p>
      </dgm:t>
    </dgm:pt>
    <dgm:pt modelId="{88C09DC2-EAA2-485C-B944-707E9E29C0D8}">
      <dgm:prSet phldrT="[Text]" custT="1"/>
      <dgm:spPr/>
      <dgm:t>
        <a:bodyPr/>
        <a:lstStyle/>
        <a:p>
          <a:r>
            <a:rPr lang="en-US" sz="2800" dirty="0" smtClean="0"/>
            <a:t>Architectural  design.</a:t>
          </a:r>
        </a:p>
      </dgm:t>
    </dgm:pt>
    <dgm:pt modelId="{04C6BF4B-7C67-469E-8D46-4D4FFB957265}" type="parTrans" cxnId="{ABBDAF5A-3660-4E81-80ED-1D9E82E2B1AE}">
      <dgm:prSet/>
      <dgm:spPr/>
      <dgm:t>
        <a:bodyPr/>
        <a:lstStyle/>
        <a:p>
          <a:endParaRPr lang="en-US" sz="3200"/>
        </a:p>
      </dgm:t>
    </dgm:pt>
    <dgm:pt modelId="{12DA11D5-4AE8-4DD7-8F1D-DB8FD747EB5A}" type="sibTrans" cxnId="{ABBDAF5A-3660-4E81-80ED-1D9E82E2B1AE}">
      <dgm:prSet/>
      <dgm:spPr/>
      <dgm:t>
        <a:bodyPr/>
        <a:lstStyle/>
        <a:p>
          <a:endParaRPr lang="en-US" sz="3200"/>
        </a:p>
      </dgm:t>
    </dgm:pt>
    <dgm:pt modelId="{E61F2F64-7A81-443D-8DD2-CE02FECEB698}">
      <dgm:prSet phldrT="[Text]" custT="1"/>
      <dgm:spPr/>
      <dgm:t>
        <a:bodyPr/>
        <a:lstStyle/>
        <a:p>
          <a:r>
            <a:rPr lang="en-US" sz="2800" dirty="0" smtClean="0"/>
            <a:t>Structural design</a:t>
          </a:r>
        </a:p>
      </dgm:t>
    </dgm:pt>
    <dgm:pt modelId="{D32D96DE-6B33-4DFE-81A3-63864EEF9400}" type="parTrans" cxnId="{52BB4BED-1872-4B12-98A6-AF4A228C8C48}">
      <dgm:prSet/>
      <dgm:spPr/>
      <dgm:t>
        <a:bodyPr/>
        <a:lstStyle/>
        <a:p>
          <a:endParaRPr lang="en-US" sz="3200"/>
        </a:p>
      </dgm:t>
    </dgm:pt>
    <dgm:pt modelId="{39719BE5-0AF4-42DB-925A-CAD6B6A62354}" type="sibTrans" cxnId="{52BB4BED-1872-4B12-98A6-AF4A228C8C48}">
      <dgm:prSet/>
      <dgm:spPr/>
      <dgm:t>
        <a:bodyPr/>
        <a:lstStyle/>
        <a:p>
          <a:endParaRPr lang="en-US" sz="3200"/>
        </a:p>
      </dgm:t>
    </dgm:pt>
    <dgm:pt modelId="{685ED33F-2372-4E51-8C2C-D1047DFAC8B1}">
      <dgm:prSet phldrT="[Text]" custT="1"/>
      <dgm:spPr/>
      <dgm:t>
        <a:bodyPr/>
        <a:lstStyle/>
        <a:p>
          <a:r>
            <a:rPr lang="en-US" sz="2800" dirty="0" smtClean="0"/>
            <a:t>Electromechanical.</a:t>
          </a:r>
        </a:p>
      </dgm:t>
    </dgm:pt>
    <dgm:pt modelId="{14B1C480-0333-4E59-8E07-AE7518D0A8D4}" type="parTrans" cxnId="{5D342AF0-F92E-45D5-8964-04F6680186D2}">
      <dgm:prSet/>
      <dgm:spPr/>
      <dgm:t>
        <a:bodyPr/>
        <a:lstStyle/>
        <a:p>
          <a:endParaRPr lang="en-US" sz="3200"/>
        </a:p>
      </dgm:t>
    </dgm:pt>
    <dgm:pt modelId="{424E482F-D1CD-4F02-9CEF-503DC73A8DC2}" type="sibTrans" cxnId="{5D342AF0-F92E-45D5-8964-04F6680186D2}">
      <dgm:prSet/>
      <dgm:spPr/>
      <dgm:t>
        <a:bodyPr/>
        <a:lstStyle/>
        <a:p>
          <a:endParaRPr lang="en-US" sz="3200"/>
        </a:p>
      </dgm:t>
    </dgm:pt>
    <dgm:pt modelId="{B90FD418-B1F0-4A82-9C2B-ECCAAFEE6163}">
      <dgm:prSet phldrT="[Text]" custT="1"/>
      <dgm:spPr/>
      <dgm:t>
        <a:bodyPr/>
        <a:lstStyle/>
        <a:p>
          <a:r>
            <a:rPr lang="en-US" sz="2800" dirty="0" smtClean="0"/>
            <a:t>Environmental.</a:t>
          </a:r>
        </a:p>
      </dgm:t>
    </dgm:pt>
    <dgm:pt modelId="{F1D47CB0-3A69-4393-B350-AF60F65EFC49}" type="parTrans" cxnId="{048138BC-6D1D-47C6-987E-D44A5AEAC846}">
      <dgm:prSet/>
      <dgm:spPr/>
      <dgm:t>
        <a:bodyPr/>
        <a:lstStyle/>
        <a:p>
          <a:endParaRPr lang="en-US" sz="3200"/>
        </a:p>
      </dgm:t>
    </dgm:pt>
    <dgm:pt modelId="{784C1FB2-AF80-4598-85D7-5FEC9D836D53}" type="sibTrans" cxnId="{048138BC-6D1D-47C6-987E-D44A5AEAC846}">
      <dgm:prSet/>
      <dgm:spPr/>
      <dgm:t>
        <a:bodyPr/>
        <a:lstStyle/>
        <a:p>
          <a:endParaRPr lang="en-US" sz="3200"/>
        </a:p>
      </dgm:t>
    </dgm:pt>
    <dgm:pt modelId="{8B737FA9-3DA9-4708-BFE4-4D8D1E3E9CB0}" type="pres">
      <dgm:prSet presAssocID="{FB58A482-6217-4690-B471-A3D9EEE5107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169E3C04-60B4-4387-93C8-96C5E9670329}" type="pres">
      <dgm:prSet presAssocID="{A9E3ABA0-4636-4D78-B215-7B7ECA986B7F}" presName="parenttextcomposite" presStyleCnt="0"/>
      <dgm:spPr/>
    </dgm:pt>
    <dgm:pt modelId="{112D4991-9CA5-47EF-A613-344DD930DFB0}" type="pres">
      <dgm:prSet presAssocID="{A9E3ABA0-4636-4D78-B215-7B7ECA986B7F}" presName="parenttext" presStyleLbl="revTx" presStyleIdx="0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8F48A-FD6E-40EA-BD68-8D742582CBD0}" type="pres">
      <dgm:prSet presAssocID="{A9E3ABA0-4636-4D78-B215-7B7ECA986B7F}" presName="parallelogramComposite" presStyleCnt="0"/>
      <dgm:spPr/>
    </dgm:pt>
    <dgm:pt modelId="{69FCAE7C-5457-4EF7-AC84-7F2F0C1A8BCD}" type="pres">
      <dgm:prSet presAssocID="{A9E3ABA0-4636-4D78-B215-7B7ECA986B7F}" presName="parallelogram1" presStyleLbl="alignNode1" presStyleIdx="0" presStyleCnt="77"/>
      <dgm:spPr/>
    </dgm:pt>
    <dgm:pt modelId="{A4B7A4EE-7EF8-451D-866E-5CB6E797BC1A}" type="pres">
      <dgm:prSet presAssocID="{A9E3ABA0-4636-4D78-B215-7B7ECA986B7F}" presName="parallelogram2" presStyleLbl="alignNode1" presStyleIdx="1" presStyleCnt="77"/>
      <dgm:spPr/>
    </dgm:pt>
    <dgm:pt modelId="{E76393A3-68C6-4B8E-B7B1-A27C0BF18FBA}" type="pres">
      <dgm:prSet presAssocID="{A9E3ABA0-4636-4D78-B215-7B7ECA986B7F}" presName="parallelogram3" presStyleLbl="alignNode1" presStyleIdx="2" presStyleCnt="77"/>
      <dgm:spPr/>
    </dgm:pt>
    <dgm:pt modelId="{F325CE28-88D7-4A2C-BD53-F53A98143966}" type="pres">
      <dgm:prSet presAssocID="{A9E3ABA0-4636-4D78-B215-7B7ECA986B7F}" presName="parallelogram4" presStyleLbl="alignNode1" presStyleIdx="3" presStyleCnt="77"/>
      <dgm:spPr/>
    </dgm:pt>
    <dgm:pt modelId="{C2F06280-6630-4B0E-AF77-ECB6B3ACD01C}" type="pres">
      <dgm:prSet presAssocID="{A9E3ABA0-4636-4D78-B215-7B7ECA986B7F}" presName="parallelogram5" presStyleLbl="alignNode1" presStyleIdx="4" presStyleCnt="77"/>
      <dgm:spPr/>
    </dgm:pt>
    <dgm:pt modelId="{1E109409-3132-44EF-8AB5-8E6B2A800295}" type="pres">
      <dgm:prSet presAssocID="{A9E3ABA0-4636-4D78-B215-7B7ECA986B7F}" presName="parallelogram6" presStyleLbl="alignNode1" presStyleIdx="5" presStyleCnt="77"/>
      <dgm:spPr/>
    </dgm:pt>
    <dgm:pt modelId="{094B96FA-C087-4CC2-A198-6E480A4F3809}" type="pres">
      <dgm:prSet presAssocID="{A9E3ABA0-4636-4D78-B215-7B7ECA986B7F}" presName="parallelogram7" presStyleLbl="alignNode1" presStyleIdx="6" presStyleCnt="77"/>
      <dgm:spPr/>
    </dgm:pt>
    <dgm:pt modelId="{3890EF8E-B844-4C47-973E-15A94144230C}" type="pres">
      <dgm:prSet presAssocID="{C8CFF1AB-1E7A-4A86-A378-2E99B5171CFA}" presName="sibTrans" presStyleCnt="0"/>
      <dgm:spPr/>
    </dgm:pt>
    <dgm:pt modelId="{78CBF44B-08B4-4EE9-AD11-0EA7F0799110}" type="pres">
      <dgm:prSet presAssocID="{10DAFD83-B7F4-423E-9A61-966A07784D3F}" presName="parenttextcomposite" presStyleCnt="0"/>
      <dgm:spPr/>
    </dgm:pt>
    <dgm:pt modelId="{B4F2EE48-97B4-47C0-8D8D-3855295578BB}" type="pres">
      <dgm:prSet presAssocID="{10DAFD83-B7F4-423E-9A61-966A07784D3F}" presName="parenttext" presStyleLbl="revTx" presStyleIdx="1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D330C-F684-4CD8-BAB5-C20A3EC11831}" type="pres">
      <dgm:prSet presAssocID="{10DAFD83-B7F4-423E-9A61-966A07784D3F}" presName="parallelogramComposite" presStyleCnt="0"/>
      <dgm:spPr/>
    </dgm:pt>
    <dgm:pt modelId="{FDA7717D-A231-453E-9622-C45F9424AF14}" type="pres">
      <dgm:prSet presAssocID="{10DAFD83-B7F4-423E-9A61-966A07784D3F}" presName="parallelogram1" presStyleLbl="alignNode1" presStyleIdx="7" presStyleCnt="77"/>
      <dgm:spPr/>
    </dgm:pt>
    <dgm:pt modelId="{95F7B1F1-CD73-44B5-B2F9-C6E39B13DDB1}" type="pres">
      <dgm:prSet presAssocID="{10DAFD83-B7F4-423E-9A61-966A07784D3F}" presName="parallelogram2" presStyleLbl="alignNode1" presStyleIdx="8" presStyleCnt="77"/>
      <dgm:spPr/>
    </dgm:pt>
    <dgm:pt modelId="{B266CA69-1183-4D12-9A84-2FFCDD75A55D}" type="pres">
      <dgm:prSet presAssocID="{10DAFD83-B7F4-423E-9A61-966A07784D3F}" presName="parallelogram3" presStyleLbl="alignNode1" presStyleIdx="9" presStyleCnt="77"/>
      <dgm:spPr/>
    </dgm:pt>
    <dgm:pt modelId="{6D249F79-744E-419E-84EF-38470E0D4468}" type="pres">
      <dgm:prSet presAssocID="{10DAFD83-B7F4-423E-9A61-966A07784D3F}" presName="parallelogram4" presStyleLbl="alignNode1" presStyleIdx="10" presStyleCnt="77"/>
      <dgm:spPr/>
    </dgm:pt>
    <dgm:pt modelId="{BF44B50D-6C62-4CA3-B5FC-CF7B5BB8CE23}" type="pres">
      <dgm:prSet presAssocID="{10DAFD83-B7F4-423E-9A61-966A07784D3F}" presName="parallelogram5" presStyleLbl="alignNode1" presStyleIdx="11" presStyleCnt="77"/>
      <dgm:spPr/>
    </dgm:pt>
    <dgm:pt modelId="{B2E9DB46-E2ED-4310-A01B-760C326DDD18}" type="pres">
      <dgm:prSet presAssocID="{10DAFD83-B7F4-423E-9A61-966A07784D3F}" presName="parallelogram6" presStyleLbl="alignNode1" presStyleIdx="12" presStyleCnt="77"/>
      <dgm:spPr/>
    </dgm:pt>
    <dgm:pt modelId="{F0C14CFF-C6E8-482B-A7C5-61876D28FC58}" type="pres">
      <dgm:prSet presAssocID="{10DAFD83-B7F4-423E-9A61-966A07784D3F}" presName="parallelogram7" presStyleLbl="alignNode1" presStyleIdx="13" presStyleCnt="77"/>
      <dgm:spPr/>
    </dgm:pt>
    <dgm:pt modelId="{7BD7D554-AB94-483A-87F0-AA2853FBAF86}" type="pres">
      <dgm:prSet presAssocID="{2B2E5621-9A25-4C93-A39B-990FC760A1EC}" presName="sibTrans" presStyleCnt="0"/>
      <dgm:spPr/>
    </dgm:pt>
    <dgm:pt modelId="{808067D8-0B9B-4E55-B255-96DD1665DED9}" type="pres">
      <dgm:prSet presAssocID="{7F3BBEEE-CF74-448F-A6E8-B8281F378869}" presName="parenttextcomposite" presStyleCnt="0"/>
      <dgm:spPr/>
    </dgm:pt>
    <dgm:pt modelId="{0BDAE498-301F-43AC-A7E9-783F7384AE5C}" type="pres">
      <dgm:prSet presAssocID="{7F3BBEEE-CF74-448F-A6E8-B8281F378869}" presName="parenttext" presStyleLbl="revTx" presStyleIdx="2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E4C24-46B5-405B-8518-71B43D542C07}" type="pres">
      <dgm:prSet presAssocID="{7F3BBEEE-CF74-448F-A6E8-B8281F378869}" presName="parallelogramComposite" presStyleCnt="0"/>
      <dgm:spPr/>
    </dgm:pt>
    <dgm:pt modelId="{1852E12B-F3A4-401B-B9DC-B64999953163}" type="pres">
      <dgm:prSet presAssocID="{7F3BBEEE-CF74-448F-A6E8-B8281F378869}" presName="parallelogram1" presStyleLbl="alignNode1" presStyleIdx="14" presStyleCnt="77"/>
      <dgm:spPr/>
    </dgm:pt>
    <dgm:pt modelId="{FC35C9C5-99BB-4728-9A06-10F73E880E33}" type="pres">
      <dgm:prSet presAssocID="{7F3BBEEE-CF74-448F-A6E8-B8281F378869}" presName="parallelogram2" presStyleLbl="alignNode1" presStyleIdx="15" presStyleCnt="77"/>
      <dgm:spPr/>
    </dgm:pt>
    <dgm:pt modelId="{BDF9D43E-91DB-4F0B-B0CA-47E20E6D3301}" type="pres">
      <dgm:prSet presAssocID="{7F3BBEEE-CF74-448F-A6E8-B8281F378869}" presName="parallelogram3" presStyleLbl="alignNode1" presStyleIdx="16" presStyleCnt="77"/>
      <dgm:spPr/>
    </dgm:pt>
    <dgm:pt modelId="{71E88F7B-AA4E-4DEB-856E-BBC093908339}" type="pres">
      <dgm:prSet presAssocID="{7F3BBEEE-CF74-448F-A6E8-B8281F378869}" presName="parallelogram4" presStyleLbl="alignNode1" presStyleIdx="17" presStyleCnt="77"/>
      <dgm:spPr/>
    </dgm:pt>
    <dgm:pt modelId="{5FA6A384-8E54-49E8-A067-E02EFD456B1B}" type="pres">
      <dgm:prSet presAssocID="{7F3BBEEE-CF74-448F-A6E8-B8281F378869}" presName="parallelogram5" presStyleLbl="alignNode1" presStyleIdx="18" presStyleCnt="77"/>
      <dgm:spPr/>
    </dgm:pt>
    <dgm:pt modelId="{BF702B19-021F-449C-865F-DDBBFFCB7B65}" type="pres">
      <dgm:prSet presAssocID="{7F3BBEEE-CF74-448F-A6E8-B8281F378869}" presName="parallelogram6" presStyleLbl="alignNode1" presStyleIdx="19" presStyleCnt="77"/>
      <dgm:spPr/>
    </dgm:pt>
    <dgm:pt modelId="{47C6482E-CAE2-488D-A676-39A61B43F318}" type="pres">
      <dgm:prSet presAssocID="{7F3BBEEE-CF74-448F-A6E8-B8281F378869}" presName="parallelogram7" presStyleLbl="alignNode1" presStyleIdx="20" presStyleCnt="77"/>
      <dgm:spPr/>
    </dgm:pt>
    <dgm:pt modelId="{CFE39E80-843F-4E3C-AD1A-02A06E959B5D}" type="pres">
      <dgm:prSet presAssocID="{2DD1918F-C0A3-4DAB-A594-7126B51B9896}" presName="sibTrans" presStyleCnt="0"/>
      <dgm:spPr/>
    </dgm:pt>
    <dgm:pt modelId="{7A08A1A8-5520-4FFE-B21A-2D59DA7C9C0F}" type="pres">
      <dgm:prSet presAssocID="{1F10EEC8-DC10-405D-9342-E59B336C00CC}" presName="parenttextcomposite" presStyleCnt="0"/>
      <dgm:spPr/>
    </dgm:pt>
    <dgm:pt modelId="{7A3FE422-ED8B-45F2-98D4-999EB1D28D79}" type="pres">
      <dgm:prSet presAssocID="{1F10EEC8-DC10-405D-9342-E59B336C00CC}" presName="parenttext" presStyleLbl="revTx" presStyleIdx="3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23F7D-9477-49E4-8942-3D1C2CCC6E7B}" type="pres">
      <dgm:prSet presAssocID="{1F10EEC8-DC10-405D-9342-E59B336C00CC}" presName="parallelogramComposite" presStyleCnt="0"/>
      <dgm:spPr/>
    </dgm:pt>
    <dgm:pt modelId="{554E9C70-04B3-4D8F-8BA0-B0524FA2ACAE}" type="pres">
      <dgm:prSet presAssocID="{1F10EEC8-DC10-405D-9342-E59B336C00CC}" presName="parallelogram1" presStyleLbl="alignNode1" presStyleIdx="21" presStyleCnt="77"/>
      <dgm:spPr/>
    </dgm:pt>
    <dgm:pt modelId="{ABE662DD-F74D-4187-8F22-4FCBAB4D7B3F}" type="pres">
      <dgm:prSet presAssocID="{1F10EEC8-DC10-405D-9342-E59B336C00CC}" presName="parallelogram2" presStyleLbl="alignNode1" presStyleIdx="22" presStyleCnt="77"/>
      <dgm:spPr/>
    </dgm:pt>
    <dgm:pt modelId="{EE247486-5C73-44E1-B281-34FAE55D3430}" type="pres">
      <dgm:prSet presAssocID="{1F10EEC8-DC10-405D-9342-E59B336C00CC}" presName="parallelogram3" presStyleLbl="alignNode1" presStyleIdx="23" presStyleCnt="77"/>
      <dgm:spPr/>
    </dgm:pt>
    <dgm:pt modelId="{7CEBE930-DEA6-4B4B-83C0-A72D27020608}" type="pres">
      <dgm:prSet presAssocID="{1F10EEC8-DC10-405D-9342-E59B336C00CC}" presName="parallelogram4" presStyleLbl="alignNode1" presStyleIdx="24" presStyleCnt="77"/>
      <dgm:spPr/>
    </dgm:pt>
    <dgm:pt modelId="{21D4C51A-EBFB-407E-99A1-510AD13BA90D}" type="pres">
      <dgm:prSet presAssocID="{1F10EEC8-DC10-405D-9342-E59B336C00CC}" presName="parallelogram5" presStyleLbl="alignNode1" presStyleIdx="25" presStyleCnt="77"/>
      <dgm:spPr/>
    </dgm:pt>
    <dgm:pt modelId="{3B565D2F-F70B-43DD-B5DE-2073895D7DEC}" type="pres">
      <dgm:prSet presAssocID="{1F10EEC8-DC10-405D-9342-E59B336C00CC}" presName="parallelogram6" presStyleLbl="alignNode1" presStyleIdx="26" presStyleCnt="77"/>
      <dgm:spPr/>
    </dgm:pt>
    <dgm:pt modelId="{62EE37F7-77B4-4CDC-B1B8-068894B5B943}" type="pres">
      <dgm:prSet presAssocID="{1F10EEC8-DC10-405D-9342-E59B336C00CC}" presName="parallelogram7" presStyleLbl="alignNode1" presStyleIdx="27" presStyleCnt="77"/>
      <dgm:spPr/>
    </dgm:pt>
    <dgm:pt modelId="{BF01A263-0EFC-4916-9EDE-4FABEF5EEF71}" type="pres">
      <dgm:prSet presAssocID="{9D595128-A8EF-45B1-814E-28F436FB483F}" presName="sibTrans" presStyleCnt="0"/>
      <dgm:spPr/>
    </dgm:pt>
    <dgm:pt modelId="{4FE8F113-FF3A-4372-822C-B1D3194F1698}" type="pres">
      <dgm:prSet presAssocID="{9BC7B906-81CA-4E8F-BFF9-C693DB12192A}" presName="parenttextcomposite" presStyleCnt="0"/>
      <dgm:spPr/>
    </dgm:pt>
    <dgm:pt modelId="{80184CD4-299F-48A5-A750-25FF4338A35F}" type="pres">
      <dgm:prSet presAssocID="{9BC7B906-81CA-4E8F-BFF9-C693DB12192A}" presName="parenttext" presStyleLbl="revTx" presStyleIdx="4" presStyleCnt="11" custLinFactNeighborX="12454" custLinFactNeighborY="-299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18E7BE-DBC4-4C0D-85F0-EA2E3B6AD1E2}" type="pres">
      <dgm:prSet presAssocID="{9BC7B906-81CA-4E8F-BFF9-C693DB12192A}" presName="parallelogramComposite" presStyleCnt="0"/>
      <dgm:spPr/>
    </dgm:pt>
    <dgm:pt modelId="{1DC90972-F5B6-4147-B2B0-A1A1909F5AEE}" type="pres">
      <dgm:prSet presAssocID="{9BC7B906-81CA-4E8F-BFF9-C693DB12192A}" presName="parallelogram1" presStyleLbl="alignNode1" presStyleIdx="28" presStyleCnt="77"/>
      <dgm:spPr/>
    </dgm:pt>
    <dgm:pt modelId="{B3235212-1FB4-483B-9141-E8414C258254}" type="pres">
      <dgm:prSet presAssocID="{9BC7B906-81CA-4E8F-BFF9-C693DB12192A}" presName="parallelogram2" presStyleLbl="alignNode1" presStyleIdx="29" presStyleCnt="77"/>
      <dgm:spPr/>
    </dgm:pt>
    <dgm:pt modelId="{5C50DCA8-0AA0-4DE2-8637-E502999434D3}" type="pres">
      <dgm:prSet presAssocID="{9BC7B906-81CA-4E8F-BFF9-C693DB12192A}" presName="parallelogram3" presStyleLbl="alignNode1" presStyleIdx="30" presStyleCnt="77"/>
      <dgm:spPr/>
    </dgm:pt>
    <dgm:pt modelId="{DBC1892A-37E7-494A-9E77-698CC0BD470A}" type="pres">
      <dgm:prSet presAssocID="{9BC7B906-81CA-4E8F-BFF9-C693DB12192A}" presName="parallelogram4" presStyleLbl="alignNode1" presStyleIdx="31" presStyleCnt="77"/>
      <dgm:spPr/>
    </dgm:pt>
    <dgm:pt modelId="{EADB8EA7-91E3-4E65-B087-68047263CA42}" type="pres">
      <dgm:prSet presAssocID="{9BC7B906-81CA-4E8F-BFF9-C693DB12192A}" presName="parallelogram5" presStyleLbl="alignNode1" presStyleIdx="32" presStyleCnt="77"/>
      <dgm:spPr/>
    </dgm:pt>
    <dgm:pt modelId="{80F21B1C-91C3-44C6-9FAA-CADAAB0E1DD0}" type="pres">
      <dgm:prSet presAssocID="{9BC7B906-81CA-4E8F-BFF9-C693DB12192A}" presName="parallelogram6" presStyleLbl="alignNode1" presStyleIdx="33" presStyleCnt="77"/>
      <dgm:spPr/>
    </dgm:pt>
    <dgm:pt modelId="{0AFF3DD1-DE7D-4BCA-B69D-422F584D3B6D}" type="pres">
      <dgm:prSet presAssocID="{9BC7B906-81CA-4E8F-BFF9-C693DB12192A}" presName="parallelogram7" presStyleLbl="alignNode1" presStyleIdx="34" presStyleCnt="77"/>
      <dgm:spPr/>
    </dgm:pt>
    <dgm:pt modelId="{8AFB9508-9CEF-47A7-85BE-3A7F1510CBBC}" type="pres">
      <dgm:prSet presAssocID="{915187FE-5445-4A41-A7EB-3C9F5386A422}" presName="sibTrans" presStyleCnt="0"/>
      <dgm:spPr/>
    </dgm:pt>
    <dgm:pt modelId="{A6D55648-0561-4B1F-AAE7-913B952B3416}" type="pres">
      <dgm:prSet presAssocID="{88C09DC2-EAA2-485C-B944-707E9E29C0D8}" presName="parenttextcomposite" presStyleCnt="0"/>
      <dgm:spPr/>
    </dgm:pt>
    <dgm:pt modelId="{9C7A57DB-9EA2-4A71-8CA4-CF6E368117A7}" type="pres">
      <dgm:prSet presAssocID="{88C09DC2-EAA2-485C-B944-707E9E29C0D8}" presName="parenttext" presStyleLbl="revTx" presStyleIdx="5" presStyleCnt="11" custLinFactNeighborX="12044" custLinFactNeighborY="7288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7A0B2-90DB-428C-9F93-525AE99FAE5C}" type="pres">
      <dgm:prSet presAssocID="{88C09DC2-EAA2-485C-B944-707E9E29C0D8}" presName="parallelogramComposite" presStyleCnt="0"/>
      <dgm:spPr/>
    </dgm:pt>
    <dgm:pt modelId="{86A186C7-5C82-4254-89E1-0FC7E9E0EB79}" type="pres">
      <dgm:prSet presAssocID="{88C09DC2-EAA2-485C-B944-707E9E29C0D8}" presName="parallelogram1" presStyleLbl="alignNode1" presStyleIdx="35" presStyleCnt="77"/>
      <dgm:spPr/>
    </dgm:pt>
    <dgm:pt modelId="{AC6F1252-F883-42A2-A927-EC76335E6C26}" type="pres">
      <dgm:prSet presAssocID="{88C09DC2-EAA2-485C-B944-707E9E29C0D8}" presName="parallelogram2" presStyleLbl="alignNode1" presStyleIdx="36" presStyleCnt="77"/>
      <dgm:spPr/>
    </dgm:pt>
    <dgm:pt modelId="{1317DAC7-15D4-4AA1-95D0-567CA15AA131}" type="pres">
      <dgm:prSet presAssocID="{88C09DC2-EAA2-485C-B944-707E9E29C0D8}" presName="parallelogram3" presStyleLbl="alignNode1" presStyleIdx="37" presStyleCnt="77"/>
      <dgm:spPr/>
    </dgm:pt>
    <dgm:pt modelId="{612D08DC-1C4D-4C10-A232-2E5A55243399}" type="pres">
      <dgm:prSet presAssocID="{88C09DC2-EAA2-485C-B944-707E9E29C0D8}" presName="parallelogram4" presStyleLbl="alignNode1" presStyleIdx="38" presStyleCnt="77"/>
      <dgm:spPr/>
    </dgm:pt>
    <dgm:pt modelId="{5D21312F-0B48-4E41-B54C-711123D36FA4}" type="pres">
      <dgm:prSet presAssocID="{88C09DC2-EAA2-485C-B944-707E9E29C0D8}" presName="parallelogram5" presStyleLbl="alignNode1" presStyleIdx="39" presStyleCnt="77"/>
      <dgm:spPr/>
    </dgm:pt>
    <dgm:pt modelId="{5E6CB972-BBD3-4E13-9712-68AC720D2403}" type="pres">
      <dgm:prSet presAssocID="{88C09DC2-EAA2-485C-B944-707E9E29C0D8}" presName="parallelogram6" presStyleLbl="alignNode1" presStyleIdx="40" presStyleCnt="77"/>
      <dgm:spPr/>
    </dgm:pt>
    <dgm:pt modelId="{DE0718CD-9D37-461A-9F96-E7E56A5CCC3B}" type="pres">
      <dgm:prSet presAssocID="{88C09DC2-EAA2-485C-B944-707E9E29C0D8}" presName="parallelogram7" presStyleLbl="alignNode1" presStyleIdx="41" presStyleCnt="77"/>
      <dgm:spPr/>
    </dgm:pt>
    <dgm:pt modelId="{A6A3E2EA-BC3F-401F-9B65-7C8DAC9F15B9}" type="pres">
      <dgm:prSet presAssocID="{12DA11D5-4AE8-4DD7-8F1D-DB8FD747EB5A}" presName="sibTrans" presStyleCnt="0"/>
      <dgm:spPr/>
    </dgm:pt>
    <dgm:pt modelId="{5063C386-7D5D-4559-A618-4A875DB51061}" type="pres">
      <dgm:prSet presAssocID="{B90FD418-B1F0-4A82-9C2B-ECCAAFEE6163}" presName="parenttextcomposite" presStyleCnt="0"/>
      <dgm:spPr/>
    </dgm:pt>
    <dgm:pt modelId="{A233C225-A391-421A-AABC-EA673795E9C6}" type="pres">
      <dgm:prSet presAssocID="{B90FD418-B1F0-4A82-9C2B-ECCAAFEE6163}" presName="parenttext" presStyleLbl="revTx" presStyleIdx="6" presStyleCnt="11" custLinFactNeighborX="12109" custLinFactNeighborY="-400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587C8-0F5B-4679-AE24-BF9A3D481B95}" type="pres">
      <dgm:prSet presAssocID="{B90FD418-B1F0-4A82-9C2B-ECCAAFEE6163}" presName="parallelogramComposite" presStyleCnt="0"/>
      <dgm:spPr/>
    </dgm:pt>
    <dgm:pt modelId="{0075385B-F18C-4F8A-9C00-281B82275431}" type="pres">
      <dgm:prSet presAssocID="{B90FD418-B1F0-4A82-9C2B-ECCAAFEE6163}" presName="parallelogram1" presStyleLbl="alignNode1" presStyleIdx="42" presStyleCnt="77"/>
      <dgm:spPr/>
    </dgm:pt>
    <dgm:pt modelId="{0B8EE65C-3938-431B-A31E-F1BB420D2091}" type="pres">
      <dgm:prSet presAssocID="{B90FD418-B1F0-4A82-9C2B-ECCAAFEE6163}" presName="parallelogram2" presStyleLbl="alignNode1" presStyleIdx="43" presStyleCnt="77"/>
      <dgm:spPr/>
    </dgm:pt>
    <dgm:pt modelId="{0FF79E8F-7B31-436D-88E6-F2489C14F880}" type="pres">
      <dgm:prSet presAssocID="{B90FD418-B1F0-4A82-9C2B-ECCAAFEE6163}" presName="parallelogram3" presStyleLbl="alignNode1" presStyleIdx="44" presStyleCnt="77"/>
      <dgm:spPr/>
    </dgm:pt>
    <dgm:pt modelId="{52824C7C-85AA-41B9-A619-39F5F673B3B0}" type="pres">
      <dgm:prSet presAssocID="{B90FD418-B1F0-4A82-9C2B-ECCAAFEE6163}" presName="parallelogram4" presStyleLbl="alignNode1" presStyleIdx="45" presStyleCnt="77"/>
      <dgm:spPr/>
    </dgm:pt>
    <dgm:pt modelId="{5334312D-36F5-4D88-8EA1-608A0C2A07EA}" type="pres">
      <dgm:prSet presAssocID="{B90FD418-B1F0-4A82-9C2B-ECCAAFEE6163}" presName="parallelogram5" presStyleLbl="alignNode1" presStyleIdx="46" presStyleCnt="77"/>
      <dgm:spPr/>
    </dgm:pt>
    <dgm:pt modelId="{3A703C03-732C-4F95-8965-CB8A3B8D38FE}" type="pres">
      <dgm:prSet presAssocID="{B90FD418-B1F0-4A82-9C2B-ECCAAFEE6163}" presName="parallelogram6" presStyleLbl="alignNode1" presStyleIdx="47" presStyleCnt="77"/>
      <dgm:spPr/>
    </dgm:pt>
    <dgm:pt modelId="{64E04BC0-2A63-42E3-B9C6-FD5365F15949}" type="pres">
      <dgm:prSet presAssocID="{B90FD418-B1F0-4A82-9C2B-ECCAAFEE6163}" presName="parallelogram7" presStyleLbl="alignNode1" presStyleIdx="48" presStyleCnt="77"/>
      <dgm:spPr/>
    </dgm:pt>
    <dgm:pt modelId="{319A3FD1-FB7D-47C9-97B7-328CC0875F6A}" type="pres">
      <dgm:prSet presAssocID="{784C1FB2-AF80-4598-85D7-5FEC9D836D53}" presName="sibTrans" presStyleCnt="0"/>
      <dgm:spPr/>
    </dgm:pt>
    <dgm:pt modelId="{AFD91669-6D6E-4715-9DD5-B92EED97BB68}" type="pres">
      <dgm:prSet presAssocID="{E61F2F64-7A81-443D-8DD2-CE02FECEB698}" presName="parenttextcomposite" presStyleCnt="0"/>
      <dgm:spPr/>
    </dgm:pt>
    <dgm:pt modelId="{8CD9E303-F0B0-4703-BA91-326925BC5C80}" type="pres">
      <dgm:prSet presAssocID="{E61F2F64-7A81-443D-8DD2-CE02FECEB698}" presName="parenttext" presStyleLbl="revTx" presStyleIdx="7" presStyleCnt="11" custLinFactNeighborX="12109" custLinFactNeighborY="-1530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D0420E-339B-4991-886E-46D5A987EC5E}" type="pres">
      <dgm:prSet presAssocID="{E61F2F64-7A81-443D-8DD2-CE02FECEB698}" presName="parallelogramComposite" presStyleCnt="0"/>
      <dgm:spPr/>
    </dgm:pt>
    <dgm:pt modelId="{3DEA6115-91E0-4731-B451-C23598C0755D}" type="pres">
      <dgm:prSet presAssocID="{E61F2F64-7A81-443D-8DD2-CE02FECEB698}" presName="parallelogram1" presStyleLbl="alignNode1" presStyleIdx="49" presStyleCnt="77"/>
      <dgm:spPr/>
    </dgm:pt>
    <dgm:pt modelId="{5014123E-D605-4E82-8A26-E667B86A8D49}" type="pres">
      <dgm:prSet presAssocID="{E61F2F64-7A81-443D-8DD2-CE02FECEB698}" presName="parallelogram2" presStyleLbl="alignNode1" presStyleIdx="50" presStyleCnt="77"/>
      <dgm:spPr/>
    </dgm:pt>
    <dgm:pt modelId="{B57D46B5-D10E-4A8A-BF47-82A6F41B0BF6}" type="pres">
      <dgm:prSet presAssocID="{E61F2F64-7A81-443D-8DD2-CE02FECEB698}" presName="parallelogram3" presStyleLbl="alignNode1" presStyleIdx="51" presStyleCnt="77"/>
      <dgm:spPr/>
    </dgm:pt>
    <dgm:pt modelId="{0EB12C76-800A-4A47-90D6-CC9966C093BB}" type="pres">
      <dgm:prSet presAssocID="{E61F2F64-7A81-443D-8DD2-CE02FECEB698}" presName="parallelogram4" presStyleLbl="alignNode1" presStyleIdx="52" presStyleCnt="77"/>
      <dgm:spPr/>
    </dgm:pt>
    <dgm:pt modelId="{D9DA9192-697C-4383-B6BD-997832E357DF}" type="pres">
      <dgm:prSet presAssocID="{E61F2F64-7A81-443D-8DD2-CE02FECEB698}" presName="parallelogram5" presStyleLbl="alignNode1" presStyleIdx="53" presStyleCnt="77"/>
      <dgm:spPr/>
    </dgm:pt>
    <dgm:pt modelId="{6F599315-4372-4D3F-A042-02299009E40B}" type="pres">
      <dgm:prSet presAssocID="{E61F2F64-7A81-443D-8DD2-CE02FECEB698}" presName="parallelogram6" presStyleLbl="alignNode1" presStyleIdx="54" presStyleCnt="77"/>
      <dgm:spPr/>
    </dgm:pt>
    <dgm:pt modelId="{E9F4846A-1162-497E-BFCA-7BA980BD5B55}" type="pres">
      <dgm:prSet presAssocID="{E61F2F64-7A81-443D-8DD2-CE02FECEB698}" presName="parallelogram7" presStyleLbl="alignNode1" presStyleIdx="55" presStyleCnt="77"/>
      <dgm:spPr/>
    </dgm:pt>
    <dgm:pt modelId="{C6C9D61C-F196-40A0-A194-4A4EAE94C282}" type="pres">
      <dgm:prSet presAssocID="{39719BE5-0AF4-42DB-925A-CAD6B6A62354}" presName="sibTrans" presStyleCnt="0"/>
      <dgm:spPr/>
    </dgm:pt>
    <dgm:pt modelId="{6BB2DEA4-7803-4E08-BBF7-41C07BDC79AF}" type="pres">
      <dgm:prSet presAssocID="{685ED33F-2372-4E51-8C2C-D1047DFAC8B1}" presName="parenttextcomposite" presStyleCnt="0"/>
      <dgm:spPr/>
    </dgm:pt>
    <dgm:pt modelId="{C223DBFD-09C4-4C1D-B6B4-7D31B7AE07DF}" type="pres">
      <dgm:prSet presAssocID="{685ED33F-2372-4E51-8C2C-D1047DFAC8B1}" presName="parenttext" presStyleLbl="revTx" presStyleIdx="8" presStyleCnt="11" custLinFactNeighborX="12132" custLinFactNeighborY="-26598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307828-6395-4E48-8D32-C092E86EBDE1}" type="pres">
      <dgm:prSet presAssocID="{685ED33F-2372-4E51-8C2C-D1047DFAC8B1}" presName="parallelogramComposite" presStyleCnt="0"/>
      <dgm:spPr/>
    </dgm:pt>
    <dgm:pt modelId="{A80FB6D8-0B8C-4652-B8F0-9B18FE8EA41A}" type="pres">
      <dgm:prSet presAssocID="{685ED33F-2372-4E51-8C2C-D1047DFAC8B1}" presName="parallelogram1" presStyleLbl="alignNode1" presStyleIdx="56" presStyleCnt="77"/>
      <dgm:spPr/>
    </dgm:pt>
    <dgm:pt modelId="{F1E02668-DCF2-460F-B92F-6CF2187FD2D1}" type="pres">
      <dgm:prSet presAssocID="{685ED33F-2372-4E51-8C2C-D1047DFAC8B1}" presName="parallelogram2" presStyleLbl="alignNode1" presStyleIdx="57" presStyleCnt="77"/>
      <dgm:spPr/>
    </dgm:pt>
    <dgm:pt modelId="{76D9CA4C-5C2A-460E-9518-2EF4FCD0D6F1}" type="pres">
      <dgm:prSet presAssocID="{685ED33F-2372-4E51-8C2C-D1047DFAC8B1}" presName="parallelogram3" presStyleLbl="alignNode1" presStyleIdx="58" presStyleCnt="77"/>
      <dgm:spPr/>
    </dgm:pt>
    <dgm:pt modelId="{90CB8C3C-CB21-48F5-90F9-0657F280C26E}" type="pres">
      <dgm:prSet presAssocID="{685ED33F-2372-4E51-8C2C-D1047DFAC8B1}" presName="parallelogram4" presStyleLbl="alignNode1" presStyleIdx="59" presStyleCnt="77"/>
      <dgm:spPr/>
    </dgm:pt>
    <dgm:pt modelId="{BCDEC7E9-F368-41F7-8848-02EFE23216F8}" type="pres">
      <dgm:prSet presAssocID="{685ED33F-2372-4E51-8C2C-D1047DFAC8B1}" presName="parallelogram5" presStyleLbl="alignNode1" presStyleIdx="60" presStyleCnt="77"/>
      <dgm:spPr/>
    </dgm:pt>
    <dgm:pt modelId="{4E2E8498-6F77-4773-BD26-3B282B4F4D82}" type="pres">
      <dgm:prSet presAssocID="{685ED33F-2372-4E51-8C2C-D1047DFAC8B1}" presName="parallelogram6" presStyleLbl="alignNode1" presStyleIdx="61" presStyleCnt="77"/>
      <dgm:spPr/>
    </dgm:pt>
    <dgm:pt modelId="{58A0D332-7543-409D-A1DB-B54004103E77}" type="pres">
      <dgm:prSet presAssocID="{685ED33F-2372-4E51-8C2C-D1047DFAC8B1}" presName="parallelogram7" presStyleLbl="alignNode1" presStyleIdx="62" presStyleCnt="77"/>
      <dgm:spPr/>
    </dgm:pt>
    <dgm:pt modelId="{15F7662E-A0B2-41D6-ACD9-89219BC2D567}" type="pres">
      <dgm:prSet presAssocID="{424E482F-D1CD-4F02-9CEF-503DC73A8DC2}" presName="sibTrans" presStyleCnt="0"/>
      <dgm:spPr/>
    </dgm:pt>
    <dgm:pt modelId="{BCF6C89D-22F2-4FF2-806A-27EAB53A4393}" type="pres">
      <dgm:prSet presAssocID="{31354623-96E4-4C43-B5AD-865B63A2C004}" presName="parenttextcomposite" presStyleCnt="0"/>
      <dgm:spPr/>
    </dgm:pt>
    <dgm:pt modelId="{48553A76-95E5-4BD2-BC84-36672312EB00}" type="pres">
      <dgm:prSet presAssocID="{31354623-96E4-4C43-B5AD-865B63A2C004}" presName="parenttext" presStyleLbl="revTx" presStyleIdx="9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1C9DE1-A43C-41E4-A443-77B4DF4ED261}" type="pres">
      <dgm:prSet presAssocID="{31354623-96E4-4C43-B5AD-865B63A2C004}" presName="parallelogramComposite" presStyleCnt="0"/>
      <dgm:spPr/>
    </dgm:pt>
    <dgm:pt modelId="{9A1F6491-990F-4B7B-ADA6-7289EC3B4D5E}" type="pres">
      <dgm:prSet presAssocID="{31354623-96E4-4C43-B5AD-865B63A2C004}" presName="parallelogram1" presStyleLbl="alignNode1" presStyleIdx="63" presStyleCnt="77"/>
      <dgm:spPr/>
    </dgm:pt>
    <dgm:pt modelId="{B2D4299D-B685-4289-BE8F-FAC1A8801C56}" type="pres">
      <dgm:prSet presAssocID="{31354623-96E4-4C43-B5AD-865B63A2C004}" presName="parallelogram2" presStyleLbl="alignNode1" presStyleIdx="64" presStyleCnt="77"/>
      <dgm:spPr/>
    </dgm:pt>
    <dgm:pt modelId="{CACE93BF-BCA6-4A67-B88C-636C9EF68582}" type="pres">
      <dgm:prSet presAssocID="{31354623-96E4-4C43-B5AD-865B63A2C004}" presName="parallelogram3" presStyleLbl="alignNode1" presStyleIdx="65" presStyleCnt="77"/>
      <dgm:spPr/>
    </dgm:pt>
    <dgm:pt modelId="{B2EF017F-D1D3-4420-BCC1-301BFBAA5D1A}" type="pres">
      <dgm:prSet presAssocID="{31354623-96E4-4C43-B5AD-865B63A2C004}" presName="parallelogram4" presStyleLbl="alignNode1" presStyleIdx="66" presStyleCnt="77"/>
      <dgm:spPr/>
    </dgm:pt>
    <dgm:pt modelId="{8A0863EA-CBEB-4B55-B34F-50545A8A8C6E}" type="pres">
      <dgm:prSet presAssocID="{31354623-96E4-4C43-B5AD-865B63A2C004}" presName="parallelogram5" presStyleLbl="alignNode1" presStyleIdx="67" presStyleCnt="77"/>
      <dgm:spPr/>
    </dgm:pt>
    <dgm:pt modelId="{C0241950-2BD5-4EA4-A05E-66C17AC3E45B}" type="pres">
      <dgm:prSet presAssocID="{31354623-96E4-4C43-B5AD-865B63A2C004}" presName="parallelogram6" presStyleLbl="alignNode1" presStyleIdx="68" presStyleCnt="77"/>
      <dgm:spPr/>
    </dgm:pt>
    <dgm:pt modelId="{E98E6AA8-A886-4B42-B3C4-6A22F51CD2F4}" type="pres">
      <dgm:prSet presAssocID="{31354623-96E4-4C43-B5AD-865B63A2C004}" presName="parallelogram7" presStyleLbl="alignNode1" presStyleIdx="69" presStyleCnt="77"/>
      <dgm:spPr/>
    </dgm:pt>
    <dgm:pt modelId="{BA7BB8E7-F349-4A43-9B1F-F04588A8BB78}" type="pres">
      <dgm:prSet presAssocID="{0704584E-539B-4F9D-9604-ABCCE350C37D}" presName="sibTrans" presStyleCnt="0"/>
      <dgm:spPr/>
    </dgm:pt>
    <dgm:pt modelId="{21A3AD9A-F053-4BB0-9D43-16C397EDB03A}" type="pres">
      <dgm:prSet presAssocID="{7F7A4785-0109-417C-9D95-54CEA3B9FF11}" presName="parenttextcomposite" presStyleCnt="0"/>
      <dgm:spPr/>
    </dgm:pt>
    <dgm:pt modelId="{5CFA05BE-0E59-4EF0-9EF4-A3829307C86F}" type="pres">
      <dgm:prSet presAssocID="{7F7A4785-0109-417C-9D95-54CEA3B9FF11}" presName="parenttext" presStyleLbl="revTx" presStyleIdx="10" presStyleCnt="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8AAFF7-57E9-432E-977C-A8B056BEC6EB}" type="pres">
      <dgm:prSet presAssocID="{7F7A4785-0109-417C-9D95-54CEA3B9FF11}" presName="parallelogramComposite" presStyleCnt="0"/>
      <dgm:spPr/>
    </dgm:pt>
    <dgm:pt modelId="{49E859D5-0571-4D24-B47B-90AA85065C3A}" type="pres">
      <dgm:prSet presAssocID="{7F7A4785-0109-417C-9D95-54CEA3B9FF11}" presName="parallelogram1" presStyleLbl="alignNode1" presStyleIdx="70" presStyleCnt="77"/>
      <dgm:spPr/>
    </dgm:pt>
    <dgm:pt modelId="{E2F230E4-3A19-40C8-B8EA-3A957B9BE645}" type="pres">
      <dgm:prSet presAssocID="{7F7A4785-0109-417C-9D95-54CEA3B9FF11}" presName="parallelogram2" presStyleLbl="alignNode1" presStyleIdx="71" presStyleCnt="77"/>
      <dgm:spPr/>
    </dgm:pt>
    <dgm:pt modelId="{A474C87C-90FF-4430-B68D-4F77C376DE89}" type="pres">
      <dgm:prSet presAssocID="{7F7A4785-0109-417C-9D95-54CEA3B9FF11}" presName="parallelogram3" presStyleLbl="alignNode1" presStyleIdx="72" presStyleCnt="77"/>
      <dgm:spPr/>
    </dgm:pt>
    <dgm:pt modelId="{045308C9-D0F9-4AAD-87CA-C21FA8A245E6}" type="pres">
      <dgm:prSet presAssocID="{7F7A4785-0109-417C-9D95-54CEA3B9FF11}" presName="parallelogram4" presStyleLbl="alignNode1" presStyleIdx="73" presStyleCnt="77"/>
      <dgm:spPr/>
    </dgm:pt>
    <dgm:pt modelId="{39FCEBEA-FF8B-4576-BBD7-98C35BDBDAA0}" type="pres">
      <dgm:prSet presAssocID="{7F7A4785-0109-417C-9D95-54CEA3B9FF11}" presName="parallelogram5" presStyleLbl="alignNode1" presStyleIdx="74" presStyleCnt="77"/>
      <dgm:spPr/>
    </dgm:pt>
    <dgm:pt modelId="{81F84C9C-C8A2-476B-B6C0-C564E6AD217E}" type="pres">
      <dgm:prSet presAssocID="{7F7A4785-0109-417C-9D95-54CEA3B9FF11}" presName="parallelogram6" presStyleLbl="alignNode1" presStyleIdx="75" presStyleCnt="77"/>
      <dgm:spPr/>
    </dgm:pt>
    <dgm:pt modelId="{DD0A7C8B-9F99-4659-BB0B-0A28984B1BD8}" type="pres">
      <dgm:prSet presAssocID="{7F7A4785-0109-417C-9D95-54CEA3B9FF11}" presName="parallelogram7" presStyleLbl="alignNode1" presStyleIdx="76" presStyleCnt="77"/>
      <dgm:spPr/>
    </dgm:pt>
  </dgm:ptLst>
  <dgm:cxnLst>
    <dgm:cxn modelId="{05F7DD10-C9BE-413D-A27E-4B824FDF869E}" type="presOf" srcId="{10DAFD83-B7F4-423E-9A61-966A07784D3F}" destId="{B4F2EE48-97B4-47C0-8D8D-3855295578BB}" srcOrd="0" destOrd="0" presId="urn:microsoft.com/office/officeart/2008/layout/VerticalAccentList"/>
    <dgm:cxn modelId="{2CAA5381-67D8-44CF-971A-BE1EF6CC5137}" type="presOf" srcId="{7F3BBEEE-CF74-448F-A6E8-B8281F378869}" destId="{0BDAE498-301F-43AC-A7E9-783F7384AE5C}" srcOrd="0" destOrd="0" presId="urn:microsoft.com/office/officeart/2008/layout/VerticalAccentList"/>
    <dgm:cxn modelId="{2BCC47AE-F64B-42A2-991D-B80BADDEE541}" type="presOf" srcId="{A9E3ABA0-4636-4D78-B215-7B7ECA986B7F}" destId="{112D4991-9CA5-47EF-A613-344DD930DFB0}" srcOrd="0" destOrd="0" presId="urn:microsoft.com/office/officeart/2008/layout/VerticalAccentList"/>
    <dgm:cxn modelId="{494D4144-1385-45AB-9C16-EA129FABF19F}" type="presOf" srcId="{31354623-96E4-4C43-B5AD-865B63A2C004}" destId="{48553A76-95E5-4BD2-BC84-36672312EB00}" srcOrd="0" destOrd="0" presId="urn:microsoft.com/office/officeart/2008/layout/VerticalAccentList"/>
    <dgm:cxn modelId="{C9BC629F-F560-4DDD-B1A2-8641A3B9236A}" srcId="{FB58A482-6217-4690-B471-A3D9EEE51070}" destId="{7F3BBEEE-CF74-448F-A6E8-B8281F378869}" srcOrd="2" destOrd="0" parTransId="{EB4670D0-3A59-4F3F-A2DF-6433DF9628B7}" sibTransId="{2DD1918F-C0A3-4DAB-A594-7126B51B9896}"/>
    <dgm:cxn modelId="{52BB4BED-1872-4B12-98A6-AF4A228C8C48}" srcId="{FB58A482-6217-4690-B471-A3D9EEE51070}" destId="{E61F2F64-7A81-443D-8DD2-CE02FECEB698}" srcOrd="7" destOrd="0" parTransId="{D32D96DE-6B33-4DFE-81A3-63864EEF9400}" sibTransId="{39719BE5-0AF4-42DB-925A-CAD6B6A62354}"/>
    <dgm:cxn modelId="{51150C9A-54F0-40EE-BFA5-6731CC8D6FFC}" srcId="{FB58A482-6217-4690-B471-A3D9EEE51070}" destId="{9BC7B906-81CA-4E8F-BFF9-C693DB12192A}" srcOrd="4" destOrd="0" parTransId="{459897B5-5FFC-41EB-99DC-16C7541DAAE6}" sibTransId="{915187FE-5445-4A41-A7EB-3C9F5386A422}"/>
    <dgm:cxn modelId="{7A6F8E4E-EECD-4989-AB33-892216908808}" type="presOf" srcId="{685ED33F-2372-4E51-8C2C-D1047DFAC8B1}" destId="{C223DBFD-09C4-4C1D-B6B4-7D31B7AE07DF}" srcOrd="0" destOrd="0" presId="urn:microsoft.com/office/officeart/2008/layout/VerticalAccentList"/>
    <dgm:cxn modelId="{D3FEAE5B-1C86-41DA-8939-A8C784A06F03}" srcId="{FB58A482-6217-4690-B471-A3D9EEE51070}" destId="{31354623-96E4-4C43-B5AD-865B63A2C004}" srcOrd="9" destOrd="0" parTransId="{652D7FE8-721F-42B8-B496-1DBE050E2570}" sibTransId="{0704584E-539B-4F9D-9604-ABCCE350C37D}"/>
    <dgm:cxn modelId="{0E7818FA-E83D-4ED3-8559-76939A2B0579}" srcId="{FB58A482-6217-4690-B471-A3D9EEE51070}" destId="{A9E3ABA0-4636-4D78-B215-7B7ECA986B7F}" srcOrd="0" destOrd="0" parTransId="{EC40C864-A6D2-4FD8-9AD1-790667FE4382}" sibTransId="{C8CFF1AB-1E7A-4A86-A378-2E99B5171CFA}"/>
    <dgm:cxn modelId="{7E227372-C8CA-41E6-A5B1-6046632F725B}" type="presOf" srcId="{E61F2F64-7A81-443D-8DD2-CE02FECEB698}" destId="{8CD9E303-F0B0-4703-BA91-326925BC5C80}" srcOrd="0" destOrd="0" presId="urn:microsoft.com/office/officeart/2008/layout/VerticalAccentList"/>
    <dgm:cxn modelId="{048138BC-6D1D-47C6-987E-D44A5AEAC846}" srcId="{FB58A482-6217-4690-B471-A3D9EEE51070}" destId="{B90FD418-B1F0-4A82-9C2B-ECCAAFEE6163}" srcOrd="6" destOrd="0" parTransId="{F1D47CB0-3A69-4393-B350-AF60F65EFC49}" sibTransId="{784C1FB2-AF80-4598-85D7-5FEC9D836D53}"/>
    <dgm:cxn modelId="{16548B19-A20F-4D93-99A9-CDE463727060}" type="presOf" srcId="{1F10EEC8-DC10-405D-9342-E59B336C00CC}" destId="{7A3FE422-ED8B-45F2-98D4-999EB1D28D79}" srcOrd="0" destOrd="0" presId="urn:microsoft.com/office/officeart/2008/layout/VerticalAccentList"/>
    <dgm:cxn modelId="{ABBDAF5A-3660-4E81-80ED-1D9E82E2B1AE}" srcId="{FB58A482-6217-4690-B471-A3D9EEE51070}" destId="{88C09DC2-EAA2-485C-B944-707E9E29C0D8}" srcOrd="5" destOrd="0" parTransId="{04C6BF4B-7C67-469E-8D46-4D4FFB957265}" sibTransId="{12DA11D5-4AE8-4DD7-8F1D-DB8FD747EB5A}"/>
    <dgm:cxn modelId="{D139D186-CEF6-4007-89B4-CB7752728759}" type="presOf" srcId="{88C09DC2-EAA2-485C-B944-707E9E29C0D8}" destId="{9C7A57DB-9EA2-4A71-8CA4-CF6E368117A7}" srcOrd="0" destOrd="0" presId="urn:microsoft.com/office/officeart/2008/layout/VerticalAccentList"/>
    <dgm:cxn modelId="{7F445AEC-FD4D-46CC-90FA-C99A874F9DA8}" srcId="{FB58A482-6217-4690-B471-A3D9EEE51070}" destId="{10DAFD83-B7F4-423E-9A61-966A07784D3F}" srcOrd="1" destOrd="0" parTransId="{773F67C6-D725-4CA5-A250-3BCC855B1E9C}" sibTransId="{2B2E5621-9A25-4C93-A39B-990FC760A1EC}"/>
    <dgm:cxn modelId="{E8C3F2B8-7B92-445F-9926-0B328DACC8C2}" srcId="{FB58A482-6217-4690-B471-A3D9EEE51070}" destId="{7F7A4785-0109-417C-9D95-54CEA3B9FF11}" srcOrd="10" destOrd="0" parTransId="{CAD4FD0E-3872-4F38-8F98-E68622933C9F}" sibTransId="{468CC5E0-16D2-4D80-9A4E-7BD991D6734B}"/>
    <dgm:cxn modelId="{820AEA0D-9CC3-4B56-B10B-123FBBB1CFD0}" type="presOf" srcId="{7F7A4785-0109-417C-9D95-54CEA3B9FF11}" destId="{5CFA05BE-0E59-4EF0-9EF4-A3829307C86F}" srcOrd="0" destOrd="0" presId="urn:microsoft.com/office/officeart/2008/layout/VerticalAccentList"/>
    <dgm:cxn modelId="{7253F996-A2FF-4060-AAA8-8036C6956E1C}" type="presOf" srcId="{9BC7B906-81CA-4E8F-BFF9-C693DB12192A}" destId="{80184CD4-299F-48A5-A750-25FF4338A35F}" srcOrd="0" destOrd="0" presId="urn:microsoft.com/office/officeart/2008/layout/VerticalAccentList"/>
    <dgm:cxn modelId="{5D342AF0-F92E-45D5-8964-04F6680186D2}" srcId="{FB58A482-6217-4690-B471-A3D9EEE51070}" destId="{685ED33F-2372-4E51-8C2C-D1047DFAC8B1}" srcOrd="8" destOrd="0" parTransId="{14B1C480-0333-4E59-8E07-AE7518D0A8D4}" sibTransId="{424E482F-D1CD-4F02-9CEF-503DC73A8DC2}"/>
    <dgm:cxn modelId="{F5090EC9-669E-4848-BEB6-2C50E28872FC}" type="presOf" srcId="{B90FD418-B1F0-4A82-9C2B-ECCAAFEE6163}" destId="{A233C225-A391-421A-AABC-EA673795E9C6}" srcOrd="0" destOrd="0" presId="urn:microsoft.com/office/officeart/2008/layout/VerticalAccentList"/>
    <dgm:cxn modelId="{81E4017E-C90F-4BD1-AAFD-A4A56C7BE3A0}" type="presOf" srcId="{FB58A482-6217-4690-B471-A3D9EEE51070}" destId="{8B737FA9-3DA9-4708-BFE4-4D8D1E3E9CB0}" srcOrd="0" destOrd="0" presId="urn:microsoft.com/office/officeart/2008/layout/VerticalAccentList"/>
    <dgm:cxn modelId="{ECA08223-51C9-46F1-9D3E-1ECF9702B014}" srcId="{FB58A482-6217-4690-B471-A3D9EEE51070}" destId="{1F10EEC8-DC10-405D-9342-E59B336C00CC}" srcOrd="3" destOrd="0" parTransId="{E1AE5F90-BE7B-4041-8C9D-30B7B2E0E05E}" sibTransId="{9D595128-A8EF-45B1-814E-28F436FB483F}"/>
    <dgm:cxn modelId="{E616498C-8BAD-4639-BA75-1BCA3A88718C}" type="presParOf" srcId="{8B737FA9-3DA9-4708-BFE4-4D8D1E3E9CB0}" destId="{169E3C04-60B4-4387-93C8-96C5E9670329}" srcOrd="0" destOrd="0" presId="urn:microsoft.com/office/officeart/2008/layout/VerticalAccentList"/>
    <dgm:cxn modelId="{2593FE47-1737-42AF-BED3-D8CE1E6239CE}" type="presParOf" srcId="{169E3C04-60B4-4387-93C8-96C5E9670329}" destId="{112D4991-9CA5-47EF-A613-344DD930DFB0}" srcOrd="0" destOrd="0" presId="urn:microsoft.com/office/officeart/2008/layout/VerticalAccentList"/>
    <dgm:cxn modelId="{C41ABBA9-1325-4091-B645-206727EB8B53}" type="presParOf" srcId="{8B737FA9-3DA9-4708-BFE4-4D8D1E3E9CB0}" destId="{64B8F48A-FD6E-40EA-BD68-8D742582CBD0}" srcOrd="1" destOrd="0" presId="urn:microsoft.com/office/officeart/2008/layout/VerticalAccentList"/>
    <dgm:cxn modelId="{3432FB71-454E-4576-AD9F-E510F1560EBD}" type="presParOf" srcId="{64B8F48A-FD6E-40EA-BD68-8D742582CBD0}" destId="{69FCAE7C-5457-4EF7-AC84-7F2F0C1A8BCD}" srcOrd="0" destOrd="0" presId="urn:microsoft.com/office/officeart/2008/layout/VerticalAccentList"/>
    <dgm:cxn modelId="{49BA61B3-60B9-4DD4-8F7E-8B778E77FFF3}" type="presParOf" srcId="{64B8F48A-FD6E-40EA-BD68-8D742582CBD0}" destId="{A4B7A4EE-7EF8-451D-866E-5CB6E797BC1A}" srcOrd="1" destOrd="0" presId="urn:microsoft.com/office/officeart/2008/layout/VerticalAccentList"/>
    <dgm:cxn modelId="{D2B74D34-58F5-4D68-A149-215EC08638E5}" type="presParOf" srcId="{64B8F48A-FD6E-40EA-BD68-8D742582CBD0}" destId="{E76393A3-68C6-4B8E-B7B1-A27C0BF18FBA}" srcOrd="2" destOrd="0" presId="urn:microsoft.com/office/officeart/2008/layout/VerticalAccentList"/>
    <dgm:cxn modelId="{96EE896A-A0E0-4563-8CB7-212417950E64}" type="presParOf" srcId="{64B8F48A-FD6E-40EA-BD68-8D742582CBD0}" destId="{F325CE28-88D7-4A2C-BD53-F53A98143966}" srcOrd="3" destOrd="0" presId="urn:microsoft.com/office/officeart/2008/layout/VerticalAccentList"/>
    <dgm:cxn modelId="{08C68AE3-417D-4C69-B78B-14730D275BC2}" type="presParOf" srcId="{64B8F48A-FD6E-40EA-BD68-8D742582CBD0}" destId="{C2F06280-6630-4B0E-AF77-ECB6B3ACD01C}" srcOrd="4" destOrd="0" presId="urn:microsoft.com/office/officeart/2008/layout/VerticalAccentList"/>
    <dgm:cxn modelId="{383E505C-94EA-4E0B-98EC-1444574748EF}" type="presParOf" srcId="{64B8F48A-FD6E-40EA-BD68-8D742582CBD0}" destId="{1E109409-3132-44EF-8AB5-8E6B2A800295}" srcOrd="5" destOrd="0" presId="urn:microsoft.com/office/officeart/2008/layout/VerticalAccentList"/>
    <dgm:cxn modelId="{1CD890CF-CE01-4C3E-AF36-4FA064BF707B}" type="presParOf" srcId="{64B8F48A-FD6E-40EA-BD68-8D742582CBD0}" destId="{094B96FA-C087-4CC2-A198-6E480A4F3809}" srcOrd="6" destOrd="0" presId="urn:microsoft.com/office/officeart/2008/layout/VerticalAccentList"/>
    <dgm:cxn modelId="{0C2048BF-8048-4D9A-9202-BD0AC89CBA2A}" type="presParOf" srcId="{8B737FA9-3DA9-4708-BFE4-4D8D1E3E9CB0}" destId="{3890EF8E-B844-4C47-973E-15A94144230C}" srcOrd="2" destOrd="0" presId="urn:microsoft.com/office/officeart/2008/layout/VerticalAccentList"/>
    <dgm:cxn modelId="{E62CF66D-D837-4D00-89C3-E4A0FCBAC951}" type="presParOf" srcId="{8B737FA9-3DA9-4708-BFE4-4D8D1E3E9CB0}" destId="{78CBF44B-08B4-4EE9-AD11-0EA7F0799110}" srcOrd="3" destOrd="0" presId="urn:microsoft.com/office/officeart/2008/layout/VerticalAccentList"/>
    <dgm:cxn modelId="{9C63E7A1-6C13-4AB3-A9AA-A9079ACD6C7D}" type="presParOf" srcId="{78CBF44B-08B4-4EE9-AD11-0EA7F0799110}" destId="{B4F2EE48-97B4-47C0-8D8D-3855295578BB}" srcOrd="0" destOrd="0" presId="urn:microsoft.com/office/officeart/2008/layout/VerticalAccentList"/>
    <dgm:cxn modelId="{95052C43-9BB5-4356-9CA2-75178C7FFB37}" type="presParOf" srcId="{8B737FA9-3DA9-4708-BFE4-4D8D1E3E9CB0}" destId="{C57D330C-F684-4CD8-BAB5-C20A3EC11831}" srcOrd="4" destOrd="0" presId="urn:microsoft.com/office/officeart/2008/layout/VerticalAccentList"/>
    <dgm:cxn modelId="{74426EB4-2F66-4816-8A0E-B986F9984A3C}" type="presParOf" srcId="{C57D330C-F684-4CD8-BAB5-C20A3EC11831}" destId="{FDA7717D-A231-453E-9622-C45F9424AF14}" srcOrd="0" destOrd="0" presId="urn:microsoft.com/office/officeart/2008/layout/VerticalAccentList"/>
    <dgm:cxn modelId="{A35322F9-1EA4-427B-83E6-378D1F54C1D2}" type="presParOf" srcId="{C57D330C-F684-4CD8-BAB5-C20A3EC11831}" destId="{95F7B1F1-CD73-44B5-B2F9-C6E39B13DDB1}" srcOrd="1" destOrd="0" presId="urn:microsoft.com/office/officeart/2008/layout/VerticalAccentList"/>
    <dgm:cxn modelId="{BD055FF0-65D5-43D3-9CD8-CF3FB23B5AC1}" type="presParOf" srcId="{C57D330C-F684-4CD8-BAB5-C20A3EC11831}" destId="{B266CA69-1183-4D12-9A84-2FFCDD75A55D}" srcOrd="2" destOrd="0" presId="urn:microsoft.com/office/officeart/2008/layout/VerticalAccentList"/>
    <dgm:cxn modelId="{E4E96109-0A65-4644-AF83-1FAAA75B800F}" type="presParOf" srcId="{C57D330C-F684-4CD8-BAB5-C20A3EC11831}" destId="{6D249F79-744E-419E-84EF-38470E0D4468}" srcOrd="3" destOrd="0" presId="urn:microsoft.com/office/officeart/2008/layout/VerticalAccentList"/>
    <dgm:cxn modelId="{A3BA1DA6-D045-41CD-B966-8256373D6AAD}" type="presParOf" srcId="{C57D330C-F684-4CD8-BAB5-C20A3EC11831}" destId="{BF44B50D-6C62-4CA3-B5FC-CF7B5BB8CE23}" srcOrd="4" destOrd="0" presId="urn:microsoft.com/office/officeart/2008/layout/VerticalAccentList"/>
    <dgm:cxn modelId="{B15BC947-CBFC-4837-9740-505C435B6E4C}" type="presParOf" srcId="{C57D330C-F684-4CD8-BAB5-C20A3EC11831}" destId="{B2E9DB46-E2ED-4310-A01B-760C326DDD18}" srcOrd="5" destOrd="0" presId="urn:microsoft.com/office/officeart/2008/layout/VerticalAccentList"/>
    <dgm:cxn modelId="{F915845A-22BB-4F6C-8F60-836D84487269}" type="presParOf" srcId="{C57D330C-F684-4CD8-BAB5-C20A3EC11831}" destId="{F0C14CFF-C6E8-482B-A7C5-61876D28FC58}" srcOrd="6" destOrd="0" presId="urn:microsoft.com/office/officeart/2008/layout/VerticalAccentList"/>
    <dgm:cxn modelId="{3CC400E3-0F40-4FA1-998B-7A899637AACE}" type="presParOf" srcId="{8B737FA9-3DA9-4708-BFE4-4D8D1E3E9CB0}" destId="{7BD7D554-AB94-483A-87F0-AA2853FBAF86}" srcOrd="5" destOrd="0" presId="urn:microsoft.com/office/officeart/2008/layout/VerticalAccentList"/>
    <dgm:cxn modelId="{C0B3066C-26E5-43B3-9F60-A0A9DC837A73}" type="presParOf" srcId="{8B737FA9-3DA9-4708-BFE4-4D8D1E3E9CB0}" destId="{808067D8-0B9B-4E55-B255-96DD1665DED9}" srcOrd="6" destOrd="0" presId="urn:microsoft.com/office/officeart/2008/layout/VerticalAccentList"/>
    <dgm:cxn modelId="{58D23FB2-C25A-4AAC-B5BE-3D747DEC1446}" type="presParOf" srcId="{808067D8-0B9B-4E55-B255-96DD1665DED9}" destId="{0BDAE498-301F-43AC-A7E9-783F7384AE5C}" srcOrd="0" destOrd="0" presId="urn:microsoft.com/office/officeart/2008/layout/VerticalAccentList"/>
    <dgm:cxn modelId="{71092F2D-1A82-4569-B319-AD4D1AB902AE}" type="presParOf" srcId="{8B737FA9-3DA9-4708-BFE4-4D8D1E3E9CB0}" destId="{0C9E4C24-46B5-405B-8518-71B43D542C07}" srcOrd="7" destOrd="0" presId="urn:microsoft.com/office/officeart/2008/layout/VerticalAccentList"/>
    <dgm:cxn modelId="{81A6520B-680C-47AB-9FDE-D52CA6E1C5DF}" type="presParOf" srcId="{0C9E4C24-46B5-405B-8518-71B43D542C07}" destId="{1852E12B-F3A4-401B-B9DC-B64999953163}" srcOrd="0" destOrd="0" presId="urn:microsoft.com/office/officeart/2008/layout/VerticalAccentList"/>
    <dgm:cxn modelId="{9168C3B6-EE16-4709-8D8E-E84CC942381E}" type="presParOf" srcId="{0C9E4C24-46B5-405B-8518-71B43D542C07}" destId="{FC35C9C5-99BB-4728-9A06-10F73E880E33}" srcOrd="1" destOrd="0" presId="urn:microsoft.com/office/officeart/2008/layout/VerticalAccentList"/>
    <dgm:cxn modelId="{94F9D77A-2C42-4043-A214-8BEA73E9BAC3}" type="presParOf" srcId="{0C9E4C24-46B5-405B-8518-71B43D542C07}" destId="{BDF9D43E-91DB-4F0B-B0CA-47E20E6D3301}" srcOrd="2" destOrd="0" presId="urn:microsoft.com/office/officeart/2008/layout/VerticalAccentList"/>
    <dgm:cxn modelId="{1F925FE1-C464-4A98-A2D7-9A95EF993FA6}" type="presParOf" srcId="{0C9E4C24-46B5-405B-8518-71B43D542C07}" destId="{71E88F7B-AA4E-4DEB-856E-BBC093908339}" srcOrd="3" destOrd="0" presId="urn:microsoft.com/office/officeart/2008/layout/VerticalAccentList"/>
    <dgm:cxn modelId="{5E2F7EEB-3A59-467A-92AB-BEDD142C04A1}" type="presParOf" srcId="{0C9E4C24-46B5-405B-8518-71B43D542C07}" destId="{5FA6A384-8E54-49E8-A067-E02EFD456B1B}" srcOrd="4" destOrd="0" presId="urn:microsoft.com/office/officeart/2008/layout/VerticalAccentList"/>
    <dgm:cxn modelId="{14ADB5C5-D0A2-49DE-8198-C0684D7CD205}" type="presParOf" srcId="{0C9E4C24-46B5-405B-8518-71B43D542C07}" destId="{BF702B19-021F-449C-865F-DDBBFFCB7B65}" srcOrd="5" destOrd="0" presId="urn:microsoft.com/office/officeart/2008/layout/VerticalAccentList"/>
    <dgm:cxn modelId="{9DF49182-C9E5-4CA5-BD4B-E88C37E4E924}" type="presParOf" srcId="{0C9E4C24-46B5-405B-8518-71B43D542C07}" destId="{47C6482E-CAE2-488D-A676-39A61B43F318}" srcOrd="6" destOrd="0" presId="urn:microsoft.com/office/officeart/2008/layout/VerticalAccentList"/>
    <dgm:cxn modelId="{7762E4EF-A458-447F-B4CA-933DE1A0B2BF}" type="presParOf" srcId="{8B737FA9-3DA9-4708-BFE4-4D8D1E3E9CB0}" destId="{CFE39E80-843F-4E3C-AD1A-02A06E959B5D}" srcOrd="8" destOrd="0" presId="urn:microsoft.com/office/officeart/2008/layout/VerticalAccentList"/>
    <dgm:cxn modelId="{D494E91A-43D8-4B1A-AD63-FD7EDF43FF2D}" type="presParOf" srcId="{8B737FA9-3DA9-4708-BFE4-4D8D1E3E9CB0}" destId="{7A08A1A8-5520-4FFE-B21A-2D59DA7C9C0F}" srcOrd="9" destOrd="0" presId="urn:microsoft.com/office/officeart/2008/layout/VerticalAccentList"/>
    <dgm:cxn modelId="{CC2A76C4-BD09-48EF-96A2-D57713E13824}" type="presParOf" srcId="{7A08A1A8-5520-4FFE-B21A-2D59DA7C9C0F}" destId="{7A3FE422-ED8B-45F2-98D4-999EB1D28D79}" srcOrd="0" destOrd="0" presId="urn:microsoft.com/office/officeart/2008/layout/VerticalAccentList"/>
    <dgm:cxn modelId="{7CEFEFC2-6AE6-41C1-85FC-5381C084B0E7}" type="presParOf" srcId="{8B737FA9-3DA9-4708-BFE4-4D8D1E3E9CB0}" destId="{3BD23F7D-9477-49E4-8942-3D1C2CCC6E7B}" srcOrd="10" destOrd="0" presId="urn:microsoft.com/office/officeart/2008/layout/VerticalAccentList"/>
    <dgm:cxn modelId="{CB2C3203-13DF-43B5-B7A7-5CE8C4FD2D7C}" type="presParOf" srcId="{3BD23F7D-9477-49E4-8942-3D1C2CCC6E7B}" destId="{554E9C70-04B3-4D8F-8BA0-B0524FA2ACAE}" srcOrd="0" destOrd="0" presId="urn:microsoft.com/office/officeart/2008/layout/VerticalAccentList"/>
    <dgm:cxn modelId="{86997E85-DB6B-4BB5-B894-EE88481E2F56}" type="presParOf" srcId="{3BD23F7D-9477-49E4-8942-3D1C2CCC6E7B}" destId="{ABE662DD-F74D-4187-8F22-4FCBAB4D7B3F}" srcOrd="1" destOrd="0" presId="urn:microsoft.com/office/officeart/2008/layout/VerticalAccentList"/>
    <dgm:cxn modelId="{AE5B75CB-F113-4AFD-85EB-C09FF52D70E3}" type="presParOf" srcId="{3BD23F7D-9477-49E4-8942-3D1C2CCC6E7B}" destId="{EE247486-5C73-44E1-B281-34FAE55D3430}" srcOrd="2" destOrd="0" presId="urn:microsoft.com/office/officeart/2008/layout/VerticalAccentList"/>
    <dgm:cxn modelId="{DEA3EFBB-FF07-43C0-8B6A-9A691CA0A7CA}" type="presParOf" srcId="{3BD23F7D-9477-49E4-8942-3D1C2CCC6E7B}" destId="{7CEBE930-DEA6-4B4B-83C0-A72D27020608}" srcOrd="3" destOrd="0" presId="urn:microsoft.com/office/officeart/2008/layout/VerticalAccentList"/>
    <dgm:cxn modelId="{0F795888-1CE6-48B4-BACA-D43AF5290F38}" type="presParOf" srcId="{3BD23F7D-9477-49E4-8942-3D1C2CCC6E7B}" destId="{21D4C51A-EBFB-407E-99A1-510AD13BA90D}" srcOrd="4" destOrd="0" presId="urn:microsoft.com/office/officeart/2008/layout/VerticalAccentList"/>
    <dgm:cxn modelId="{3BD01526-E52D-41D1-BF3B-9FBCE5BC8FF3}" type="presParOf" srcId="{3BD23F7D-9477-49E4-8942-3D1C2CCC6E7B}" destId="{3B565D2F-F70B-43DD-B5DE-2073895D7DEC}" srcOrd="5" destOrd="0" presId="urn:microsoft.com/office/officeart/2008/layout/VerticalAccentList"/>
    <dgm:cxn modelId="{10632277-C86C-42FA-96CC-4F725BA226F6}" type="presParOf" srcId="{3BD23F7D-9477-49E4-8942-3D1C2CCC6E7B}" destId="{62EE37F7-77B4-4CDC-B1B8-068894B5B943}" srcOrd="6" destOrd="0" presId="urn:microsoft.com/office/officeart/2008/layout/VerticalAccentList"/>
    <dgm:cxn modelId="{0A30A7E7-FB93-4272-86B6-5AED53B943B6}" type="presParOf" srcId="{8B737FA9-3DA9-4708-BFE4-4D8D1E3E9CB0}" destId="{BF01A263-0EFC-4916-9EDE-4FABEF5EEF71}" srcOrd="11" destOrd="0" presId="urn:microsoft.com/office/officeart/2008/layout/VerticalAccentList"/>
    <dgm:cxn modelId="{D6E0037B-DE5C-46F7-AD92-7DACC63BE415}" type="presParOf" srcId="{8B737FA9-3DA9-4708-BFE4-4D8D1E3E9CB0}" destId="{4FE8F113-FF3A-4372-822C-B1D3194F1698}" srcOrd="12" destOrd="0" presId="urn:microsoft.com/office/officeart/2008/layout/VerticalAccentList"/>
    <dgm:cxn modelId="{A3E5DD35-3B34-4292-A4CC-87EE8DC1E83A}" type="presParOf" srcId="{4FE8F113-FF3A-4372-822C-B1D3194F1698}" destId="{80184CD4-299F-48A5-A750-25FF4338A35F}" srcOrd="0" destOrd="0" presId="urn:microsoft.com/office/officeart/2008/layout/VerticalAccentList"/>
    <dgm:cxn modelId="{1062FC53-08C0-4EF2-AF43-525C8A173595}" type="presParOf" srcId="{8B737FA9-3DA9-4708-BFE4-4D8D1E3E9CB0}" destId="{6718E7BE-DBC4-4C0D-85F0-EA2E3B6AD1E2}" srcOrd="13" destOrd="0" presId="urn:microsoft.com/office/officeart/2008/layout/VerticalAccentList"/>
    <dgm:cxn modelId="{F6B17807-A0D0-4BD5-9A43-D93E4FF4430E}" type="presParOf" srcId="{6718E7BE-DBC4-4C0D-85F0-EA2E3B6AD1E2}" destId="{1DC90972-F5B6-4147-B2B0-A1A1909F5AEE}" srcOrd="0" destOrd="0" presId="urn:microsoft.com/office/officeart/2008/layout/VerticalAccentList"/>
    <dgm:cxn modelId="{91EB873D-E39B-4E2C-8F0B-172BFA1998B0}" type="presParOf" srcId="{6718E7BE-DBC4-4C0D-85F0-EA2E3B6AD1E2}" destId="{B3235212-1FB4-483B-9141-E8414C258254}" srcOrd="1" destOrd="0" presId="urn:microsoft.com/office/officeart/2008/layout/VerticalAccentList"/>
    <dgm:cxn modelId="{0E4949C3-8627-41B0-8F9B-A62A244626CD}" type="presParOf" srcId="{6718E7BE-DBC4-4C0D-85F0-EA2E3B6AD1E2}" destId="{5C50DCA8-0AA0-4DE2-8637-E502999434D3}" srcOrd="2" destOrd="0" presId="urn:microsoft.com/office/officeart/2008/layout/VerticalAccentList"/>
    <dgm:cxn modelId="{6E849B52-6DDF-4626-8FD2-A710C93EB1C8}" type="presParOf" srcId="{6718E7BE-DBC4-4C0D-85F0-EA2E3B6AD1E2}" destId="{DBC1892A-37E7-494A-9E77-698CC0BD470A}" srcOrd="3" destOrd="0" presId="urn:microsoft.com/office/officeart/2008/layout/VerticalAccentList"/>
    <dgm:cxn modelId="{61006B5E-3B89-4719-8230-C4DF6C1B10FF}" type="presParOf" srcId="{6718E7BE-DBC4-4C0D-85F0-EA2E3B6AD1E2}" destId="{EADB8EA7-91E3-4E65-B087-68047263CA42}" srcOrd="4" destOrd="0" presId="urn:microsoft.com/office/officeart/2008/layout/VerticalAccentList"/>
    <dgm:cxn modelId="{C2BCD8A8-AB42-4D15-B60B-E77CDACE3CF9}" type="presParOf" srcId="{6718E7BE-DBC4-4C0D-85F0-EA2E3B6AD1E2}" destId="{80F21B1C-91C3-44C6-9FAA-CADAAB0E1DD0}" srcOrd="5" destOrd="0" presId="urn:microsoft.com/office/officeart/2008/layout/VerticalAccentList"/>
    <dgm:cxn modelId="{E0831BE6-7DD1-43A4-86F4-9A2196524A68}" type="presParOf" srcId="{6718E7BE-DBC4-4C0D-85F0-EA2E3B6AD1E2}" destId="{0AFF3DD1-DE7D-4BCA-B69D-422F584D3B6D}" srcOrd="6" destOrd="0" presId="urn:microsoft.com/office/officeart/2008/layout/VerticalAccentList"/>
    <dgm:cxn modelId="{4CDE330E-07D9-45EA-A2C1-1F5E128CBB19}" type="presParOf" srcId="{8B737FA9-3DA9-4708-BFE4-4D8D1E3E9CB0}" destId="{8AFB9508-9CEF-47A7-85BE-3A7F1510CBBC}" srcOrd="14" destOrd="0" presId="urn:microsoft.com/office/officeart/2008/layout/VerticalAccentList"/>
    <dgm:cxn modelId="{3229A31B-2B1E-4D1D-981F-882EF8AB06CD}" type="presParOf" srcId="{8B737FA9-3DA9-4708-BFE4-4D8D1E3E9CB0}" destId="{A6D55648-0561-4B1F-AAE7-913B952B3416}" srcOrd="15" destOrd="0" presId="urn:microsoft.com/office/officeart/2008/layout/VerticalAccentList"/>
    <dgm:cxn modelId="{81C0B39F-671E-4723-A3C2-BC563638F897}" type="presParOf" srcId="{A6D55648-0561-4B1F-AAE7-913B952B3416}" destId="{9C7A57DB-9EA2-4A71-8CA4-CF6E368117A7}" srcOrd="0" destOrd="0" presId="urn:microsoft.com/office/officeart/2008/layout/VerticalAccentList"/>
    <dgm:cxn modelId="{6955033A-7A87-4814-9ACB-F2B58874263C}" type="presParOf" srcId="{8B737FA9-3DA9-4708-BFE4-4D8D1E3E9CB0}" destId="{4997A0B2-90DB-428C-9F93-525AE99FAE5C}" srcOrd="16" destOrd="0" presId="urn:microsoft.com/office/officeart/2008/layout/VerticalAccentList"/>
    <dgm:cxn modelId="{8C62125B-8499-4C0D-9B6A-7E1E901532FB}" type="presParOf" srcId="{4997A0B2-90DB-428C-9F93-525AE99FAE5C}" destId="{86A186C7-5C82-4254-89E1-0FC7E9E0EB79}" srcOrd="0" destOrd="0" presId="urn:microsoft.com/office/officeart/2008/layout/VerticalAccentList"/>
    <dgm:cxn modelId="{940B1C63-5C93-4AFB-B8AC-6C3E3083289A}" type="presParOf" srcId="{4997A0B2-90DB-428C-9F93-525AE99FAE5C}" destId="{AC6F1252-F883-42A2-A927-EC76335E6C26}" srcOrd="1" destOrd="0" presId="urn:microsoft.com/office/officeart/2008/layout/VerticalAccentList"/>
    <dgm:cxn modelId="{546B3183-89FB-40CD-AAC7-38BEECD0F747}" type="presParOf" srcId="{4997A0B2-90DB-428C-9F93-525AE99FAE5C}" destId="{1317DAC7-15D4-4AA1-95D0-567CA15AA131}" srcOrd="2" destOrd="0" presId="urn:microsoft.com/office/officeart/2008/layout/VerticalAccentList"/>
    <dgm:cxn modelId="{AC84437D-339D-41F8-AF5D-EBEA1EB45636}" type="presParOf" srcId="{4997A0B2-90DB-428C-9F93-525AE99FAE5C}" destId="{612D08DC-1C4D-4C10-A232-2E5A55243399}" srcOrd="3" destOrd="0" presId="urn:microsoft.com/office/officeart/2008/layout/VerticalAccentList"/>
    <dgm:cxn modelId="{8C2361F0-0E9F-45A0-A332-F5679913C74F}" type="presParOf" srcId="{4997A0B2-90DB-428C-9F93-525AE99FAE5C}" destId="{5D21312F-0B48-4E41-B54C-711123D36FA4}" srcOrd="4" destOrd="0" presId="urn:microsoft.com/office/officeart/2008/layout/VerticalAccentList"/>
    <dgm:cxn modelId="{0FEC83BD-C7FB-4426-9E76-8AB60EE861C7}" type="presParOf" srcId="{4997A0B2-90DB-428C-9F93-525AE99FAE5C}" destId="{5E6CB972-BBD3-4E13-9712-68AC720D2403}" srcOrd="5" destOrd="0" presId="urn:microsoft.com/office/officeart/2008/layout/VerticalAccentList"/>
    <dgm:cxn modelId="{4A103A74-6D6B-4E44-BEBC-745399B3D859}" type="presParOf" srcId="{4997A0B2-90DB-428C-9F93-525AE99FAE5C}" destId="{DE0718CD-9D37-461A-9F96-E7E56A5CCC3B}" srcOrd="6" destOrd="0" presId="urn:microsoft.com/office/officeart/2008/layout/VerticalAccentList"/>
    <dgm:cxn modelId="{61846138-8C78-4564-89FD-809A01577FD7}" type="presParOf" srcId="{8B737FA9-3DA9-4708-BFE4-4D8D1E3E9CB0}" destId="{A6A3E2EA-BC3F-401F-9B65-7C8DAC9F15B9}" srcOrd="17" destOrd="0" presId="urn:microsoft.com/office/officeart/2008/layout/VerticalAccentList"/>
    <dgm:cxn modelId="{71D9597B-0B98-4B90-B667-634DDB91E0CE}" type="presParOf" srcId="{8B737FA9-3DA9-4708-BFE4-4D8D1E3E9CB0}" destId="{5063C386-7D5D-4559-A618-4A875DB51061}" srcOrd="18" destOrd="0" presId="urn:microsoft.com/office/officeart/2008/layout/VerticalAccentList"/>
    <dgm:cxn modelId="{21314975-3A96-4EB4-BE07-4A04E72083BB}" type="presParOf" srcId="{5063C386-7D5D-4559-A618-4A875DB51061}" destId="{A233C225-A391-421A-AABC-EA673795E9C6}" srcOrd="0" destOrd="0" presId="urn:microsoft.com/office/officeart/2008/layout/VerticalAccentList"/>
    <dgm:cxn modelId="{CDFCE166-552A-4334-A684-4F6D55DEE00D}" type="presParOf" srcId="{8B737FA9-3DA9-4708-BFE4-4D8D1E3E9CB0}" destId="{287587C8-0F5B-4679-AE24-BF9A3D481B95}" srcOrd="19" destOrd="0" presId="urn:microsoft.com/office/officeart/2008/layout/VerticalAccentList"/>
    <dgm:cxn modelId="{0E423068-2381-4D2D-A442-446CD2E85021}" type="presParOf" srcId="{287587C8-0F5B-4679-AE24-BF9A3D481B95}" destId="{0075385B-F18C-4F8A-9C00-281B82275431}" srcOrd="0" destOrd="0" presId="urn:microsoft.com/office/officeart/2008/layout/VerticalAccentList"/>
    <dgm:cxn modelId="{B62FA3EF-B7DC-4AF8-BD62-9CBE52675A85}" type="presParOf" srcId="{287587C8-0F5B-4679-AE24-BF9A3D481B95}" destId="{0B8EE65C-3938-431B-A31E-F1BB420D2091}" srcOrd="1" destOrd="0" presId="urn:microsoft.com/office/officeart/2008/layout/VerticalAccentList"/>
    <dgm:cxn modelId="{96EDEC46-05D1-494A-9391-E402DAA84936}" type="presParOf" srcId="{287587C8-0F5B-4679-AE24-BF9A3D481B95}" destId="{0FF79E8F-7B31-436D-88E6-F2489C14F880}" srcOrd="2" destOrd="0" presId="urn:microsoft.com/office/officeart/2008/layout/VerticalAccentList"/>
    <dgm:cxn modelId="{E0179918-F0CC-49BF-BB1C-F421F72B40F4}" type="presParOf" srcId="{287587C8-0F5B-4679-AE24-BF9A3D481B95}" destId="{52824C7C-85AA-41B9-A619-39F5F673B3B0}" srcOrd="3" destOrd="0" presId="urn:microsoft.com/office/officeart/2008/layout/VerticalAccentList"/>
    <dgm:cxn modelId="{C91EF480-BF14-467D-8A6F-FE24BE000AD2}" type="presParOf" srcId="{287587C8-0F5B-4679-AE24-BF9A3D481B95}" destId="{5334312D-36F5-4D88-8EA1-608A0C2A07EA}" srcOrd="4" destOrd="0" presId="urn:microsoft.com/office/officeart/2008/layout/VerticalAccentList"/>
    <dgm:cxn modelId="{B867AEE9-57D3-4D7C-86DD-FB01FAC2B708}" type="presParOf" srcId="{287587C8-0F5B-4679-AE24-BF9A3D481B95}" destId="{3A703C03-732C-4F95-8965-CB8A3B8D38FE}" srcOrd="5" destOrd="0" presId="urn:microsoft.com/office/officeart/2008/layout/VerticalAccentList"/>
    <dgm:cxn modelId="{F1091EB5-657B-4248-BDE2-43A6EBD02D1E}" type="presParOf" srcId="{287587C8-0F5B-4679-AE24-BF9A3D481B95}" destId="{64E04BC0-2A63-42E3-B9C6-FD5365F15949}" srcOrd="6" destOrd="0" presId="urn:microsoft.com/office/officeart/2008/layout/VerticalAccentList"/>
    <dgm:cxn modelId="{F42EBD23-0C26-4D99-A1A0-22ABBF675BC0}" type="presParOf" srcId="{8B737FA9-3DA9-4708-BFE4-4D8D1E3E9CB0}" destId="{319A3FD1-FB7D-47C9-97B7-328CC0875F6A}" srcOrd="20" destOrd="0" presId="urn:microsoft.com/office/officeart/2008/layout/VerticalAccentList"/>
    <dgm:cxn modelId="{D8306E7D-36E5-49FC-A602-156563AF069C}" type="presParOf" srcId="{8B737FA9-3DA9-4708-BFE4-4D8D1E3E9CB0}" destId="{AFD91669-6D6E-4715-9DD5-B92EED97BB68}" srcOrd="21" destOrd="0" presId="urn:microsoft.com/office/officeart/2008/layout/VerticalAccentList"/>
    <dgm:cxn modelId="{4E9664DC-A8C2-4958-888C-9B783166074C}" type="presParOf" srcId="{AFD91669-6D6E-4715-9DD5-B92EED97BB68}" destId="{8CD9E303-F0B0-4703-BA91-326925BC5C80}" srcOrd="0" destOrd="0" presId="urn:microsoft.com/office/officeart/2008/layout/VerticalAccentList"/>
    <dgm:cxn modelId="{D42ADE3D-F66D-4760-AD81-0C3C1CB840B5}" type="presParOf" srcId="{8B737FA9-3DA9-4708-BFE4-4D8D1E3E9CB0}" destId="{D3D0420E-339B-4991-886E-46D5A987EC5E}" srcOrd="22" destOrd="0" presId="urn:microsoft.com/office/officeart/2008/layout/VerticalAccentList"/>
    <dgm:cxn modelId="{9764A311-0211-476E-858D-B77326F7FC45}" type="presParOf" srcId="{D3D0420E-339B-4991-886E-46D5A987EC5E}" destId="{3DEA6115-91E0-4731-B451-C23598C0755D}" srcOrd="0" destOrd="0" presId="urn:microsoft.com/office/officeart/2008/layout/VerticalAccentList"/>
    <dgm:cxn modelId="{2E24F95C-E9DF-425B-9946-6CA79AD135C0}" type="presParOf" srcId="{D3D0420E-339B-4991-886E-46D5A987EC5E}" destId="{5014123E-D605-4E82-8A26-E667B86A8D49}" srcOrd="1" destOrd="0" presId="urn:microsoft.com/office/officeart/2008/layout/VerticalAccentList"/>
    <dgm:cxn modelId="{BABF74A8-9D5E-428B-BD50-C2CF6C274CA7}" type="presParOf" srcId="{D3D0420E-339B-4991-886E-46D5A987EC5E}" destId="{B57D46B5-D10E-4A8A-BF47-82A6F41B0BF6}" srcOrd="2" destOrd="0" presId="urn:microsoft.com/office/officeart/2008/layout/VerticalAccentList"/>
    <dgm:cxn modelId="{22BAA342-B6DD-4817-9372-455C123C2B07}" type="presParOf" srcId="{D3D0420E-339B-4991-886E-46D5A987EC5E}" destId="{0EB12C76-800A-4A47-90D6-CC9966C093BB}" srcOrd="3" destOrd="0" presId="urn:microsoft.com/office/officeart/2008/layout/VerticalAccentList"/>
    <dgm:cxn modelId="{994B70D5-18A2-4A8D-8DB9-8500526F315C}" type="presParOf" srcId="{D3D0420E-339B-4991-886E-46D5A987EC5E}" destId="{D9DA9192-697C-4383-B6BD-997832E357DF}" srcOrd="4" destOrd="0" presId="urn:microsoft.com/office/officeart/2008/layout/VerticalAccentList"/>
    <dgm:cxn modelId="{881DDF29-C18D-4A70-A025-8D01D084CF09}" type="presParOf" srcId="{D3D0420E-339B-4991-886E-46D5A987EC5E}" destId="{6F599315-4372-4D3F-A042-02299009E40B}" srcOrd="5" destOrd="0" presId="urn:microsoft.com/office/officeart/2008/layout/VerticalAccentList"/>
    <dgm:cxn modelId="{BEC58EB7-3205-439E-B24D-E773D3DFA4C2}" type="presParOf" srcId="{D3D0420E-339B-4991-886E-46D5A987EC5E}" destId="{E9F4846A-1162-497E-BFCA-7BA980BD5B55}" srcOrd="6" destOrd="0" presId="urn:microsoft.com/office/officeart/2008/layout/VerticalAccentList"/>
    <dgm:cxn modelId="{0FAC93FE-BABB-4A0F-AAE0-0F44ABFDDBC0}" type="presParOf" srcId="{8B737FA9-3DA9-4708-BFE4-4D8D1E3E9CB0}" destId="{C6C9D61C-F196-40A0-A194-4A4EAE94C282}" srcOrd="23" destOrd="0" presId="urn:microsoft.com/office/officeart/2008/layout/VerticalAccentList"/>
    <dgm:cxn modelId="{0B3FE959-CFE1-4FED-A574-B43F76CFC83C}" type="presParOf" srcId="{8B737FA9-3DA9-4708-BFE4-4D8D1E3E9CB0}" destId="{6BB2DEA4-7803-4E08-BBF7-41C07BDC79AF}" srcOrd="24" destOrd="0" presId="urn:microsoft.com/office/officeart/2008/layout/VerticalAccentList"/>
    <dgm:cxn modelId="{BB29EABE-2112-45BC-894E-4AD5868043DE}" type="presParOf" srcId="{6BB2DEA4-7803-4E08-BBF7-41C07BDC79AF}" destId="{C223DBFD-09C4-4C1D-B6B4-7D31B7AE07DF}" srcOrd="0" destOrd="0" presId="urn:microsoft.com/office/officeart/2008/layout/VerticalAccentList"/>
    <dgm:cxn modelId="{AC873D30-7F0F-4E94-985A-DE71684E4527}" type="presParOf" srcId="{8B737FA9-3DA9-4708-BFE4-4D8D1E3E9CB0}" destId="{A4307828-6395-4E48-8D32-C092E86EBDE1}" srcOrd="25" destOrd="0" presId="urn:microsoft.com/office/officeart/2008/layout/VerticalAccentList"/>
    <dgm:cxn modelId="{280AD7F6-44ED-4696-8BAB-57CA7ED054B6}" type="presParOf" srcId="{A4307828-6395-4E48-8D32-C092E86EBDE1}" destId="{A80FB6D8-0B8C-4652-B8F0-9B18FE8EA41A}" srcOrd="0" destOrd="0" presId="urn:microsoft.com/office/officeart/2008/layout/VerticalAccentList"/>
    <dgm:cxn modelId="{10B26EEB-583E-46DD-B19A-B421D39E78CF}" type="presParOf" srcId="{A4307828-6395-4E48-8D32-C092E86EBDE1}" destId="{F1E02668-DCF2-460F-B92F-6CF2187FD2D1}" srcOrd="1" destOrd="0" presId="urn:microsoft.com/office/officeart/2008/layout/VerticalAccentList"/>
    <dgm:cxn modelId="{289AA93A-AFD7-494F-B3B6-8F4F12C9C953}" type="presParOf" srcId="{A4307828-6395-4E48-8D32-C092E86EBDE1}" destId="{76D9CA4C-5C2A-460E-9518-2EF4FCD0D6F1}" srcOrd="2" destOrd="0" presId="urn:microsoft.com/office/officeart/2008/layout/VerticalAccentList"/>
    <dgm:cxn modelId="{9700AD4F-4431-4EE3-8DA0-BA39D9CEC826}" type="presParOf" srcId="{A4307828-6395-4E48-8D32-C092E86EBDE1}" destId="{90CB8C3C-CB21-48F5-90F9-0657F280C26E}" srcOrd="3" destOrd="0" presId="urn:microsoft.com/office/officeart/2008/layout/VerticalAccentList"/>
    <dgm:cxn modelId="{CFA1359B-E112-494E-A7D0-3CC4323C544F}" type="presParOf" srcId="{A4307828-6395-4E48-8D32-C092E86EBDE1}" destId="{BCDEC7E9-F368-41F7-8848-02EFE23216F8}" srcOrd="4" destOrd="0" presId="urn:microsoft.com/office/officeart/2008/layout/VerticalAccentList"/>
    <dgm:cxn modelId="{B073859B-EF9F-417D-8960-78A0C268551D}" type="presParOf" srcId="{A4307828-6395-4E48-8D32-C092E86EBDE1}" destId="{4E2E8498-6F77-4773-BD26-3B282B4F4D82}" srcOrd="5" destOrd="0" presId="urn:microsoft.com/office/officeart/2008/layout/VerticalAccentList"/>
    <dgm:cxn modelId="{93ECFEE4-9BC7-421E-8A4E-08AD098733C1}" type="presParOf" srcId="{A4307828-6395-4E48-8D32-C092E86EBDE1}" destId="{58A0D332-7543-409D-A1DB-B54004103E77}" srcOrd="6" destOrd="0" presId="urn:microsoft.com/office/officeart/2008/layout/VerticalAccentList"/>
    <dgm:cxn modelId="{4E749AEE-468C-4628-8844-0B301D7397F9}" type="presParOf" srcId="{8B737FA9-3DA9-4708-BFE4-4D8D1E3E9CB0}" destId="{15F7662E-A0B2-41D6-ACD9-89219BC2D567}" srcOrd="26" destOrd="0" presId="urn:microsoft.com/office/officeart/2008/layout/VerticalAccentList"/>
    <dgm:cxn modelId="{22B76C29-7059-46E3-BC6B-1B33175DAF50}" type="presParOf" srcId="{8B737FA9-3DA9-4708-BFE4-4D8D1E3E9CB0}" destId="{BCF6C89D-22F2-4FF2-806A-27EAB53A4393}" srcOrd="27" destOrd="0" presId="urn:microsoft.com/office/officeart/2008/layout/VerticalAccentList"/>
    <dgm:cxn modelId="{0C9F735A-1E8A-48B6-A63A-4E370BCF9745}" type="presParOf" srcId="{BCF6C89D-22F2-4FF2-806A-27EAB53A4393}" destId="{48553A76-95E5-4BD2-BC84-36672312EB00}" srcOrd="0" destOrd="0" presId="urn:microsoft.com/office/officeart/2008/layout/VerticalAccentList"/>
    <dgm:cxn modelId="{F4155657-BAB6-40FB-A091-8353BA543F37}" type="presParOf" srcId="{8B737FA9-3DA9-4708-BFE4-4D8D1E3E9CB0}" destId="{E71C9DE1-A43C-41E4-A443-77B4DF4ED261}" srcOrd="28" destOrd="0" presId="urn:microsoft.com/office/officeart/2008/layout/VerticalAccentList"/>
    <dgm:cxn modelId="{AAA4FB21-F7C2-4045-AAF8-A6F3A57577A0}" type="presParOf" srcId="{E71C9DE1-A43C-41E4-A443-77B4DF4ED261}" destId="{9A1F6491-990F-4B7B-ADA6-7289EC3B4D5E}" srcOrd="0" destOrd="0" presId="urn:microsoft.com/office/officeart/2008/layout/VerticalAccentList"/>
    <dgm:cxn modelId="{108D9C39-01DA-4D38-BC9C-DB4B740909F5}" type="presParOf" srcId="{E71C9DE1-A43C-41E4-A443-77B4DF4ED261}" destId="{B2D4299D-B685-4289-BE8F-FAC1A8801C56}" srcOrd="1" destOrd="0" presId="urn:microsoft.com/office/officeart/2008/layout/VerticalAccentList"/>
    <dgm:cxn modelId="{D385CC68-485F-4B70-9E29-1387615198F0}" type="presParOf" srcId="{E71C9DE1-A43C-41E4-A443-77B4DF4ED261}" destId="{CACE93BF-BCA6-4A67-B88C-636C9EF68582}" srcOrd="2" destOrd="0" presId="urn:microsoft.com/office/officeart/2008/layout/VerticalAccentList"/>
    <dgm:cxn modelId="{D6BA9A0F-547D-4775-A6CA-41CC4847096B}" type="presParOf" srcId="{E71C9DE1-A43C-41E4-A443-77B4DF4ED261}" destId="{B2EF017F-D1D3-4420-BCC1-301BFBAA5D1A}" srcOrd="3" destOrd="0" presId="urn:microsoft.com/office/officeart/2008/layout/VerticalAccentList"/>
    <dgm:cxn modelId="{D95BECCF-DE7C-4C15-8B51-31267AE94D55}" type="presParOf" srcId="{E71C9DE1-A43C-41E4-A443-77B4DF4ED261}" destId="{8A0863EA-CBEB-4B55-B34F-50545A8A8C6E}" srcOrd="4" destOrd="0" presId="urn:microsoft.com/office/officeart/2008/layout/VerticalAccentList"/>
    <dgm:cxn modelId="{0813F460-A6CD-402A-9C2D-5F2393165A26}" type="presParOf" srcId="{E71C9DE1-A43C-41E4-A443-77B4DF4ED261}" destId="{C0241950-2BD5-4EA4-A05E-66C17AC3E45B}" srcOrd="5" destOrd="0" presId="urn:microsoft.com/office/officeart/2008/layout/VerticalAccentList"/>
    <dgm:cxn modelId="{FF83D6AA-7C53-4262-A9CB-8D965BBFF0A3}" type="presParOf" srcId="{E71C9DE1-A43C-41E4-A443-77B4DF4ED261}" destId="{E98E6AA8-A886-4B42-B3C4-6A22F51CD2F4}" srcOrd="6" destOrd="0" presId="urn:microsoft.com/office/officeart/2008/layout/VerticalAccentList"/>
    <dgm:cxn modelId="{E87C5604-79D3-407E-9DA1-A4BAE3012712}" type="presParOf" srcId="{8B737FA9-3DA9-4708-BFE4-4D8D1E3E9CB0}" destId="{BA7BB8E7-F349-4A43-9B1F-F04588A8BB78}" srcOrd="29" destOrd="0" presId="urn:microsoft.com/office/officeart/2008/layout/VerticalAccentList"/>
    <dgm:cxn modelId="{A1ACAFCF-5A36-446B-8DC7-CDB6C99C945A}" type="presParOf" srcId="{8B737FA9-3DA9-4708-BFE4-4D8D1E3E9CB0}" destId="{21A3AD9A-F053-4BB0-9D43-16C397EDB03A}" srcOrd="30" destOrd="0" presId="urn:microsoft.com/office/officeart/2008/layout/VerticalAccentList"/>
    <dgm:cxn modelId="{60CF3033-86A9-4F66-A4A9-D7CBBB8558A8}" type="presParOf" srcId="{21A3AD9A-F053-4BB0-9D43-16C397EDB03A}" destId="{5CFA05BE-0E59-4EF0-9EF4-A3829307C86F}" srcOrd="0" destOrd="0" presId="urn:microsoft.com/office/officeart/2008/layout/VerticalAccentList"/>
    <dgm:cxn modelId="{8AFB9D3F-AC23-4DA2-8BFB-B1291E28D4F4}" type="presParOf" srcId="{8B737FA9-3DA9-4708-BFE4-4D8D1E3E9CB0}" destId="{E48AAFF7-57E9-432E-977C-A8B056BEC6EB}" srcOrd="31" destOrd="0" presId="urn:microsoft.com/office/officeart/2008/layout/VerticalAccentList"/>
    <dgm:cxn modelId="{F9C49F34-20FB-49E2-8AC9-5C7A8C30E941}" type="presParOf" srcId="{E48AAFF7-57E9-432E-977C-A8B056BEC6EB}" destId="{49E859D5-0571-4D24-B47B-90AA85065C3A}" srcOrd="0" destOrd="0" presId="urn:microsoft.com/office/officeart/2008/layout/VerticalAccentList"/>
    <dgm:cxn modelId="{B9B04911-DE4A-4D10-A801-60067E083F3C}" type="presParOf" srcId="{E48AAFF7-57E9-432E-977C-A8B056BEC6EB}" destId="{E2F230E4-3A19-40C8-B8EA-3A957B9BE645}" srcOrd="1" destOrd="0" presId="urn:microsoft.com/office/officeart/2008/layout/VerticalAccentList"/>
    <dgm:cxn modelId="{0E7CB5F9-EE96-443B-9CAC-3AB77CF64FBC}" type="presParOf" srcId="{E48AAFF7-57E9-432E-977C-A8B056BEC6EB}" destId="{A474C87C-90FF-4430-B68D-4F77C376DE89}" srcOrd="2" destOrd="0" presId="urn:microsoft.com/office/officeart/2008/layout/VerticalAccentList"/>
    <dgm:cxn modelId="{D7956030-1C42-48BD-8271-443F3A6349A6}" type="presParOf" srcId="{E48AAFF7-57E9-432E-977C-A8B056BEC6EB}" destId="{045308C9-D0F9-4AAD-87CA-C21FA8A245E6}" srcOrd="3" destOrd="0" presId="urn:microsoft.com/office/officeart/2008/layout/VerticalAccentList"/>
    <dgm:cxn modelId="{2164A963-D6B2-4351-BB38-25320825EF21}" type="presParOf" srcId="{E48AAFF7-57E9-432E-977C-A8B056BEC6EB}" destId="{39FCEBEA-FF8B-4576-BBD7-98C35BDBDAA0}" srcOrd="4" destOrd="0" presId="urn:microsoft.com/office/officeart/2008/layout/VerticalAccentList"/>
    <dgm:cxn modelId="{1D621F6B-7DDD-4963-B03D-FA4B0477D966}" type="presParOf" srcId="{E48AAFF7-57E9-432E-977C-A8B056BEC6EB}" destId="{81F84C9C-C8A2-476B-B6C0-C564E6AD217E}" srcOrd="5" destOrd="0" presId="urn:microsoft.com/office/officeart/2008/layout/VerticalAccentList"/>
    <dgm:cxn modelId="{D8CB9463-1F13-4936-B58F-CD1C7FDF8993}" type="presParOf" srcId="{E48AAFF7-57E9-432E-977C-A8B056BEC6EB}" destId="{DD0A7C8B-9F99-4659-BB0B-0A28984B1BD8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82B9-965D-462F-9D92-633E40467696}" type="datetimeFigureOut">
              <a:rPr lang="en-US" smtClean="0"/>
              <a:pPr/>
              <a:t>5/29/2016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5875" y="514350"/>
            <a:ext cx="40322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FD5ED-3F21-4A02-BD99-9E08342D00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9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69534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39068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08602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78136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47670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17204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86738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56272" algn="l" defTabSz="113906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FD5ED-3F21-4A02-BD99-9E08342D002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FD5ED-3F21-4A02-BD99-9E08342D002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4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09584" y="407886"/>
            <a:ext cx="9872948" cy="1668475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09584" y="2096739"/>
            <a:ext cx="9872948" cy="1986280"/>
          </a:xfrm>
        </p:spPr>
        <p:txBody>
          <a:bodyPr tIns="0"/>
          <a:lstStyle>
            <a:lvl1pPr marL="34172" indent="0" algn="l">
              <a:buNone/>
              <a:defRPr sz="32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569534" indent="0" algn="ctr">
              <a:buNone/>
            </a:lvl2pPr>
            <a:lvl3pPr marL="1139068" indent="0" algn="ctr">
              <a:buNone/>
            </a:lvl3pPr>
            <a:lvl4pPr marL="1708602" indent="0" algn="ctr">
              <a:buNone/>
            </a:lvl4pPr>
            <a:lvl5pPr marL="2278136" indent="0" algn="ctr">
              <a:buNone/>
            </a:lvl5pPr>
            <a:lvl6pPr marL="2847670" indent="0" algn="ctr">
              <a:buNone/>
            </a:lvl6pPr>
            <a:lvl7pPr marL="3417204" indent="0" algn="ctr">
              <a:buNone/>
            </a:lvl7pPr>
            <a:lvl8pPr marL="3986738" indent="0" algn="ctr">
              <a:buNone/>
            </a:lvl8pPr>
            <a:lvl9pPr marL="4556272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A8E38-5D04-453E-952C-53399DBC1CC1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257" y="1602309"/>
            <a:ext cx="280343" cy="23835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500" y="1524352"/>
            <a:ext cx="85322" cy="72542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3FE9C-E42D-4376-9F1C-55FA509C986F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1618" y="311258"/>
            <a:ext cx="2437765" cy="6631728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3604" y="311259"/>
            <a:ext cx="7414868" cy="663172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FCE6FB-A4F1-47C7-BA72-FAEAC1B37D3F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34565-59F7-4F08-9358-5FC39B2024AE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061" y="-61"/>
            <a:ext cx="9141619" cy="777246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6961" y="2947035"/>
            <a:ext cx="8532178" cy="2590800"/>
          </a:xfrm>
        </p:spPr>
        <p:txBody>
          <a:bodyPr anchor="t"/>
          <a:lstStyle>
            <a:lvl1pPr algn="l">
              <a:lnSpc>
                <a:spcPts val="5606"/>
              </a:lnSpc>
              <a:buNone/>
              <a:defRPr sz="5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6961" y="1209041"/>
            <a:ext cx="8532178" cy="1711007"/>
          </a:xfrm>
        </p:spPr>
        <p:txBody>
          <a:bodyPr anchor="b"/>
          <a:lstStyle>
            <a:lvl1pPr marL="22781" indent="0">
              <a:lnSpc>
                <a:spcPts val="2865"/>
              </a:lnSpc>
              <a:spcBef>
                <a:spcPts val="0"/>
              </a:spcBef>
              <a:buNone/>
              <a:defRPr sz="25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260E77-2F49-4CB2-87C2-FFE8E6459620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7206" y="1"/>
            <a:ext cx="101574" cy="777246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5674" y="3189943"/>
            <a:ext cx="280343" cy="23835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09916" y="3111986"/>
            <a:ext cx="85322" cy="72542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47" y="310896"/>
            <a:ext cx="9994836" cy="1295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646" y="1727200"/>
            <a:ext cx="4875530" cy="5285232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2953" y="1727200"/>
            <a:ext cx="4875530" cy="5285232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0FF5F-8938-4D6F-BD94-7419162E473B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5848381"/>
            <a:ext cx="10969942" cy="1295400"/>
          </a:xfrm>
        </p:spPr>
        <p:txBody>
          <a:bodyPr anchor="ctr"/>
          <a:lstStyle>
            <a:lvl1pPr algn="ctr">
              <a:defRPr sz="56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2" y="372048"/>
            <a:ext cx="5363083" cy="725424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9735" indent="0" algn="l">
              <a:lnSpc>
                <a:spcPct val="100000"/>
              </a:lnSpc>
              <a:spcBef>
                <a:spcPts val="125"/>
              </a:spcBef>
              <a:buNone/>
              <a:defRPr sz="2400" b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6301" y="372048"/>
            <a:ext cx="5363083" cy="725424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9735" indent="0" algn="l">
              <a:lnSpc>
                <a:spcPct val="100000"/>
              </a:lnSpc>
              <a:spcBef>
                <a:spcPts val="125"/>
              </a:spcBef>
              <a:buNone/>
              <a:defRPr sz="2400" b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442" y="1098581"/>
            <a:ext cx="5363083" cy="466344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89799" indent="-341720">
              <a:lnSpc>
                <a:spcPct val="100000"/>
              </a:lnSpc>
              <a:spcBef>
                <a:spcPts val="872"/>
              </a:spcBef>
              <a:defRPr sz="3000"/>
            </a:lvl1pPr>
            <a:lvl2pPr>
              <a:lnSpc>
                <a:spcPct val="100000"/>
              </a:lnSpc>
              <a:spcBef>
                <a:spcPts val="872"/>
              </a:spcBef>
              <a:defRPr sz="2500"/>
            </a:lvl2pPr>
            <a:lvl3pPr>
              <a:lnSpc>
                <a:spcPct val="100000"/>
              </a:lnSpc>
              <a:spcBef>
                <a:spcPts val="872"/>
              </a:spcBef>
              <a:defRPr sz="2200"/>
            </a:lvl3pPr>
            <a:lvl4pPr>
              <a:lnSpc>
                <a:spcPct val="100000"/>
              </a:lnSpc>
              <a:spcBef>
                <a:spcPts val="872"/>
              </a:spcBef>
              <a:defRPr sz="2000"/>
            </a:lvl4pPr>
            <a:lvl5pPr>
              <a:lnSpc>
                <a:spcPct val="100000"/>
              </a:lnSpc>
              <a:spcBef>
                <a:spcPts val="872"/>
              </a:spcBef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6301" y="1098581"/>
            <a:ext cx="5363083" cy="466344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89799" indent="-341720">
              <a:lnSpc>
                <a:spcPct val="100000"/>
              </a:lnSpc>
              <a:spcBef>
                <a:spcPts val="872"/>
              </a:spcBef>
              <a:defRPr sz="3000"/>
            </a:lvl1pPr>
            <a:lvl2pPr>
              <a:lnSpc>
                <a:spcPct val="100000"/>
              </a:lnSpc>
              <a:spcBef>
                <a:spcPts val="872"/>
              </a:spcBef>
              <a:defRPr sz="2500"/>
            </a:lvl2pPr>
            <a:lvl3pPr>
              <a:lnSpc>
                <a:spcPct val="100000"/>
              </a:lnSpc>
              <a:spcBef>
                <a:spcPts val="872"/>
              </a:spcBef>
              <a:defRPr sz="2200"/>
            </a:lvl3pPr>
            <a:lvl4pPr>
              <a:lnSpc>
                <a:spcPct val="100000"/>
              </a:lnSpc>
              <a:spcBef>
                <a:spcPts val="872"/>
              </a:spcBef>
              <a:defRPr sz="2000"/>
            </a:lvl4pPr>
            <a:lvl5pPr>
              <a:lnSpc>
                <a:spcPct val="100000"/>
              </a:lnSpc>
              <a:spcBef>
                <a:spcPts val="872"/>
              </a:spcBef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EFB3F-DE22-4EE2-A7B7-9DE1323176D8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47" y="310896"/>
            <a:ext cx="9994836" cy="12954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EB708-BC42-452F-8983-E169EFF0677F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2960" y="0"/>
            <a:ext cx="10835865" cy="77724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99B535-7107-4D71-9A4E-DEB5CF5CB145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2960" y="-61"/>
            <a:ext cx="97511" cy="777246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45682"/>
            <a:ext cx="5078678" cy="1316990"/>
          </a:xfrm>
          <a:ln>
            <a:noFill/>
          </a:ln>
        </p:spPr>
        <p:txBody>
          <a:bodyPr anchor="b"/>
          <a:lstStyle>
            <a:lvl1pPr algn="l">
              <a:lnSpc>
                <a:spcPts val="2491"/>
              </a:lnSpc>
              <a:buNone/>
              <a:defRPr sz="27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442" y="1594560"/>
            <a:ext cx="5078678" cy="791633"/>
          </a:xfrm>
        </p:spPr>
        <p:txBody>
          <a:bodyPr/>
          <a:lstStyle>
            <a:lvl1pPr marL="56953" indent="0">
              <a:lnSpc>
                <a:spcPct val="100000"/>
              </a:lnSpc>
              <a:spcBef>
                <a:spcPts val="0"/>
              </a:spcBef>
              <a:buNone/>
              <a:defRPr sz="1700"/>
            </a:lvl1pPr>
            <a:lvl2pPr>
              <a:buNone/>
              <a:defRPr sz="15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442" y="2418081"/>
            <a:ext cx="10868369" cy="4524905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8D95E-3290-4D83-8552-A5D80C818D51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7152" y="1209040"/>
            <a:ext cx="3656647" cy="2245360"/>
          </a:xfrm>
        </p:spPr>
        <p:txBody>
          <a:bodyPr anchor="b">
            <a:noAutofit/>
          </a:bodyPr>
          <a:lstStyle>
            <a:lvl1pPr algn="l">
              <a:buNone/>
              <a:defRPr sz="26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A1225-616C-4857-829B-C5BBE0AC013C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5736" y="1209040"/>
            <a:ext cx="6094413" cy="51816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113907" tIns="341720" rIns="113907" bIns="56953" rtlCol="0" anchor="t">
            <a:normAutofit/>
          </a:bodyPr>
          <a:lstStyle>
            <a:extLst/>
          </a:lstStyle>
          <a:p>
            <a:pPr marL="0" indent="-353111" algn="l" rtl="0" eaLnBrk="1" latinLnBrk="0" hangingPunct="1">
              <a:lnSpc>
                <a:spcPts val="3737"/>
              </a:lnSpc>
              <a:spcBef>
                <a:spcPts val="747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4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309" y="1295405"/>
            <a:ext cx="5891266" cy="3983135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113907" tIns="341720" anchor="t"/>
          <a:lstStyle>
            <a:lvl1pPr marL="0" indent="0" algn="l" eaLnBrk="1" latinLnBrk="0" hangingPunct="1">
              <a:buNone/>
              <a:defRPr sz="40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829" y="1081588"/>
            <a:ext cx="914162" cy="23155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69819" y="1061692"/>
            <a:ext cx="865406" cy="23155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309" y="5440680"/>
            <a:ext cx="5891266" cy="863600"/>
          </a:xfrm>
        </p:spPr>
        <p:txBody>
          <a:bodyPr anchor="ctr"/>
          <a:lstStyle>
            <a:lvl1pPr marL="0" indent="0" algn="l">
              <a:lnSpc>
                <a:spcPts val="1993"/>
              </a:lnSpc>
              <a:spcBef>
                <a:spcPts val="0"/>
              </a:spcBef>
              <a:buNone/>
              <a:defRPr sz="1700">
                <a:solidFill>
                  <a:srgbClr val="777777"/>
                </a:solidFill>
              </a:defRPr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619" y="-924711"/>
            <a:ext cx="2184614" cy="185740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31" y="23916"/>
            <a:ext cx="2268997" cy="1929150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779" y="1195755"/>
            <a:ext cx="1500565" cy="1249641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146" y="-61"/>
            <a:ext cx="10838680" cy="777246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3647" y="311256"/>
            <a:ext cx="9994836" cy="1295400"/>
          </a:xfrm>
          <a:prstGeom prst="rect">
            <a:avLst/>
          </a:prstGeom>
        </p:spPr>
        <p:txBody>
          <a:bodyPr lIns="113907" tIns="56953" rIns="113907" bIns="56953"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3647" y="1640840"/>
            <a:ext cx="9994836" cy="5440680"/>
          </a:xfrm>
          <a:prstGeom prst="rect">
            <a:avLst/>
          </a:prstGeom>
        </p:spPr>
        <p:txBody>
          <a:bodyPr lIns="113907" tIns="56953" rIns="113907" bIns="56953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3957" y="7146290"/>
            <a:ext cx="2844059" cy="539750"/>
          </a:xfrm>
          <a:prstGeom prst="rect">
            <a:avLst/>
          </a:prstGeom>
        </p:spPr>
        <p:txBody>
          <a:bodyPr lIns="113907" tIns="56953" rIns="113907" bIns="56953" anchor="b"/>
          <a:lstStyle>
            <a:lvl1pPr algn="r"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E46D77-4CB9-4B19-B31C-8B8D3EC1E567}" type="datetime1">
              <a:rPr lang="en-US" smtClean="0"/>
              <a:pPr/>
              <a:t>5/29/2016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18016" y="7146290"/>
            <a:ext cx="3859795" cy="539750"/>
          </a:xfrm>
          <a:prstGeom prst="rect">
            <a:avLst/>
          </a:prstGeom>
        </p:spPr>
        <p:txBody>
          <a:bodyPr lIns="113907" tIns="56953" rIns="113907" bIns="56953" anchor="b"/>
          <a:lstStyle>
            <a:lvl1pPr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1873" y="7146290"/>
            <a:ext cx="609441" cy="539750"/>
          </a:xfrm>
          <a:prstGeom prst="rect">
            <a:avLst/>
          </a:prstGeom>
        </p:spPr>
        <p:txBody>
          <a:bodyPr lIns="113907" tIns="56953" rIns="113907" bIns="56953" anchor="b"/>
          <a:lstStyle>
            <a:lvl1pPr algn="ctr"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BE9EBE5-8480-4965-92C5-EA791891D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2960" y="-61"/>
            <a:ext cx="97511" cy="777246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3907" tIns="56953" rIns="113907" bIns="5695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55627" indent="-353111" algn="l" rtl="0" eaLnBrk="1" latinLnBrk="0" hangingPunct="1">
        <a:lnSpc>
          <a:spcPct val="100000"/>
        </a:lnSpc>
        <a:spcBef>
          <a:spcPts val="747"/>
        </a:spcBef>
        <a:buClr>
          <a:schemeClr val="accent1"/>
        </a:buClr>
        <a:buSzPct val="80000"/>
        <a:buFont typeface="Wingdings 2"/>
        <a:buChar char="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97348" indent="-296158" algn="l" rtl="0" eaLnBrk="1" latinLnBrk="0" hangingPunct="1">
        <a:lnSpc>
          <a:spcPct val="100000"/>
        </a:lnSpc>
        <a:spcBef>
          <a:spcPts val="685"/>
        </a:spcBef>
        <a:buClr>
          <a:schemeClr val="accent1"/>
        </a:buClr>
        <a:buFont typeface="Verdana"/>
        <a:buChar char="◦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896" indent="-284767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882" indent="-216423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477" indent="-227814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1879462" indent="-227814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2141448" indent="-227814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2392043" indent="-227814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2654029" indent="-227814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695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39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086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781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476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172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9867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562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401" y="3081509"/>
            <a:ext cx="10711148" cy="128747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Wedding hall with restaurant</a:t>
            </a:r>
            <a:endParaRPr lang="en-US" sz="35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5786120"/>
            <a:ext cx="2844059" cy="1804141"/>
          </a:xfrm>
        </p:spPr>
        <p:txBody>
          <a:bodyPr wrap="square">
            <a:spAutoFit/>
          </a:bodyPr>
          <a:lstStyle/>
          <a:p>
            <a:pPr marL="0" algn="ctr" defTabSz="1139068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0" algn="ctr" defTabSz="1139068"/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Razan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Omar</a:t>
            </a:r>
          </a:p>
          <a:p>
            <a:pPr marL="0" algn="ctr" defTabSz="1139068"/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Aseel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Suliman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ctr" defTabSz="1139068"/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Maysa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Barham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99012" y="4724400"/>
            <a:ext cx="3351926" cy="762830"/>
          </a:xfrm>
          <a:prstGeom prst="rect">
            <a:avLst/>
          </a:prstGeom>
        </p:spPr>
        <p:txBody>
          <a:bodyPr wrap="square" lIns="113907" tIns="0" rIns="113907" bIns="56953">
            <a:spAutoFit/>
          </a:bodyPr>
          <a:lstStyle/>
          <a:p>
            <a:pPr algn="ctr">
              <a:spcBef>
                <a:spcPts val="747"/>
              </a:spcBef>
              <a:buClr>
                <a:schemeClr val="accent1"/>
              </a:buClr>
              <a:buSzPct val="80000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 II</a:t>
            </a:r>
          </a:p>
          <a:p>
            <a:pPr algn="ctr">
              <a:spcBef>
                <a:spcPts val="747"/>
              </a:spcBef>
              <a:buClr>
                <a:schemeClr val="accent1"/>
              </a:buClr>
              <a:buSzPct val="80000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/ 2017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22737" y="5958840"/>
            <a:ext cx="4266088" cy="884460"/>
          </a:xfrm>
          <a:prstGeom prst="rect">
            <a:avLst/>
          </a:prstGeom>
        </p:spPr>
        <p:txBody>
          <a:bodyPr wrap="square" lIns="113907" tIns="56953" rIns="113907" bIns="56953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Supervised by: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Ameer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Akeer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US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412" y="228600"/>
            <a:ext cx="1905000" cy="14829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" y="1828801"/>
            <a:ext cx="12188824" cy="1252708"/>
          </a:xfrm>
          <a:prstGeom prst="rect">
            <a:avLst/>
          </a:prstGeom>
        </p:spPr>
        <p:txBody>
          <a:bodyPr wrap="square" lIns="113907" tIns="0" rIns="113907" bIns="56953">
            <a:spAutoFit/>
          </a:bodyPr>
          <a:lstStyle/>
          <a:p>
            <a:pPr algn="ctr">
              <a:spcBef>
                <a:spcPts val="747"/>
              </a:spcBef>
              <a:buClr>
                <a:schemeClr val="accent1"/>
              </a:buClr>
              <a:buSzPct val="80000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>
              <a:spcBef>
                <a:spcPts val="747"/>
              </a:spcBef>
              <a:buClr>
                <a:schemeClr val="accent1"/>
              </a:buClr>
              <a:buSzPct val="80000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  <a:p>
            <a:pPr algn="ctr">
              <a:spcBef>
                <a:spcPts val="747"/>
              </a:spcBef>
              <a:buClr>
                <a:schemeClr val="accent1"/>
              </a:buClr>
              <a:buSzPct val="80000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74812" y="381000"/>
            <a:ext cx="6734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design(Architectural Design):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674812" y="914400"/>
            <a:ext cx="449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Ground floor(1070m^2)</a:t>
            </a:r>
            <a:endParaRPr lang="en-US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330740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012" y="1828800"/>
            <a:ext cx="892448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544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3647" y="310896"/>
            <a:ext cx="9994836" cy="106070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(Architectural Design):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8612" y="1371600"/>
            <a:ext cx="1041856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3122612" y="990600"/>
            <a:ext cx="2743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Elevations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7612" y="4114799"/>
            <a:ext cx="10515600" cy="347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05000"/>
            <a:ext cx="163829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76800"/>
            <a:ext cx="1257299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مربع نص 9"/>
          <p:cNvSpPr txBox="1"/>
          <p:nvPr/>
        </p:nvSpPr>
        <p:spPr>
          <a:xfrm>
            <a:off x="5637212" y="3886200"/>
            <a:ext cx="2819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North elevation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3647" y="310896"/>
            <a:ext cx="9994836" cy="98450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(Architectural Design):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47800"/>
            <a:ext cx="1180698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2132012" y="914400"/>
            <a:ext cx="2286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Sections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6612" y="0"/>
            <a:ext cx="9994836" cy="1295400"/>
          </a:xfrm>
        </p:spPr>
        <p:txBody>
          <a:bodyPr>
            <a:normAutofit/>
          </a:bodyPr>
          <a:lstStyle/>
          <a:p>
            <a:pPr marL="571500" indent="-571500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(Architectural Design):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4999"/>
            <a:ext cx="11988168" cy="472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522412" y="1219200"/>
            <a:ext cx="2286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Sections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2992" y="381000"/>
            <a:ext cx="75732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(Environmental Design):</a:t>
            </a:r>
            <a:endParaRPr lang="en-US" sz="3200" dirty="0"/>
          </a:p>
        </p:txBody>
      </p:sp>
      <p:sp>
        <p:nvSpPr>
          <p:cNvPr id="5" name="مستطيل 4"/>
          <p:cNvSpPr/>
          <p:nvPr/>
        </p:nvSpPr>
        <p:spPr>
          <a:xfrm>
            <a:off x="1674812" y="1600200"/>
            <a:ext cx="7389813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The layers for the elements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2-Thermal analysis	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Daylight factor 	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Shading design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903412" y="4038600"/>
            <a:ext cx="2946640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6-Acostical design</a:t>
            </a:r>
          </a:p>
        </p:txBody>
      </p:sp>
    </p:spTree>
    <p:extLst>
      <p:ext uri="{BB962C8B-B14F-4D97-AF65-F5344CB8AC3E}">
        <p14:creationId xmlns:p14="http://schemas.microsoft.com/office/powerpoint/2010/main" val="370523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51012" y="3810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2612" y="990600"/>
            <a:ext cx="4176464" cy="282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412" y="4191000"/>
            <a:ext cx="7560840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6812" y="2971800"/>
            <a:ext cx="210120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1674812" y="1371600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Sample calculation (External Wall Material)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736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612" y="457200"/>
            <a:ext cx="9994836" cy="762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r>
              <a:rPr lang="ar-SA" dirty="0" smtClean="0">
                <a:solidFill>
                  <a:srgbClr val="0070C0"/>
                </a:solidFill>
              </a:rPr>
              <a:t/>
            </a:r>
            <a:br>
              <a:rPr lang="ar-SA" dirty="0" smtClean="0">
                <a:solidFill>
                  <a:srgbClr val="0070C0"/>
                </a:solidFill>
              </a:rPr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08412" y="2133600"/>
          <a:ext cx="5659824" cy="3897674"/>
        </p:xfrm>
        <a:graphic>
          <a:graphicData uri="http://schemas.openxmlformats.org/drawingml/2006/table">
            <a:tbl>
              <a:tblPr/>
              <a:tblGrid>
                <a:gridCol w="3257302"/>
                <a:gridCol w="2402522"/>
              </a:tblGrid>
              <a:tr h="6286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Element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u-value</a:t>
                      </a:r>
                      <a:b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w/m</a:t>
                      </a:r>
                      <a:r>
                        <a:rPr lang="en-US" sz="20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.k)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1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Internal wall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.48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1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Roof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.39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1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Ceiling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.43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1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 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.14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6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 exposed to soil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.11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6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window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2.41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2665412" y="990600"/>
            <a:ext cx="4191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U-values for each element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98612" y="381000"/>
            <a:ext cx="7006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2" y="990600"/>
            <a:ext cx="5180013" cy="638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812" y="2362200"/>
            <a:ext cx="448545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2360612" y="1143000"/>
            <a:ext cx="3352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Thermal analysis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20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51012" y="381000"/>
            <a:ext cx="9994836" cy="12954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r>
              <a:rPr lang="ar-SA" dirty="0" smtClean="0">
                <a:solidFill>
                  <a:srgbClr val="0070C0"/>
                </a:solidFill>
              </a:rPr>
              <a:t/>
            </a:r>
            <a:br>
              <a:rPr lang="ar-SA" dirty="0" smtClean="0">
                <a:solidFill>
                  <a:srgbClr val="0070C0"/>
                </a:solidFill>
              </a:rPr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مربع نص 3"/>
          <p:cNvSpPr txBox="1"/>
          <p:nvPr/>
        </p:nvSpPr>
        <p:spPr>
          <a:xfrm>
            <a:off x="2284412" y="1066800"/>
            <a:ext cx="601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Day light factors(sample calculations):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0812" y="3352800"/>
            <a:ext cx="3886200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2" y="2286000"/>
            <a:ext cx="388620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ستطيل 10"/>
          <p:cNvSpPr/>
          <p:nvPr/>
        </p:nvSpPr>
        <p:spPr>
          <a:xfrm>
            <a:off x="1827212" y="5638800"/>
            <a:ext cx="5254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Day light map for administration room with original Area of glass with windows has SHGC =.75 and τ=.611</a:t>
            </a:r>
            <a:endParaRPr lang="ar-S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741612" y="1676400"/>
            <a:ext cx="2993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D.F=1.79 not suitable</a:t>
            </a:r>
            <a:endParaRPr lang="ar-SA" sz="2400" dirty="0"/>
          </a:p>
        </p:txBody>
      </p:sp>
      <p:sp>
        <p:nvSpPr>
          <p:cNvPr id="13" name="مستطيل 12"/>
          <p:cNvSpPr/>
          <p:nvPr/>
        </p:nvSpPr>
        <p:spPr>
          <a:xfrm>
            <a:off x="7389812" y="2667000"/>
            <a:ext cx="457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Day light map  after changing area of glass</a:t>
            </a:r>
            <a:endParaRPr lang="ar-SA" sz="1800" dirty="0"/>
          </a:p>
        </p:txBody>
      </p:sp>
      <p:sp>
        <p:nvSpPr>
          <p:cNvPr id="14" name="مستطيل 13"/>
          <p:cNvSpPr/>
          <p:nvPr/>
        </p:nvSpPr>
        <p:spPr>
          <a:xfrm>
            <a:off x="8685212" y="6400800"/>
            <a:ext cx="1939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D.F=3.75 OK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2741612" y="1752600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Day light factors:</a:t>
            </a:r>
            <a:endParaRPr lang="ar-SA" sz="2400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665412" y="2819401"/>
          <a:ext cx="8297863" cy="3063240"/>
        </p:xfrm>
        <a:graphic>
          <a:graphicData uri="http://schemas.openxmlformats.org/drawingml/2006/table">
            <a:tbl>
              <a:tblPr/>
              <a:tblGrid>
                <a:gridCol w="2438400"/>
                <a:gridCol w="2941320"/>
                <a:gridCol w="2918143"/>
              </a:tblGrid>
              <a:tr h="8096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space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D.F</a:t>
                      </a:r>
                      <a:b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(with original area of glass)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(D.F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br>
                        <a:rPr lang="en-US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after changing area of glass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restaurant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2.65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3200" b="1" dirty="0">
                        <a:solidFill>
                          <a:srgbClr val="4F81BD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Meeting hall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4.75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3.44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Kitchen for restaurant</a:t>
                      </a:r>
                      <a:endParaRPr lang="en-US" sz="1200" b="1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1.22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1.47</a:t>
                      </a:r>
                      <a:endParaRPr lang="en-US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98612" y="381000"/>
            <a:ext cx="2117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b="1" dirty="0" smtClean="0"/>
              <a:t>Outline :</a:t>
            </a:r>
            <a:endParaRPr lang="en-US" sz="2800" b="1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615014450"/>
              </p:ext>
            </p:extLst>
          </p:nvPr>
        </p:nvGraphicFramePr>
        <p:xfrm>
          <a:off x="379412" y="1295400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869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612" y="304800"/>
            <a:ext cx="9994836" cy="12954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" y="1752600"/>
            <a:ext cx="6477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4012" y="4495800"/>
            <a:ext cx="410391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2055812" y="914400"/>
            <a:ext cx="3429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Window shading: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2132012" y="1600200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STC and IIC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741612" y="2971800"/>
            <a:ext cx="6954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STC for the  external wall =56 db  which achieve the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standerd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665412" y="3657600"/>
            <a:ext cx="609282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STC for  the internal wall =46 db  which achieve the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standerd</a:t>
            </a:r>
            <a:endParaRPr lang="ar-SA" sz="2000" dirty="0"/>
          </a:p>
        </p:txBody>
      </p:sp>
      <p:sp>
        <p:nvSpPr>
          <p:cNvPr id="7" name="مستطيل 6"/>
          <p:cNvSpPr/>
          <p:nvPr/>
        </p:nvSpPr>
        <p:spPr>
          <a:xfrm>
            <a:off x="2817812" y="4648200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IIC for the ceiling=56db  which achieve the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standerd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74812" y="609600"/>
            <a:ext cx="7006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/>
          </a:p>
        </p:txBody>
      </p:sp>
      <p:sp>
        <p:nvSpPr>
          <p:cNvPr id="5" name="Rectangle 4"/>
          <p:cNvSpPr/>
          <p:nvPr/>
        </p:nvSpPr>
        <p:spPr>
          <a:xfrm>
            <a:off x="3198812" y="2057400"/>
            <a:ext cx="5152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Statistical reverberation time  for women hall</a:t>
            </a:r>
          </a:p>
        </p:txBody>
      </p:sp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612" y="3200400"/>
            <a:ext cx="7465777" cy="393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ربع نص 6"/>
          <p:cNvSpPr txBox="1"/>
          <p:nvPr/>
        </p:nvSpPr>
        <p:spPr>
          <a:xfrm>
            <a:off x="2208212" y="1219200"/>
            <a:ext cx="2895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Acoustics Design: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122612" y="2514600"/>
            <a:ext cx="586740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 wedding hall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shouid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be between(1.4-2)sec 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2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/>
          <p:cNvPicPr>
            <a:picLocks noGrp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 t="17979" r="16060" b="13185"/>
          <a:stretch/>
        </p:blipFill>
        <p:spPr bwMode="auto">
          <a:xfrm>
            <a:off x="2436812" y="1828800"/>
            <a:ext cx="4038600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12" y="1905000"/>
            <a:ext cx="4040832" cy="201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6212" y="4648200"/>
            <a:ext cx="9818602" cy="261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732212" y="4038600"/>
            <a:ext cx="6026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The use of Decorative </a:t>
            </a:r>
            <a:r>
              <a:rPr lang="en-US" sz="3200" b="1" dirty="0" smtClean="0"/>
              <a:t>drapery</a:t>
            </a:r>
            <a:endParaRPr lang="en-US" sz="3200" dirty="0"/>
          </a:p>
        </p:txBody>
      </p:sp>
      <p:sp>
        <p:nvSpPr>
          <p:cNvPr id="9" name="مستطيل 8"/>
          <p:cNvSpPr/>
          <p:nvPr/>
        </p:nvSpPr>
        <p:spPr>
          <a:xfrm>
            <a:off x="2132012" y="609600"/>
            <a:ext cx="7006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design(Environmental Design):</a:t>
            </a:r>
            <a:endParaRPr lang="ar-SA" sz="3200" dirty="0"/>
          </a:p>
        </p:txBody>
      </p:sp>
      <p:sp>
        <p:nvSpPr>
          <p:cNvPr id="10" name="مستطيل 9"/>
          <p:cNvSpPr/>
          <p:nvPr/>
        </p:nvSpPr>
        <p:spPr>
          <a:xfrm>
            <a:off x="2360612" y="1219200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Acoustics Design: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3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51012" y="762000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Structure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9612" y="1785876"/>
            <a:ext cx="5410200" cy="3993003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data and Load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3D model and checks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stage :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Slab design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Beam design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Column design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Shear wall design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Stair design 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Footing design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425" y="1510969"/>
            <a:ext cx="6114399" cy="426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5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46212" y="152400"/>
            <a:ext cx="9994836" cy="1219200"/>
          </a:xfrm>
          <a:prstGeom prst="rect">
            <a:avLst/>
          </a:prstGeom>
        </p:spPr>
        <p:txBody>
          <a:bodyPr lIns="113907" tIns="56953" rIns="113907" bIns="56953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5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Structure Design:</a:t>
            </a:r>
            <a:endParaRPr kumimoji="0" lang="en-US" sz="4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0012" y="1259320"/>
            <a:ext cx="7162800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1259320"/>
            <a:ext cx="9753600" cy="550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 rot="1211564">
            <a:off x="2537384" y="1581139"/>
            <a:ext cx="2622914" cy="4258450"/>
          </a:xfrm>
          <a:prstGeom prst="ellipse">
            <a:avLst/>
          </a:prstGeom>
          <a:solidFill>
            <a:srgbClr val="990033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84312" y="1143000"/>
            <a:ext cx="9766236" cy="3276600"/>
          </a:xfrm>
          <a:prstGeom prst="rect">
            <a:avLst/>
          </a:prstGeom>
        </p:spPr>
        <p:txBody>
          <a:bodyPr lIns="113907" tIns="56953" rIns="113907" bIns="56953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00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Design Data</a:t>
            </a:r>
            <a:r>
              <a:rPr lang="en-US" sz="2800" b="1" dirty="0" smtClean="0">
                <a:solidFill>
                  <a:srgbClr val="000000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defTabSz="914400">
              <a:spcBef>
                <a:spcPct val="0"/>
              </a:spcBef>
              <a:defRPr/>
            </a:pPr>
            <a:endParaRPr kumimoji="0" lang="en-US" sz="28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aseline="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Concrete </a:t>
            </a:r>
            <a:r>
              <a:rPr lang="en-US" sz="2400" baseline="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F`c</a:t>
            </a:r>
            <a:r>
              <a:rPr lang="en-US" sz="2400" baseline="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28 </a:t>
            </a:r>
            <a:r>
              <a:rPr lang="en-US" sz="24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Mpa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</a:pP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Steel yielding strength </a:t>
            </a:r>
            <a:r>
              <a:rPr lang="en-US" sz="24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4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Bearing Capacity For Soil 350 KN/m2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70012" y="228600"/>
            <a:ext cx="9994836" cy="1981200"/>
          </a:xfrm>
          <a:prstGeom prst="rect">
            <a:avLst/>
          </a:prstGeom>
        </p:spPr>
        <p:txBody>
          <a:bodyPr lIns="113907" tIns="56953" rIns="113907" bIns="56953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4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S</a:t>
            </a:r>
            <a:r>
              <a:rPr kumimoji="0" lang="en-US" sz="45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tructure</a:t>
            </a:r>
            <a:r>
              <a:rPr kumimoji="0" lang="en-US" sz="45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Design: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84312" y="4267200"/>
            <a:ext cx="9766236" cy="3276600"/>
          </a:xfrm>
          <a:prstGeom prst="rect">
            <a:avLst/>
          </a:prstGeom>
        </p:spPr>
        <p:txBody>
          <a:bodyPr lIns="113907" tIns="56953" rIns="113907" bIns="56953" anchor="ctr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000000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Load:</a:t>
            </a:r>
          </a:p>
          <a:p>
            <a:pPr lvl="0" defTabSz="914400">
              <a:spcBef>
                <a:spcPct val="0"/>
              </a:spcBef>
              <a:defRPr/>
            </a:pPr>
            <a:endParaRPr kumimoji="0" lang="en-US" sz="28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aseline="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Super imposed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dead load = 4 KN/m2 </a:t>
            </a:r>
          </a:p>
          <a:p>
            <a:pPr lvl="0" defTabSz="914400">
              <a:spcBef>
                <a:spcPct val="0"/>
              </a:spcBef>
            </a:pP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Live load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3 KN/m2 </a:t>
            </a:r>
            <a:endParaRPr lang="en-US" sz="24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</a:pPr>
            <a:endParaRPr lang="en-US" sz="2400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53959" y="1905000"/>
            <a:ext cx="4039501" cy="6147439"/>
          </a:xfrm>
          <a:noFill/>
        </p:spPr>
        <p:txBody>
          <a:bodyPr wrap="square" lIns="113907" tIns="56953" rIns="113907" bIns="56953" rtlCol="0">
            <a:spAutoFit/>
          </a:bodyPr>
          <a:lstStyle/>
          <a:p>
            <a:pPr defTabSz="1139068"/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Soil Type </a:t>
            </a:r>
            <a:r>
              <a:rPr lang="en-US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Sb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Location: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Nablus    →     Zone: 2B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  →    Z = 0.2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Cv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= 0.2  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Ca =0.2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I (importance factor) =1 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8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8660" y="135124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Seismic Design Data:</a:t>
            </a:r>
            <a:endParaRPr lang="en-US" sz="28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6412" y="297976"/>
            <a:ext cx="4038599" cy="687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1453959" y="297976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689520"/>
            <a:ext cx="9994836" cy="1066800"/>
          </a:xfrm>
        </p:spPr>
        <p:txBody>
          <a:bodyPr lIns="113907" tIns="56953" rIns="113907" bIns="56953"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3D – Model 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98612" y="304800"/>
            <a:ext cx="4431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2" y="1524000"/>
            <a:ext cx="7820025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2" y="918120"/>
            <a:ext cx="9994836" cy="1295400"/>
          </a:xfrm>
        </p:spPr>
        <p:txBody>
          <a:bodyPr lIns="113907" tIns="56953" rIns="113907" bIns="56953"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3D Model – Compatibility Check: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2" y="2057400"/>
            <a:ext cx="8915400" cy="533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79612" y="533400"/>
            <a:ext cx="4431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74812" y="533400"/>
            <a:ext cx="40377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Introduction :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1674812" y="1295400"/>
            <a:ext cx="86106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Burqa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village in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Nablus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/>
              <a:t>to </a:t>
            </a:r>
            <a:r>
              <a:rPr lang="en-US" sz="3200" dirty="0"/>
              <a:t>design a qualified</a:t>
            </a:r>
          </a:p>
          <a:p>
            <a:r>
              <a:rPr lang="en-US" sz="3200" dirty="0"/>
              <a:t> wedding hall with restaurant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satisfies the standard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requirements</a:t>
            </a:r>
          </a:p>
        </p:txBody>
      </p:sp>
    </p:spTree>
    <p:extLst>
      <p:ext uri="{BB962C8B-B14F-4D97-AF65-F5344CB8AC3E}">
        <p14:creationId xmlns:p14="http://schemas.microsoft.com/office/powerpoint/2010/main" val="128671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2" y="762000"/>
            <a:ext cx="9994836" cy="1295400"/>
          </a:xfrm>
        </p:spPr>
        <p:txBody>
          <a:bodyPr lIns="113907" tIns="56953" rIns="113907" bIns="56953"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Equilibrium Check: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006070"/>
              </p:ext>
            </p:extLst>
          </p:nvPr>
        </p:nvGraphicFramePr>
        <p:xfrm>
          <a:off x="1929897" y="1899922"/>
          <a:ext cx="9344768" cy="330145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336192"/>
                <a:gridCol w="2336192"/>
                <a:gridCol w="2336192"/>
                <a:gridCol w="2336192"/>
              </a:tblGrid>
              <a:tr h="1166987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Loads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ETABS- Results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Manual Results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Error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</a:tr>
              <a:tr h="73293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Dead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Load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21874.4 KN</a:t>
                      </a: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Narrow" pitchFamily="34" charset="0"/>
                        </a:rPr>
                        <a:t>0.11312 </a:t>
                      </a:r>
                      <a:r>
                        <a:rPr lang="en-US" dirty="0" smtClean="0">
                          <a:latin typeface="Arial Narrow" pitchFamily="34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kumimoji="0" lang="en-US" sz="1800" b="1" u="sng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0.1%  &lt; 5</a:t>
                      </a:r>
                      <a:r>
                        <a:rPr kumimoji="0" lang="en-US" sz="1800" b="1" u="sng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% 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</a:tr>
              <a:tr h="72542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Live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load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2018.58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4724.65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kumimoji="0" lang="en-US" sz="1800" b="1" u="sng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1.3 % &lt; 5 %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</a:tr>
              <a:tr h="67611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SID load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17156.01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17856.57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  <a:tc>
                  <a:txBody>
                    <a:bodyPr/>
                    <a:lstStyle/>
                    <a:p>
                      <a:r>
                        <a:rPr kumimoji="0" lang="en-US" sz="1800" b="1" u="sng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0.04 % &lt; 5%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888" marR="121888" marT="51816" marB="51816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324" y="5527041"/>
            <a:ext cx="9344766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Error &lt; 5% …… ok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4812" y="304800"/>
            <a:ext cx="4431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314" y="716996"/>
            <a:ext cx="9994836" cy="1295400"/>
          </a:xfrm>
        </p:spPr>
        <p:txBody>
          <a:bodyPr lIns="113907" tIns="56953" rIns="113907" bIns="56953"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Design Stage:</a:t>
            </a:r>
            <a:endParaRPr lang="en-US" sz="4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4472" y="1752600"/>
            <a:ext cx="7211721" cy="976793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Typical Solid Slab Reinforcements in 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31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1321" y="152400"/>
            <a:ext cx="4431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Design:</a:t>
            </a:r>
            <a:endParaRPr lang="en-US" sz="4400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2286000"/>
            <a:ext cx="9144000" cy="519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32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63694" y="764232"/>
            <a:ext cx="9766236" cy="1143000"/>
          </a:xfrm>
        </p:spPr>
        <p:txBody>
          <a:bodyPr lIns="113907" tIns="56953" rIns="113907" bIns="56953"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Design Stage:</a:t>
            </a:r>
            <a:endParaRPr lang="en-US" sz="4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1933" t="16667" r="18960" b="26042"/>
          <a:stretch>
            <a:fillRect/>
          </a:stretch>
        </p:blipFill>
        <p:spPr bwMode="auto">
          <a:xfrm>
            <a:off x="1674812" y="2438400"/>
            <a:ext cx="52578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694833" y="1676400"/>
            <a:ext cx="5044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Beams and columns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Reinforcements:</a:t>
            </a:r>
          </a:p>
        </p:txBody>
      </p:sp>
      <p:sp>
        <p:nvSpPr>
          <p:cNvPr id="3" name="Rectangle 2"/>
          <p:cNvSpPr/>
          <p:nvPr/>
        </p:nvSpPr>
        <p:spPr>
          <a:xfrm>
            <a:off x="1598612" y="228600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805" t="19792" r="6076" b="27083"/>
          <a:stretch>
            <a:fillRect/>
          </a:stretch>
        </p:blipFill>
        <p:spPr bwMode="auto">
          <a:xfrm rot="16200000">
            <a:off x="5713411" y="2106304"/>
            <a:ext cx="7162801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33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4812" y="1531441"/>
            <a:ext cx="7211721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Shear walls Reinforcements: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4812" y="762000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2" y="2102368"/>
            <a:ext cx="8248649" cy="509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 descr="gggggg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2853" y="2438400"/>
            <a:ext cx="8609012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208212" y="1180615"/>
            <a:ext cx="2178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Stair</a:t>
            </a:r>
            <a:r>
              <a:rPr lang="en-US" sz="2800" b="1" dirty="0">
                <a:latin typeface="Cambria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Design:</a:t>
            </a:r>
          </a:p>
        </p:txBody>
      </p:sp>
      <p:sp>
        <p:nvSpPr>
          <p:cNvPr id="2" name="Rectangle 1"/>
          <p:cNvSpPr/>
          <p:nvPr/>
        </p:nvSpPr>
        <p:spPr>
          <a:xfrm>
            <a:off x="2047912" y="304800"/>
            <a:ext cx="44310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Design:</a:t>
            </a:r>
          </a:p>
        </p:txBody>
      </p:sp>
    </p:spTree>
    <p:extLst>
      <p:ext uri="{BB962C8B-B14F-4D97-AF65-F5344CB8AC3E}">
        <p14:creationId xmlns:p14="http://schemas.microsoft.com/office/powerpoint/2010/main" val="29430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35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612" y="1239970"/>
            <a:ext cx="5410200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Footing Plan 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27212" y="304800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1774503"/>
            <a:ext cx="8686800" cy="593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6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36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612" y="1239970"/>
            <a:ext cx="5410200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Footing Plan 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27212" y="304800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38" y="1807485"/>
            <a:ext cx="8867774" cy="5992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92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37</a:t>
            </a:fld>
            <a:endParaRPr lang="en-US" sz="1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612" y="1239970"/>
            <a:ext cx="5410200" cy="545906"/>
          </a:xfrm>
          <a:prstGeom prst="rect">
            <a:avLst/>
          </a:prstGeom>
          <a:noFill/>
        </p:spPr>
        <p:txBody>
          <a:bodyPr wrap="square" lIns="113907" tIns="56953" rIns="113907" bIns="56953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Isolated Footing Detailing 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27212" y="304800"/>
            <a:ext cx="4358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Design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0" y="2133600"/>
            <a:ext cx="7681912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2412" y="381000"/>
            <a:ext cx="76243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>
                <a:latin typeface="Times New Roman" pitchFamily="18" charset="0"/>
                <a:cs typeface="Times New Roman" pitchFamily="18" charset="0"/>
              </a:rPr>
              <a:t>Electro-Mechanical Design 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74812" y="4114800"/>
            <a:ext cx="2670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674812" y="1524000"/>
            <a:ext cx="806342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Eelectrical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Design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design of a building involves many aspects  Including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sockets 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lighting</a:t>
            </a:r>
          </a:p>
          <a:p>
            <a:pPr marL="457200" indent="-457200"/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1979612" y="5257800"/>
            <a:ext cx="609282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1- water supply system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2-  Drainage system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   (VRF) system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055812" y="4648200"/>
            <a:ext cx="937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design of a building involves many aspects  Including :  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7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1299865"/>
            <a:ext cx="10137776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73679" y="838200"/>
            <a:ext cx="101309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082647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sockets 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for ground floor : </a:t>
            </a:r>
            <a:endParaRPr lang="en-US" sz="24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01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" name="Group 3"/>
          <p:cNvGrpSpPr/>
          <p:nvPr/>
        </p:nvGrpSpPr>
        <p:grpSpPr>
          <a:xfrm>
            <a:off x="1751012" y="609600"/>
            <a:ext cx="3885187" cy="353198"/>
            <a:chOff x="2120347" y="997575"/>
            <a:chExt cx="3885187" cy="353198"/>
          </a:xfrm>
        </p:grpSpPr>
        <p:sp>
          <p:nvSpPr>
            <p:cNvPr id="5" name="Rectangle 4"/>
            <p:cNvSpPr/>
            <p:nvPr/>
          </p:nvSpPr>
          <p:spPr>
            <a:xfrm>
              <a:off x="2120347" y="997575"/>
              <a:ext cx="3885187" cy="3531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2120347" y="997575"/>
              <a:ext cx="3885187" cy="3531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b" anchorCtr="0">
              <a:noAutofit/>
            </a:bodyPr>
            <a:lstStyle/>
            <a:p>
              <a:pPr marL="457200" lvl="0" indent="-45720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Ø"/>
              </a:pPr>
              <a:r>
                <a:rPr lang="en-US" sz="4400" b="1" kern="1200" dirty="0" smtClean="0">
                  <a:latin typeface="Times New Roman" pitchFamily="18" charset="0"/>
                  <a:cs typeface="Times New Roman" pitchFamily="18" charset="0"/>
                </a:rPr>
                <a:t>Methodology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990879"/>
              </p:ext>
            </p:extLst>
          </p:nvPr>
        </p:nvGraphicFramePr>
        <p:xfrm>
          <a:off x="379412" y="1371600"/>
          <a:ext cx="11353799" cy="6122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282"/>
                <a:gridCol w="6537762"/>
                <a:gridCol w="2576755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Aspect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code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Software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aseline="0" dirty="0" err="1" smtClean="0">
                          <a:solidFill>
                            <a:schemeClr val="tx1"/>
                          </a:solidFill>
                        </a:rPr>
                        <a:t>prog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4688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Architectural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Neufurt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Time saver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AutoCAD</a:t>
                      </a:r>
                    </a:p>
                    <a:p>
                      <a:r>
                        <a:rPr lang="en-US" sz="2400" dirty="0" smtClean="0"/>
                        <a:t>Revit</a:t>
                      </a:r>
                      <a:endParaRPr lang="en-US" sz="2400" dirty="0"/>
                    </a:p>
                  </a:txBody>
                  <a:tcPr/>
                </a:tc>
              </a:tr>
              <a:tr h="30182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Structural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ACI -318-08 for reinforced concrete structural design.</a:t>
                      </a: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UBC -97 for earthquake load computations.</a:t>
                      </a: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ASCE for load computations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ETABS</a:t>
                      </a:r>
                      <a:endParaRPr lang="en-US" sz="2400" dirty="0"/>
                    </a:p>
                  </a:txBody>
                  <a:tcPr/>
                </a:tc>
              </a:tr>
              <a:tr h="48962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Elctro</a:t>
                      </a:r>
                      <a:r>
                        <a:rPr lang="en-US" sz="2400" dirty="0" smtClean="0"/>
                        <a:t>-Mechanical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DIAlux</a:t>
                      </a:r>
                      <a:endParaRPr lang="en-US" sz="2400" dirty="0" smtClean="0"/>
                    </a:p>
                  </a:txBody>
                  <a:tcPr/>
                </a:tc>
              </a:tr>
              <a:tr h="48962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environmental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Ecotic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82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6212" y="420806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60390" y="1251803"/>
            <a:ext cx="6300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1082647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Distribution of sockets 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b="1" dirty="0" err="1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bassment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  floor </a:t>
            </a: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2" y="2286000"/>
            <a:ext cx="7086600" cy="48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540" y="395602"/>
            <a:ext cx="3813176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>
            <a:off x="8609012" y="2743200"/>
            <a:ext cx="1752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74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12" y="983397"/>
            <a:ext cx="5903266" cy="651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07838" y="1643701"/>
            <a:ext cx="3970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/>
                <a:ea typeface="Calibri"/>
              </a:rPr>
              <a:t>Number the Outlets </a:t>
            </a:r>
            <a:r>
              <a:rPr lang="en-US" sz="2800" dirty="0">
                <a:latin typeface="Times New Roman"/>
                <a:ea typeface="Calibri"/>
              </a:rPr>
              <a:t>in the </a:t>
            </a:r>
            <a:r>
              <a:rPr lang="en-US" sz="2800" dirty="0" smtClean="0">
                <a:latin typeface="Times New Roman"/>
                <a:ea typeface="Calibri"/>
              </a:rPr>
              <a:t>building for each space : 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76801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70012" y="1021736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1082647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lighting </a:t>
            </a:r>
            <a:r>
              <a:rPr lang="en-US" sz="2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for main hall: </a:t>
            </a:r>
            <a:endParaRPr lang="en-US" sz="24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462837" y="2895600"/>
            <a:ext cx="590385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20" y="1828800"/>
            <a:ext cx="5686425" cy="558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396" y="381000"/>
            <a:ext cx="4697330" cy="281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96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2514600"/>
            <a:ext cx="81534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ربع نص 7"/>
          <p:cNvSpPr txBox="1"/>
          <p:nvPr/>
        </p:nvSpPr>
        <p:spPr>
          <a:xfrm>
            <a:off x="2055812" y="1600200"/>
            <a:ext cx="5656100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There are the types of lamps have been used in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598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2" y="1410903"/>
            <a:ext cx="8311861" cy="37312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598612" y="983397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082647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Artificial lighting using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for main hall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tabl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0771" y="5334000"/>
            <a:ext cx="6048672" cy="201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8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0012" y="152400"/>
            <a:ext cx="5003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Electrical Design :</a:t>
            </a:r>
            <a:endParaRPr lang="ar-JO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98612" y="983397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1082647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Artificial lighting using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for main hall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2" y="1712532"/>
            <a:ext cx="4921893" cy="4307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748" y="1733551"/>
            <a:ext cx="5285664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643598" y="6248400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Aparajita" pitchFamily="34" charset="0"/>
                <a:cs typeface="Aparajita" pitchFamily="34" charset="0"/>
              </a:rPr>
              <a:t>Elluminance</a:t>
            </a:r>
            <a:r>
              <a:rPr lang="en-US" sz="2800" b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800" b="1" dirty="0" err="1" smtClean="0">
                <a:latin typeface="Aparajita" pitchFamily="34" charset="0"/>
                <a:cs typeface="Aparajita" pitchFamily="34" charset="0"/>
              </a:rPr>
              <a:t>isolines</a:t>
            </a:r>
            <a:endParaRPr lang="ar-JO" sz="2800" b="1" dirty="0">
              <a:latin typeface="Aparajit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52202" y="6140677"/>
            <a:ext cx="1938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  <a:cs typeface="Arial"/>
              </a:rPr>
              <a:t>UGR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  <a:cs typeface="Arial"/>
              </a:rPr>
              <a:t>Isolines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385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3712" y="381000"/>
            <a:ext cx="3741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JO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7612" y="1350103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Ground floor water supply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3238382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741612" y="40386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b="12209"/>
          <a:stretch>
            <a:fillRect/>
          </a:stretch>
        </p:blipFill>
        <p:spPr bwMode="auto">
          <a:xfrm>
            <a:off x="3960812" y="1752599"/>
            <a:ext cx="7776754" cy="579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6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013" y="457200"/>
            <a:ext cx="6370638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70012" y="1066800"/>
            <a:ext cx="4136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Bassment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floor water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supply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29419" y="605135"/>
            <a:ext cx="2850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Design :</a:t>
            </a:r>
            <a:endParaRPr lang="ar-JO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3124200"/>
            <a:ext cx="6799262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856013" y="2243137"/>
            <a:ext cx="1381399" cy="15668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11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87331" y="381000"/>
            <a:ext cx="3294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JO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7612" y="1350103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400" dirty="0" err="1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drainge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system :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453801"/>
            <a:ext cx="7010400" cy="531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171" y="228600"/>
            <a:ext cx="3950654" cy="266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55812" y="304800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JO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5212" y="838200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400" dirty="0" err="1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draing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system :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" y="1371600"/>
            <a:ext cx="10719200" cy="617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0" y="5867400"/>
            <a:ext cx="609282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2296" lvl="0" algn="just" defTabSz="914400">
              <a:spcBef>
                <a:spcPts val="600"/>
              </a:spcBef>
              <a:buClr>
                <a:srgbClr val="D16349"/>
              </a:buClr>
              <a:buSzPct val="80000"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vertical stack pipe diameter = 4 inch.</a:t>
            </a:r>
          </a:p>
          <a:p>
            <a:pPr marL="82296" lvl="0" algn="just" defTabSz="914400">
              <a:buClr>
                <a:srgbClr val="D16349"/>
              </a:buClr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diameter of vent = 4 inch </a:t>
            </a:r>
          </a:p>
          <a:p>
            <a:pPr marL="82296" lvl="0" algn="just" defTabSz="914400">
              <a:buClr>
                <a:srgbClr val="D16349"/>
              </a:buClr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main drain pipes (underground pipes) diameter = 6 inch @ 1% slope.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04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Project Design 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ectangle 9"/>
          <p:cNvSpPr/>
          <p:nvPr/>
        </p:nvSpPr>
        <p:spPr>
          <a:xfrm>
            <a:off x="1827212" y="1600200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3600" dirty="0" smtClean="0"/>
              <a:t>Site analysis</a:t>
            </a:r>
          </a:p>
          <a:p>
            <a:pPr>
              <a:buFontTx/>
              <a:buChar char="-"/>
            </a:pPr>
            <a:r>
              <a:rPr lang="en-US" sz="3600" dirty="0" smtClean="0"/>
              <a:t>Architectural design</a:t>
            </a:r>
          </a:p>
          <a:p>
            <a:pPr>
              <a:buFontTx/>
              <a:buChar char="-"/>
            </a:pPr>
            <a:r>
              <a:rPr lang="en-US" sz="3600" dirty="0" smtClean="0"/>
              <a:t> Environmental design</a:t>
            </a:r>
          </a:p>
          <a:p>
            <a:pPr>
              <a:buFontTx/>
              <a:buChar char="-"/>
            </a:pPr>
            <a:r>
              <a:rPr lang="en-US" sz="3600" dirty="0" smtClean="0"/>
              <a:t> Structural design</a:t>
            </a:r>
          </a:p>
          <a:p>
            <a:pPr>
              <a:buFontTx/>
              <a:buChar char="-"/>
            </a:pPr>
            <a:r>
              <a:rPr lang="en-US" sz="3600" dirty="0" smtClean="0"/>
              <a:t> Electro –mechanical design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98612" y="457200"/>
            <a:ext cx="3023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VRF system :</a:t>
            </a:r>
            <a:endParaRPr 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17" y="25146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2" y="493986"/>
            <a:ext cx="4567237" cy="263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6704012" y="1809121"/>
            <a:ext cx="838200" cy="7054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597024" y="1010472"/>
            <a:ext cx="2386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In Main hall : 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9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" y="1981200"/>
            <a:ext cx="7543800" cy="567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68121" y="457200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b="1" dirty="0">
                <a:latin typeface="Arial" pitchFamily="34" charset="0"/>
                <a:cs typeface="Arial" pitchFamily="34" charset="0"/>
              </a:rPr>
              <a:t>VRF system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:</a:t>
            </a:r>
            <a:endParaRPr lang="en-US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443" y="152400"/>
            <a:ext cx="4828382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7542212" y="2286000"/>
            <a:ext cx="12954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94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2" y="757535"/>
            <a:ext cx="5349888" cy="625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03412" y="526703"/>
            <a:ext cx="2597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VRF system :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1370012" y="1524000"/>
            <a:ext cx="388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unit out door and unit door will use in main hall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5574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51012" y="381000"/>
            <a:ext cx="24288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Fire system :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12" y="2743200"/>
            <a:ext cx="804440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935" y="1"/>
            <a:ext cx="493289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951412" y="1752600"/>
            <a:ext cx="2667000" cy="2209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19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lIns="113907" tIns="56953" rIns="113907" bIns="56953" anchor="b"/>
          <a:lstStyle/>
          <a:p>
            <a:fld id="{ABE9EBE5-8480-4965-92C5-EA791891DE33}" type="slidenum">
              <a:rPr lang="en-US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54</a:t>
            </a:fld>
            <a:endParaRPr 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93812" y="1905000"/>
            <a:ext cx="8991600" cy="190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9716" marR="0" lvl="0" indent="-457200" algn="l" defTabSz="914400" rtl="0" eaLnBrk="1" fontAlgn="auto" latinLnBrk="0" hangingPunct="1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Total Cost = 1,228,198 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₪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defTabSz="914400">
              <a:spcBef>
                <a:spcPts val="747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Cost per meter square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896.49  </a:t>
            </a:r>
            <a:r>
              <a:rPr lang="he-IL" sz="2800" b="1" dirty="0" smtClean="0">
                <a:latin typeface="Times New Roman" pitchFamily="18" charset="0"/>
                <a:cs typeface="Times New Roman" pitchFamily="18" charset="0"/>
              </a:rPr>
              <a:t>₪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/m^2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93812" y="609600"/>
            <a:ext cx="10515600" cy="807516"/>
          </a:xfrm>
          <a:prstGeom prst="rect">
            <a:avLst/>
          </a:prstGeom>
          <a:noFill/>
        </p:spPr>
        <p:txBody>
          <a:bodyPr wrap="square" lIns="113907" tIns="56953" rIns="113907" bIns="56953" rtlCol="1" anchor="ctr">
            <a:spAutoFit/>
          </a:bodyPr>
          <a:lstStyle/>
          <a:p>
            <a:pPr marL="0" marR="0" lvl="0" indent="0" algn="l" defTabSz="113906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Cost Estimation</a:t>
            </a:r>
            <a:endParaRPr kumimoji="0" lang="ar-SA" sz="45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7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55</a:t>
            </a:fld>
            <a:endParaRPr lang="en-US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thank-you-images-for-presentation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1012" y="457200"/>
            <a:ext cx="9448800" cy="694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6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" name="Group 4"/>
          <p:cNvGrpSpPr/>
          <p:nvPr/>
        </p:nvGrpSpPr>
        <p:grpSpPr>
          <a:xfrm>
            <a:off x="1446212" y="914400"/>
            <a:ext cx="3885187" cy="353198"/>
            <a:chOff x="2604208" y="1981200"/>
            <a:chExt cx="3885187" cy="353198"/>
          </a:xfrm>
        </p:grpSpPr>
        <p:sp>
          <p:nvSpPr>
            <p:cNvPr id="6" name="Rectangle 5"/>
            <p:cNvSpPr/>
            <p:nvPr/>
          </p:nvSpPr>
          <p:spPr>
            <a:xfrm>
              <a:off x="2604208" y="1981200"/>
              <a:ext cx="3885187" cy="3531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604208" y="1981200"/>
              <a:ext cx="3885187" cy="3531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b" anchorCtr="0">
              <a:noAutofit/>
            </a:bodyPr>
            <a:lstStyle/>
            <a:p>
              <a:pPr marL="457200" lvl="0" indent="-45720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Ø"/>
              </a:pPr>
              <a:r>
                <a:rPr lang="en-US" sz="4400" kern="1200" dirty="0" smtClean="0"/>
                <a:t>Site Analysis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036" y="1267598"/>
            <a:ext cx="9683176" cy="620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46212" y="1267598"/>
            <a:ext cx="37072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area of the site is 3000 m</a:t>
            </a:r>
            <a:r>
              <a:rPr lang="en-US" baseline="3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68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design</a:t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Design: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2208212" y="1905000"/>
            <a:ext cx="6932613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1-Site plan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2-The plans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3-Sections 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4-Elevations</a:t>
            </a: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1370012" y="3810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Project design 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(Architectural Design):</a:t>
            </a:r>
            <a:endParaRPr lang="ar-SA" sz="3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29972"/>
            <a:ext cx="8033286" cy="564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34741" r="1512"/>
          <a:stretch>
            <a:fillRect/>
          </a:stretch>
        </p:blipFill>
        <p:spPr bwMode="auto">
          <a:xfrm>
            <a:off x="6170612" y="381000"/>
            <a:ext cx="5638800" cy="257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65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عنوان فرعي 2"/>
          <p:cNvSpPr>
            <a:spLocks noGrp="1"/>
          </p:cNvSpPr>
          <p:nvPr/>
        </p:nvSpPr>
        <p:spPr>
          <a:xfrm>
            <a:off x="1989956" y="1379040"/>
            <a:ext cx="8208912" cy="531547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Basement floor(750 m^2)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79612" y="304800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Project design(Architectural Design):</a:t>
            </a:r>
            <a:endParaRPr lang="en-US" sz="3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" y="1905000"/>
            <a:ext cx="322904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2671"/>
          <a:stretch>
            <a:fillRect/>
          </a:stretch>
        </p:blipFill>
        <p:spPr bwMode="auto">
          <a:xfrm>
            <a:off x="3690937" y="2362200"/>
            <a:ext cx="82708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187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5388</TotalTime>
  <Words>907</Words>
  <Application>Microsoft Office PowerPoint</Application>
  <PresentationFormat>Custom</PresentationFormat>
  <Paragraphs>312</Paragraphs>
  <Slides>55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Solstice</vt:lpstr>
      <vt:lpstr>Wedding hall with restaurant</vt:lpstr>
      <vt:lpstr>PowerPoint Presentation</vt:lpstr>
      <vt:lpstr>PowerPoint Presentation</vt:lpstr>
      <vt:lpstr>PowerPoint Presentation</vt:lpstr>
      <vt:lpstr> Project Design </vt:lpstr>
      <vt:lpstr>PowerPoint Presentation</vt:lpstr>
      <vt:lpstr>Project design Architectural Design:</vt:lpstr>
      <vt:lpstr>PowerPoint Presentation</vt:lpstr>
      <vt:lpstr>PowerPoint Presentation</vt:lpstr>
      <vt:lpstr>PowerPoint Presentation</vt:lpstr>
      <vt:lpstr>Project design (Architectural Design): </vt:lpstr>
      <vt:lpstr>Project design (Architectural Design): </vt:lpstr>
      <vt:lpstr>Project design (Architectural Design):</vt:lpstr>
      <vt:lpstr>PowerPoint Presentation</vt:lpstr>
      <vt:lpstr>PowerPoint Presentation</vt:lpstr>
      <vt:lpstr>Project design(Environmental Design): </vt:lpstr>
      <vt:lpstr>PowerPoint Presentation</vt:lpstr>
      <vt:lpstr>Project design(Environmental Design): </vt:lpstr>
      <vt:lpstr>Project design(Environmental Design):</vt:lpstr>
      <vt:lpstr>Project design(Environmental Design): </vt:lpstr>
      <vt:lpstr>Project design(Environmental Design):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Soil Type Sb   Location:   Nablus    →     Zone: 2B                  →    Z = 0.2   Cv = 0.2     Ca =0.2  I (importance factor) =1     </vt:lpstr>
      <vt:lpstr> 3D – Model :</vt:lpstr>
      <vt:lpstr> 3D Model – Compatibility Check:</vt:lpstr>
      <vt:lpstr>Equilibrium Check:</vt:lpstr>
      <vt:lpstr> Design Stage:</vt:lpstr>
      <vt:lpstr> Design Stage: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millennium</dc:creator>
  <cp:lastModifiedBy>design-tec</cp:lastModifiedBy>
  <cp:revision>383</cp:revision>
  <dcterms:created xsi:type="dcterms:W3CDTF">2015-12-13T17:18:51Z</dcterms:created>
  <dcterms:modified xsi:type="dcterms:W3CDTF">2016-05-29T07:45:27Z</dcterms:modified>
</cp:coreProperties>
</file>