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Roboto Slab"/>
      <p:regular r:id="rId19"/>
      <p:bold r:id="rId20"/>
    </p:embeddedFont>
    <p:embeddedFont>
      <p:font typeface="Roboto"/>
      <p:regular r:id="rId21"/>
      <p:bold r:id="rId22"/>
      <p:italic r:id="rId23"/>
      <p:boldItalic r:id="rId24"/>
    </p:embeddedFont>
    <p:embeddedFont>
      <p:font typeface="Source Code Pr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Slab-bold.fntdata"/><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SourceCodePro-bold.fntdata"/><Relationship Id="rId25" Type="http://schemas.openxmlformats.org/officeDocument/2006/relationships/font" Target="fonts/SourceCodePro-regular.fntdata"/><Relationship Id="rId28" Type="http://schemas.openxmlformats.org/officeDocument/2006/relationships/font" Target="fonts/SourceCodePro-boldItalic.fntdata"/><Relationship Id="rId27" Type="http://schemas.openxmlformats.org/officeDocument/2006/relationships/font" Target="fonts/SourceCodePr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RobotoSlab-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071f46bd56_0_6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071f46bd56_0_6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071f46bd56_0_8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071f46bd56_0_8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0726d9f26c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0726d9f26c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071f46bd56_0_10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1071f46bd56_0_10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071f46bd56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071f46bd56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071f46bd56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1071f46bd56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0726d9f26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0726d9f26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071f46bd56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071f46bd56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071f46bd56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071f46bd5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0726d9f26c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0726d9f26c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071f46bd56_0_4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071f46bd56_0_4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05aa4bb572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05aa4bb572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AUTOLAYOUT_3">
    <p:bg>
      <p:bgPr>
        <a:solidFill>
          <a:srgbClr val="FFFFFF"/>
        </a:solidFill>
      </p:bgPr>
    </p:bg>
    <p:spTree>
      <p:nvGrpSpPr>
        <p:cNvPr id="59" name="Shape 59"/>
        <p:cNvGrpSpPr/>
        <p:nvPr/>
      </p:nvGrpSpPr>
      <p:grpSpPr>
        <a:xfrm>
          <a:off x="0" y="0"/>
          <a:ext cx="0" cy="0"/>
          <a:chOff x="0" y="0"/>
          <a:chExt cx="0" cy="0"/>
        </a:xfrm>
      </p:grpSpPr>
      <p:sp>
        <p:nvSpPr>
          <p:cNvPr id="60" name="Google Shape;60;p13"/>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3"/>
          <p:cNvSpPr/>
          <p:nvPr/>
        </p:nvSpPr>
        <p:spPr>
          <a:xfrm>
            <a:off x="0" y="0"/>
            <a:ext cx="4583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3"/>
          <p:cNvSpPr txBox="1"/>
          <p:nvPr>
            <p:ph type="title"/>
          </p:nvPr>
        </p:nvSpPr>
        <p:spPr>
          <a:xfrm>
            <a:off x="363750" y="554850"/>
            <a:ext cx="3855900" cy="4033800"/>
          </a:xfrm>
          <a:prstGeom prst="rect">
            <a:avLst/>
          </a:prstGeom>
          <a:noFill/>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3600"/>
              <a:buNone/>
              <a:defRPr sz="3600">
                <a:solidFill>
                  <a:schemeClr val="lt1"/>
                </a:solidFill>
              </a:defRPr>
            </a:lvl1pPr>
            <a:lvl2pPr lvl="1" rtl="0" algn="ctr">
              <a:lnSpc>
                <a:spcPct val="100000"/>
              </a:lnSpc>
              <a:spcBef>
                <a:spcPts val="0"/>
              </a:spcBef>
              <a:spcAft>
                <a:spcPts val="0"/>
              </a:spcAft>
              <a:buClr>
                <a:schemeClr val="lt1"/>
              </a:buClr>
              <a:buSzPts val="3600"/>
              <a:buNone/>
              <a:defRPr sz="3600">
                <a:solidFill>
                  <a:schemeClr val="lt1"/>
                </a:solidFill>
              </a:defRPr>
            </a:lvl2pPr>
            <a:lvl3pPr lvl="2" rtl="0" algn="ctr">
              <a:lnSpc>
                <a:spcPct val="100000"/>
              </a:lnSpc>
              <a:spcBef>
                <a:spcPts val="0"/>
              </a:spcBef>
              <a:spcAft>
                <a:spcPts val="0"/>
              </a:spcAft>
              <a:buClr>
                <a:schemeClr val="lt1"/>
              </a:buClr>
              <a:buSzPts val="3600"/>
              <a:buNone/>
              <a:defRPr sz="3600">
                <a:solidFill>
                  <a:schemeClr val="lt1"/>
                </a:solidFill>
              </a:defRPr>
            </a:lvl3pPr>
            <a:lvl4pPr lvl="3" rtl="0" algn="ctr">
              <a:lnSpc>
                <a:spcPct val="100000"/>
              </a:lnSpc>
              <a:spcBef>
                <a:spcPts val="0"/>
              </a:spcBef>
              <a:spcAft>
                <a:spcPts val="0"/>
              </a:spcAft>
              <a:buClr>
                <a:schemeClr val="lt1"/>
              </a:buClr>
              <a:buSzPts val="3600"/>
              <a:buNone/>
              <a:defRPr sz="3600">
                <a:solidFill>
                  <a:schemeClr val="lt1"/>
                </a:solidFill>
              </a:defRPr>
            </a:lvl4pPr>
            <a:lvl5pPr lvl="4" rtl="0" algn="ctr">
              <a:lnSpc>
                <a:spcPct val="100000"/>
              </a:lnSpc>
              <a:spcBef>
                <a:spcPts val="0"/>
              </a:spcBef>
              <a:spcAft>
                <a:spcPts val="0"/>
              </a:spcAft>
              <a:buClr>
                <a:schemeClr val="lt1"/>
              </a:buClr>
              <a:buSzPts val="3600"/>
              <a:buNone/>
              <a:defRPr sz="3600">
                <a:solidFill>
                  <a:schemeClr val="lt1"/>
                </a:solidFill>
              </a:defRPr>
            </a:lvl5pPr>
            <a:lvl6pPr lvl="5" rtl="0" algn="ctr">
              <a:lnSpc>
                <a:spcPct val="100000"/>
              </a:lnSpc>
              <a:spcBef>
                <a:spcPts val="0"/>
              </a:spcBef>
              <a:spcAft>
                <a:spcPts val="0"/>
              </a:spcAft>
              <a:buClr>
                <a:schemeClr val="lt1"/>
              </a:buClr>
              <a:buSzPts val="3600"/>
              <a:buNone/>
              <a:defRPr sz="3600">
                <a:solidFill>
                  <a:schemeClr val="lt1"/>
                </a:solidFill>
              </a:defRPr>
            </a:lvl6pPr>
            <a:lvl7pPr lvl="6" rtl="0" algn="ctr">
              <a:lnSpc>
                <a:spcPct val="100000"/>
              </a:lnSpc>
              <a:spcBef>
                <a:spcPts val="0"/>
              </a:spcBef>
              <a:spcAft>
                <a:spcPts val="0"/>
              </a:spcAft>
              <a:buClr>
                <a:schemeClr val="lt1"/>
              </a:buClr>
              <a:buSzPts val="3600"/>
              <a:buNone/>
              <a:defRPr sz="3600">
                <a:solidFill>
                  <a:schemeClr val="lt1"/>
                </a:solidFill>
              </a:defRPr>
            </a:lvl7pPr>
            <a:lvl8pPr lvl="7" rtl="0" algn="ctr">
              <a:lnSpc>
                <a:spcPct val="100000"/>
              </a:lnSpc>
              <a:spcBef>
                <a:spcPts val="0"/>
              </a:spcBef>
              <a:spcAft>
                <a:spcPts val="0"/>
              </a:spcAft>
              <a:buClr>
                <a:schemeClr val="lt1"/>
              </a:buClr>
              <a:buSzPts val="3600"/>
              <a:buNone/>
              <a:defRPr sz="3600">
                <a:solidFill>
                  <a:schemeClr val="lt1"/>
                </a:solidFill>
              </a:defRPr>
            </a:lvl8pPr>
            <a:lvl9pPr lvl="8" rtl="0" algn="ctr">
              <a:lnSpc>
                <a:spcPct val="100000"/>
              </a:lnSpc>
              <a:spcBef>
                <a:spcPts val="0"/>
              </a:spcBef>
              <a:spcAft>
                <a:spcPts val="0"/>
              </a:spcAft>
              <a:buClr>
                <a:schemeClr val="lt1"/>
              </a:buClr>
              <a:buSzPts val="3600"/>
              <a:buNone/>
              <a:defRPr sz="3600">
                <a:solidFill>
                  <a:schemeClr val="lt1"/>
                </a:solidFill>
              </a:defRPr>
            </a:lvl9pPr>
          </a:lstStyle>
          <a:p/>
        </p:txBody>
      </p:sp>
      <p:sp>
        <p:nvSpPr>
          <p:cNvPr id="63" name="Google Shape;63;p13"/>
          <p:cNvSpPr txBox="1"/>
          <p:nvPr>
            <p:ph idx="1" type="body"/>
          </p:nvPr>
        </p:nvSpPr>
        <p:spPr>
          <a:xfrm>
            <a:off x="4947374" y="554850"/>
            <a:ext cx="3855900" cy="4033800"/>
          </a:xfrm>
          <a:prstGeom prst="rect">
            <a:avLst/>
          </a:prstGeom>
          <a:noFill/>
        </p:spPr>
        <p:txBody>
          <a:bodyPr anchorCtr="0" anchor="ctr" bIns="91425" lIns="91425" spcFirstLastPara="1" rIns="91425" wrap="square" tIns="91425">
            <a:normAutofit/>
          </a:bodyPr>
          <a:lstStyle>
            <a:lvl1pPr indent="-330200" lvl="0" marL="457200" rtl="0" algn="l">
              <a:lnSpc>
                <a:spcPct val="115000"/>
              </a:lnSpc>
              <a:spcBef>
                <a:spcPts val="0"/>
              </a:spcBef>
              <a:spcAft>
                <a:spcPts val="0"/>
              </a:spcAft>
              <a:buClr>
                <a:schemeClr val="dk2"/>
              </a:buClr>
              <a:buSzPts val="1600"/>
              <a:buChar char="●"/>
              <a:defRPr sz="1600">
                <a:solidFill>
                  <a:schemeClr val="dk2"/>
                </a:solidFill>
              </a:defRPr>
            </a:lvl1pPr>
            <a:lvl2pPr indent="-317500" lvl="1" marL="914400" rtl="0" algn="l">
              <a:lnSpc>
                <a:spcPct val="115000"/>
              </a:lnSpc>
              <a:spcBef>
                <a:spcPts val="0"/>
              </a:spcBef>
              <a:spcAft>
                <a:spcPts val="0"/>
              </a:spcAft>
              <a:buClr>
                <a:schemeClr val="dk2"/>
              </a:buClr>
              <a:buSzPts val="1400"/>
              <a:buChar char="○"/>
              <a:defRPr sz="1400">
                <a:solidFill>
                  <a:schemeClr val="dk2"/>
                </a:solidFill>
              </a:defRPr>
            </a:lvl2pPr>
            <a:lvl3pPr indent="-317500" lvl="2" marL="1371600" rtl="0" algn="l">
              <a:lnSpc>
                <a:spcPct val="115000"/>
              </a:lnSpc>
              <a:spcBef>
                <a:spcPts val="0"/>
              </a:spcBef>
              <a:spcAft>
                <a:spcPts val="0"/>
              </a:spcAft>
              <a:buClr>
                <a:schemeClr val="dk2"/>
              </a:buClr>
              <a:buSzPts val="1400"/>
              <a:buChar char="■"/>
              <a:defRPr sz="1400">
                <a:solidFill>
                  <a:schemeClr val="dk2"/>
                </a:solidFill>
              </a:defRPr>
            </a:lvl3pPr>
            <a:lvl4pPr indent="-317500" lvl="3" marL="1828800" rtl="0" algn="l">
              <a:lnSpc>
                <a:spcPct val="115000"/>
              </a:lnSpc>
              <a:spcBef>
                <a:spcPts val="0"/>
              </a:spcBef>
              <a:spcAft>
                <a:spcPts val="0"/>
              </a:spcAft>
              <a:buClr>
                <a:schemeClr val="dk2"/>
              </a:buClr>
              <a:buSzPts val="1400"/>
              <a:buChar char="●"/>
              <a:defRPr sz="1400">
                <a:solidFill>
                  <a:schemeClr val="dk2"/>
                </a:solidFill>
              </a:defRPr>
            </a:lvl4pPr>
            <a:lvl5pPr indent="-317500" lvl="4" marL="2286000" rtl="0" algn="l">
              <a:lnSpc>
                <a:spcPct val="115000"/>
              </a:lnSpc>
              <a:spcBef>
                <a:spcPts val="0"/>
              </a:spcBef>
              <a:spcAft>
                <a:spcPts val="0"/>
              </a:spcAft>
              <a:buClr>
                <a:schemeClr val="dk2"/>
              </a:buClr>
              <a:buSzPts val="1400"/>
              <a:buChar char="○"/>
              <a:defRPr sz="1400">
                <a:solidFill>
                  <a:schemeClr val="dk2"/>
                </a:solidFill>
              </a:defRPr>
            </a:lvl5pPr>
            <a:lvl6pPr indent="-317500" lvl="5" marL="2743200" rtl="0" algn="l">
              <a:lnSpc>
                <a:spcPct val="115000"/>
              </a:lnSpc>
              <a:spcBef>
                <a:spcPts val="0"/>
              </a:spcBef>
              <a:spcAft>
                <a:spcPts val="0"/>
              </a:spcAft>
              <a:buClr>
                <a:schemeClr val="dk2"/>
              </a:buClr>
              <a:buSzPts val="1400"/>
              <a:buChar char="■"/>
              <a:defRPr sz="1400">
                <a:solidFill>
                  <a:schemeClr val="dk2"/>
                </a:solidFill>
              </a:defRPr>
            </a:lvl6pPr>
            <a:lvl7pPr indent="-317500" lvl="6" marL="3200400" rtl="0" algn="l">
              <a:lnSpc>
                <a:spcPct val="115000"/>
              </a:lnSpc>
              <a:spcBef>
                <a:spcPts val="0"/>
              </a:spcBef>
              <a:spcAft>
                <a:spcPts val="0"/>
              </a:spcAft>
              <a:buClr>
                <a:schemeClr val="dk2"/>
              </a:buClr>
              <a:buSzPts val="1400"/>
              <a:buChar char="●"/>
              <a:defRPr sz="1400">
                <a:solidFill>
                  <a:schemeClr val="dk2"/>
                </a:solidFill>
              </a:defRPr>
            </a:lvl7pPr>
            <a:lvl8pPr indent="-317500" lvl="7" marL="3657600" rtl="0" algn="l">
              <a:lnSpc>
                <a:spcPct val="115000"/>
              </a:lnSpc>
              <a:spcBef>
                <a:spcPts val="0"/>
              </a:spcBef>
              <a:spcAft>
                <a:spcPts val="0"/>
              </a:spcAft>
              <a:buClr>
                <a:schemeClr val="dk2"/>
              </a:buClr>
              <a:buSzPts val="1400"/>
              <a:buChar char="○"/>
              <a:defRPr sz="1400">
                <a:solidFill>
                  <a:schemeClr val="dk2"/>
                </a:solidFill>
              </a:defRPr>
            </a:lvl8pPr>
            <a:lvl9pPr indent="-317500" lvl="8" marL="4114800" rtl="0" algn="l">
              <a:lnSpc>
                <a:spcPct val="115000"/>
              </a:lnSpc>
              <a:spcBef>
                <a:spcPts val="0"/>
              </a:spcBef>
              <a:spcAft>
                <a:spcPts val="0"/>
              </a:spcAft>
              <a:buClr>
                <a:schemeClr val="dk2"/>
              </a:buClr>
              <a:buSzPts val="1400"/>
              <a:buChar char="■"/>
              <a:defRPr sz="1400">
                <a:solidFill>
                  <a:schemeClr val="dk2"/>
                </a:solidFill>
              </a:defRPr>
            </a:lvl9pPr>
          </a:lstStyle>
          <a:p/>
        </p:txBody>
      </p:sp>
      <p:sp>
        <p:nvSpPr>
          <p:cNvPr id="64" name="Google Shape;64;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chemeClr val="dk2"/>
                </a:solidFill>
              </a:defRPr>
            </a:lvl1pPr>
            <a:lvl2pPr lvl="1" rtl="0" algn="r">
              <a:lnSpc>
                <a:spcPct val="100000"/>
              </a:lnSpc>
              <a:spcAft>
                <a:spcPts val="0"/>
              </a:spcAft>
              <a:buNone/>
              <a:defRPr sz="1000">
                <a:solidFill>
                  <a:schemeClr val="dk2"/>
                </a:solidFill>
              </a:defRPr>
            </a:lvl2pPr>
            <a:lvl3pPr lvl="2" rtl="0" algn="r">
              <a:lnSpc>
                <a:spcPct val="100000"/>
              </a:lnSpc>
              <a:spcAft>
                <a:spcPts val="0"/>
              </a:spcAft>
              <a:buNone/>
              <a:defRPr sz="1000">
                <a:solidFill>
                  <a:schemeClr val="dk2"/>
                </a:solidFill>
              </a:defRPr>
            </a:lvl3pPr>
            <a:lvl4pPr lvl="3" rtl="0" algn="r">
              <a:lnSpc>
                <a:spcPct val="100000"/>
              </a:lnSpc>
              <a:spcAft>
                <a:spcPts val="0"/>
              </a:spcAft>
              <a:buNone/>
              <a:defRPr sz="1000">
                <a:solidFill>
                  <a:schemeClr val="dk2"/>
                </a:solidFill>
              </a:defRPr>
            </a:lvl4pPr>
            <a:lvl5pPr lvl="4" rtl="0" algn="r">
              <a:lnSpc>
                <a:spcPct val="100000"/>
              </a:lnSpc>
              <a:spcAft>
                <a:spcPts val="0"/>
              </a:spcAft>
              <a:buNone/>
              <a:defRPr sz="1000">
                <a:solidFill>
                  <a:schemeClr val="dk2"/>
                </a:solidFill>
              </a:defRPr>
            </a:lvl5pPr>
            <a:lvl6pPr lvl="5" rtl="0" algn="r">
              <a:lnSpc>
                <a:spcPct val="100000"/>
              </a:lnSpc>
              <a:spcAft>
                <a:spcPts val="0"/>
              </a:spcAft>
              <a:buNone/>
              <a:defRPr sz="1000">
                <a:solidFill>
                  <a:schemeClr val="dk2"/>
                </a:solidFill>
              </a:defRPr>
            </a:lvl6pPr>
            <a:lvl7pPr lvl="6" rtl="0" algn="r">
              <a:lnSpc>
                <a:spcPct val="100000"/>
              </a:lnSpc>
              <a:spcAft>
                <a:spcPts val="0"/>
              </a:spcAft>
              <a:buNone/>
              <a:defRPr sz="1000">
                <a:solidFill>
                  <a:schemeClr val="dk2"/>
                </a:solidFill>
              </a:defRPr>
            </a:lvl7pPr>
            <a:lvl8pPr lvl="7" rtl="0" algn="r">
              <a:lnSpc>
                <a:spcPct val="100000"/>
              </a:lnSpc>
              <a:spcAft>
                <a:spcPts val="0"/>
              </a:spcAft>
              <a:buNone/>
              <a:defRPr sz="1000">
                <a:solidFill>
                  <a:schemeClr val="dk2"/>
                </a:solidFill>
              </a:defRPr>
            </a:lvl8pPr>
            <a:lvl9pPr lvl="8" rtl="0"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AUTOLAYOUT_2">
    <p:bg>
      <p:bgPr>
        <a:solidFill>
          <a:srgbClr val="FFFFFF"/>
        </a:solidFill>
      </p:bgPr>
    </p:bg>
    <p:spTree>
      <p:nvGrpSpPr>
        <p:cNvPr id="65" name="Shape 65"/>
        <p:cNvGrpSpPr/>
        <p:nvPr/>
      </p:nvGrpSpPr>
      <p:grpSpPr>
        <a:xfrm>
          <a:off x="0" y="0"/>
          <a:ext cx="0" cy="0"/>
          <a:chOff x="0" y="0"/>
          <a:chExt cx="0" cy="0"/>
        </a:xfrm>
      </p:grpSpPr>
      <p:sp>
        <p:nvSpPr>
          <p:cNvPr id="66" name="Google Shape;66;p14"/>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7" name="Google Shape;67;p14"/>
          <p:cNvCxnSpPr/>
          <p:nvPr/>
        </p:nvCxnSpPr>
        <p:spPr>
          <a:xfrm>
            <a:off x="466325" y="353995"/>
            <a:ext cx="660000" cy="0"/>
          </a:xfrm>
          <a:prstGeom prst="straightConnector1">
            <a:avLst/>
          </a:prstGeom>
          <a:noFill/>
          <a:ln cap="flat" cmpd="sng" w="76200">
            <a:solidFill>
              <a:schemeClr val="dk1"/>
            </a:solidFill>
            <a:prstDash val="solid"/>
            <a:round/>
            <a:headEnd len="sm" w="sm" type="none"/>
            <a:tailEnd len="sm" w="sm" type="none"/>
          </a:ln>
        </p:spPr>
      </p:cxnSp>
      <p:sp>
        <p:nvSpPr>
          <p:cNvPr id="68" name="Google Shape;68;p14"/>
          <p:cNvSpPr txBox="1"/>
          <p:nvPr>
            <p:ph type="title"/>
          </p:nvPr>
        </p:nvSpPr>
        <p:spPr>
          <a:xfrm>
            <a:off x="349300" y="450120"/>
            <a:ext cx="3898200" cy="4115400"/>
          </a:xfrm>
          <a:prstGeom prst="rect">
            <a:avLst/>
          </a:prstGeom>
          <a:noFill/>
        </p:spPr>
        <p:txBody>
          <a:bodyPr anchorCtr="0" anchor="t" bIns="91425" lIns="91425" spcFirstLastPara="1" rIns="91425" wrap="square" tIns="91425">
            <a:normAutofit/>
          </a:bodyPr>
          <a:lstStyle>
            <a:lvl1pPr lvl="0" rtl="0" algn="l">
              <a:lnSpc>
                <a:spcPct val="100000"/>
              </a:lnSpc>
              <a:spcBef>
                <a:spcPts val="0"/>
              </a:spcBef>
              <a:spcAft>
                <a:spcPts val="0"/>
              </a:spcAft>
              <a:buClr>
                <a:schemeClr val="dk1"/>
              </a:buClr>
              <a:buSzPts val="3600"/>
              <a:buNone/>
              <a:defRPr b="1" sz="3600">
                <a:solidFill>
                  <a:schemeClr val="accent1"/>
                </a:solidFill>
              </a:defRPr>
            </a:lvl1pPr>
            <a:lvl2pPr lvl="1" rtl="0" algn="l">
              <a:lnSpc>
                <a:spcPct val="100000"/>
              </a:lnSpc>
              <a:spcBef>
                <a:spcPts val="0"/>
              </a:spcBef>
              <a:spcAft>
                <a:spcPts val="0"/>
              </a:spcAft>
              <a:buClr>
                <a:schemeClr val="dk1"/>
              </a:buClr>
              <a:buSzPts val="3600"/>
              <a:buNone/>
              <a:defRPr b="1" sz="3600">
                <a:solidFill>
                  <a:schemeClr val="accent1"/>
                </a:solidFill>
              </a:defRPr>
            </a:lvl2pPr>
            <a:lvl3pPr lvl="2" rtl="0" algn="l">
              <a:lnSpc>
                <a:spcPct val="100000"/>
              </a:lnSpc>
              <a:spcBef>
                <a:spcPts val="0"/>
              </a:spcBef>
              <a:spcAft>
                <a:spcPts val="0"/>
              </a:spcAft>
              <a:buClr>
                <a:schemeClr val="dk1"/>
              </a:buClr>
              <a:buSzPts val="3600"/>
              <a:buNone/>
              <a:defRPr b="1" sz="3600">
                <a:solidFill>
                  <a:schemeClr val="accent1"/>
                </a:solidFill>
              </a:defRPr>
            </a:lvl3pPr>
            <a:lvl4pPr lvl="3" rtl="0" algn="l">
              <a:lnSpc>
                <a:spcPct val="100000"/>
              </a:lnSpc>
              <a:spcBef>
                <a:spcPts val="0"/>
              </a:spcBef>
              <a:spcAft>
                <a:spcPts val="0"/>
              </a:spcAft>
              <a:buClr>
                <a:schemeClr val="dk1"/>
              </a:buClr>
              <a:buSzPts val="3600"/>
              <a:buNone/>
              <a:defRPr b="1" sz="3600">
                <a:solidFill>
                  <a:schemeClr val="accent1"/>
                </a:solidFill>
              </a:defRPr>
            </a:lvl4pPr>
            <a:lvl5pPr lvl="4" rtl="0" algn="l">
              <a:lnSpc>
                <a:spcPct val="100000"/>
              </a:lnSpc>
              <a:spcBef>
                <a:spcPts val="0"/>
              </a:spcBef>
              <a:spcAft>
                <a:spcPts val="0"/>
              </a:spcAft>
              <a:buClr>
                <a:schemeClr val="dk1"/>
              </a:buClr>
              <a:buSzPts val="3600"/>
              <a:buNone/>
              <a:defRPr b="1" sz="3600">
                <a:solidFill>
                  <a:schemeClr val="accent1"/>
                </a:solidFill>
              </a:defRPr>
            </a:lvl5pPr>
            <a:lvl6pPr lvl="5" rtl="0" algn="l">
              <a:lnSpc>
                <a:spcPct val="100000"/>
              </a:lnSpc>
              <a:spcBef>
                <a:spcPts val="0"/>
              </a:spcBef>
              <a:spcAft>
                <a:spcPts val="0"/>
              </a:spcAft>
              <a:buClr>
                <a:schemeClr val="dk1"/>
              </a:buClr>
              <a:buSzPts val="3600"/>
              <a:buNone/>
              <a:defRPr b="1" sz="3600">
                <a:solidFill>
                  <a:schemeClr val="accent1"/>
                </a:solidFill>
              </a:defRPr>
            </a:lvl6pPr>
            <a:lvl7pPr lvl="6" rtl="0" algn="l">
              <a:lnSpc>
                <a:spcPct val="100000"/>
              </a:lnSpc>
              <a:spcBef>
                <a:spcPts val="0"/>
              </a:spcBef>
              <a:spcAft>
                <a:spcPts val="0"/>
              </a:spcAft>
              <a:buClr>
                <a:schemeClr val="dk1"/>
              </a:buClr>
              <a:buSzPts val="3600"/>
              <a:buNone/>
              <a:defRPr b="1" sz="3600">
                <a:solidFill>
                  <a:schemeClr val="accent1"/>
                </a:solidFill>
              </a:defRPr>
            </a:lvl7pPr>
            <a:lvl8pPr lvl="7" rtl="0" algn="l">
              <a:lnSpc>
                <a:spcPct val="100000"/>
              </a:lnSpc>
              <a:spcBef>
                <a:spcPts val="0"/>
              </a:spcBef>
              <a:spcAft>
                <a:spcPts val="0"/>
              </a:spcAft>
              <a:buClr>
                <a:schemeClr val="dk1"/>
              </a:buClr>
              <a:buSzPts val="3600"/>
              <a:buNone/>
              <a:defRPr b="1" sz="3600">
                <a:solidFill>
                  <a:schemeClr val="accent1"/>
                </a:solidFill>
              </a:defRPr>
            </a:lvl8pPr>
            <a:lvl9pPr lvl="8" rtl="0" algn="l">
              <a:lnSpc>
                <a:spcPct val="100000"/>
              </a:lnSpc>
              <a:spcBef>
                <a:spcPts val="0"/>
              </a:spcBef>
              <a:spcAft>
                <a:spcPts val="0"/>
              </a:spcAft>
              <a:buClr>
                <a:schemeClr val="dk1"/>
              </a:buClr>
              <a:buSzPts val="3600"/>
              <a:buNone/>
              <a:defRPr b="1" sz="3600">
                <a:solidFill>
                  <a:schemeClr val="accent1"/>
                </a:solidFill>
              </a:defRPr>
            </a:lvl9pPr>
          </a:lstStyle>
          <a:p/>
        </p:txBody>
      </p:sp>
      <p:sp>
        <p:nvSpPr>
          <p:cNvPr id="69" name="Google Shape;69;p14"/>
          <p:cNvSpPr txBox="1"/>
          <p:nvPr>
            <p:ph idx="1" type="body"/>
          </p:nvPr>
        </p:nvSpPr>
        <p:spPr>
          <a:xfrm>
            <a:off x="4572000" y="450120"/>
            <a:ext cx="4222800" cy="4115400"/>
          </a:xfrm>
          <a:prstGeom prst="rect">
            <a:avLst/>
          </a:prstGeom>
          <a:noFill/>
        </p:spPr>
        <p:txBody>
          <a:bodyPr anchorCtr="0" anchor="t" bIns="91425" lIns="91425" spcFirstLastPara="1" rIns="91425" wrap="square" tIns="91425">
            <a:normAutofit/>
          </a:bodyPr>
          <a:lstStyle>
            <a:lvl1pPr indent="-330200" lvl="0" marL="457200" rtl="0" algn="l">
              <a:lnSpc>
                <a:spcPct val="115000"/>
              </a:lnSpc>
              <a:spcBef>
                <a:spcPts val="0"/>
              </a:spcBef>
              <a:spcAft>
                <a:spcPts val="0"/>
              </a:spcAft>
              <a:buClr>
                <a:schemeClr val="dk2"/>
              </a:buClr>
              <a:buSzPts val="1600"/>
              <a:buChar char="●"/>
              <a:defRPr sz="1600">
                <a:solidFill>
                  <a:schemeClr val="dk2"/>
                </a:solidFill>
              </a:defRPr>
            </a:lvl1pPr>
            <a:lvl2pPr indent="-317500" lvl="1" marL="914400" rtl="0" algn="l">
              <a:lnSpc>
                <a:spcPct val="115000"/>
              </a:lnSpc>
              <a:spcBef>
                <a:spcPts val="0"/>
              </a:spcBef>
              <a:spcAft>
                <a:spcPts val="0"/>
              </a:spcAft>
              <a:buClr>
                <a:schemeClr val="dk2"/>
              </a:buClr>
              <a:buSzPts val="1400"/>
              <a:buChar char="○"/>
              <a:defRPr sz="1400">
                <a:solidFill>
                  <a:schemeClr val="dk2"/>
                </a:solidFill>
              </a:defRPr>
            </a:lvl2pPr>
            <a:lvl3pPr indent="-317500" lvl="2" marL="1371600" rtl="0" algn="l">
              <a:lnSpc>
                <a:spcPct val="115000"/>
              </a:lnSpc>
              <a:spcBef>
                <a:spcPts val="0"/>
              </a:spcBef>
              <a:spcAft>
                <a:spcPts val="0"/>
              </a:spcAft>
              <a:buClr>
                <a:schemeClr val="dk2"/>
              </a:buClr>
              <a:buSzPts val="1400"/>
              <a:buChar char="■"/>
              <a:defRPr sz="1400">
                <a:solidFill>
                  <a:schemeClr val="dk2"/>
                </a:solidFill>
              </a:defRPr>
            </a:lvl3pPr>
            <a:lvl4pPr indent="-317500" lvl="3" marL="1828800" rtl="0" algn="l">
              <a:lnSpc>
                <a:spcPct val="115000"/>
              </a:lnSpc>
              <a:spcBef>
                <a:spcPts val="0"/>
              </a:spcBef>
              <a:spcAft>
                <a:spcPts val="0"/>
              </a:spcAft>
              <a:buClr>
                <a:schemeClr val="dk2"/>
              </a:buClr>
              <a:buSzPts val="1400"/>
              <a:buChar char="●"/>
              <a:defRPr sz="1400">
                <a:solidFill>
                  <a:schemeClr val="dk2"/>
                </a:solidFill>
              </a:defRPr>
            </a:lvl4pPr>
            <a:lvl5pPr indent="-317500" lvl="4" marL="2286000" rtl="0" algn="l">
              <a:lnSpc>
                <a:spcPct val="115000"/>
              </a:lnSpc>
              <a:spcBef>
                <a:spcPts val="0"/>
              </a:spcBef>
              <a:spcAft>
                <a:spcPts val="0"/>
              </a:spcAft>
              <a:buClr>
                <a:schemeClr val="dk2"/>
              </a:buClr>
              <a:buSzPts val="1400"/>
              <a:buChar char="○"/>
              <a:defRPr sz="1400">
                <a:solidFill>
                  <a:schemeClr val="dk2"/>
                </a:solidFill>
              </a:defRPr>
            </a:lvl5pPr>
            <a:lvl6pPr indent="-317500" lvl="5" marL="2743200" rtl="0" algn="l">
              <a:lnSpc>
                <a:spcPct val="115000"/>
              </a:lnSpc>
              <a:spcBef>
                <a:spcPts val="0"/>
              </a:spcBef>
              <a:spcAft>
                <a:spcPts val="0"/>
              </a:spcAft>
              <a:buClr>
                <a:schemeClr val="dk2"/>
              </a:buClr>
              <a:buSzPts val="1400"/>
              <a:buChar char="■"/>
              <a:defRPr sz="1400">
                <a:solidFill>
                  <a:schemeClr val="dk2"/>
                </a:solidFill>
              </a:defRPr>
            </a:lvl6pPr>
            <a:lvl7pPr indent="-317500" lvl="6" marL="3200400" rtl="0" algn="l">
              <a:lnSpc>
                <a:spcPct val="115000"/>
              </a:lnSpc>
              <a:spcBef>
                <a:spcPts val="0"/>
              </a:spcBef>
              <a:spcAft>
                <a:spcPts val="0"/>
              </a:spcAft>
              <a:buClr>
                <a:schemeClr val="dk2"/>
              </a:buClr>
              <a:buSzPts val="1400"/>
              <a:buChar char="●"/>
              <a:defRPr sz="1400">
                <a:solidFill>
                  <a:schemeClr val="dk2"/>
                </a:solidFill>
              </a:defRPr>
            </a:lvl7pPr>
            <a:lvl8pPr indent="-317500" lvl="7" marL="3657600" rtl="0" algn="l">
              <a:lnSpc>
                <a:spcPct val="115000"/>
              </a:lnSpc>
              <a:spcBef>
                <a:spcPts val="0"/>
              </a:spcBef>
              <a:spcAft>
                <a:spcPts val="0"/>
              </a:spcAft>
              <a:buClr>
                <a:schemeClr val="dk2"/>
              </a:buClr>
              <a:buSzPts val="1400"/>
              <a:buChar char="○"/>
              <a:defRPr sz="1400">
                <a:solidFill>
                  <a:schemeClr val="dk2"/>
                </a:solidFill>
              </a:defRPr>
            </a:lvl8pPr>
            <a:lvl9pPr indent="-317500" lvl="8" marL="4114800" rtl="0" algn="l">
              <a:lnSpc>
                <a:spcPct val="115000"/>
              </a:lnSpc>
              <a:spcBef>
                <a:spcPts val="0"/>
              </a:spcBef>
              <a:spcAft>
                <a:spcPts val="0"/>
              </a:spcAft>
              <a:buClr>
                <a:schemeClr val="dk2"/>
              </a:buClr>
              <a:buSzPts val="1400"/>
              <a:buChar char="■"/>
              <a:defRPr sz="1400">
                <a:solidFill>
                  <a:schemeClr val="dk2"/>
                </a:solidFill>
              </a:defRPr>
            </a:lvl9pPr>
          </a:lstStyle>
          <a:p/>
        </p:txBody>
      </p:sp>
      <p:sp>
        <p:nvSpPr>
          <p:cNvPr id="70" name="Google Shape;70;p1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chemeClr val="dk2"/>
                </a:solidFill>
              </a:defRPr>
            </a:lvl1pPr>
            <a:lvl2pPr lvl="1" rtl="0" algn="r">
              <a:lnSpc>
                <a:spcPct val="100000"/>
              </a:lnSpc>
              <a:spcAft>
                <a:spcPts val="0"/>
              </a:spcAft>
              <a:buNone/>
              <a:defRPr sz="1000">
                <a:solidFill>
                  <a:schemeClr val="dk2"/>
                </a:solidFill>
              </a:defRPr>
            </a:lvl2pPr>
            <a:lvl3pPr lvl="2" rtl="0" algn="r">
              <a:lnSpc>
                <a:spcPct val="100000"/>
              </a:lnSpc>
              <a:spcAft>
                <a:spcPts val="0"/>
              </a:spcAft>
              <a:buNone/>
              <a:defRPr sz="1000">
                <a:solidFill>
                  <a:schemeClr val="dk2"/>
                </a:solidFill>
              </a:defRPr>
            </a:lvl3pPr>
            <a:lvl4pPr lvl="3" rtl="0" algn="r">
              <a:lnSpc>
                <a:spcPct val="100000"/>
              </a:lnSpc>
              <a:spcAft>
                <a:spcPts val="0"/>
              </a:spcAft>
              <a:buNone/>
              <a:defRPr sz="1000">
                <a:solidFill>
                  <a:schemeClr val="dk2"/>
                </a:solidFill>
              </a:defRPr>
            </a:lvl4pPr>
            <a:lvl5pPr lvl="4" rtl="0" algn="r">
              <a:lnSpc>
                <a:spcPct val="100000"/>
              </a:lnSpc>
              <a:spcAft>
                <a:spcPts val="0"/>
              </a:spcAft>
              <a:buNone/>
              <a:defRPr sz="1000">
                <a:solidFill>
                  <a:schemeClr val="dk2"/>
                </a:solidFill>
              </a:defRPr>
            </a:lvl5pPr>
            <a:lvl6pPr lvl="5" rtl="0" algn="r">
              <a:lnSpc>
                <a:spcPct val="100000"/>
              </a:lnSpc>
              <a:spcAft>
                <a:spcPts val="0"/>
              </a:spcAft>
              <a:buNone/>
              <a:defRPr sz="1000">
                <a:solidFill>
                  <a:schemeClr val="dk2"/>
                </a:solidFill>
              </a:defRPr>
            </a:lvl6pPr>
            <a:lvl7pPr lvl="6" rtl="0" algn="r">
              <a:lnSpc>
                <a:spcPct val="100000"/>
              </a:lnSpc>
              <a:spcAft>
                <a:spcPts val="0"/>
              </a:spcAft>
              <a:buNone/>
              <a:defRPr sz="1000">
                <a:solidFill>
                  <a:schemeClr val="dk2"/>
                </a:solidFill>
              </a:defRPr>
            </a:lvl7pPr>
            <a:lvl8pPr lvl="7" rtl="0" algn="r">
              <a:lnSpc>
                <a:spcPct val="100000"/>
              </a:lnSpc>
              <a:spcAft>
                <a:spcPts val="0"/>
              </a:spcAft>
              <a:buNone/>
              <a:defRPr sz="1000">
                <a:solidFill>
                  <a:schemeClr val="dk2"/>
                </a:solidFill>
              </a:defRPr>
            </a:lvl8pPr>
            <a:lvl9pPr lvl="8" rtl="0"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AUTOLAYOUT_1">
    <p:bg>
      <p:bgPr>
        <a:solidFill>
          <a:srgbClr val="FFFFFF"/>
        </a:solidFill>
      </p:bgPr>
    </p:bg>
    <p:spTree>
      <p:nvGrpSpPr>
        <p:cNvPr id="71" name="Shape 71"/>
        <p:cNvGrpSpPr/>
        <p:nvPr/>
      </p:nvGrpSpPr>
      <p:grpSpPr>
        <a:xfrm>
          <a:off x="0" y="0"/>
          <a:ext cx="0" cy="0"/>
          <a:chOff x="0" y="0"/>
          <a:chExt cx="0" cy="0"/>
        </a:xfrm>
      </p:grpSpPr>
      <p:sp>
        <p:nvSpPr>
          <p:cNvPr id="72" name="Google Shape;72;p15"/>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5"/>
          <p:cNvSpPr/>
          <p:nvPr/>
        </p:nvSpPr>
        <p:spPr>
          <a:xfrm>
            <a:off x="0" y="0"/>
            <a:ext cx="4583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5"/>
          <p:cNvSpPr txBox="1"/>
          <p:nvPr>
            <p:ph type="title"/>
          </p:nvPr>
        </p:nvSpPr>
        <p:spPr>
          <a:xfrm>
            <a:off x="363750" y="554850"/>
            <a:ext cx="3855900" cy="4033800"/>
          </a:xfrm>
          <a:prstGeom prst="rect">
            <a:avLst/>
          </a:prstGeom>
          <a:noFill/>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3600"/>
              <a:buNone/>
              <a:defRPr sz="3600">
                <a:solidFill>
                  <a:schemeClr val="lt1"/>
                </a:solidFill>
              </a:defRPr>
            </a:lvl1pPr>
            <a:lvl2pPr lvl="1" rtl="0" algn="ctr">
              <a:lnSpc>
                <a:spcPct val="100000"/>
              </a:lnSpc>
              <a:spcBef>
                <a:spcPts val="0"/>
              </a:spcBef>
              <a:spcAft>
                <a:spcPts val="0"/>
              </a:spcAft>
              <a:buClr>
                <a:schemeClr val="lt1"/>
              </a:buClr>
              <a:buSzPts val="3600"/>
              <a:buNone/>
              <a:defRPr sz="3600">
                <a:solidFill>
                  <a:schemeClr val="lt1"/>
                </a:solidFill>
              </a:defRPr>
            </a:lvl2pPr>
            <a:lvl3pPr lvl="2" rtl="0" algn="ctr">
              <a:lnSpc>
                <a:spcPct val="100000"/>
              </a:lnSpc>
              <a:spcBef>
                <a:spcPts val="0"/>
              </a:spcBef>
              <a:spcAft>
                <a:spcPts val="0"/>
              </a:spcAft>
              <a:buClr>
                <a:schemeClr val="lt1"/>
              </a:buClr>
              <a:buSzPts val="3600"/>
              <a:buNone/>
              <a:defRPr sz="3600">
                <a:solidFill>
                  <a:schemeClr val="lt1"/>
                </a:solidFill>
              </a:defRPr>
            </a:lvl3pPr>
            <a:lvl4pPr lvl="3" rtl="0" algn="ctr">
              <a:lnSpc>
                <a:spcPct val="100000"/>
              </a:lnSpc>
              <a:spcBef>
                <a:spcPts val="0"/>
              </a:spcBef>
              <a:spcAft>
                <a:spcPts val="0"/>
              </a:spcAft>
              <a:buClr>
                <a:schemeClr val="lt1"/>
              </a:buClr>
              <a:buSzPts val="3600"/>
              <a:buNone/>
              <a:defRPr sz="3600">
                <a:solidFill>
                  <a:schemeClr val="lt1"/>
                </a:solidFill>
              </a:defRPr>
            </a:lvl4pPr>
            <a:lvl5pPr lvl="4" rtl="0" algn="ctr">
              <a:lnSpc>
                <a:spcPct val="100000"/>
              </a:lnSpc>
              <a:spcBef>
                <a:spcPts val="0"/>
              </a:spcBef>
              <a:spcAft>
                <a:spcPts val="0"/>
              </a:spcAft>
              <a:buClr>
                <a:schemeClr val="lt1"/>
              </a:buClr>
              <a:buSzPts val="3600"/>
              <a:buNone/>
              <a:defRPr sz="3600">
                <a:solidFill>
                  <a:schemeClr val="lt1"/>
                </a:solidFill>
              </a:defRPr>
            </a:lvl5pPr>
            <a:lvl6pPr lvl="5" rtl="0" algn="ctr">
              <a:lnSpc>
                <a:spcPct val="100000"/>
              </a:lnSpc>
              <a:spcBef>
                <a:spcPts val="0"/>
              </a:spcBef>
              <a:spcAft>
                <a:spcPts val="0"/>
              </a:spcAft>
              <a:buClr>
                <a:schemeClr val="lt1"/>
              </a:buClr>
              <a:buSzPts val="3600"/>
              <a:buNone/>
              <a:defRPr sz="3600">
                <a:solidFill>
                  <a:schemeClr val="lt1"/>
                </a:solidFill>
              </a:defRPr>
            </a:lvl6pPr>
            <a:lvl7pPr lvl="6" rtl="0" algn="ctr">
              <a:lnSpc>
                <a:spcPct val="100000"/>
              </a:lnSpc>
              <a:spcBef>
                <a:spcPts val="0"/>
              </a:spcBef>
              <a:spcAft>
                <a:spcPts val="0"/>
              </a:spcAft>
              <a:buClr>
                <a:schemeClr val="lt1"/>
              </a:buClr>
              <a:buSzPts val="3600"/>
              <a:buNone/>
              <a:defRPr sz="3600">
                <a:solidFill>
                  <a:schemeClr val="lt1"/>
                </a:solidFill>
              </a:defRPr>
            </a:lvl7pPr>
            <a:lvl8pPr lvl="7" rtl="0" algn="ctr">
              <a:lnSpc>
                <a:spcPct val="100000"/>
              </a:lnSpc>
              <a:spcBef>
                <a:spcPts val="0"/>
              </a:spcBef>
              <a:spcAft>
                <a:spcPts val="0"/>
              </a:spcAft>
              <a:buClr>
                <a:schemeClr val="lt1"/>
              </a:buClr>
              <a:buSzPts val="3600"/>
              <a:buNone/>
              <a:defRPr sz="3600">
                <a:solidFill>
                  <a:schemeClr val="lt1"/>
                </a:solidFill>
              </a:defRPr>
            </a:lvl8pPr>
            <a:lvl9pPr lvl="8" rtl="0" algn="ctr">
              <a:lnSpc>
                <a:spcPct val="100000"/>
              </a:lnSpc>
              <a:spcBef>
                <a:spcPts val="0"/>
              </a:spcBef>
              <a:spcAft>
                <a:spcPts val="0"/>
              </a:spcAft>
              <a:buClr>
                <a:schemeClr val="lt1"/>
              </a:buClr>
              <a:buSzPts val="3600"/>
              <a:buNone/>
              <a:defRPr sz="3600">
                <a:solidFill>
                  <a:schemeClr val="lt1"/>
                </a:solidFill>
              </a:defRPr>
            </a:lvl9pPr>
          </a:lstStyle>
          <a:p/>
        </p:txBody>
      </p:sp>
      <p:sp>
        <p:nvSpPr>
          <p:cNvPr id="75" name="Google Shape;75;p15"/>
          <p:cNvSpPr txBox="1"/>
          <p:nvPr>
            <p:ph idx="1" type="body"/>
          </p:nvPr>
        </p:nvSpPr>
        <p:spPr>
          <a:xfrm>
            <a:off x="4947374" y="554850"/>
            <a:ext cx="3855900" cy="4033800"/>
          </a:xfrm>
          <a:prstGeom prst="rect">
            <a:avLst/>
          </a:prstGeom>
          <a:noFill/>
        </p:spPr>
        <p:txBody>
          <a:bodyPr anchorCtr="0" anchor="ctr" bIns="91425" lIns="91425" spcFirstLastPara="1" rIns="91425" wrap="square" tIns="91425">
            <a:normAutofit/>
          </a:bodyPr>
          <a:lstStyle>
            <a:lvl1pPr indent="-330200" lvl="0" marL="457200" rtl="0" algn="l">
              <a:lnSpc>
                <a:spcPct val="115000"/>
              </a:lnSpc>
              <a:spcBef>
                <a:spcPts val="0"/>
              </a:spcBef>
              <a:spcAft>
                <a:spcPts val="0"/>
              </a:spcAft>
              <a:buClr>
                <a:schemeClr val="dk2"/>
              </a:buClr>
              <a:buSzPts val="1600"/>
              <a:buChar char="●"/>
              <a:defRPr sz="1600">
                <a:solidFill>
                  <a:schemeClr val="dk2"/>
                </a:solidFill>
              </a:defRPr>
            </a:lvl1pPr>
            <a:lvl2pPr indent="-317500" lvl="1" marL="914400" rtl="0" algn="l">
              <a:lnSpc>
                <a:spcPct val="115000"/>
              </a:lnSpc>
              <a:spcBef>
                <a:spcPts val="0"/>
              </a:spcBef>
              <a:spcAft>
                <a:spcPts val="0"/>
              </a:spcAft>
              <a:buClr>
                <a:schemeClr val="dk2"/>
              </a:buClr>
              <a:buSzPts val="1400"/>
              <a:buChar char="○"/>
              <a:defRPr sz="1400">
                <a:solidFill>
                  <a:schemeClr val="dk2"/>
                </a:solidFill>
              </a:defRPr>
            </a:lvl2pPr>
            <a:lvl3pPr indent="-317500" lvl="2" marL="1371600" rtl="0" algn="l">
              <a:lnSpc>
                <a:spcPct val="115000"/>
              </a:lnSpc>
              <a:spcBef>
                <a:spcPts val="0"/>
              </a:spcBef>
              <a:spcAft>
                <a:spcPts val="0"/>
              </a:spcAft>
              <a:buClr>
                <a:schemeClr val="dk2"/>
              </a:buClr>
              <a:buSzPts val="1400"/>
              <a:buChar char="■"/>
              <a:defRPr sz="1400">
                <a:solidFill>
                  <a:schemeClr val="dk2"/>
                </a:solidFill>
              </a:defRPr>
            </a:lvl3pPr>
            <a:lvl4pPr indent="-317500" lvl="3" marL="1828800" rtl="0" algn="l">
              <a:lnSpc>
                <a:spcPct val="115000"/>
              </a:lnSpc>
              <a:spcBef>
                <a:spcPts val="0"/>
              </a:spcBef>
              <a:spcAft>
                <a:spcPts val="0"/>
              </a:spcAft>
              <a:buClr>
                <a:schemeClr val="dk2"/>
              </a:buClr>
              <a:buSzPts val="1400"/>
              <a:buChar char="●"/>
              <a:defRPr sz="1400">
                <a:solidFill>
                  <a:schemeClr val="dk2"/>
                </a:solidFill>
              </a:defRPr>
            </a:lvl4pPr>
            <a:lvl5pPr indent="-317500" lvl="4" marL="2286000" rtl="0" algn="l">
              <a:lnSpc>
                <a:spcPct val="115000"/>
              </a:lnSpc>
              <a:spcBef>
                <a:spcPts val="0"/>
              </a:spcBef>
              <a:spcAft>
                <a:spcPts val="0"/>
              </a:spcAft>
              <a:buClr>
                <a:schemeClr val="dk2"/>
              </a:buClr>
              <a:buSzPts val="1400"/>
              <a:buChar char="○"/>
              <a:defRPr sz="1400">
                <a:solidFill>
                  <a:schemeClr val="dk2"/>
                </a:solidFill>
              </a:defRPr>
            </a:lvl5pPr>
            <a:lvl6pPr indent="-317500" lvl="5" marL="2743200" rtl="0" algn="l">
              <a:lnSpc>
                <a:spcPct val="115000"/>
              </a:lnSpc>
              <a:spcBef>
                <a:spcPts val="0"/>
              </a:spcBef>
              <a:spcAft>
                <a:spcPts val="0"/>
              </a:spcAft>
              <a:buClr>
                <a:schemeClr val="dk2"/>
              </a:buClr>
              <a:buSzPts val="1400"/>
              <a:buChar char="■"/>
              <a:defRPr sz="1400">
                <a:solidFill>
                  <a:schemeClr val="dk2"/>
                </a:solidFill>
              </a:defRPr>
            </a:lvl6pPr>
            <a:lvl7pPr indent="-317500" lvl="6" marL="3200400" rtl="0" algn="l">
              <a:lnSpc>
                <a:spcPct val="115000"/>
              </a:lnSpc>
              <a:spcBef>
                <a:spcPts val="0"/>
              </a:spcBef>
              <a:spcAft>
                <a:spcPts val="0"/>
              </a:spcAft>
              <a:buClr>
                <a:schemeClr val="dk2"/>
              </a:buClr>
              <a:buSzPts val="1400"/>
              <a:buChar char="●"/>
              <a:defRPr sz="1400">
                <a:solidFill>
                  <a:schemeClr val="dk2"/>
                </a:solidFill>
              </a:defRPr>
            </a:lvl7pPr>
            <a:lvl8pPr indent="-317500" lvl="7" marL="3657600" rtl="0" algn="l">
              <a:lnSpc>
                <a:spcPct val="115000"/>
              </a:lnSpc>
              <a:spcBef>
                <a:spcPts val="0"/>
              </a:spcBef>
              <a:spcAft>
                <a:spcPts val="0"/>
              </a:spcAft>
              <a:buClr>
                <a:schemeClr val="dk2"/>
              </a:buClr>
              <a:buSzPts val="1400"/>
              <a:buChar char="○"/>
              <a:defRPr sz="1400">
                <a:solidFill>
                  <a:schemeClr val="dk2"/>
                </a:solidFill>
              </a:defRPr>
            </a:lvl8pPr>
            <a:lvl9pPr indent="-317500" lvl="8" marL="4114800" rtl="0" algn="l">
              <a:lnSpc>
                <a:spcPct val="115000"/>
              </a:lnSpc>
              <a:spcBef>
                <a:spcPts val="0"/>
              </a:spcBef>
              <a:spcAft>
                <a:spcPts val="0"/>
              </a:spcAft>
              <a:buClr>
                <a:schemeClr val="dk2"/>
              </a:buClr>
              <a:buSzPts val="1400"/>
              <a:buChar char="■"/>
              <a:defRPr sz="1400">
                <a:solidFill>
                  <a:schemeClr val="dk2"/>
                </a:solidFill>
              </a:defRPr>
            </a:lvl9pPr>
          </a:lstStyle>
          <a:p/>
        </p:txBody>
      </p:sp>
      <p:sp>
        <p:nvSpPr>
          <p:cNvPr id="76" name="Google Shape;76;p15"/>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chemeClr val="dk2"/>
                </a:solidFill>
              </a:defRPr>
            </a:lvl1pPr>
            <a:lvl2pPr lvl="1" rtl="0" algn="r">
              <a:lnSpc>
                <a:spcPct val="100000"/>
              </a:lnSpc>
              <a:spcAft>
                <a:spcPts val="0"/>
              </a:spcAft>
              <a:buNone/>
              <a:defRPr sz="1000">
                <a:solidFill>
                  <a:schemeClr val="dk2"/>
                </a:solidFill>
              </a:defRPr>
            </a:lvl2pPr>
            <a:lvl3pPr lvl="2" rtl="0" algn="r">
              <a:lnSpc>
                <a:spcPct val="100000"/>
              </a:lnSpc>
              <a:spcAft>
                <a:spcPts val="0"/>
              </a:spcAft>
              <a:buNone/>
              <a:defRPr sz="1000">
                <a:solidFill>
                  <a:schemeClr val="dk2"/>
                </a:solidFill>
              </a:defRPr>
            </a:lvl3pPr>
            <a:lvl4pPr lvl="3" rtl="0" algn="r">
              <a:lnSpc>
                <a:spcPct val="100000"/>
              </a:lnSpc>
              <a:spcAft>
                <a:spcPts val="0"/>
              </a:spcAft>
              <a:buNone/>
              <a:defRPr sz="1000">
                <a:solidFill>
                  <a:schemeClr val="dk2"/>
                </a:solidFill>
              </a:defRPr>
            </a:lvl4pPr>
            <a:lvl5pPr lvl="4" rtl="0" algn="r">
              <a:lnSpc>
                <a:spcPct val="100000"/>
              </a:lnSpc>
              <a:spcAft>
                <a:spcPts val="0"/>
              </a:spcAft>
              <a:buNone/>
              <a:defRPr sz="1000">
                <a:solidFill>
                  <a:schemeClr val="dk2"/>
                </a:solidFill>
              </a:defRPr>
            </a:lvl5pPr>
            <a:lvl6pPr lvl="5" rtl="0" algn="r">
              <a:lnSpc>
                <a:spcPct val="100000"/>
              </a:lnSpc>
              <a:spcAft>
                <a:spcPts val="0"/>
              </a:spcAft>
              <a:buNone/>
              <a:defRPr sz="1000">
                <a:solidFill>
                  <a:schemeClr val="dk2"/>
                </a:solidFill>
              </a:defRPr>
            </a:lvl6pPr>
            <a:lvl7pPr lvl="6" rtl="0" algn="r">
              <a:lnSpc>
                <a:spcPct val="100000"/>
              </a:lnSpc>
              <a:spcAft>
                <a:spcPts val="0"/>
              </a:spcAft>
              <a:buNone/>
              <a:defRPr sz="1000">
                <a:solidFill>
                  <a:schemeClr val="dk2"/>
                </a:solidFill>
              </a:defRPr>
            </a:lvl7pPr>
            <a:lvl8pPr lvl="7" rtl="0" algn="r">
              <a:lnSpc>
                <a:spcPct val="100000"/>
              </a:lnSpc>
              <a:spcAft>
                <a:spcPts val="0"/>
              </a:spcAft>
              <a:buNone/>
              <a:defRPr sz="1000">
                <a:solidFill>
                  <a:schemeClr val="dk2"/>
                </a:solidFill>
              </a:defRPr>
            </a:lvl8pPr>
            <a:lvl9pPr lvl="8" rtl="0"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_4">
    <p:bg>
      <p:bgPr>
        <a:solidFill>
          <a:srgbClr val="FFFFFF"/>
        </a:solidFill>
      </p:bgPr>
    </p:bg>
    <p:spTree>
      <p:nvGrpSpPr>
        <p:cNvPr id="77" name="Shape 77"/>
        <p:cNvGrpSpPr/>
        <p:nvPr/>
      </p:nvGrpSpPr>
      <p:grpSpPr>
        <a:xfrm>
          <a:off x="0" y="0"/>
          <a:ext cx="0" cy="0"/>
          <a:chOff x="0" y="0"/>
          <a:chExt cx="0" cy="0"/>
        </a:xfrm>
      </p:grpSpPr>
      <p:sp>
        <p:nvSpPr>
          <p:cNvPr id="78" name="Google Shape;78;p16"/>
          <p:cNvSpPr/>
          <p:nvPr/>
        </p:nvSpPr>
        <p:spPr>
          <a:xfrm>
            <a:off x="0" y="0"/>
            <a:ext cx="9144000" cy="5143500"/>
          </a:xfrm>
          <a:prstGeom prst="rect">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6"/>
          <p:cNvSpPr/>
          <p:nvPr/>
        </p:nvSpPr>
        <p:spPr>
          <a:xfrm>
            <a:off x="181125" y="181125"/>
            <a:ext cx="8795400" cy="4781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6"/>
          <p:cNvSpPr txBox="1"/>
          <p:nvPr>
            <p:ph type="title"/>
          </p:nvPr>
        </p:nvSpPr>
        <p:spPr>
          <a:xfrm>
            <a:off x="811650" y="799739"/>
            <a:ext cx="6458400" cy="1479900"/>
          </a:xfrm>
          <a:prstGeom prst="rect">
            <a:avLst/>
          </a:prstGeom>
          <a:noFill/>
        </p:spPr>
        <p:txBody>
          <a:bodyPr anchorCtr="0" anchor="b" bIns="91425" lIns="91425" spcFirstLastPara="1" rIns="91425" wrap="square" tIns="91425">
            <a:normAutofit/>
          </a:bodyPr>
          <a:lstStyle>
            <a:lvl1pPr lvl="0" rtl="0" algn="l">
              <a:lnSpc>
                <a:spcPct val="100000"/>
              </a:lnSpc>
              <a:spcBef>
                <a:spcPts val="0"/>
              </a:spcBef>
              <a:spcAft>
                <a:spcPts val="0"/>
              </a:spcAft>
              <a:buClr>
                <a:schemeClr val="dk1"/>
              </a:buClr>
              <a:buSzPts val="3600"/>
              <a:buNone/>
              <a:defRPr b="1" sz="3600">
                <a:solidFill>
                  <a:schemeClr val="dk1"/>
                </a:solidFill>
              </a:defRPr>
            </a:lvl1pPr>
            <a:lvl2pPr lvl="1" rtl="0" algn="l">
              <a:lnSpc>
                <a:spcPct val="100000"/>
              </a:lnSpc>
              <a:spcBef>
                <a:spcPts val="0"/>
              </a:spcBef>
              <a:spcAft>
                <a:spcPts val="0"/>
              </a:spcAft>
              <a:buClr>
                <a:schemeClr val="dk1"/>
              </a:buClr>
              <a:buSzPts val="3600"/>
              <a:buNone/>
              <a:defRPr b="1" sz="3600">
                <a:solidFill>
                  <a:schemeClr val="dk1"/>
                </a:solidFill>
              </a:defRPr>
            </a:lvl2pPr>
            <a:lvl3pPr lvl="2" rtl="0" algn="l">
              <a:lnSpc>
                <a:spcPct val="100000"/>
              </a:lnSpc>
              <a:spcBef>
                <a:spcPts val="0"/>
              </a:spcBef>
              <a:spcAft>
                <a:spcPts val="0"/>
              </a:spcAft>
              <a:buClr>
                <a:schemeClr val="dk1"/>
              </a:buClr>
              <a:buSzPts val="3600"/>
              <a:buNone/>
              <a:defRPr b="1" sz="3600">
                <a:solidFill>
                  <a:schemeClr val="dk1"/>
                </a:solidFill>
              </a:defRPr>
            </a:lvl3pPr>
            <a:lvl4pPr lvl="3" rtl="0" algn="l">
              <a:lnSpc>
                <a:spcPct val="100000"/>
              </a:lnSpc>
              <a:spcBef>
                <a:spcPts val="0"/>
              </a:spcBef>
              <a:spcAft>
                <a:spcPts val="0"/>
              </a:spcAft>
              <a:buClr>
                <a:schemeClr val="dk1"/>
              </a:buClr>
              <a:buSzPts val="3600"/>
              <a:buNone/>
              <a:defRPr b="1" sz="3600">
                <a:solidFill>
                  <a:schemeClr val="dk1"/>
                </a:solidFill>
              </a:defRPr>
            </a:lvl4pPr>
            <a:lvl5pPr lvl="4" rtl="0" algn="l">
              <a:lnSpc>
                <a:spcPct val="100000"/>
              </a:lnSpc>
              <a:spcBef>
                <a:spcPts val="0"/>
              </a:spcBef>
              <a:spcAft>
                <a:spcPts val="0"/>
              </a:spcAft>
              <a:buClr>
                <a:schemeClr val="dk1"/>
              </a:buClr>
              <a:buSzPts val="3600"/>
              <a:buNone/>
              <a:defRPr b="1" sz="3600">
                <a:solidFill>
                  <a:schemeClr val="dk1"/>
                </a:solidFill>
              </a:defRPr>
            </a:lvl5pPr>
            <a:lvl6pPr lvl="5" rtl="0" algn="l">
              <a:lnSpc>
                <a:spcPct val="100000"/>
              </a:lnSpc>
              <a:spcBef>
                <a:spcPts val="0"/>
              </a:spcBef>
              <a:spcAft>
                <a:spcPts val="0"/>
              </a:spcAft>
              <a:buClr>
                <a:schemeClr val="dk1"/>
              </a:buClr>
              <a:buSzPts val="3600"/>
              <a:buNone/>
              <a:defRPr b="1" sz="3600">
                <a:solidFill>
                  <a:schemeClr val="dk1"/>
                </a:solidFill>
              </a:defRPr>
            </a:lvl6pPr>
            <a:lvl7pPr lvl="6" rtl="0" algn="l">
              <a:lnSpc>
                <a:spcPct val="100000"/>
              </a:lnSpc>
              <a:spcBef>
                <a:spcPts val="0"/>
              </a:spcBef>
              <a:spcAft>
                <a:spcPts val="0"/>
              </a:spcAft>
              <a:buClr>
                <a:schemeClr val="dk1"/>
              </a:buClr>
              <a:buSzPts val="3600"/>
              <a:buNone/>
              <a:defRPr b="1" sz="3600">
                <a:solidFill>
                  <a:schemeClr val="dk1"/>
                </a:solidFill>
              </a:defRPr>
            </a:lvl7pPr>
            <a:lvl8pPr lvl="7" rtl="0" algn="l">
              <a:lnSpc>
                <a:spcPct val="100000"/>
              </a:lnSpc>
              <a:spcBef>
                <a:spcPts val="0"/>
              </a:spcBef>
              <a:spcAft>
                <a:spcPts val="0"/>
              </a:spcAft>
              <a:buClr>
                <a:schemeClr val="dk1"/>
              </a:buClr>
              <a:buSzPts val="3600"/>
              <a:buNone/>
              <a:defRPr b="1" sz="3600">
                <a:solidFill>
                  <a:schemeClr val="dk1"/>
                </a:solidFill>
              </a:defRPr>
            </a:lvl8pPr>
            <a:lvl9pPr lvl="8" rtl="0" algn="l">
              <a:lnSpc>
                <a:spcPct val="100000"/>
              </a:lnSpc>
              <a:spcBef>
                <a:spcPts val="0"/>
              </a:spcBef>
              <a:spcAft>
                <a:spcPts val="0"/>
              </a:spcAft>
              <a:buClr>
                <a:schemeClr val="dk1"/>
              </a:buClr>
              <a:buSzPts val="3600"/>
              <a:buNone/>
              <a:defRPr b="1" sz="3600">
                <a:solidFill>
                  <a:schemeClr val="dk1"/>
                </a:solidFill>
              </a:defRPr>
            </a:lvl9pPr>
          </a:lstStyle>
          <a:p/>
        </p:txBody>
      </p:sp>
      <p:sp>
        <p:nvSpPr>
          <p:cNvPr id="81" name="Google Shape;81;p16"/>
          <p:cNvSpPr txBox="1"/>
          <p:nvPr>
            <p:ph idx="1" type="body"/>
          </p:nvPr>
        </p:nvSpPr>
        <p:spPr>
          <a:xfrm>
            <a:off x="811650" y="2432039"/>
            <a:ext cx="6458400" cy="2037600"/>
          </a:xfrm>
          <a:prstGeom prst="rect">
            <a:avLst/>
          </a:prstGeom>
          <a:noFill/>
        </p:spPr>
        <p:txBody>
          <a:bodyPr anchorCtr="0" anchor="t" bIns="91425" lIns="91425" spcFirstLastPara="1" rIns="91425" wrap="square" tIns="91425">
            <a:normAutofit/>
          </a:bodyPr>
          <a:lstStyle>
            <a:lvl1pPr indent="-330200" lvl="0" marL="457200" rtl="0" algn="l">
              <a:lnSpc>
                <a:spcPct val="115000"/>
              </a:lnSpc>
              <a:spcBef>
                <a:spcPts val="0"/>
              </a:spcBef>
              <a:spcAft>
                <a:spcPts val="0"/>
              </a:spcAft>
              <a:buClr>
                <a:schemeClr val="dk2"/>
              </a:buClr>
              <a:buSzPts val="1600"/>
              <a:buChar char="●"/>
              <a:defRPr sz="1600">
                <a:solidFill>
                  <a:schemeClr val="dk2"/>
                </a:solidFill>
              </a:defRPr>
            </a:lvl1pPr>
            <a:lvl2pPr indent="-317500" lvl="1" marL="914400" rtl="0" algn="l">
              <a:lnSpc>
                <a:spcPct val="115000"/>
              </a:lnSpc>
              <a:spcBef>
                <a:spcPts val="0"/>
              </a:spcBef>
              <a:spcAft>
                <a:spcPts val="0"/>
              </a:spcAft>
              <a:buClr>
                <a:schemeClr val="dk2"/>
              </a:buClr>
              <a:buSzPts val="1400"/>
              <a:buChar char="○"/>
              <a:defRPr sz="1400">
                <a:solidFill>
                  <a:schemeClr val="dk2"/>
                </a:solidFill>
              </a:defRPr>
            </a:lvl2pPr>
            <a:lvl3pPr indent="-317500" lvl="2" marL="1371600" rtl="0" algn="l">
              <a:lnSpc>
                <a:spcPct val="115000"/>
              </a:lnSpc>
              <a:spcBef>
                <a:spcPts val="0"/>
              </a:spcBef>
              <a:spcAft>
                <a:spcPts val="0"/>
              </a:spcAft>
              <a:buClr>
                <a:schemeClr val="dk2"/>
              </a:buClr>
              <a:buSzPts val="1400"/>
              <a:buChar char="■"/>
              <a:defRPr sz="1400">
                <a:solidFill>
                  <a:schemeClr val="dk2"/>
                </a:solidFill>
              </a:defRPr>
            </a:lvl3pPr>
            <a:lvl4pPr indent="-317500" lvl="3" marL="1828800" rtl="0" algn="l">
              <a:lnSpc>
                <a:spcPct val="115000"/>
              </a:lnSpc>
              <a:spcBef>
                <a:spcPts val="0"/>
              </a:spcBef>
              <a:spcAft>
                <a:spcPts val="0"/>
              </a:spcAft>
              <a:buClr>
                <a:schemeClr val="dk2"/>
              </a:buClr>
              <a:buSzPts val="1400"/>
              <a:buChar char="●"/>
              <a:defRPr sz="1400">
                <a:solidFill>
                  <a:schemeClr val="dk2"/>
                </a:solidFill>
              </a:defRPr>
            </a:lvl4pPr>
            <a:lvl5pPr indent="-317500" lvl="4" marL="2286000" rtl="0" algn="l">
              <a:lnSpc>
                <a:spcPct val="115000"/>
              </a:lnSpc>
              <a:spcBef>
                <a:spcPts val="0"/>
              </a:spcBef>
              <a:spcAft>
                <a:spcPts val="0"/>
              </a:spcAft>
              <a:buClr>
                <a:schemeClr val="dk2"/>
              </a:buClr>
              <a:buSzPts val="1400"/>
              <a:buChar char="○"/>
              <a:defRPr sz="1400">
                <a:solidFill>
                  <a:schemeClr val="dk2"/>
                </a:solidFill>
              </a:defRPr>
            </a:lvl5pPr>
            <a:lvl6pPr indent="-317500" lvl="5" marL="2743200" rtl="0" algn="l">
              <a:lnSpc>
                <a:spcPct val="115000"/>
              </a:lnSpc>
              <a:spcBef>
                <a:spcPts val="0"/>
              </a:spcBef>
              <a:spcAft>
                <a:spcPts val="0"/>
              </a:spcAft>
              <a:buClr>
                <a:schemeClr val="dk2"/>
              </a:buClr>
              <a:buSzPts val="1400"/>
              <a:buChar char="■"/>
              <a:defRPr sz="1400">
                <a:solidFill>
                  <a:schemeClr val="dk2"/>
                </a:solidFill>
              </a:defRPr>
            </a:lvl6pPr>
            <a:lvl7pPr indent="-317500" lvl="6" marL="3200400" rtl="0" algn="l">
              <a:lnSpc>
                <a:spcPct val="115000"/>
              </a:lnSpc>
              <a:spcBef>
                <a:spcPts val="0"/>
              </a:spcBef>
              <a:spcAft>
                <a:spcPts val="0"/>
              </a:spcAft>
              <a:buClr>
                <a:schemeClr val="dk2"/>
              </a:buClr>
              <a:buSzPts val="1400"/>
              <a:buChar char="●"/>
              <a:defRPr sz="1400">
                <a:solidFill>
                  <a:schemeClr val="dk2"/>
                </a:solidFill>
              </a:defRPr>
            </a:lvl7pPr>
            <a:lvl8pPr indent="-317500" lvl="7" marL="3657600" rtl="0" algn="l">
              <a:lnSpc>
                <a:spcPct val="115000"/>
              </a:lnSpc>
              <a:spcBef>
                <a:spcPts val="0"/>
              </a:spcBef>
              <a:spcAft>
                <a:spcPts val="0"/>
              </a:spcAft>
              <a:buClr>
                <a:schemeClr val="dk2"/>
              </a:buClr>
              <a:buSzPts val="1400"/>
              <a:buChar char="○"/>
              <a:defRPr sz="1400">
                <a:solidFill>
                  <a:schemeClr val="dk2"/>
                </a:solidFill>
              </a:defRPr>
            </a:lvl8pPr>
            <a:lvl9pPr indent="-317500" lvl="8" marL="4114800" rtl="0" algn="l">
              <a:lnSpc>
                <a:spcPct val="115000"/>
              </a:lnSpc>
              <a:spcBef>
                <a:spcPts val="0"/>
              </a:spcBef>
              <a:spcAft>
                <a:spcPts val="0"/>
              </a:spcAft>
              <a:buClr>
                <a:schemeClr val="dk2"/>
              </a:buClr>
              <a:buSzPts val="1400"/>
              <a:buChar char="■"/>
              <a:defRPr sz="1400">
                <a:solidFill>
                  <a:schemeClr val="dk2"/>
                </a:solidFill>
              </a:defRPr>
            </a:lvl9pPr>
          </a:lstStyle>
          <a:p/>
        </p:txBody>
      </p:sp>
      <p:sp>
        <p:nvSpPr>
          <p:cNvPr id="82" name="Google Shape;82;p16"/>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chemeClr val="dk2"/>
                </a:solidFill>
              </a:defRPr>
            </a:lvl1pPr>
            <a:lvl2pPr lvl="1" rtl="0" algn="r">
              <a:lnSpc>
                <a:spcPct val="100000"/>
              </a:lnSpc>
              <a:spcAft>
                <a:spcPts val="0"/>
              </a:spcAft>
              <a:buNone/>
              <a:defRPr sz="1000">
                <a:solidFill>
                  <a:schemeClr val="dk2"/>
                </a:solidFill>
              </a:defRPr>
            </a:lvl2pPr>
            <a:lvl3pPr lvl="2" rtl="0" algn="r">
              <a:lnSpc>
                <a:spcPct val="100000"/>
              </a:lnSpc>
              <a:spcAft>
                <a:spcPts val="0"/>
              </a:spcAft>
              <a:buNone/>
              <a:defRPr sz="1000">
                <a:solidFill>
                  <a:schemeClr val="dk2"/>
                </a:solidFill>
              </a:defRPr>
            </a:lvl3pPr>
            <a:lvl4pPr lvl="3" rtl="0" algn="r">
              <a:lnSpc>
                <a:spcPct val="100000"/>
              </a:lnSpc>
              <a:spcAft>
                <a:spcPts val="0"/>
              </a:spcAft>
              <a:buNone/>
              <a:defRPr sz="1000">
                <a:solidFill>
                  <a:schemeClr val="dk2"/>
                </a:solidFill>
              </a:defRPr>
            </a:lvl4pPr>
            <a:lvl5pPr lvl="4" rtl="0" algn="r">
              <a:lnSpc>
                <a:spcPct val="100000"/>
              </a:lnSpc>
              <a:spcAft>
                <a:spcPts val="0"/>
              </a:spcAft>
              <a:buNone/>
              <a:defRPr sz="1000">
                <a:solidFill>
                  <a:schemeClr val="dk2"/>
                </a:solidFill>
              </a:defRPr>
            </a:lvl5pPr>
            <a:lvl6pPr lvl="5" rtl="0" algn="r">
              <a:lnSpc>
                <a:spcPct val="100000"/>
              </a:lnSpc>
              <a:spcAft>
                <a:spcPts val="0"/>
              </a:spcAft>
              <a:buNone/>
              <a:defRPr sz="1000">
                <a:solidFill>
                  <a:schemeClr val="dk2"/>
                </a:solidFill>
              </a:defRPr>
            </a:lvl6pPr>
            <a:lvl7pPr lvl="6" rtl="0" algn="r">
              <a:lnSpc>
                <a:spcPct val="100000"/>
              </a:lnSpc>
              <a:spcAft>
                <a:spcPts val="0"/>
              </a:spcAft>
              <a:buNone/>
              <a:defRPr sz="1000">
                <a:solidFill>
                  <a:schemeClr val="dk2"/>
                </a:solidFill>
              </a:defRPr>
            </a:lvl7pPr>
            <a:lvl8pPr lvl="7" rtl="0" algn="r">
              <a:lnSpc>
                <a:spcPct val="100000"/>
              </a:lnSpc>
              <a:spcAft>
                <a:spcPts val="0"/>
              </a:spcAft>
              <a:buNone/>
              <a:defRPr sz="1000">
                <a:solidFill>
                  <a:schemeClr val="dk2"/>
                </a:solidFill>
              </a:defRPr>
            </a:lvl8pPr>
            <a:lvl9pPr lvl="8" rtl="0"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5.jpg"/><Relationship Id="rId4" Type="http://schemas.openxmlformats.org/officeDocument/2006/relationships/image" Target="../media/image3.png"/><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pic>
        <p:nvPicPr>
          <p:cNvPr id="87" name="Google Shape;87;p17"/>
          <p:cNvPicPr preferRelativeResize="0"/>
          <p:nvPr/>
        </p:nvPicPr>
        <p:blipFill>
          <a:blip r:embed="rId3">
            <a:alphaModFix/>
          </a:blip>
          <a:stretch>
            <a:fillRect/>
          </a:stretch>
        </p:blipFill>
        <p:spPr>
          <a:xfrm>
            <a:off x="-515650" y="0"/>
            <a:ext cx="10152949" cy="5285000"/>
          </a:xfrm>
          <a:prstGeom prst="rect">
            <a:avLst/>
          </a:prstGeom>
          <a:noFill/>
          <a:ln>
            <a:noFill/>
          </a:ln>
        </p:spPr>
      </p:pic>
      <p:sp>
        <p:nvSpPr>
          <p:cNvPr id="88" name="Google Shape;88;p17"/>
          <p:cNvSpPr txBox="1"/>
          <p:nvPr/>
        </p:nvSpPr>
        <p:spPr>
          <a:xfrm>
            <a:off x="-219125" y="4018650"/>
            <a:ext cx="3585900" cy="892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300">
                <a:solidFill>
                  <a:schemeClr val="dk1"/>
                </a:solidFill>
                <a:latin typeface="Source Code Pro"/>
                <a:ea typeface="Source Code Pro"/>
                <a:cs typeface="Source Code Pro"/>
                <a:sym typeface="Source Code Pro"/>
              </a:rPr>
              <a:t>S</a:t>
            </a:r>
            <a:r>
              <a:rPr b="1" lang="en" sz="2300">
                <a:solidFill>
                  <a:schemeClr val="dk1"/>
                </a:solidFill>
                <a:latin typeface="Source Code Pro"/>
                <a:ea typeface="Source Code Pro"/>
                <a:cs typeface="Source Code Pro"/>
                <a:sym typeface="Source Code Pro"/>
              </a:rPr>
              <a:t>upervision of </a:t>
            </a:r>
            <a:endParaRPr b="1" sz="2300">
              <a:solidFill>
                <a:schemeClr val="dk1"/>
              </a:solidFill>
              <a:latin typeface="Source Code Pro"/>
              <a:ea typeface="Source Code Pro"/>
              <a:cs typeface="Source Code Pro"/>
              <a:sym typeface="Source Code Pro"/>
            </a:endParaRPr>
          </a:p>
          <a:p>
            <a:pPr indent="0" lvl="0" marL="0" rtl="0" algn="ctr">
              <a:spcBef>
                <a:spcPts val="0"/>
              </a:spcBef>
              <a:spcAft>
                <a:spcPts val="0"/>
              </a:spcAft>
              <a:buNone/>
            </a:pPr>
            <a:r>
              <a:rPr b="1" lang="en" sz="2300">
                <a:solidFill>
                  <a:schemeClr val="dk1"/>
                </a:solidFill>
                <a:latin typeface="Source Code Pro"/>
                <a:ea typeface="Source Code Pro"/>
                <a:cs typeface="Source Code Pro"/>
                <a:sym typeface="Source Code Pro"/>
              </a:rPr>
              <a:t>Dr. Kamal Irshaid</a:t>
            </a:r>
            <a:endParaRPr b="1" sz="2300">
              <a:solidFill>
                <a:schemeClr val="dk1"/>
              </a:solidFill>
              <a:latin typeface="Source Code Pro"/>
              <a:ea typeface="Source Code Pro"/>
              <a:cs typeface="Source Code Pro"/>
              <a:sym typeface="Source Code Pr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811650" y="446875"/>
            <a:ext cx="6458400" cy="699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5- Customer Interface</a:t>
            </a:r>
            <a:endParaRPr/>
          </a:p>
        </p:txBody>
      </p:sp>
      <p:sp>
        <p:nvSpPr>
          <p:cNvPr id="142" name="Google Shape;142;p26"/>
          <p:cNvSpPr txBox="1"/>
          <p:nvPr>
            <p:ph idx="1" type="body"/>
          </p:nvPr>
        </p:nvSpPr>
        <p:spPr>
          <a:xfrm>
            <a:off x="811650" y="2432039"/>
            <a:ext cx="6458400" cy="2037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959375" y="569897"/>
            <a:ext cx="6458400" cy="87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6- Tools </a:t>
            </a:r>
            <a:endParaRPr/>
          </a:p>
        </p:txBody>
      </p:sp>
      <p:sp>
        <p:nvSpPr>
          <p:cNvPr id="148" name="Google Shape;148;p27"/>
          <p:cNvSpPr txBox="1"/>
          <p:nvPr>
            <p:ph idx="1" type="body"/>
          </p:nvPr>
        </p:nvSpPr>
        <p:spPr>
          <a:xfrm>
            <a:off x="811650" y="1250551"/>
            <a:ext cx="6458400" cy="3180300"/>
          </a:xfrm>
          <a:prstGeom prst="rect">
            <a:avLst/>
          </a:prstGeom>
        </p:spPr>
        <p:txBody>
          <a:bodyPr anchorCtr="0" anchor="t" bIns="91425" lIns="91425" spcFirstLastPara="1" rIns="91425" wrap="square" tIns="91425">
            <a:normAutofit fontScale="77500" lnSpcReduction="20000"/>
          </a:bodyPr>
          <a:lstStyle/>
          <a:p>
            <a:pPr indent="0" lvl="0" marL="0" rtl="0" algn="l">
              <a:spcBef>
                <a:spcPts val="0"/>
              </a:spcBef>
              <a:spcAft>
                <a:spcPts val="0"/>
              </a:spcAft>
              <a:buNone/>
            </a:pPr>
            <a:r>
              <a:rPr lang="en" sz="1800">
                <a:solidFill>
                  <a:schemeClr val="dk1"/>
                </a:solidFill>
              </a:rPr>
              <a:t>1- PhpStorm</a:t>
            </a:r>
            <a:r>
              <a:rPr lang="en">
                <a:solidFill>
                  <a:schemeClr val="dk1"/>
                </a:solidFill>
              </a:rPr>
              <a:t> </a:t>
            </a:r>
            <a:endParaRPr>
              <a:solidFill>
                <a:schemeClr val="dk1"/>
              </a:solidFill>
            </a:endParaRPr>
          </a:p>
          <a:p>
            <a:pPr indent="0" lvl="0" marL="0" rtl="0" algn="l">
              <a:spcBef>
                <a:spcPts val="1600"/>
              </a:spcBef>
              <a:spcAft>
                <a:spcPts val="0"/>
              </a:spcAft>
              <a:buNone/>
            </a:pPr>
            <a:r>
              <a:rPr lang="en">
                <a:solidFill>
                  <a:schemeClr val="dk1"/>
                </a:solidFill>
              </a:rPr>
              <a:t>2- Xamp</a:t>
            </a:r>
            <a:endParaRPr>
              <a:solidFill>
                <a:schemeClr val="dk1"/>
              </a:solidFill>
            </a:endParaRPr>
          </a:p>
          <a:p>
            <a:pPr indent="0" lvl="0" marL="0" rtl="0" algn="l">
              <a:spcBef>
                <a:spcPts val="1600"/>
              </a:spcBef>
              <a:spcAft>
                <a:spcPts val="0"/>
              </a:spcAft>
              <a:buNone/>
            </a:pPr>
            <a:r>
              <a:rPr lang="en">
                <a:solidFill>
                  <a:schemeClr val="dk1"/>
                </a:solidFill>
              </a:rPr>
              <a:t>3- PhpMyAdmin </a:t>
            </a:r>
            <a:endParaRPr>
              <a:solidFill>
                <a:schemeClr val="dk1"/>
              </a:solidFill>
            </a:endParaRPr>
          </a:p>
          <a:p>
            <a:pPr indent="0" lvl="0" marL="0" rtl="0" algn="l">
              <a:spcBef>
                <a:spcPts val="1600"/>
              </a:spcBef>
              <a:spcAft>
                <a:spcPts val="0"/>
              </a:spcAft>
              <a:buNone/>
            </a:pPr>
            <a:r>
              <a:t/>
            </a:r>
            <a:endParaRPr>
              <a:solidFill>
                <a:schemeClr val="dk1"/>
              </a:solidFill>
            </a:endParaRPr>
          </a:p>
          <a:p>
            <a:pPr indent="0" lvl="0" marL="0" rtl="0" algn="l">
              <a:spcBef>
                <a:spcPts val="1600"/>
              </a:spcBef>
              <a:spcAft>
                <a:spcPts val="0"/>
              </a:spcAft>
              <a:buNone/>
            </a:pPr>
            <a:r>
              <a:rPr lang="en">
                <a:solidFill>
                  <a:schemeClr val="dk1"/>
                </a:solidFill>
              </a:rPr>
              <a:t>4- Draw.io</a:t>
            </a:r>
            <a:endParaRPr>
              <a:solidFill>
                <a:schemeClr val="dk1"/>
              </a:solidFill>
            </a:endParaRPr>
          </a:p>
          <a:p>
            <a:pPr indent="0" lvl="0" marL="0" rtl="0" algn="l">
              <a:spcBef>
                <a:spcPts val="1600"/>
              </a:spcBef>
              <a:spcAft>
                <a:spcPts val="0"/>
              </a:spcAft>
              <a:buNone/>
            </a:pPr>
            <a:r>
              <a:rPr lang="en">
                <a:solidFill>
                  <a:schemeClr val="dk1"/>
                </a:solidFill>
              </a:rPr>
              <a:t> </a:t>
            </a:r>
            <a:endParaRPr>
              <a:solidFill>
                <a:schemeClr val="dk1"/>
              </a:solidFill>
            </a:endParaRPr>
          </a:p>
          <a:p>
            <a:pPr indent="0" lvl="0" marL="0" rtl="0" algn="l">
              <a:spcBef>
                <a:spcPts val="1600"/>
              </a:spcBef>
              <a:spcAft>
                <a:spcPts val="0"/>
              </a:spcAft>
              <a:buNone/>
            </a:pPr>
            <a:r>
              <a:rPr lang="en">
                <a:solidFill>
                  <a:schemeClr val="dk1"/>
                </a:solidFill>
              </a:rPr>
              <a:t>5- Canvas </a:t>
            </a:r>
            <a:endParaRPr>
              <a:solidFill>
                <a:schemeClr val="dk1"/>
              </a:solidFill>
            </a:endParaRPr>
          </a:p>
          <a:p>
            <a:pPr indent="0" lvl="0" marL="0" rtl="0" algn="l">
              <a:spcBef>
                <a:spcPts val="1600"/>
              </a:spcBef>
              <a:spcAft>
                <a:spcPts val="1600"/>
              </a:spcAft>
              <a:buNone/>
            </a:pPr>
            <a:r>
              <a:t/>
            </a:r>
            <a:endParaRPr/>
          </a:p>
        </p:txBody>
      </p:sp>
      <p:pic>
        <p:nvPicPr>
          <p:cNvPr id="149" name="Google Shape;149;p27"/>
          <p:cNvPicPr preferRelativeResize="0"/>
          <p:nvPr/>
        </p:nvPicPr>
        <p:blipFill>
          <a:blip r:embed="rId3">
            <a:alphaModFix/>
          </a:blip>
          <a:stretch>
            <a:fillRect/>
          </a:stretch>
        </p:blipFill>
        <p:spPr>
          <a:xfrm>
            <a:off x="2469879" y="1356375"/>
            <a:ext cx="423996" cy="423975"/>
          </a:xfrm>
          <a:prstGeom prst="rect">
            <a:avLst/>
          </a:prstGeom>
          <a:noFill/>
          <a:ln>
            <a:noFill/>
          </a:ln>
        </p:spPr>
      </p:pic>
      <p:pic>
        <p:nvPicPr>
          <p:cNvPr id="150" name="Google Shape;150;p27"/>
          <p:cNvPicPr preferRelativeResize="0"/>
          <p:nvPr/>
        </p:nvPicPr>
        <p:blipFill>
          <a:blip r:embed="rId4">
            <a:alphaModFix/>
          </a:blip>
          <a:stretch>
            <a:fillRect/>
          </a:stretch>
        </p:blipFill>
        <p:spPr>
          <a:xfrm>
            <a:off x="2469875" y="2033900"/>
            <a:ext cx="806925" cy="640175"/>
          </a:xfrm>
          <a:prstGeom prst="rect">
            <a:avLst/>
          </a:prstGeom>
          <a:noFill/>
          <a:ln>
            <a:noFill/>
          </a:ln>
        </p:spPr>
      </p:pic>
      <p:pic>
        <p:nvPicPr>
          <p:cNvPr id="151" name="Google Shape;151;p27"/>
          <p:cNvPicPr preferRelativeResize="0"/>
          <p:nvPr/>
        </p:nvPicPr>
        <p:blipFill>
          <a:blip r:embed="rId5">
            <a:alphaModFix/>
          </a:blip>
          <a:stretch>
            <a:fillRect/>
          </a:stretch>
        </p:blipFill>
        <p:spPr>
          <a:xfrm>
            <a:off x="2369150" y="2847025"/>
            <a:ext cx="692775" cy="6401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8"/>
          <p:cNvSpPr txBox="1"/>
          <p:nvPr>
            <p:ph type="title"/>
          </p:nvPr>
        </p:nvSpPr>
        <p:spPr>
          <a:xfrm>
            <a:off x="811650" y="799743"/>
            <a:ext cx="6458400" cy="52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Future </a:t>
            </a:r>
            <a:r>
              <a:rPr lang="en"/>
              <a:t>outlook</a:t>
            </a:r>
            <a:endParaRPr/>
          </a:p>
        </p:txBody>
      </p:sp>
      <p:sp>
        <p:nvSpPr>
          <p:cNvPr id="157" name="Google Shape;157;p28"/>
          <p:cNvSpPr txBox="1"/>
          <p:nvPr>
            <p:ph idx="1" type="body"/>
          </p:nvPr>
        </p:nvSpPr>
        <p:spPr>
          <a:xfrm>
            <a:off x="362600" y="1436950"/>
            <a:ext cx="8500800" cy="34782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lang="en" sz="1800">
                <a:solidFill>
                  <a:schemeClr val="dk1"/>
                </a:solidFill>
              </a:rPr>
              <a:t>We will seek to develop this system more and more and put a lot of tasks that we have enough time to put during the required period to complete the project, such as developing a payment mechanism so that payment is made through the site via a credit card and also that this site is converted into an application to be downloaded To the mobile phone and browse in it to be more profitable through it and to provide other services through the website such as car wash service</a:t>
            </a:r>
            <a:endParaRPr sz="18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9"/>
          <p:cNvSpPr txBox="1"/>
          <p:nvPr>
            <p:ph type="title"/>
          </p:nvPr>
        </p:nvSpPr>
        <p:spPr>
          <a:xfrm>
            <a:off x="811650" y="799739"/>
            <a:ext cx="6458400" cy="14799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6000"/>
              <a:t>Thank You </a:t>
            </a:r>
            <a:endParaRPr sz="6000"/>
          </a:p>
        </p:txBody>
      </p:sp>
      <p:sp>
        <p:nvSpPr>
          <p:cNvPr id="163" name="Google Shape;163;p29"/>
          <p:cNvSpPr txBox="1"/>
          <p:nvPr>
            <p:ph idx="1" type="body"/>
          </p:nvPr>
        </p:nvSpPr>
        <p:spPr>
          <a:xfrm>
            <a:off x="1342800" y="2745775"/>
            <a:ext cx="6458400" cy="1953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100">
                <a:solidFill>
                  <a:schemeClr val="dk1"/>
                </a:solidFill>
              </a:rPr>
              <a:t>Prepared by </a:t>
            </a:r>
            <a:endParaRPr sz="2100">
              <a:solidFill>
                <a:schemeClr val="dk1"/>
              </a:solidFill>
            </a:endParaRPr>
          </a:p>
          <a:p>
            <a:pPr indent="0" lvl="0" marL="0" rtl="0" algn="ctr">
              <a:spcBef>
                <a:spcPts val="1600"/>
              </a:spcBef>
              <a:spcAft>
                <a:spcPts val="0"/>
              </a:spcAft>
              <a:buNone/>
            </a:pPr>
            <a:br>
              <a:rPr lang="en" sz="2100">
                <a:solidFill>
                  <a:schemeClr val="dk1"/>
                </a:solidFill>
              </a:rPr>
            </a:br>
            <a:r>
              <a:rPr lang="en" sz="2100">
                <a:solidFill>
                  <a:schemeClr val="dk1"/>
                </a:solidFill>
              </a:rPr>
              <a:t>Saeed Hamad , Fatima Khawaled , Lina Abu Dawoud</a:t>
            </a:r>
            <a:endParaRPr sz="2100">
              <a:solidFill>
                <a:schemeClr val="dk1"/>
              </a:solidFill>
            </a:endParaRPr>
          </a:p>
          <a:p>
            <a:pPr indent="0" lvl="0" marL="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63750" y="554850"/>
            <a:ext cx="3855900" cy="4033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000000"/>
                </a:solidFill>
              </a:rPr>
              <a:t>Table of contents </a:t>
            </a:r>
            <a:endParaRPr>
              <a:solidFill>
                <a:srgbClr val="000000"/>
              </a:solidFill>
            </a:endParaRPr>
          </a:p>
        </p:txBody>
      </p:sp>
      <p:sp>
        <p:nvSpPr>
          <p:cNvPr id="94" name="Google Shape;94;p18"/>
          <p:cNvSpPr txBox="1"/>
          <p:nvPr>
            <p:ph idx="1" type="body"/>
          </p:nvPr>
        </p:nvSpPr>
        <p:spPr>
          <a:xfrm>
            <a:off x="4947375" y="554850"/>
            <a:ext cx="4010100" cy="4033800"/>
          </a:xfrm>
          <a:prstGeom prst="rect">
            <a:avLst/>
          </a:prstGeom>
          <a:solidFill>
            <a:schemeClr val="lt1"/>
          </a:solidFill>
        </p:spPr>
        <p:txBody>
          <a:bodyPr anchorCtr="0" anchor="ctr" bIns="91425" lIns="91425" spcFirstLastPara="1" rIns="91425" wrap="square" tIns="91425">
            <a:normAutofit fontScale="25000" lnSpcReduction="20000"/>
          </a:bodyPr>
          <a:lstStyle/>
          <a:p>
            <a:pPr indent="0" lvl="0" marL="0" rtl="0" algn="l">
              <a:spcBef>
                <a:spcPts val="0"/>
              </a:spcBef>
              <a:spcAft>
                <a:spcPts val="0"/>
              </a:spcAft>
              <a:buNone/>
            </a:pPr>
            <a:r>
              <a:rPr lang="en" sz="6000">
                <a:solidFill>
                  <a:schemeClr val="dk1"/>
                </a:solidFill>
              </a:rPr>
              <a:t>1- Overview</a:t>
            </a:r>
            <a:endParaRPr sz="6000">
              <a:solidFill>
                <a:schemeClr val="dk1"/>
              </a:solidFill>
            </a:endParaRPr>
          </a:p>
          <a:p>
            <a:pPr indent="0" lvl="0" marL="0" rtl="0" algn="l">
              <a:spcBef>
                <a:spcPts val="1600"/>
              </a:spcBef>
              <a:spcAft>
                <a:spcPts val="0"/>
              </a:spcAft>
              <a:buNone/>
            </a:pPr>
            <a:r>
              <a:rPr lang="en" sz="6000">
                <a:solidFill>
                  <a:schemeClr val="dk1"/>
                </a:solidFill>
              </a:rPr>
              <a:t>2- </a:t>
            </a:r>
            <a:r>
              <a:rPr lang="en" sz="6000">
                <a:solidFill>
                  <a:schemeClr val="dk1"/>
                </a:solidFill>
              </a:rPr>
              <a:t>Vision</a:t>
            </a:r>
            <a:endParaRPr sz="6000">
              <a:solidFill>
                <a:schemeClr val="dk1"/>
              </a:solidFill>
            </a:endParaRPr>
          </a:p>
          <a:p>
            <a:pPr indent="0" lvl="0" marL="0" rtl="0" algn="l">
              <a:spcBef>
                <a:spcPts val="1600"/>
              </a:spcBef>
              <a:spcAft>
                <a:spcPts val="0"/>
              </a:spcAft>
              <a:buNone/>
            </a:pPr>
            <a:r>
              <a:rPr lang="en" sz="6000">
                <a:solidFill>
                  <a:schemeClr val="dk1"/>
                </a:solidFill>
              </a:rPr>
              <a:t>3- Mission</a:t>
            </a:r>
            <a:endParaRPr sz="6000">
              <a:solidFill>
                <a:schemeClr val="dk1"/>
              </a:solidFill>
            </a:endParaRPr>
          </a:p>
          <a:p>
            <a:pPr indent="0" lvl="0" marL="0" rtl="0" algn="l">
              <a:spcBef>
                <a:spcPts val="1600"/>
              </a:spcBef>
              <a:spcAft>
                <a:spcPts val="0"/>
              </a:spcAft>
              <a:buNone/>
            </a:pPr>
            <a:r>
              <a:rPr lang="en" sz="6000">
                <a:solidFill>
                  <a:schemeClr val="dk1"/>
                </a:solidFill>
              </a:rPr>
              <a:t>4- Problems Involved during   Website </a:t>
            </a:r>
            <a:r>
              <a:rPr lang="en" sz="6000">
                <a:solidFill>
                  <a:schemeClr val="dk1"/>
                </a:solidFill>
              </a:rPr>
              <a:t>implementation</a:t>
            </a:r>
            <a:endParaRPr sz="6000">
              <a:solidFill>
                <a:schemeClr val="dk1"/>
              </a:solidFill>
            </a:endParaRPr>
          </a:p>
          <a:p>
            <a:pPr indent="0" lvl="0" marL="0" rtl="0" algn="l">
              <a:spcBef>
                <a:spcPts val="1600"/>
              </a:spcBef>
              <a:spcAft>
                <a:spcPts val="0"/>
              </a:spcAft>
              <a:buNone/>
            </a:pPr>
            <a:r>
              <a:rPr lang="en" sz="6000">
                <a:solidFill>
                  <a:schemeClr val="dk1"/>
                </a:solidFill>
              </a:rPr>
              <a:t>5- Admin Interface</a:t>
            </a:r>
            <a:endParaRPr sz="6000">
              <a:solidFill>
                <a:schemeClr val="dk1"/>
              </a:solidFill>
            </a:endParaRPr>
          </a:p>
          <a:p>
            <a:pPr indent="0" lvl="0" marL="0" rtl="0" algn="l">
              <a:spcBef>
                <a:spcPts val="1600"/>
              </a:spcBef>
              <a:spcAft>
                <a:spcPts val="0"/>
              </a:spcAft>
              <a:buNone/>
            </a:pPr>
            <a:r>
              <a:rPr lang="en" sz="6000">
                <a:solidFill>
                  <a:schemeClr val="dk1"/>
                </a:solidFill>
              </a:rPr>
              <a:t>6- Customer Interface</a:t>
            </a:r>
            <a:endParaRPr sz="6000">
              <a:solidFill>
                <a:schemeClr val="dk1"/>
              </a:solidFill>
            </a:endParaRPr>
          </a:p>
          <a:p>
            <a:pPr indent="0" lvl="0" marL="0" rtl="0" algn="l">
              <a:spcBef>
                <a:spcPts val="1600"/>
              </a:spcBef>
              <a:spcAft>
                <a:spcPts val="0"/>
              </a:spcAft>
              <a:buNone/>
            </a:pPr>
            <a:r>
              <a:rPr lang="en" sz="6000">
                <a:solidFill>
                  <a:schemeClr val="dk1"/>
                </a:solidFill>
              </a:rPr>
              <a:t>7- Tools </a:t>
            </a:r>
            <a:endParaRPr sz="6000">
              <a:solidFill>
                <a:schemeClr val="dk1"/>
              </a:solidFill>
            </a:endParaRPr>
          </a:p>
          <a:p>
            <a:pPr indent="0" lvl="0" marL="0" rtl="0" algn="l">
              <a:spcBef>
                <a:spcPts val="1600"/>
              </a:spcBef>
              <a:spcAft>
                <a:spcPts val="0"/>
              </a:spcAft>
              <a:buNone/>
            </a:pPr>
            <a:r>
              <a:rPr lang="en" sz="6000">
                <a:solidFill>
                  <a:schemeClr val="dk1"/>
                </a:solidFill>
              </a:rPr>
              <a:t>8- Future outlook</a:t>
            </a:r>
            <a:endParaRPr sz="6000">
              <a:solidFill>
                <a:schemeClr val="dk1"/>
              </a:solidFill>
            </a:endParaRPr>
          </a:p>
          <a:p>
            <a:pPr indent="0" lvl="0" marL="0" rtl="0" algn="l">
              <a:spcBef>
                <a:spcPts val="1600"/>
              </a:spcBef>
              <a:spcAft>
                <a:spcPts val="0"/>
              </a:spcAft>
              <a:buNone/>
            </a:pPr>
            <a:r>
              <a:rPr lang="en"/>
              <a:t> </a:t>
            </a:r>
            <a:endParaRPr/>
          </a:p>
          <a:p>
            <a:pPr indent="0" lvl="0" marL="0" rtl="0" algn="l">
              <a:spcBef>
                <a:spcPts val="1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9"/>
          <p:cNvSpPr txBox="1"/>
          <p:nvPr>
            <p:ph type="title"/>
          </p:nvPr>
        </p:nvSpPr>
        <p:spPr>
          <a:xfrm>
            <a:off x="349300" y="450120"/>
            <a:ext cx="3898200" cy="4115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1- Project Overview </a:t>
            </a:r>
            <a:endParaRPr>
              <a:solidFill>
                <a:schemeClr val="dk1"/>
              </a:solidFill>
            </a:endParaRPr>
          </a:p>
        </p:txBody>
      </p:sp>
      <p:sp>
        <p:nvSpPr>
          <p:cNvPr id="100" name="Google Shape;100;p19"/>
          <p:cNvSpPr txBox="1"/>
          <p:nvPr>
            <p:ph idx="1" type="body"/>
          </p:nvPr>
        </p:nvSpPr>
        <p:spPr>
          <a:xfrm>
            <a:off x="4572000" y="450120"/>
            <a:ext cx="4222800" cy="41154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lang="en" sz="1800">
                <a:solidFill>
                  <a:schemeClr val="dk1"/>
                </a:solidFill>
              </a:rPr>
              <a:t>Based on the great spread of technology and the great interest in online shopping, we started the idea of our website, Oh My Car, which offers the customer the best parts, whether interior or exterior, in terms of quality and high efficiency in providing service at an affordable price.</a:t>
            </a:r>
            <a:endParaRPr sz="18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363750" y="554850"/>
            <a:ext cx="3855900" cy="4033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000000"/>
                </a:solidFill>
              </a:rPr>
              <a:t>2-VIsion Statemen</a:t>
            </a:r>
            <a:r>
              <a:rPr lang="en">
                <a:solidFill>
                  <a:schemeClr val="dk2"/>
                </a:solidFill>
              </a:rPr>
              <a:t>t </a:t>
            </a:r>
            <a:endParaRPr>
              <a:solidFill>
                <a:schemeClr val="dk2"/>
              </a:solidFill>
            </a:endParaRPr>
          </a:p>
        </p:txBody>
      </p:sp>
      <p:sp>
        <p:nvSpPr>
          <p:cNvPr id="106" name="Google Shape;106;p20"/>
          <p:cNvSpPr txBox="1"/>
          <p:nvPr>
            <p:ph idx="1" type="body"/>
          </p:nvPr>
        </p:nvSpPr>
        <p:spPr>
          <a:xfrm>
            <a:off x="4947375" y="1423525"/>
            <a:ext cx="3855900" cy="31650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1800">
                <a:solidFill>
                  <a:schemeClr val="dk1"/>
                </a:solidFill>
              </a:rPr>
              <a:t>We aim to be the most common, respected, and successful car auto parts website in Palestine</a:t>
            </a:r>
            <a:endParaRPr sz="1800">
              <a:solidFill>
                <a:schemeClr val="dk1"/>
              </a:solidFill>
            </a:endParaRPr>
          </a:p>
          <a:p>
            <a:pPr indent="0" lvl="0" marL="0" rtl="1" algn="r">
              <a:spcBef>
                <a:spcPts val="1600"/>
              </a:spcBef>
              <a:spcAft>
                <a:spcPts val="0"/>
              </a:spcAft>
              <a:buNone/>
            </a:pPr>
            <a:r>
              <a:t/>
            </a:r>
            <a:endParaRPr/>
          </a:p>
          <a:p>
            <a:pPr indent="0" lvl="0" marL="0" rtl="1" algn="r">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363750" y="554850"/>
            <a:ext cx="3855900" cy="4033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000000"/>
                </a:solidFill>
              </a:rPr>
              <a:t>3</a:t>
            </a:r>
            <a:r>
              <a:rPr lang="en">
                <a:solidFill>
                  <a:srgbClr val="000000"/>
                </a:solidFill>
              </a:rPr>
              <a:t>-Mission Statement </a:t>
            </a:r>
            <a:endParaRPr>
              <a:solidFill>
                <a:srgbClr val="000000"/>
              </a:solidFill>
            </a:endParaRPr>
          </a:p>
        </p:txBody>
      </p:sp>
      <p:sp>
        <p:nvSpPr>
          <p:cNvPr id="112" name="Google Shape;112;p21"/>
          <p:cNvSpPr txBox="1"/>
          <p:nvPr>
            <p:ph idx="1" type="body"/>
          </p:nvPr>
        </p:nvSpPr>
        <p:spPr>
          <a:xfrm>
            <a:off x="4947374" y="554850"/>
            <a:ext cx="3855900" cy="4033800"/>
          </a:xfrm>
          <a:prstGeom prst="rect">
            <a:avLst/>
          </a:prstGeom>
        </p:spPr>
        <p:txBody>
          <a:bodyPr anchorCtr="0" anchor="ctr" bIns="91425" lIns="91425" spcFirstLastPara="1" rIns="91425" wrap="square" tIns="91425">
            <a:normAutofit/>
          </a:bodyPr>
          <a:lstStyle/>
          <a:p>
            <a:pPr indent="0" lvl="0" marL="0" rtl="0" algn="l">
              <a:spcBef>
                <a:spcPts val="0"/>
              </a:spcBef>
              <a:spcAft>
                <a:spcPts val="1600"/>
              </a:spcAft>
              <a:buNone/>
            </a:pPr>
            <a:r>
              <a:rPr lang="en" sz="1800">
                <a:solidFill>
                  <a:schemeClr val="dk1"/>
                </a:solidFill>
              </a:rPr>
              <a:t>OH MY CAR is dedicated to creating lifetime customers by delivering the highest quality products and treating each customer as if they are a guest in our home.</a:t>
            </a:r>
            <a:endParaRPr sz="18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811650" y="607301"/>
            <a:ext cx="6458400" cy="16725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sz="4000"/>
              <a:t>3- Problems Involved during Website implementation</a:t>
            </a:r>
            <a:endParaRPr sz="4000"/>
          </a:p>
          <a:p>
            <a:pPr indent="0" lvl="0" marL="0" rtl="0" algn="l">
              <a:spcBef>
                <a:spcPts val="0"/>
              </a:spcBef>
              <a:spcAft>
                <a:spcPts val="0"/>
              </a:spcAft>
              <a:buNone/>
            </a:pPr>
            <a:r>
              <a:t/>
            </a:r>
            <a:endParaRPr>
              <a:solidFill>
                <a:schemeClr val="dk2"/>
              </a:solidFill>
            </a:endParaRPr>
          </a:p>
        </p:txBody>
      </p:sp>
      <p:sp>
        <p:nvSpPr>
          <p:cNvPr id="118" name="Google Shape;118;p22"/>
          <p:cNvSpPr txBox="1"/>
          <p:nvPr>
            <p:ph idx="1" type="body"/>
          </p:nvPr>
        </p:nvSpPr>
        <p:spPr>
          <a:xfrm>
            <a:off x="811650" y="1753175"/>
            <a:ext cx="7702500" cy="2716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800">
                <a:solidFill>
                  <a:schemeClr val="dk1"/>
                </a:solidFill>
              </a:rPr>
              <a:t>1- Using JavaScript to build the website and link with the database .</a:t>
            </a:r>
            <a:endParaRPr sz="1800">
              <a:solidFill>
                <a:schemeClr val="dk1"/>
              </a:solidFill>
            </a:endParaRPr>
          </a:p>
          <a:p>
            <a:pPr indent="0" lvl="0" marL="0" rtl="0" algn="l">
              <a:spcBef>
                <a:spcPts val="1600"/>
              </a:spcBef>
              <a:spcAft>
                <a:spcPts val="0"/>
              </a:spcAft>
              <a:buNone/>
            </a:pPr>
            <a:r>
              <a:rPr lang="en" sz="1800">
                <a:solidFill>
                  <a:schemeClr val="dk1"/>
                </a:solidFill>
              </a:rPr>
              <a:t>2- Losing part of the practical part (codes) during the implementation process and rewriting the code from the beginning</a:t>
            </a:r>
            <a:endParaRPr sz="1800">
              <a:solidFill>
                <a:schemeClr val="dk1"/>
              </a:solidFill>
            </a:endParaRPr>
          </a:p>
          <a:p>
            <a:pPr indent="0" lvl="0" marL="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811650" y="725200"/>
            <a:ext cx="8025000" cy="1554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t/>
            </a:r>
            <a:endParaRPr sz="5550"/>
          </a:p>
          <a:p>
            <a:pPr indent="0" lvl="0" marL="0" rtl="0" algn="l">
              <a:spcBef>
                <a:spcPts val="0"/>
              </a:spcBef>
              <a:spcAft>
                <a:spcPts val="0"/>
              </a:spcAft>
              <a:buNone/>
            </a:pPr>
            <a:r>
              <a:rPr lang="en" sz="4000"/>
              <a:t>3- Problems Involved during Website implementation</a:t>
            </a:r>
            <a:endParaRPr sz="4000"/>
          </a:p>
          <a:p>
            <a:pPr indent="0" lvl="0" marL="0" rtl="0" algn="l">
              <a:spcBef>
                <a:spcPts val="0"/>
              </a:spcBef>
              <a:spcAft>
                <a:spcPts val="0"/>
              </a:spcAft>
              <a:buNone/>
            </a:pPr>
            <a:r>
              <a:t/>
            </a:r>
            <a:endParaRPr>
              <a:solidFill>
                <a:schemeClr val="dk2"/>
              </a:solidFill>
            </a:endParaRPr>
          </a:p>
        </p:txBody>
      </p:sp>
      <p:sp>
        <p:nvSpPr>
          <p:cNvPr id="124" name="Google Shape;124;p23"/>
          <p:cNvSpPr txBox="1"/>
          <p:nvPr>
            <p:ph idx="1" type="body"/>
          </p:nvPr>
        </p:nvSpPr>
        <p:spPr>
          <a:xfrm>
            <a:off x="811650" y="1651825"/>
            <a:ext cx="7581900" cy="2858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600"/>
              </a:spcBef>
              <a:spcAft>
                <a:spcPts val="0"/>
              </a:spcAft>
              <a:buNone/>
            </a:pPr>
            <a:r>
              <a:rPr lang="en" sz="1900">
                <a:solidFill>
                  <a:schemeClr val="dk1"/>
                </a:solidFill>
              </a:rPr>
              <a:t>3- Expensive in terms of time due to synchronization with other courses registered this semester</a:t>
            </a:r>
            <a:endParaRPr sz="1900">
              <a:solidFill>
                <a:schemeClr val="dk1"/>
              </a:solidFill>
            </a:endParaRPr>
          </a:p>
          <a:p>
            <a:pPr indent="0" lvl="0" marL="0" rtl="0" algn="l">
              <a:spcBef>
                <a:spcPts val="1600"/>
              </a:spcBef>
              <a:spcAft>
                <a:spcPts val="0"/>
              </a:spcAft>
              <a:buNone/>
            </a:pPr>
            <a:r>
              <a:rPr lang="en" sz="1900">
                <a:solidFill>
                  <a:schemeClr val="dk1"/>
                </a:solidFill>
              </a:rPr>
              <a:t>4-Difficulty transferring information about orders and suppliers to the database</a:t>
            </a:r>
            <a:endParaRPr sz="1900">
              <a:solidFill>
                <a:schemeClr val="dk1"/>
              </a:solidFill>
            </a:endParaRPr>
          </a:p>
          <a:p>
            <a:pPr indent="0" lvl="0" marL="0" rtl="0" algn="l">
              <a:spcBef>
                <a:spcPts val="1600"/>
              </a:spcBef>
              <a:spcAft>
                <a:spcPts val="1600"/>
              </a:spcAft>
              <a:buNone/>
            </a:pPr>
            <a:r>
              <a:rPr lang="en" sz="1900">
                <a:solidFill>
                  <a:schemeClr val="dk1"/>
                </a:solidFill>
              </a:rPr>
              <a:t>5- Inaccurately and incorrectly printed outputs for entities</a:t>
            </a:r>
            <a:endParaRPr sz="19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811650" y="572926"/>
            <a:ext cx="6458400" cy="6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4- Admin Interface</a:t>
            </a:r>
            <a:endParaRPr/>
          </a:p>
        </p:txBody>
      </p:sp>
      <p:pic>
        <p:nvPicPr>
          <p:cNvPr id="130" name="Google Shape;130;p24"/>
          <p:cNvPicPr preferRelativeResize="0"/>
          <p:nvPr/>
        </p:nvPicPr>
        <p:blipFill>
          <a:blip r:embed="rId3">
            <a:alphaModFix/>
          </a:blip>
          <a:stretch>
            <a:fillRect/>
          </a:stretch>
        </p:blipFill>
        <p:spPr>
          <a:xfrm>
            <a:off x="2230125" y="1214625"/>
            <a:ext cx="4877025" cy="3632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618275" y="361446"/>
            <a:ext cx="6458400" cy="914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4- Admin Interface</a:t>
            </a:r>
            <a:endParaRPr/>
          </a:p>
        </p:txBody>
      </p:sp>
      <p:pic>
        <p:nvPicPr>
          <p:cNvPr id="136" name="Google Shape;136;p25"/>
          <p:cNvPicPr preferRelativeResize="0"/>
          <p:nvPr/>
        </p:nvPicPr>
        <p:blipFill>
          <a:blip r:embed="rId3">
            <a:alphaModFix/>
          </a:blip>
          <a:stretch>
            <a:fillRect/>
          </a:stretch>
        </p:blipFill>
        <p:spPr>
          <a:xfrm>
            <a:off x="798750" y="1222300"/>
            <a:ext cx="7414600" cy="35625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