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3" r:id="rId1"/>
  </p:sldMasterIdLst>
  <p:notesMasterIdLst>
    <p:notesMasterId r:id="rId43"/>
  </p:notesMasterIdLst>
  <p:sldIdLst>
    <p:sldId id="256" r:id="rId2"/>
    <p:sldId id="259" r:id="rId3"/>
    <p:sldId id="260" r:id="rId4"/>
    <p:sldId id="262" r:id="rId5"/>
    <p:sldId id="330" r:id="rId6"/>
    <p:sldId id="270" r:id="rId7"/>
    <p:sldId id="308" r:id="rId8"/>
    <p:sldId id="309" r:id="rId9"/>
    <p:sldId id="347" r:id="rId10"/>
    <p:sldId id="310" r:id="rId11"/>
    <p:sldId id="312" r:id="rId12"/>
    <p:sldId id="332" r:id="rId13"/>
    <p:sldId id="311" r:id="rId14"/>
    <p:sldId id="313" r:id="rId15"/>
    <p:sldId id="314" r:id="rId16"/>
    <p:sldId id="315" r:id="rId17"/>
    <p:sldId id="316" r:id="rId18"/>
    <p:sldId id="318" r:id="rId19"/>
    <p:sldId id="338" r:id="rId20"/>
    <p:sldId id="336" r:id="rId21"/>
    <p:sldId id="319" r:id="rId22"/>
    <p:sldId id="337" r:id="rId23"/>
    <p:sldId id="335" r:id="rId24"/>
    <p:sldId id="322" r:id="rId25"/>
    <p:sldId id="323" r:id="rId26"/>
    <p:sldId id="324" r:id="rId27"/>
    <p:sldId id="326" r:id="rId28"/>
    <p:sldId id="325" r:id="rId29"/>
    <p:sldId id="327" r:id="rId30"/>
    <p:sldId id="341" r:id="rId31"/>
    <p:sldId id="329" r:id="rId32"/>
    <p:sldId id="342" r:id="rId33"/>
    <p:sldId id="343" r:id="rId34"/>
    <p:sldId id="333" r:id="rId35"/>
    <p:sldId id="339" r:id="rId36"/>
    <p:sldId id="340" r:id="rId37"/>
    <p:sldId id="345" r:id="rId38"/>
    <p:sldId id="344" r:id="rId39"/>
    <p:sldId id="334" r:id="rId40"/>
    <p:sldId id="349" r:id="rId41"/>
    <p:sldId id="346" r:id="rId42"/>
  </p:sldIdLst>
  <p:sldSz cx="9144000" cy="5143500" type="screen16x9"/>
  <p:notesSz cx="6858000" cy="9144000"/>
  <p:embeddedFontLst>
    <p:embeddedFont>
      <p:font typeface="Assistant" panose="020B0604020202020204" charset="-79"/>
      <p:regular r:id="rId44"/>
      <p:bold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Calibri Light" panose="020F0302020204030204" pitchFamily="34" charset="0"/>
      <p:regular r:id="rId50"/>
      <p:italic r:id="rId51"/>
    </p:embeddedFont>
    <p:embeddedFont>
      <p:font typeface="Canva Sans" panose="020B0604020202020204" charset="0"/>
      <p:regular r:id="rId52"/>
    </p:embeddedFont>
    <p:embeddedFont>
      <p:font typeface="Canva Sans Bold" panose="020B0604020202020204" charset="0"/>
      <p:regular r:id="rId53"/>
    </p:embeddedFont>
    <p:embeddedFont>
      <p:font typeface="Garet" panose="020B0604020202020204" charset="0"/>
      <p:regular r:id="rId54"/>
    </p:embeddedFont>
    <p:embeddedFont>
      <p:font typeface="Manrope" panose="020B0604020202020204" charset="0"/>
      <p:regular r:id="rId55"/>
      <p:bold r:id="rId56"/>
    </p:embeddedFont>
    <p:embeddedFont>
      <p:font typeface="Verdana" panose="020B0604030504040204" pitchFamily="34" charset="0"/>
      <p:regular r:id="rId57"/>
      <p:bold r:id="rId58"/>
      <p:italic r:id="rId59"/>
      <p:boldItalic r:id="rId6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0C56"/>
    <a:srgbClr val="410E54"/>
    <a:srgbClr val="271C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2D086-5010-4897-B64A-5AF73B6883BA}">
  <a:tblStyle styleId="{41C2D086-5010-4897-B64A-5AF73B6883B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92" d="100"/>
          <a:sy n="92" d="100"/>
        </p:scale>
        <p:origin x="78" y="1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59" Type="http://schemas.openxmlformats.org/officeDocument/2006/relationships/font" Target="fonts/font1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1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76A809-B1A0-439E-B165-F2B5553DDB12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az-Cyrl-AZ"/>
        </a:p>
      </dgm:t>
    </dgm:pt>
    <dgm:pt modelId="{14707396-6956-463F-A333-697A1702F6A5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body part</a:t>
          </a:r>
          <a:endParaRPr lang="az-Cyrl-AZ" dirty="0">
            <a:solidFill>
              <a:schemeClr val="tx1">
                <a:lumMod val="95000"/>
              </a:schemeClr>
            </a:solidFill>
          </a:endParaRPr>
        </a:p>
      </dgm:t>
    </dgm:pt>
    <dgm:pt modelId="{D1143603-C583-495F-AC58-DFAC8A91DFD4}" type="parTrans" cxnId="{B4EBD617-5FF4-4B6E-9168-6350AA4C1AD1}">
      <dgm:prSet/>
      <dgm:spPr/>
      <dgm:t>
        <a:bodyPr/>
        <a:lstStyle/>
        <a:p>
          <a:endParaRPr lang="az-Cyrl-AZ"/>
        </a:p>
      </dgm:t>
    </dgm:pt>
    <dgm:pt modelId="{5BB57DD7-E9E2-4E15-99B0-2B2A83E6456B}" type="sibTrans" cxnId="{B4EBD617-5FF4-4B6E-9168-6350AA4C1AD1}">
      <dgm:prSet/>
      <dgm:spPr/>
      <dgm:t>
        <a:bodyPr/>
        <a:lstStyle/>
        <a:p>
          <a:endParaRPr lang="az-Cyrl-AZ"/>
        </a:p>
      </dgm:t>
    </dgm:pt>
    <dgm:pt modelId="{A1FFF350-88CA-4D78-9DD3-3165B6E5B857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use of actuators </a:t>
          </a:r>
          <a:endParaRPr lang="az-Cyrl-AZ" dirty="0">
            <a:solidFill>
              <a:schemeClr val="tx1">
                <a:lumMod val="95000"/>
              </a:schemeClr>
            </a:solidFill>
          </a:endParaRPr>
        </a:p>
      </dgm:t>
    </dgm:pt>
    <dgm:pt modelId="{385BB5D2-D25E-4D8E-BC53-8F754B3C6C9A}" type="parTrans" cxnId="{5A5E8134-2B6B-483B-A887-0B5BE23559D0}">
      <dgm:prSet/>
      <dgm:spPr/>
      <dgm:t>
        <a:bodyPr/>
        <a:lstStyle/>
        <a:p>
          <a:endParaRPr lang="az-Cyrl-AZ"/>
        </a:p>
      </dgm:t>
    </dgm:pt>
    <dgm:pt modelId="{933639CB-C7E4-4510-B2E2-F316C45B514F}" type="sibTrans" cxnId="{5A5E8134-2B6B-483B-A887-0B5BE23559D0}">
      <dgm:prSet/>
      <dgm:spPr/>
      <dgm:t>
        <a:bodyPr/>
        <a:lstStyle/>
        <a:p>
          <a:endParaRPr lang="az-Cyrl-AZ"/>
        </a:p>
      </dgm:t>
    </dgm:pt>
    <dgm:pt modelId="{5A15EAF3-03E9-4BB8-94A1-DFC0575CA6A0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How it controlled</a:t>
          </a:r>
          <a:endParaRPr lang="az-Cyrl-AZ" dirty="0">
            <a:solidFill>
              <a:schemeClr val="tx1">
                <a:lumMod val="95000"/>
              </a:schemeClr>
            </a:solidFill>
          </a:endParaRPr>
        </a:p>
      </dgm:t>
    </dgm:pt>
    <dgm:pt modelId="{677991D5-AD2E-468B-9F6D-3A6EFDB95015}" type="parTrans" cxnId="{4FF1117D-066A-4AB9-9F7F-628E825B2AF0}">
      <dgm:prSet/>
      <dgm:spPr/>
      <dgm:t>
        <a:bodyPr/>
        <a:lstStyle/>
        <a:p>
          <a:endParaRPr lang="az-Cyrl-AZ"/>
        </a:p>
      </dgm:t>
    </dgm:pt>
    <dgm:pt modelId="{1B6B187E-BB46-4D8C-BF0F-CCC1603530B5}" type="sibTrans" cxnId="{4FF1117D-066A-4AB9-9F7F-628E825B2AF0}">
      <dgm:prSet/>
      <dgm:spPr/>
      <dgm:t>
        <a:bodyPr/>
        <a:lstStyle/>
        <a:p>
          <a:endParaRPr lang="az-Cyrl-AZ"/>
        </a:p>
      </dgm:t>
    </dgm:pt>
    <dgm:pt modelId="{36074EA7-3BA7-484E-8FE0-7C7C680CDE9B}" type="pres">
      <dgm:prSet presAssocID="{0176A809-B1A0-439E-B165-F2B5553DDB12}" presName="Name0" presStyleCnt="0">
        <dgm:presLayoutVars>
          <dgm:dir/>
          <dgm:resizeHandles val="exact"/>
        </dgm:presLayoutVars>
      </dgm:prSet>
      <dgm:spPr/>
    </dgm:pt>
    <dgm:pt modelId="{83E63F9A-9A6B-450A-9819-73A9C9EF0CD3}" type="pres">
      <dgm:prSet presAssocID="{14707396-6956-463F-A333-697A1702F6A5}" presName="composite" presStyleCnt="0"/>
      <dgm:spPr/>
    </dgm:pt>
    <dgm:pt modelId="{65FAB5AC-E8F5-4F0A-96B0-870BFB18D2B6}" type="pres">
      <dgm:prSet presAssocID="{14707396-6956-463F-A333-697A1702F6A5}" presName="rect1" presStyleLbl="trAlignAcc1" presStyleIdx="0" presStyleCnt="3" custLinFactNeighborX="2141" custLinFactNeighborY="-11133">
        <dgm:presLayoutVars>
          <dgm:bulletEnabled val="1"/>
        </dgm:presLayoutVars>
      </dgm:prSet>
      <dgm:spPr/>
    </dgm:pt>
    <dgm:pt modelId="{48DF82B1-7C6C-4300-BDED-B0711E3DA1A9}" type="pres">
      <dgm:prSet presAssocID="{14707396-6956-463F-A333-697A1702F6A5}" presName="rect2" presStyleLbl="fgImgPlace1" presStyleIdx="0" presStyleCnt="3"/>
      <dgm:spPr/>
    </dgm:pt>
    <dgm:pt modelId="{6BF924E8-265F-4D3B-A45A-9F709096FAD6}" type="pres">
      <dgm:prSet presAssocID="{5BB57DD7-E9E2-4E15-99B0-2B2A83E6456B}" presName="sibTrans" presStyleCnt="0"/>
      <dgm:spPr/>
    </dgm:pt>
    <dgm:pt modelId="{DC260299-41F0-494B-BF73-61E0A4D7B9FB}" type="pres">
      <dgm:prSet presAssocID="{A1FFF350-88CA-4D78-9DD3-3165B6E5B857}" presName="composite" presStyleCnt="0"/>
      <dgm:spPr/>
    </dgm:pt>
    <dgm:pt modelId="{80DD66B0-9128-4B2B-B0EC-DB40CCE265DE}" type="pres">
      <dgm:prSet presAssocID="{A1FFF350-88CA-4D78-9DD3-3165B6E5B857}" presName="rect1" presStyleLbl="trAlignAcc1" presStyleIdx="1" presStyleCnt="3">
        <dgm:presLayoutVars>
          <dgm:bulletEnabled val="1"/>
        </dgm:presLayoutVars>
      </dgm:prSet>
      <dgm:spPr/>
    </dgm:pt>
    <dgm:pt modelId="{509968CD-6D01-45F7-8EA0-2D312471D3F7}" type="pres">
      <dgm:prSet presAssocID="{A1FFF350-88CA-4D78-9DD3-3165B6E5B857}" presName="rect2" presStyleLbl="fgImgPlace1" presStyleIdx="1" presStyleCnt="3"/>
      <dgm:spPr/>
    </dgm:pt>
    <dgm:pt modelId="{FD952A91-898E-44F1-97EA-9E9196ADC19F}" type="pres">
      <dgm:prSet presAssocID="{933639CB-C7E4-4510-B2E2-F316C45B514F}" presName="sibTrans" presStyleCnt="0"/>
      <dgm:spPr/>
    </dgm:pt>
    <dgm:pt modelId="{01DFD412-39B3-46F6-A010-D58CD0E3C301}" type="pres">
      <dgm:prSet presAssocID="{5A15EAF3-03E9-4BB8-94A1-DFC0575CA6A0}" presName="composite" presStyleCnt="0"/>
      <dgm:spPr/>
    </dgm:pt>
    <dgm:pt modelId="{E7250258-EFF0-47CB-95D9-AFD61160B912}" type="pres">
      <dgm:prSet presAssocID="{5A15EAF3-03E9-4BB8-94A1-DFC0575CA6A0}" presName="rect1" presStyleLbl="trAlignAcc1" presStyleIdx="2" presStyleCnt="3">
        <dgm:presLayoutVars>
          <dgm:bulletEnabled val="1"/>
        </dgm:presLayoutVars>
      </dgm:prSet>
      <dgm:spPr/>
    </dgm:pt>
    <dgm:pt modelId="{93A4F342-3525-40C5-AD1D-1E34648C9DAE}" type="pres">
      <dgm:prSet presAssocID="{5A15EAF3-03E9-4BB8-94A1-DFC0575CA6A0}" presName="rect2" presStyleLbl="fgImgPlace1" presStyleIdx="2" presStyleCnt="3"/>
      <dgm:spPr/>
    </dgm:pt>
  </dgm:ptLst>
  <dgm:cxnLst>
    <dgm:cxn modelId="{B4EBD617-5FF4-4B6E-9168-6350AA4C1AD1}" srcId="{0176A809-B1A0-439E-B165-F2B5553DDB12}" destId="{14707396-6956-463F-A333-697A1702F6A5}" srcOrd="0" destOrd="0" parTransId="{D1143603-C583-495F-AC58-DFAC8A91DFD4}" sibTransId="{5BB57DD7-E9E2-4E15-99B0-2B2A83E6456B}"/>
    <dgm:cxn modelId="{BD8F361C-CD5E-4262-A448-83CDB393B0EE}" type="presOf" srcId="{0176A809-B1A0-439E-B165-F2B5553DDB12}" destId="{36074EA7-3BA7-484E-8FE0-7C7C680CDE9B}" srcOrd="0" destOrd="0" presId="urn:microsoft.com/office/officeart/2008/layout/PictureStrips"/>
    <dgm:cxn modelId="{5A5E8134-2B6B-483B-A887-0B5BE23559D0}" srcId="{0176A809-B1A0-439E-B165-F2B5553DDB12}" destId="{A1FFF350-88CA-4D78-9DD3-3165B6E5B857}" srcOrd="1" destOrd="0" parTransId="{385BB5D2-D25E-4D8E-BC53-8F754B3C6C9A}" sibTransId="{933639CB-C7E4-4510-B2E2-F316C45B514F}"/>
    <dgm:cxn modelId="{4FF1117D-066A-4AB9-9F7F-628E825B2AF0}" srcId="{0176A809-B1A0-439E-B165-F2B5553DDB12}" destId="{5A15EAF3-03E9-4BB8-94A1-DFC0575CA6A0}" srcOrd="2" destOrd="0" parTransId="{677991D5-AD2E-468B-9F6D-3A6EFDB95015}" sibTransId="{1B6B187E-BB46-4D8C-BF0F-CCC1603530B5}"/>
    <dgm:cxn modelId="{53FAB191-2F7F-4FE4-BA9D-41EAA5F43909}" type="presOf" srcId="{14707396-6956-463F-A333-697A1702F6A5}" destId="{65FAB5AC-E8F5-4F0A-96B0-870BFB18D2B6}" srcOrd="0" destOrd="0" presId="urn:microsoft.com/office/officeart/2008/layout/PictureStrips"/>
    <dgm:cxn modelId="{79BBF3E6-C260-40B1-B888-B3634526F990}" type="presOf" srcId="{A1FFF350-88CA-4D78-9DD3-3165B6E5B857}" destId="{80DD66B0-9128-4B2B-B0EC-DB40CCE265DE}" srcOrd="0" destOrd="0" presId="urn:microsoft.com/office/officeart/2008/layout/PictureStrips"/>
    <dgm:cxn modelId="{C0A1BCFE-3D73-4129-B795-71F1030954E8}" type="presOf" srcId="{5A15EAF3-03E9-4BB8-94A1-DFC0575CA6A0}" destId="{E7250258-EFF0-47CB-95D9-AFD61160B912}" srcOrd="0" destOrd="0" presId="urn:microsoft.com/office/officeart/2008/layout/PictureStrips"/>
    <dgm:cxn modelId="{AB913482-89C4-4EB1-9D81-3690B4CFFFE6}" type="presParOf" srcId="{36074EA7-3BA7-484E-8FE0-7C7C680CDE9B}" destId="{83E63F9A-9A6B-450A-9819-73A9C9EF0CD3}" srcOrd="0" destOrd="0" presId="urn:microsoft.com/office/officeart/2008/layout/PictureStrips"/>
    <dgm:cxn modelId="{F130A88D-0054-4A5C-94B2-A9DD36AAF841}" type="presParOf" srcId="{83E63F9A-9A6B-450A-9819-73A9C9EF0CD3}" destId="{65FAB5AC-E8F5-4F0A-96B0-870BFB18D2B6}" srcOrd="0" destOrd="0" presId="urn:microsoft.com/office/officeart/2008/layout/PictureStrips"/>
    <dgm:cxn modelId="{CA2BB59B-D076-4192-A0EB-A956C307539A}" type="presParOf" srcId="{83E63F9A-9A6B-450A-9819-73A9C9EF0CD3}" destId="{48DF82B1-7C6C-4300-BDED-B0711E3DA1A9}" srcOrd="1" destOrd="0" presId="urn:microsoft.com/office/officeart/2008/layout/PictureStrips"/>
    <dgm:cxn modelId="{9E6A2F7C-B3F2-4FAD-9EF9-D5366A86D06B}" type="presParOf" srcId="{36074EA7-3BA7-484E-8FE0-7C7C680CDE9B}" destId="{6BF924E8-265F-4D3B-A45A-9F709096FAD6}" srcOrd="1" destOrd="0" presId="urn:microsoft.com/office/officeart/2008/layout/PictureStrips"/>
    <dgm:cxn modelId="{75694B74-2D60-4AFD-A263-F650253AEED9}" type="presParOf" srcId="{36074EA7-3BA7-484E-8FE0-7C7C680CDE9B}" destId="{DC260299-41F0-494B-BF73-61E0A4D7B9FB}" srcOrd="2" destOrd="0" presId="urn:microsoft.com/office/officeart/2008/layout/PictureStrips"/>
    <dgm:cxn modelId="{D73106B5-278F-4BF1-8FCE-B0C6A527CB70}" type="presParOf" srcId="{DC260299-41F0-494B-BF73-61E0A4D7B9FB}" destId="{80DD66B0-9128-4B2B-B0EC-DB40CCE265DE}" srcOrd="0" destOrd="0" presId="urn:microsoft.com/office/officeart/2008/layout/PictureStrips"/>
    <dgm:cxn modelId="{40ACE353-789F-41D7-8576-53692DD29978}" type="presParOf" srcId="{DC260299-41F0-494B-BF73-61E0A4D7B9FB}" destId="{509968CD-6D01-45F7-8EA0-2D312471D3F7}" srcOrd="1" destOrd="0" presId="urn:microsoft.com/office/officeart/2008/layout/PictureStrips"/>
    <dgm:cxn modelId="{02C09B74-A696-4F82-8454-051D43726AB4}" type="presParOf" srcId="{36074EA7-3BA7-484E-8FE0-7C7C680CDE9B}" destId="{FD952A91-898E-44F1-97EA-9E9196ADC19F}" srcOrd="3" destOrd="0" presId="urn:microsoft.com/office/officeart/2008/layout/PictureStrips"/>
    <dgm:cxn modelId="{0A918ADB-7CC9-45A2-9F02-7FBF0A6AB4AA}" type="presParOf" srcId="{36074EA7-3BA7-484E-8FE0-7C7C680CDE9B}" destId="{01DFD412-39B3-46F6-A010-D58CD0E3C301}" srcOrd="4" destOrd="0" presId="urn:microsoft.com/office/officeart/2008/layout/PictureStrips"/>
    <dgm:cxn modelId="{F782549F-59E2-4C88-B160-34544D7CA6D8}" type="presParOf" srcId="{01DFD412-39B3-46F6-A010-D58CD0E3C301}" destId="{E7250258-EFF0-47CB-95D9-AFD61160B912}" srcOrd="0" destOrd="0" presId="urn:microsoft.com/office/officeart/2008/layout/PictureStrips"/>
    <dgm:cxn modelId="{480074AD-9F9E-475C-9FD0-9B9DAE65A268}" type="presParOf" srcId="{01DFD412-39B3-46F6-A010-D58CD0E3C301}" destId="{93A4F342-3525-40C5-AD1D-1E34648C9DA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76A809-B1A0-439E-B165-F2B5553DDB12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az-Cyrl-AZ"/>
        </a:p>
      </dgm:t>
    </dgm:pt>
    <dgm:pt modelId="{14707396-6956-463F-A333-697A1702F6A5}">
      <dgm:prSet phldrT="[Text]"/>
      <dgm:spPr>
        <a:solidFill>
          <a:schemeClr val="accent2">
            <a:lumMod val="90000"/>
            <a:alpha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Canva Sans"/>
            </a:rPr>
            <a:t>according to body part</a:t>
          </a:r>
          <a:endParaRPr lang="az-Cyrl-AZ" dirty="0">
            <a:solidFill>
              <a:schemeClr val="tx1"/>
            </a:solidFill>
          </a:endParaRPr>
        </a:p>
      </dgm:t>
    </dgm:pt>
    <dgm:pt modelId="{D1143603-C583-495F-AC58-DFAC8A91DFD4}" type="parTrans" cxnId="{B4EBD617-5FF4-4B6E-9168-6350AA4C1AD1}">
      <dgm:prSet/>
      <dgm:spPr/>
      <dgm:t>
        <a:bodyPr/>
        <a:lstStyle/>
        <a:p>
          <a:endParaRPr lang="az-Cyrl-AZ"/>
        </a:p>
      </dgm:t>
    </dgm:pt>
    <dgm:pt modelId="{5BB57DD7-E9E2-4E15-99B0-2B2A83E6456B}" type="sibTrans" cxnId="{B4EBD617-5FF4-4B6E-9168-6350AA4C1AD1}">
      <dgm:prSet/>
      <dgm:spPr/>
      <dgm:t>
        <a:bodyPr/>
        <a:lstStyle/>
        <a:p>
          <a:endParaRPr lang="az-Cyrl-AZ"/>
        </a:p>
      </dgm:t>
    </dgm:pt>
    <dgm:pt modelId="{A1FFF350-88CA-4D78-9DD3-3165B6E5B857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use of actuators </a:t>
          </a:r>
          <a:endParaRPr lang="az-Cyrl-AZ" dirty="0">
            <a:solidFill>
              <a:schemeClr val="tx1">
                <a:lumMod val="95000"/>
              </a:schemeClr>
            </a:solidFill>
          </a:endParaRPr>
        </a:p>
      </dgm:t>
    </dgm:pt>
    <dgm:pt modelId="{385BB5D2-D25E-4D8E-BC53-8F754B3C6C9A}" type="parTrans" cxnId="{5A5E8134-2B6B-483B-A887-0B5BE23559D0}">
      <dgm:prSet/>
      <dgm:spPr/>
      <dgm:t>
        <a:bodyPr/>
        <a:lstStyle/>
        <a:p>
          <a:endParaRPr lang="az-Cyrl-AZ"/>
        </a:p>
      </dgm:t>
    </dgm:pt>
    <dgm:pt modelId="{933639CB-C7E4-4510-B2E2-F316C45B514F}" type="sibTrans" cxnId="{5A5E8134-2B6B-483B-A887-0B5BE23559D0}">
      <dgm:prSet/>
      <dgm:spPr/>
      <dgm:t>
        <a:bodyPr/>
        <a:lstStyle/>
        <a:p>
          <a:endParaRPr lang="az-Cyrl-AZ"/>
        </a:p>
      </dgm:t>
    </dgm:pt>
    <dgm:pt modelId="{5A15EAF3-03E9-4BB8-94A1-DFC0575CA6A0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How it controlled</a:t>
          </a:r>
          <a:endParaRPr lang="az-Cyrl-AZ" dirty="0">
            <a:solidFill>
              <a:schemeClr val="tx1">
                <a:lumMod val="95000"/>
              </a:schemeClr>
            </a:solidFill>
          </a:endParaRPr>
        </a:p>
      </dgm:t>
    </dgm:pt>
    <dgm:pt modelId="{677991D5-AD2E-468B-9F6D-3A6EFDB95015}" type="parTrans" cxnId="{4FF1117D-066A-4AB9-9F7F-628E825B2AF0}">
      <dgm:prSet/>
      <dgm:spPr/>
      <dgm:t>
        <a:bodyPr/>
        <a:lstStyle/>
        <a:p>
          <a:endParaRPr lang="az-Cyrl-AZ"/>
        </a:p>
      </dgm:t>
    </dgm:pt>
    <dgm:pt modelId="{1B6B187E-BB46-4D8C-BF0F-CCC1603530B5}" type="sibTrans" cxnId="{4FF1117D-066A-4AB9-9F7F-628E825B2AF0}">
      <dgm:prSet/>
      <dgm:spPr/>
      <dgm:t>
        <a:bodyPr/>
        <a:lstStyle/>
        <a:p>
          <a:endParaRPr lang="az-Cyrl-AZ"/>
        </a:p>
      </dgm:t>
    </dgm:pt>
    <dgm:pt modelId="{36074EA7-3BA7-484E-8FE0-7C7C680CDE9B}" type="pres">
      <dgm:prSet presAssocID="{0176A809-B1A0-439E-B165-F2B5553DDB12}" presName="Name0" presStyleCnt="0">
        <dgm:presLayoutVars>
          <dgm:dir/>
          <dgm:resizeHandles val="exact"/>
        </dgm:presLayoutVars>
      </dgm:prSet>
      <dgm:spPr/>
    </dgm:pt>
    <dgm:pt modelId="{83E63F9A-9A6B-450A-9819-73A9C9EF0CD3}" type="pres">
      <dgm:prSet presAssocID="{14707396-6956-463F-A333-697A1702F6A5}" presName="composite" presStyleCnt="0"/>
      <dgm:spPr/>
    </dgm:pt>
    <dgm:pt modelId="{65FAB5AC-E8F5-4F0A-96B0-870BFB18D2B6}" type="pres">
      <dgm:prSet presAssocID="{14707396-6956-463F-A333-697A1702F6A5}" presName="rect1" presStyleLbl="trAlignAcc1" presStyleIdx="0" presStyleCnt="3">
        <dgm:presLayoutVars>
          <dgm:bulletEnabled val="1"/>
        </dgm:presLayoutVars>
      </dgm:prSet>
      <dgm:spPr/>
    </dgm:pt>
    <dgm:pt modelId="{48DF82B1-7C6C-4300-BDED-B0711E3DA1A9}" type="pres">
      <dgm:prSet presAssocID="{14707396-6956-463F-A333-697A1702F6A5}" presName="rect2" presStyleLbl="fgImgPlace1" presStyleIdx="0" presStyleCnt="3"/>
      <dgm:spPr>
        <a:solidFill>
          <a:schemeClr val="accent2"/>
        </a:solidFill>
      </dgm:spPr>
    </dgm:pt>
    <dgm:pt modelId="{6BF924E8-265F-4D3B-A45A-9F709096FAD6}" type="pres">
      <dgm:prSet presAssocID="{5BB57DD7-E9E2-4E15-99B0-2B2A83E6456B}" presName="sibTrans" presStyleCnt="0"/>
      <dgm:spPr/>
    </dgm:pt>
    <dgm:pt modelId="{DC260299-41F0-494B-BF73-61E0A4D7B9FB}" type="pres">
      <dgm:prSet presAssocID="{A1FFF350-88CA-4D78-9DD3-3165B6E5B857}" presName="composite" presStyleCnt="0"/>
      <dgm:spPr/>
    </dgm:pt>
    <dgm:pt modelId="{80DD66B0-9128-4B2B-B0EC-DB40CCE265DE}" type="pres">
      <dgm:prSet presAssocID="{A1FFF350-88CA-4D78-9DD3-3165B6E5B857}" presName="rect1" presStyleLbl="trAlignAcc1" presStyleIdx="1" presStyleCnt="3">
        <dgm:presLayoutVars>
          <dgm:bulletEnabled val="1"/>
        </dgm:presLayoutVars>
      </dgm:prSet>
      <dgm:spPr/>
    </dgm:pt>
    <dgm:pt modelId="{509968CD-6D01-45F7-8EA0-2D312471D3F7}" type="pres">
      <dgm:prSet presAssocID="{A1FFF350-88CA-4D78-9DD3-3165B6E5B857}" presName="rect2" presStyleLbl="fgImgPlace1" presStyleIdx="1" presStyleCnt="3"/>
      <dgm:spPr/>
    </dgm:pt>
    <dgm:pt modelId="{FD952A91-898E-44F1-97EA-9E9196ADC19F}" type="pres">
      <dgm:prSet presAssocID="{933639CB-C7E4-4510-B2E2-F316C45B514F}" presName="sibTrans" presStyleCnt="0"/>
      <dgm:spPr/>
    </dgm:pt>
    <dgm:pt modelId="{01DFD412-39B3-46F6-A010-D58CD0E3C301}" type="pres">
      <dgm:prSet presAssocID="{5A15EAF3-03E9-4BB8-94A1-DFC0575CA6A0}" presName="composite" presStyleCnt="0"/>
      <dgm:spPr/>
    </dgm:pt>
    <dgm:pt modelId="{E7250258-EFF0-47CB-95D9-AFD61160B912}" type="pres">
      <dgm:prSet presAssocID="{5A15EAF3-03E9-4BB8-94A1-DFC0575CA6A0}" presName="rect1" presStyleLbl="trAlignAcc1" presStyleIdx="2" presStyleCnt="3">
        <dgm:presLayoutVars>
          <dgm:bulletEnabled val="1"/>
        </dgm:presLayoutVars>
      </dgm:prSet>
      <dgm:spPr/>
    </dgm:pt>
    <dgm:pt modelId="{93A4F342-3525-40C5-AD1D-1E34648C9DAE}" type="pres">
      <dgm:prSet presAssocID="{5A15EAF3-03E9-4BB8-94A1-DFC0575CA6A0}" presName="rect2" presStyleLbl="fgImgPlace1" presStyleIdx="2" presStyleCnt="3"/>
      <dgm:spPr/>
    </dgm:pt>
  </dgm:ptLst>
  <dgm:cxnLst>
    <dgm:cxn modelId="{B4EBD617-5FF4-4B6E-9168-6350AA4C1AD1}" srcId="{0176A809-B1A0-439E-B165-F2B5553DDB12}" destId="{14707396-6956-463F-A333-697A1702F6A5}" srcOrd="0" destOrd="0" parTransId="{D1143603-C583-495F-AC58-DFAC8A91DFD4}" sibTransId="{5BB57DD7-E9E2-4E15-99B0-2B2A83E6456B}"/>
    <dgm:cxn modelId="{BD8F361C-CD5E-4262-A448-83CDB393B0EE}" type="presOf" srcId="{0176A809-B1A0-439E-B165-F2B5553DDB12}" destId="{36074EA7-3BA7-484E-8FE0-7C7C680CDE9B}" srcOrd="0" destOrd="0" presId="urn:microsoft.com/office/officeart/2008/layout/PictureStrips"/>
    <dgm:cxn modelId="{5A5E8134-2B6B-483B-A887-0B5BE23559D0}" srcId="{0176A809-B1A0-439E-B165-F2B5553DDB12}" destId="{A1FFF350-88CA-4D78-9DD3-3165B6E5B857}" srcOrd="1" destOrd="0" parTransId="{385BB5D2-D25E-4D8E-BC53-8F754B3C6C9A}" sibTransId="{933639CB-C7E4-4510-B2E2-F316C45B514F}"/>
    <dgm:cxn modelId="{4FF1117D-066A-4AB9-9F7F-628E825B2AF0}" srcId="{0176A809-B1A0-439E-B165-F2B5553DDB12}" destId="{5A15EAF3-03E9-4BB8-94A1-DFC0575CA6A0}" srcOrd="2" destOrd="0" parTransId="{677991D5-AD2E-468B-9F6D-3A6EFDB95015}" sibTransId="{1B6B187E-BB46-4D8C-BF0F-CCC1603530B5}"/>
    <dgm:cxn modelId="{53FAB191-2F7F-4FE4-BA9D-41EAA5F43909}" type="presOf" srcId="{14707396-6956-463F-A333-697A1702F6A5}" destId="{65FAB5AC-E8F5-4F0A-96B0-870BFB18D2B6}" srcOrd="0" destOrd="0" presId="urn:microsoft.com/office/officeart/2008/layout/PictureStrips"/>
    <dgm:cxn modelId="{79BBF3E6-C260-40B1-B888-B3634526F990}" type="presOf" srcId="{A1FFF350-88CA-4D78-9DD3-3165B6E5B857}" destId="{80DD66B0-9128-4B2B-B0EC-DB40CCE265DE}" srcOrd="0" destOrd="0" presId="urn:microsoft.com/office/officeart/2008/layout/PictureStrips"/>
    <dgm:cxn modelId="{C0A1BCFE-3D73-4129-B795-71F1030954E8}" type="presOf" srcId="{5A15EAF3-03E9-4BB8-94A1-DFC0575CA6A0}" destId="{E7250258-EFF0-47CB-95D9-AFD61160B912}" srcOrd="0" destOrd="0" presId="urn:microsoft.com/office/officeart/2008/layout/PictureStrips"/>
    <dgm:cxn modelId="{AB913482-89C4-4EB1-9D81-3690B4CFFFE6}" type="presParOf" srcId="{36074EA7-3BA7-484E-8FE0-7C7C680CDE9B}" destId="{83E63F9A-9A6B-450A-9819-73A9C9EF0CD3}" srcOrd="0" destOrd="0" presId="urn:microsoft.com/office/officeart/2008/layout/PictureStrips"/>
    <dgm:cxn modelId="{F130A88D-0054-4A5C-94B2-A9DD36AAF841}" type="presParOf" srcId="{83E63F9A-9A6B-450A-9819-73A9C9EF0CD3}" destId="{65FAB5AC-E8F5-4F0A-96B0-870BFB18D2B6}" srcOrd="0" destOrd="0" presId="urn:microsoft.com/office/officeart/2008/layout/PictureStrips"/>
    <dgm:cxn modelId="{CA2BB59B-D076-4192-A0EB-A956C307539A}" type="presParOf" srcId="{83E63F9A-9A6B-450A-9819-73A9C9EF0CD3}" destId="{48DF82B1-7C6C-4300-BDED-B0711E3DA1A9}" srcOrd="1" destOrd="0" presId="urn:microsoft.com/office/officeart/2008/layout/PictureStrips"/>
    <dgm:cxn modelId="{9E6A2F7C-B3F2-4FAD-9EF9-D5366A86D06B}" type="presParOf" srcId="{36074EA7-3BA7-484E-8FE0-7C7C680CDE9B}" destId="{6BF924E8-265F-4D3B-A45A-9F709096FAD6}" srcOrd="1" destOrd="0" presId="urn:microsoft.com/office/officeart/2008/layout/PictureStrips"/>
    <dgm:cxn modelId="{75694B74-2D60-4AFD-A263-F650253AEED9}" type="presParOf" srcId="{36074EA7-3BA7-484E-8FE0-7C7C680CDE9B}" destId="{DC260299-41F0-494B-BF73-61E0A4D7B9FB}" srcOrd="2" destOrd="0" presId="urn:microsoft.com/office/officeart/2008/layout/PictureStrips"/>
    <dgm:cxn modelId="{D73106B5-278F-4BF1-8FCE-B0C6A527CB70}" type="presParOf" srcId="{DC260299-41F0-494B-BF73-61E0A4D7B9FB}" destId="{80DD66B0-9128-4B2B-B0EC-DB40CCE265DE}" srcOrd="0" destOrd="0" presId="urn:microsoft.com/office/officeart/2008/layout/PictureStrips"/>
    <dgm:cxn modelId="{40ACE353-789F-41D7-8576-53692DD29978}" type="presParOf" srcId="{DC260299-41F0-494B-BF73-61E0A4D7B9FB}" destId="{509968CD-6D01-45F7-8EA0-2D312471D3F7}" srcOrd="1" destOrd="0" presId="urn:microsoft.com/office/officeart/2008/layout/PictureStrips"/>
    <dgm:cxn modelId="{02C09B74-A696-4F82-8454-051D43726AB4}" type="presParOf" srcId="{36074EA7-3BA7-484E-8FE0-7C7C680CDE9B}" destId="{FD952A91-898E-44F1-97EA-9E9196ADC19F}" srcOrd="3" destOrd="0" presId="urn:microsoft.com/office/officeart/2008/layout/PictureStrips"/>
    <dgm:cxn modelId="{0A918ADB-7CC9-45A2-9F02-7FBF0A6AB4AA}" type="presParOf" srcId="{36074EA7-3BA7-484E-8FE0-7C7C680CDE9B}" destId="{01DFD412-39B3-46F6-A010-D58CD0E3C301}" srcOrd="4" destOrd="0" presId="urn:microsoft.com/office/officeart/2008/layout/PictureStrips"/>
    <dgm:cxn modelId="{F782549F-59E2-4C88-B160-34544D7CA6D8}" type="presParOf" srcId="{01DFD412-39B3-46F6-A010-D58CD0E3C301}" destId="{E7250258-EFF0-47CB-95D9-AFD61160B912}" srcOrd="0" destOrd="0" presId="urn:microsoft.com/office/officeart/2008/layout/PictureStrips"/>
    <dgm:cxn modelId="{480074AD-9F9E-475C-9FD0-9B9DAE65A268}" type="presParOf" srcId="{01DFD412-39B3-46F6-A010-D58CD0E3C301}" destId="{93A4F342-3525-40C5-AD1D-1E34648C9DA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76A809-B1A0-439E-B165-F2B5553DDB12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az-Cyrl-AZ"/>
        </a:p>
      </dgm:t>
    </dgm:pt>
    <dgm:pt modelId="{14707396-6956-463F-A333-697A1702F6A5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body part</a:t>
          </a:r>
          <a:endParaRPr lang="az-Cyrl-AZ" dirty="0">
            <a:solidFill>
              <a:schemeClr val="tx1">
                <a:lumMod val="95000"/>
              </a:schemeClr>
            </a:solidFill>
          </a:endParaRPr>
        </a:p>
      </dgm:t>
    </dgm:pt>
    <dgm:pt modelId="{D1143603-C583-495F-AC58-DFAC8A91DFD4}" type="parTrans" cxnId="{B4EBD617-5FF4-4B6E-9168-6350AA4C1AD1}">
      <dgm:prSet/>
      <dgm:spPr/>
      <dgm:t>
        <a:bodyPr/>
        <a:lstStyle/>
        <a:p>
          <a:endParaRPr lang="az-Cyrl-AZ"/>
        </a:p>
      </dgm:t>
    </dgm:pt>
    <dgm:pt modelId="{5BB57DD7-E9E2-4E15-99B0-2B2A83E6456B}" type="sibTrans" cxnId="{B4EBD617-5FF4-4B6E-9168-6350AA4C1AD1}">
      <dgm:prSet/>
      <dgm:spPr/>
      <dgm:t>
        <a:bodyPr/>
        <a:lstStyle/>
        <a:p>
          <a:endParaRPr lang="az-Cyrl-AZ"/>
        </a:p>
      </dgm:t>
    </dgm:pt>
    <dgm:pt modelId="{A1FFF350-88CA-4D78-9DD3-3165B6E5B857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use of actuators </a:t>
          </a:r>
          <a:endParaRPr lang="az-Cyrl-AZ" dirty="0">
            <a:solidFill>
              <a:schemeClr val="tx1">
                <a:lumMod val="95000"/>
              </a:schemeClr>
            </a:solidFill>
          </a:endParaRPr>
        </a:p>
      </dgm:t>
    </dgm:pt>
    <dgm:pt modelId="{385BB5D2-D25E-4D8E-BC53-8F754B3C6C9A}" type="parTrans" cxnId="{5A5E8134-2B6B-483B-A887-0B5BE23559D0}">
      <dgm:prSet/>
      <dgm:spPr/>
      <dgm:t>
        <a:bodyPr/>
        <a:lstStyle/>
        <a:p>
          <a:endParaRPr lang="az-Cyrl-AZ"/>
        </a:p>
      </dgm:t>
    </dgm:pt>
    <dgm:pt modelId="{933639CB-C7E4-4510-B2E2-F316C45B514F}" type="sibTrans" cxnId="{5A5E8134-2B6B-483B-A887-0B5BE23559D0}">
      <dgm:prSet/>
      <dgm:spPr/>
      <dgm:t>
        <a:bodyPr/>
        <a:lstStyle/>
        <a:p>
          <a:endParaRPr lang="az-Cyrl-AZ"/>
        </a:p>
      </dgm:t>
    </dgm:pt>
    <dgm:pt modelId="{5A15EAF3-03E9-4BB8-94A1-DFC0575CA6A0}">
      <dgm:prSet phldrT="[Text]"/>
      <dgm:spPr>
        <a:solidFill>
          <a:schemeClr val="accent2">
            <a:alpha val="40000"/>
          </a:schemeClr>
        </a:solidFill>
      </dgm:spPr>
      <dgm:t>
        <a:bodyPr/>
        <a:lstStyle/>
        <a:p>
          <a:r>
            <a:rPr lang="en-US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How it controlled</a:t>
          </a:r>
          <a:endParaRPr lang="az-Cyrl-AZ" dirty="0">
            <a:solidFill>
              <a:schemeClr val="tx1">
                <a:lumMod val="95000"/>
              </a:schemeClr>
            </a:solidFill>
          </a:endParaRPr>
        </a:p>
      </dgm:t>
    </dgm:pt>
    <dgm:pt modelId="{677991D5-AD2E-468B-9F6D-3A6EFDB95015}" type="parTrans" cxnId="{4FF1117D-066A-4AB9-9F7F-628E825B2AF0}">
      <dgm:prSet/>
      <dgm:spPr/>
      <dgm:t>
        <a:bodyPr/>
        <a:lstStyle/>
        <a:p>
          <a:endParaRPr lang="az-Cyrl-AZ"/>
        </a:p>
      </dgm:t>
    </dgm:pt>
    <dgm:pt modelId="{1B6B187E-BB46-4D8C-BF0F-CCC1603530B5}" type="sibTrans" cxnId="{4FF1117D-066A-4AB9-9F7F-628E825B2AF0}">
      <dgm:prSet/>
      <dgm:spPr/>
      <dgm:t>
        <a:bodyPr/>
        <a:lstStyle/>
        <a:p>
          <a:endParaRPr lang="az-Cyrl-AZ"/>
        </a:p>
      </dgm:t>
    </dgm:pt>
    <dgm:pt modelId="{36074EA7-3BA7-484E-8FE0-7C7C680CDE9B}" type="pres">
      <dgm:prSet presAssocID="{0176A809-B1A0-439E-B165-F2B5553DDB12}" presName="Name0" presStyleCnt="0">
        <dgm:presLayoutVars>
          <dgm:dir/>
          <dgm:resizeHandles val="exact"/>
        </dgm:presLayoutVars>
      </dgm:prSet>
      <dgm:spPr/>
    </dgm:pt>
    <dgm:pt modelId="{83E63F9A-9A6B-450A-9819-73A9C9EF0CD3}" type="pres">
      <dgm:prSet presAssocID="{14707396-6956-463F-A333-697A1702F6A5}" presName="composite" presStyleCnt="0"/>
      <dgm:spPr/>
    </dgm:pt>
    <dgm:pt modelId="{65FAB5AC-E8F5-4F0A-96B0-870BFB18D2B6}" type="pres">
      <dgm:prSet presAssocID="{14707396-6956-463F-A333-697A1702F6A5}" presName="rect1" presStyleLbl="trAlignAcc1" presStyleIdx="0" presStyleCnt="3">
        <dgm:presLayoutVars>
          <dgm:bulletEnabled val="1"/>
        </dgm:presLayoutVars>
      </dgm:prSet>
      <dgm:spPr/>
    </dgm:pt>
    <dgm:pt modelId="{48DF82B1-7C6C-4300-BDED-B0711E3DA1A9}" type="pres">
      <dgm:prSet presAssocID="{14707396-6956-463F-A333-697A1702F6A5}" presName="rect2" presStyleLbl="fgImgPlace1" presStyleIdx="0" presStyleCnt="3"/>
      <dgm:spPr/>
    </dgm:pt>
    <dgm:pt modelId="{6BF924E8-265F-4D3B-A45A-9F709096FAD6}" type="pres">
      <dgm:prSet presAssocID="{5BB57DD7-E9E2-4E15-99B0-2B2A83E6456B}" presName="sibTrans" presStyleCnt="0"/>
      <dgm:spPr/>
    </dgm:pt>
    <dgm:pt modelId="{DC260299-41F0-494B-BF73-61E0A4D7B9FB}" type="pres">
      <dgm:prSet presAssocID="{A1FFF350-88CA-4D78-9DD3-3165B6E5B857}" presName="composite" presStyleCnt="0"/>
      <dgm:spPr/>
    </dgm:pt>
    <dgm:pt modelId="{80DD66B0-9128-4B2B-B0EC-DB40CCE265DE}" type="pres">
      <dgm:prSet presAssocID="{A1FFF350-88CA-4D78-9DD3-3165B6E5B857}" presName="rect1" presStyleLbl="trAlignAcc1" presStyleIdx="1" presStyleCnt="3">
        <dgm:presLayoutVars>
          <dgm:bulletEnabled val="1"/>
        </dgm:presLayoutVars>
      </dgm:prSet>
      <dgm:spPr/>
    </dgm:pt>
    <dgm:pt modelId="{509968CD-6D01-45F7-8EA0-2D312471D3F7}" type="pres">
      <dgm:prSet presAssocID="{A1FFF350-88CA-4D78-9DD3-3165B6E5B857}" presName="rect2" presStyleLbl="fgImgPlace1" presStyleIdx="1" presStyleCnt="3"/>
      <dgm:spPr/>
    </dgm:pt>
    <dgm:pt modelId="{FD952A91-898E-44F1-97EA-9E9196ADC19F}" type="pres">
      <dgm:prSet presAssocID="{933639CB-C7E4-4510-B2E2-F316C45B514F}" presName="sibTrans" presStyleCnt="0"/>
      <dgm:spPr/>
    </dgm:pt>
    <dgm:pt modelId="{01DFD412-39B3-46F6-A010-D58CD0E3C301}" type="pres">
      <dgm:prSet presAssocID="{5A15EAF3-03E9-4BB8-94A1-DFC0575CA6A0}" presName="composite" presStyleCnt="0"/>
      <dgm:spPr/>
    </dgm:pt>
    <dgm:pt modelId="{E7250258-EFF0-47CB-95D9-AFD61160B912}" type="pres">
      <dgm:prSet presAssocID="{5A15EAF3-03E9-4BB8-94A1-DFC0575CA6A0}" presName="rect1" presStyleLbl="trAlignAcc1" presStyleIdx="2" presStyleCnt="3">
        <dgm:presLayoutVars>
          <dgm:bulletEnabled val="1"/>
        </dgm:presLayoutVars>
      </dgm:prSet>
      <dgm:spPr/>
    </dgm:pt>
    <dgm:pt modelId="{93A4F342-3525-40C5-AD1D-1E34648C9DAE}" type="pres">
      <dgm:prSet presAssocID="{5A15EAF3-03E9-4BB8-94A1-DFC0575CA6A0}" presName="rect2" presStyleLbl="fgImgPlace1" presStyleIdx="2" presStyleCnt="3"/>
      <dgm:spPr>
        <a:solidFill>
          <a:schemeClr val="accent2"/>
        </a:solidFill>
      </dgm:spPr>
    </dgm:pt>
  </dgm:ptLst>
  <dgm:cxnLst>
    <dgm:cxn modelId="{B4EBD617-5FF4-4B6E-9168-6350AA4C1AD1}" srcId="{0176A809-B1A0-439E-B165-F2B5553DDB12}" destId="{14707396-6956-463F-A333-697A1702F6A5}" srcOrd="0" destOrd="0" parTransId="{D1143603-C583-495F-AC58-DFAC8A91DFD4}" sibTransId="{5BB57DD7-E9E2-4E15-99B0-2B2A83E6456B}"/>
    <dgm:cxn modelId="{BD8F361C-CD5E-4262-A448-83CDB393B0EE}" type="presOf" srcId="{0176A809-B1A0-439E-B165-F2B5553DDB12}" destId="{36074EA7-3BA7-484E-8FE0-7C7C680CDE9B}" srcOrd="0" destOrd="0" presId="urn:microsoft.com/office/officeart/2008/layout/PictureStrips"/>
    <dgm:cxn modelId="{5A5E8134-2B6B-483B-A887-0B5BE23559D0}" srcId="{0176A809-B1A0-439E-B165-F2B5553DDB12}" destId="{A1FFF350-88CA-4D78-9DD3-3165B6E5B857}" srcOrd="1" destOrd="0" parTransId="{385BB5D2-D25E-4D8E-BC53-8F754B3C6C9A}" sibTransId="{933639CB-C7E4-4510-B2E2-F316C45B514F}"/>
    <dgm:cxn modelId="{4FF1117D-066A-4AB9-9F7F-628E825B2AF0}" srcId="{0176A809-B1A0-439E-B165-F2B5553DDB12}" destId="{5A15EAF3-03E9-4BB8-94A1-DFC0575CA6A0}" srcOrd="2" destOrd="0" parTransId="{677991D5-AD2E-468B-9F6D-3A6EFDB95015}" sibTransId="{1B6B187E-BB46-4D8C-BF0F-CCC1603530B5}"/>
    <dgm:cxn modelId="{53FAB191-2F7F-4FE4-BA9D-41EAA5F43909}" type="presOf" srcId="{14707396-6956-463F-A333-697A1702F6A5}" destId="{65FAB5AC-E8F5-4F0A-96B0-870BFB18D2B6}" srcOrd="0" destOrd="0" presId="urn:microsoft.com/office/officeart/2008/layout/PictureStrips"/>
    <dgm:cxn modelId="{79BBF3E6-C260-40B1-B888-B3634526F990}" type="presOf" srcId="{A1FFF350-88CA-4D78-9DD3-3165B6E5B857}" destId="{80DD66B0-9128-4B2B-B0EC-DB40CCE265DE}" srcOrd="0" destOrd="0" presId="urn:microsoft.com/office/officeart/2008/layout/PictureStrips"/>
    <dgm:cxn modelId="{C0A1BCFE-3D73-4129-B795-71F1030954E8}" type="presOf" srcId="{5A15EAF3-03E9-4BB8-94A1-DFC0575CA6A0}" destId="{E7250258-EFF0-47CB-95D9-AFD61160B912}" srcOrd="0" destOrd="0" presId="urn:microsoft.com/office/officeart/2008/layout/PictureStrips"/>
    <dgm:cxn modelId="{AB913482-89C4-4EB1-9D81-3690B4CFFFE6}" type="presParOf" srcId="{36074EA7-3BA7-484E-8FE0-7C7C680CDE9B}" destId="{83E63F9A-9A6B-450A-9819-73A9C9EF0CD3}" srcOrd="0" destOrd="0" presId="urn:microsoft.com/office/officeart/2008/layout/PictureStrips"/>
    <dgm:cxn modelId="{F130A88D-0054-4A5C-94B2-A9DD36AAF841}" type="presParOf" srcId="{83E63F9A-9A6B-450A-9819-73A9C9EF0CD3}" destId="{65FAB5AC-E8F5-4F0A-96B0-870BFB18D2B6}" srcOrd="0" destOrd="0" presId="urn:microsoft.com/office/officeart/2008/layout/PictureStrips"/>
    <dgm:cxn modelId="{CA2BB59B-D076-4192-A0EB-A956C307539A}" type="presParOf" srcId="{83E63F9A-9A6B-450A-9819-73A9C9EF0CD3}" destId="{48DF82B1-7C6C-4300-BDED-B0711E3DA1A9}" srcOrd="1" destOrd="0" presId="urn:microsoft.com/office/officeart/2008/layout/PictureStrips"/>
    <dgm:cxn modelId="{9E6A2F7C-B3F2-4FAD-9EF9-D5366A86D06B}" type="presParOf" srcId="{36074EA7-3BA7-484E-8FE0-7C7C680CDE9B}" destId="{6BF924E8-265F-4D3B-A45A-9F709096FAD6}" srcOrd="1" destOrd="0" presId="urn:microsoft.com/office/officeart/2008/layout/PictureStrips"/>
    <dgm:cxn modelId="{75694B74-2D60-4AFD-A263-F650253AEED9}" type="presParOf" srcId="{36074EA7-3BA7-484E-8FE0-7C7C680CDE9B}" destId="{DC260299-41F0-494B-BF73-61E0A4D7B9FB}" srcOrd="2" destOrd="0" presId="urn:microsoft.com/office/officeart/2008/layout/PictureStrips"/>
    <dgm:cxn modelId="{D73106B5-278F-4BF1-8FCE-B0C6A527CB70}" type="presParOf" srcId="{DC260299-41F0-494B-BF73-61E0A4D7B9FB}" destId="{80DD66B0-9128-4B2B-B0EC-DB40CCE265DE}" srcOrd="0" destOrd="0" presId="urn:microsoft.com/office/officeart/2008/layout/PictureStrips"/>
    <dgm:cxn modelId="{40ACE353-789F-41D7-8576-53692DD29978}" type="presParOf" srcId="{DC260299-41F0-494B-BF73-61E0A4D7B9FB}" destId="{509968CD-6D01-45F7-8EA0-2D312471D3F7}" srcOrd="1" destOrd="0" presId="urn:microsoft.com/office/officeart/2008/layout/PictureStrips"/>
    <dgm:cxn modelId="{02C09B74-A696-4F82-8454-051D43726AB4}" type="presParOf" srcId="{36074EA7-3BA7-484E-8FE0-7C7C680CDE9B}" destId="{FD952A91-898E-44F1-97EA-9E9196ADC19F}" srcOrd="3" destOrd="0" presId="urn:microsoft.com/office/officeart/2008/layout/PictureStrips"/>
    <dgm:cxn modelId="{0A918ADB-7CC9-45A2-9F02-7FBF0A6AB4AA}" type="presParOf" srcId="{36074EA7-3BA7-484E-8FE0-7C7C680CDE9B}" destId="{01DFD412-39B3-46F6-A010-D58CD0E3C301}" srcOrd="4" destOrd="0" presId="urn:microsoft.com/office/officeart/2008/layout/PictureStrips"/>
    <dgm:cxn modelId="{F782549F-59E2-4C88-B160-34544D7CA6D8}" type="presParOf" srcId="{01DFD412-39B3-46F6-A010-D58CD0E3C301}" destId="{E7250258-EFF0-47CB-95D9-AFD61160B912}" srcOrd="0" destOrd="0" presId="urn:microsoft.com/office/officeart/2008/layout/PictureStrips"/>
    <dgm:cxn modelId="{480074AD-9F9E-475C-9FD0-9B9DAE65A268}" type="presParOf" srcId="{01DFD412-39B3-46F6-A010-D58CD0E3C301}" destId="{93A4F342-3525-40C5-AD1D-1E34648C9DA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0C270E-BC7E-49EA-A645-58F6868DBEA4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az-Cyrl-AZ"/>
        </a:p>
      </dgm:t>
    </dgm:pt>
    <dgm:pt modelId="{5DC697F0-A5B4-4C8B-8C47-181DB55DC7F3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Canva Sans"/>
            </a:rPr>
            <a:t>joystick</a:t>
          </a:r>
          <a:endParaRPr lang="az-Cyrl-AZ" dirty="0">
            <a:solidFill>
              <a:schemeClr val="tx1"/>
            </a:solidFill>
          </a:endParaRPr>
        </a:p>
      </dgm:t>
    </dgm:pt>
    <dgm:pt modelId="{7E922A3F-118C-4F8A-93B6-8BEC386402C5}" type="parTrans" cxnId="{DC22F8A5-3AA3-4777-87BE-2A4DA413F23E}">
      <dgm:prSet/>
      <dgm:spPr/>
      <dgm:t>
        <a:bodyPr/>
        <a:lstStyle/>
        <a:p>
          <a:endParaRPr lang="az-Cyrl-AZ"/>
        </a:p>
      </dgm:t>
    </dgm:pt>
    <dgm:pt modelId="{66354E9B-E9A7-479C-8C34-8926B176DB80}" type="sibTrans" cxnId="{DC22F8A5-3AA3-4777-87BE-2A4DA413F23E}">
      <dgm:prSet/>
      <dgm:spPr/>
      <dgm:t>
        <a:bodyPr/>
        <a:lstStyle/>
        <a:p>
          <a:endParaRPr lang="az-Cyrl-AZ"/>
        </a:p>
      </dgm:t>
    </dgm:pt>
    <dgm:pt modelId="{188D4749-CB04-4FD0-BE83-74C236382A1D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Canva Sans"/>
            </a:rPr>
            <a:t>control panels</a:t>
          </a:r>
          <a:endParaRPr lang="az-Cyrl-AZ" dirty="0">
            <a:solidFill>
              <a:schemeClr val="tx1"/>
            </a:solidFill>
          </a:endParaRPr>
        </a:p>
      </dgm:t>
    </dgm:pt>
    <dgm:pt modelId="{0214F108-18DD-45CC-B0A8-203B29111467}" type="parTrans" cxnId="{A1DFE33D-66EB-4F23-A8C9-D91436943C7C}">
      <dgm:prSet/>
      <dgm:spPr/>
      <dgm:t>
        <a:bodyPr/>
        <a:lstStyle/>
        <a:p>
          <a:endParaRPr lang="az-Cyrl-AZ"/>
        </a:p>
      </dgm:t>
    </dgm:pt>
    <dgm:pt modelId="{56246758-63C3-43F8-A208-815A64297EED}" type="sibTrans" cxnId="{A1DFE33D-66EB-4F23-A8C9-D91436943C7C}">
      <dgm:prSet/>
      <dgm:spPr/>
      <dgm:t>
        <a:bodyPr/>
        <a:lstStyle/>
        <a:p>
          <a:endParaRPr lang="az-Cyrl-AZ"/>
        </a:p>
      </dgm:t>
    </dgm:pt>
    <dgm:pt modelId="{CD526802-3263-408E-85BB-2434EB75BDC4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Canva Sans"/>
            </a:rPr>
            <a:t>sensors</a:t>
          </a:r>
          <a:endParaRPr lang="az-Cyrl-AZ" dirty="0">
            <a:solidFill>
              <a:schemeClr val="tx1"/>
            </a:solidFill>
          </a:endParaRPr>
        </a:p>
      </dgm:t>
    </dgm:pt>
    <dgm:pt modelId="{FF5B6397-C5B0-4DC7-92F7-3F976844AAFF}" type="parTrans" cxnId="{26361D07-A478-4CB7-8279-10F9BBF732CD}">
      <dgm:prSet/>
      <dgm:spPr/>
      <dgm:t>
        <a:bodyPr/>
        <a:lstStyle/>
        <a:p>
          <a:endParaRPr lang="az-Cyrl-AZ"/>
        </a:p>
      </dgm:t>
    </dgm:pt>
    <dgm:pt modelId="{10D8542D-3A8A-4F0C-9EBC-B430F96285FD}" type="sibTrans" cxnId="{26361D07-A478-4CB7-8279-10F9BBF732CD}">
      <dgm:prSet/>
      <dgm:spPr/>
      <dgm:t>
        <a:bodyPr/>
        <a:lstStyle/>
        <a:p>
          <a:endParaRPr lang="az-Cyrl-AZ"/>
        </a:p>
      </dgm:t>
    </dgm:pt>
    <dgm:pt modelId="{CD738DE3-DC08-40D0-BA85-1D28BE592F7C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Canva Sans"/>
            </a:rPr>
            <a:t>no control </a:t>
          </a:r>
          <a:endParaRPr lang="az-Cyrl-AZ" dirty="0">
            <a:solidFill>
              <a:schemeClr val="tx1"/>
            </a:solidFill>
          </a:endParaRPr>
        </a:p>
      </dgm:t>
    </dgm:pt>
    <dgm:pt modelId="{B10A69B9-B300-47E2-BD6B-A77BD61786B4}" type="parTrans" cxnId="{03635766-6B19-42A7-9EB1-AF103846F012}">
      <dgm:prSet/>
      <dgm:spPr/>
      <dgm:t>
        <a:bodyPr/>
        <a:lstStyle/>
        <a:p>
          <a:endParaRPr lang="az-Cyrl-AZ"/>
        </a:p>
      </dgm:t>
    </dgm:pt>
    <dgm:pt modelId="{A0759906-03A4-44FF-88FC-AB782E45AAC9}" type="sibTrans" cxnId="{03635766-6B19-42A7-9EB1-AF103846F012}">
      <dgm:prSet/>
      <dgm:spPr/>
      <dgm:t>
        <a:bodyPr/>
        <a:lstStyle/>
        <a:p>
          <a:endParaRPr lang="az-Cyrl-AZ"/>
        </a:p>
      </dgm:t>
    </dgm:pt>
    <dgm:pt modelId="{920CC025-C0EC-4A95-B6E3-64A3B0864EED}" type="pres">
      <dgm:prSet presAssocID="{F10C270E-BC7E-49EA-A645-58F6868DBEA4}" presName="matrix" presStyleCnt="0">
        <dgm:presLayoutVars>
          <dgm:chMax val="1"/>
          <dgm:dir/>
          <dgm:resizeHandles val="exact"/>
        </dgm:presLayoutVars>
      </dgm:prSet>
      <dgm:spPr/>
    </dgm:pt>
    <dgm:pt modelId="{96984486-2C16-43FF-B05D-9FD1FA4F3F19}" type="pres">
      <dgm:prSet presAssocID="{F10C270E-BC7E-49EA-A645-58F6868DBEA4}" presName="diamond" presStyleLbl="bgShp" presStyleIdx="0" presStyleCnt="1"/>
      <dgm:spPr/>
    </dgm:pt>
    <dgm:pt modelId="{255FDC5E-A095-4F20-AF80-1D6DF81C38E7}" type="pres">
      <dgm:prSet presAssocID="{F10C270E-BC7E-49EA-A645-58F6868DBEA4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8BE755D-E715-4267-969B-42FB2AE4F4FD}" type="pres">
      <dgm:prSet presAssocID="{F10C270E-BC7E-49EA-A645-58F6868DBEA4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385BBCB-7DD7-4EC8-B717-CA5DF1D86B34}" type="pres">
      <dgm:prSet presAssocID="{F10C270E-BC7E-49EA-A645-58F6868DBEA4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643FEB7-8C22-4BA8-908F-2F61923ADB5E}" type="pres">
      <dgm:prSet presAssocID="{F10C270E-BC7E-49EA-A645-58F6868DBEA4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6361D07-A478-4CB7-8279-10F9BBF732CD}" srcId="{F10C270E-BC7E-49EA-A645-58F6868DBEA4}" destId="{CD526802-3263-408E-85BB-2434EB75BDC4}" srcOrd="2" destOrd="0" parTransId="{FF5B6397-C5B0-4DC7-92F7-3F976844AAFF}" sibTransId="{10D8542D-3A8A-4F0C-9EBC-B430F96285FD}"/>
    <dgm:cxn modelId="{A1DFE33D-66EB-4F23-A8C9-D91436943C7C}" srcId="{F10C270E-BC7E-49EA-A645-58F6868DBEA4}" destId="{188D4749-CB04-4FD0-BE83-74C236382A1D}" srcOrd="1" destOrd="0" parTransId="{0214F108-18DD-45CC-B0A8-203B29111467}" sibTransId="{56246758-63C3-43F8-A208-815A64297EED}"/>
    <dgm:cxn modelId="{03635766-6B19-42A7-9EB1-AF103846F012}" srcId="{F10C270E-BC7E-49EA-A645-58F6868DBEA4}" destId="{CD738DE3-DC08-40D0-BA85-1D28BE592F7C}" srcOrd="3" destOrd="0" parTransId="{B10A69B9-B300-47E2-BD6B-A77BD61786B4}" sibTransId="{A0759906-03A4-44FF-88FC-AB782E45AAC9}"/>
    <dgm:cxn modelId="{DC22F8A5-3AA3-4777-87BE-2A4DA413F23E}" srcId="{F10C270E-BC7E-49EA-A645-58F6868DBEA4}" destId="{5DC697F0-A5B4-4C8B-8C47-181DB55DC7F3}" srcOrd="0" destOrd="0" parTransId="{7E922A3F-118C-4F8A-93B6-8BEC386402C5}" sibTransId="{66354E9B-E9A7-479C-8C34-8926B176DB80}"/>
    <dgm:cxn modelId="{D583B7AA-4D1A-48C9-AD82-60B9B46A9696}" type="presOf" srcId="{5DC697F0-A5B4-4C8B-8C47-181DB55DC7F3}" destId="{255FDC5E-A095-4F20-AF80-1D6DF81C38E7}" srcOrd="0" destOrd="0" presId="urn:microsoft.com/office/officeart/2005/8/layout/matrix3"/>
    <dgm:cxn modelId="{7DF17DBC-04FD-4CC3-8C36-5B49F50AE144}" type="presOf" srcId="{CD738DE3-DC08-40D0-BA85-1D28BE592F7C}" destId="{7643FEB7-8C22-4BA8-908F-2F61923ADB5E}" srcOrd="0" destOrd="0" presId="urn:microsoft.com/office/officeart/2005/8/layout/matrix3"/>
    <dgm:cxn modelId="{3769E3C3-DD08-4F4C-B774-FA56991A5FA6}" type="presOf" srcId="{CD526802-3263-408E-85BB-2434EB75BDC4}" destId="{5385BBCB-7DD7-4EC8-B717-CA5DF1D86B34}" srcOrd="0" destOrd="0" presId="urn:microsoft.com/office/officeart/2005/8/layout/matrix3"/>
    <dgm:cxn modelId="{CC23EED2-446D-4A02-98B0-C94144128080}" type="presOf" srcId="{F10C270E-BC7E-49EA-A645-58F6868DBEA4}" destId="{920CC025-C0EC-4A95-B6E3-64A3B0864EED}" srcOrd="0" destOrd="0" presId="urn:microsoft.com/office/officeart/2005/8/layout/matrix3"/>
    <dgm:cxn modelId="{48F424F3-B63E-4758-B99D-6BA6BE481657}" type="presOf" srcId="{188D4749-CB04-4FD0-BE83-74C236382A1D}" destId="{F8BE755D-E715-4267-969B-42FB2AE4F4FD}" srcOrd="0" destOrd="0" presId="urn:microsoft.com/office/officeart/2005/8/layout/matrix3"/>
    <dgm:cxn modelId="{68B23404-195A-45E3-8457-7AB4089AC2BF}" type="presParOf" srcId="{920CC025-C0EC-4A95-B6E3-64A3B0864EED}" destId="{96984486-2C16-43FF-B05D-9FD1FA4F3F19}" srcOrd="0" destOrd="0" presId="urn:microsoft.com/office/officeart/2005/8/layout/matrix3"/>
    <dgm:cxn modelId="{1EBAB843-0E4C-4650-8254-6D5BB1109995}" type="presParOf" srcId="{920CC025-C0EC-4A95-B6E3-64A3B0864EED}" destId="{255FDC5E-A095-4F20-AF80-1D6DF81C38E7}" srcOrd="1" destOrd="0" presId="urn:microsoft.com/office/officeart/2005/8/layout/matrix3"/>
    <dgm:cxn modelId="{6AF47972-EB16-4527-8187-1C759948B191}" type="presParOf" srcId="{920CC025-C0EC-4A95-B6E3-64A3B0864EED}" destId="{F8BE755D-E715-4267-969B-42FB2AE4F4FD}" srcOrd="2" destOrd="0" presId="urn:microsoft.com/office/officeart/2005/8/layout/matrix3"/>
    <dgm:cxn modelId="{90A35BD8-54B8-4528-AB1B-040B2A87F1A8}" type="presParOf" srcId="{920CC025-C0EC-4A95-B6E3-64A3B0864EED}" destId="{5385BBCB-7DD7-4EC8-B717-CA5DF1D86B34}" srcOrd="3" destOrd="0" presId="urn:microsoft.com/office/officeart/2005/8/layout/matrix3"/>
    <dgm:cxn modelId="{82E0A953-5767-4FEF-AE8D-6D3E9932BD29}" type="presParOf" srcId="{920CC025-C0EC-4A95-B6E3-64A3B0864EED}" destId="{7643FEB7-8C22-4BA8-908F-2F61923ADB5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D56F4DE-0B01-42DE-9F65-D7624B7E2B64}" type="doc">
      <dgm:prSet loTypeId="urn:microsoft.com/office/officeart/2011/layout/RadialPictureList" loCatId="officeonline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az-Cyrl-AZ"/>
        </a:p>
      </dgm:t>
    </dgm:pt>
    <dgm:pt modelId="{847AEB47-8275-4E4A-88C5-74869E82005D}">
      <dgm:prSet phldrT="[Text]"/>
      <dgm:spPr/>
      <dgm:t>
        <a:bodyPr/>
        <a:lstStyle/>
        <a:p>
          <a:r>
            <a:rPr lang="en-AE" dirty="0"/>
            <a:t>sensor</a:t>
          </a:r>
          <a:endParaRPr lang="az-Cyrl-AZ" dirty="0"/>
        </a:p>
      </dgm:t>
    </dgm:pt>
    <dgm:pt modelId="{F33930E9-3FEB-446D-B910-F335A441ED6A}" type="parTrans" cxnId="{54B0BDD8-CEBA-4B83-A863-338F3536771A}">
      <dgm:prSet/>
      <dgm:spPr/>
      <dgm:t>
        <a:bodyPr/>
        <a:lstStyle/>
        <a:p>
          <a:endParaRPr lang="az-Cyrl-AZ"/>
        </a:p>
      </dgm:t>
    </dgm:pt>
    <dgm:pt modelId="{90A05BB2-3960-4BC8-B342-51F3700EC05F}" type="sibTrans" cxnId="{54B0BDD8-CEBA-4B83-A863-338F3536771A}">
      <dgm:prSet/>
      <dgm:spPr/>
      <dgm:t>
        <a:bodyPr/>
        <a:lstStyle/>
        <a:p>
          <a:endParaRPr lang="az-Cyrl-AZ"/>
        </a:p>
      </dgm:t>
    </dgm:pt>
    <dgm:pt modelId="{B3EF550A-14F6-4548-AFAB-D4011E6B6785}">
      <dgm:prSet phldrT="[Text]" custT="1"/>
      <dgm:spPr/>
      <dgm:t>
        <a:bodyPr/>
        <a:lstStyle/>
        <a:p>
          <a:r>
            <a:rPr lang="en-AE" sz="2200" dirty="0">
              <a:solidFill>
                <a:schemeClr val="tx1">
                  <a:lumMod val="95000"/>
                </a:schemeClr>
              </a:solidFill>
            </a:rPr>
            <a:t>SEMG SENSOR</a:t>
          </a:r>
          <a:endParaRPr lang="az-Cyrl-AZ" sz="2200" dirty="0">
            <a:solidFill>
              <a:schemeClr val="tx1">
                <a:lumMod val="95000"/>
              </a:schemeClr>
            </a:solidFill>
          </a:endParaRPr>
        </a:p>
      </dgm:t>
    </dgm:pt>
    <dgm:pt modelId="{9212F1FF-E2EF-4522-8830-1613116D03DA}" type="parTrans" cxnId="{731728F5-6D28-4EC3-9253-3619363CF416}">
      <dgm:prSet/>
      <dgm:spPr/>
      <dgm:t>
        <a:bodyPr/>
        <a:lstStyle/>
        <a:p>
          <a:endParaRPr lang="az-Cyrl-AZ"/>
        </a:p>
      </dgm:t>
    </dgm:pt>
    <dgm:pt modelId="{956EDE4F-42D5-4111-9F3F-9C9F39FB39A8}" type="sibTrans" cxnId="{731728F5-6D28-4EC3-9253-3619363CF416}">
      <dgm:prSet/>
      <dgm:spPr/>
      <dgm:t>
        <a:bodyPr/>
        <a:lstStyle/>
        <a:p>
          <a:endParaRPr lang="az-Cyrl-AZ"/>
        </a:p>
      </dgm:t>
    </dgm:pt>
    <dgm:pt modelId="{120EDEDC-D82B-4079-97D7-C3E01640ADF2}">
      <dgm:prSet phldrT="[Text]" custT="1"/>
      <dgm:spPr/>
      <dgm:t>
        <a:bodyPr/>
        <a:lstStyle/>
        <a:p>
          <a:r>
            <a:rPr lang="en-AE" sz="2200" dirty="0">
              <a:solidFill>
                <a:schemeClr val="tx1">
                  <a:lumMod val="95000"/>
                </a:schemeClr>
              </a:solidFill>
            </a:rPr>
            <a:t>FORCE SENSOR</a:t>
          </a:r>
          <a:endParaRPr lang="az-Cyrl-AZ" sz="2200" dirty="0">
            <a:solidFill>
              <a:schemeClr val="tx1">
                <a:lumMod val="95000"/>
              </a:schemeClr>
            </a:solidFill>
          </a:endParaRPr>
        </a:p>
      </dgm:t>
    </dgm:pt>
    <dgm:pt modelId="{7ACAC5EE-89C6-4EEA-9DD0-D276D0234E65}" type="parTrans" cxnId="{C0211ED3-4176-41E1-930E-E820D0C35ADC}">
      <dgm:prSet/>
      <dgm:spPr/>
      <dgm:t>
        <a:bodyPr/>
        <a:lstStyle/>
        <a:p>
          <a:endParaRPr lang="az-Cyrl-AZ"/>
        </a:p>
      </dgm:t>
    </dgm:pt>
    <dgm:pt modelId="{78F446B6-5938-41EA-B1BA-41FB085753C8}" type="sibTrans" cxnId="{C0211ED3-4176-41E1-930E-E820D0C35ADC}">
      <dgm:prSet/>
      <dgm:spPr/>
      <dgm:t>
        <a:bodyPr/>
        <a:lstStyle/>
        <a:p>
          <a:endParaRPr lang="az-Cyrl-AZ"/>
        </a:p>
      </dgm:t>
    </dgm:pt>
    <dgm:pt modelId="{8DD98D70-108C-4503-AC74-227DD45EB9CB}">
      <dgm:prSet phldrT="[Text]" custT="1"/>
      <dgm:spPr/>
      <dgm:t>
        <a:bodyPr/>
        <a:lstStyle/>
        <a:p>
          <a:r>
            <a:rPr lang="en-AE" sz="2200" dirty="0">
              <a:solidFill>
                <a:schemeClr val="tx1">
                  <a:lumMod val="95000"/>
                </a:schemeClr>
              </a:solidFill>
            </a:rPr>
            <a:t>FLEX SENSOR</a:t>
          </a:r>
          <a:endParaRPr lang="az-Cyrl-AZ" sz="2200" dirty="0">
            <a:solidFill>
              <a:schemeClr val="tx1">
                <a:lumMod val="95000"/>
              </a:schemeClr>
            </a:solidFill>
          </a:endParaRPr>
        </a:p>
      </dgm:t>
    </dgm:pt>
    <dgm:pt modelId="{CF7D11D0-B1A7-42AD-ACC7-437D903860CB}" type="parTrans" cxnId="{7C0A16B4-F384-4E1C-BA70-8A0885B73594}">
      <dgm:prSet/>
      <dgm:spPr/>
      <dgm:t>
        <a:bodyPr/>
        <a:lstStyle/>
        <a:p>
          <a:endParaRPr lang="az-Cyrl-AZ"/>
        </a:p>
      </dgm:t>
    </dgm:pt>
    <dgm:pt modelId="{A1E01096-9706-4310-A771-CAEB2096E03A}" type="sibTrans" cxnId="{7C0A16B4-F384-4E1C-BA70-8A0885B73594}">
      <dgm:prSet/>
      <dgm:spPr/>
      <dgm:t>
        <a:bodyPr/>
        <a:lstStyle/>
        <a:p>
          <a:endParaRPr lang="az-Cyrl-AZ"/>
        </a:p>
      </dgm:t>
    </dgm:pt>
    <dgm:pt modelId="{69AA88D9-5EC6-4A9B-B5DF-327AB80921A0}" type="pres">
      <dgm:prSet presAssocID="{9D56F4DE-0B01-42DE-9F65-D7624B7E2B64}" presName="Name0" presStyleCnt="0">
        <dgm:presLayoutVars>
          <dgm:chMax val="1"/>
          <dgm:chPref val="1"/>
          <dgm:dir/>
          <dgm:resizeHandles/>
        </dgm:presLayoutVars>
      </dgm:prSet>
      <dgm:spPr/>
    </dgm:pt>
    <dgm:pt modelId="{B28C56E1-F5E3-405E-9C1F-955FD8251290}" type="pres">
      <dgm:prSet presAssocID="{847AEB47-8275-4E4A-88C5-74869E82005D}" presName="Parent" presStyleLbl="node1" presStyleIdx="0" presStyleCnt="2">
        <dgm:presLayoutVars>
          <dgm:chMax val="4"/>
          <dgm:chPref val="3"/>
        </dgm:presLayoutVars>
      </dgm:prSet>
      <dgm:spPr/>
    </dgm:pt>
    <dgm:pt modelId="{1F68A751-93A3-4193-9059-C6A6C735BF0A}" type="pres">
      <dgm:prSet presAssocID="{B3EF550A-14F6-4548-AFAB-D4011E6B6785}" presName="Accent" presStyleLbl="node1" presStyleIdx="1" presStyleCnt="2"/>
      <dgm:spPr/>
    </dgm:pt>
    <dgm:pt modelId="{B30A7A8B-ADC3-4318-B99A-C1D0FFA79F59}" type="pres">
      <dgm:prSet presAssocID="{B3EF550A-14F6-4548-AFAB-D4011E6B6785}" presName="Image1" presStyleLbl="fgImgPlace1" presStyleIdx="0" presStyleCnt="3"/>
      <dgm:spPr/>
    </dgm:pt>
    <dgm:pt modelId="{66D6C7A5-617C-4716-80C5-90018AC44825}" type="pres">
      <dgm:prSet presAssocID="{B3EF550A-14F6-4548-AFAB-D4011E6B6785}" presName="Child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DE63A894-E935-4820-A024-70E024D9C0C2}" type="pres">
      <dgm:prSet presAssocID="{120EDEDC-D82B-4079-97D7-C3E01640ADF2}" presName="Image2" presStyleCnt="0"/>
      <dgm:spPr/>
    </dgm:pt>
    <dgm:pt modelId="{F90C4C17-7D95-4B56-983E-CFC3DE9D0A16}" type="pres">
      <dgm:prSet presAssocID="{120EDEDC-D82B-4079-97D7-C3E01640ADF2}" presName="Image" presStyleLbl="fgImgPlace1" presStyleIdx="1" presStyleCnt="3"/>
      <dgm:spPr/>
    </dgm:pt>
    <dgm:pt modelId="{82FD8F14-3519-4EB5-97E5-6F833041B270}" type="pres">
      <dgm:prSet presAssocID="{120EDEDC-D82B-4079-97D7-C3E01640ADF2}" presName="Child2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3CE48B5C-5D0C-48F9-BD42-FACD146F10FA}" type="pres">
      <dgm:prSet presAssocID="{8DD98D70-108C-4503-AC74-227DD45EB9CB}" presName="Image3" presStyleCnt="0"/>
      <dgm:spPr/>
    </dgm:pt>
    <dgm:pt modelId="{04D3C34A-9DD5-4FB1-BE6A-AD386F823B4B}" type="pres">
      <dgm:prSet presAssocID="{8DD98D70-108C-4503-AC74-227DD45EB9CB}" presName="Image" presStyleLbl="fgImgPlace1" presStyleIdx="2" presStyleCnt="3"/>
      <dgm:spPr/>
    </dgm:pt>
    <dgm:pt modelId="{B89C06BA-7873-44AC-A99C-78BC40B6D351}" type="pres">
      <dgm:prSet presAssocID="{8DD98D70-108C-4503-AC74-227DD45EB9CB}" presName="Child3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896A566-886D-4429-B1F5-D1019827D87D}" type="presOf" srcId="{B3EF550A-14F6-4548-AFAB-D4011E6B6785}" destId="{66D6C7A5-617C-4716-80C5-90018AC44825}" srcOrd="0" destOrd="0" presId="urn:microsoft.com/office/officeart/2011/layout/RadialPictureList"/>
    <dgm:cxn modelId="{E8FDC167-5A98-49E0-81E6-0578FA1A71B6}" type="presOf" srcId="{847AEB47-8275-4E4A-88C5-74869E82005D}" destId="{B28C56E1-F5E3-405E-9C1F-955FD8251290}" srcOrd="0" destOrd="0" presId="urn:microsoft.com/office/officeart/2011/layout/RadialPictureList"/>
    <dgm:cxn modelId="{9B10AD4E-D706-4454-A45A-C0447074A347}" type="presOf" srcId="{120EDEDC-D82B-4079-97D7-C3E01640ADF2}" destId="{82FD8F14-3519-4EB5-97E5-6F833041B270}" srcOrd="0" destOrd="0" presId="urn:microsoft.com/office/officeart/2011/layout/RadialPictureList"/>
    <dgm:cxn modelId="{985CB290-1000-41FB-874D-222B5FBF0AFE}" type="presOf" srcId="{8DD98D70-108C-4503-AC74-227DD45EB9CB}" destId="{B89C06BA-7873-44AC-A99C-78BC40B6D351}" srcOrd="0" destOrd="0" presId="urn:microsoft.com/office/officeart/2011/layout/RadialPictureList"/>
    <dgm:cxn modelId="{7C0A16B4-F384-4E1C-BA70-8A0885B73594}" srcId="{847AEB47-8275-4E4A-88C5-74869E82005D}" destId="{8DD98D70-108C-4503-AC74-227DD45EB9CB}" srcOrd="2" destOrd="0" parTransId="{CF7D11D0-B1A7-42AD-ACC7-437D903860CB}" sibTransId="{A1E01096-9706-4310-A771-CAEB2096E03A}"/>
    <dgm:cxn modelId="{513F5CBC-174E-4FA4-8C68-D32BAE4345A1}" type="presOf" srcId="{9D56F4DE-0B01-42DE-9F65-D7624B7E2B64}" destId="{69AA88D9-5EC6-4A9B-B5DF-327AB80921A0}" srcOrd="0" destOrd="0" presId="urn:microsoft.com/office/officeart/2011/layout/RadialPictureList"/>
    <dgm:cxn modelId="{C0211ED3-4176-41E1-930E-E820D0C35ADC}" srcId="{847AEB47-8275-4E4A-88C5-74869E82005D}" destId="{120EDEDC-D82B-4079-97D7-C3E01640ADF2}" srcOrd="1" destOrd="0" parTransId="{7ACAC5EE-89C6-4EEA-9DD0-D276D0234E65}" sibTransId="{78F446B6-5938-41EA-B1BA-41FB085753C8}"/>
    <dgm:cxn modelId="{54B0BDD8-CEBA-4B83-A863-338F3536771A}" srcId="{9D56F4DE-0B01-42DE-9F65-D7624B7E2B64}" destId="{847AEB47-8275-4E4A-88C5-74869E82005D}" srcOrd="0" destOrd="0" parTransId="{F33930E9-3FEB-446D-B910-F335A441ED6A}" sibTransId="{90A05BB2-3960-4BC8-B342-51F3700EC05F}"/>
    <dgm:cxn modelId="{731728F5-6D28-4EC3-9253-3619363CF416}" srcId="{847AEB47-8275-4E4A-88C5-74869E82005D}" destId="{B3EF550A-14F6-4548-AFAB-D4011E6B6785}" srcOrd="0" destOrd="0" parTransId="{9212F1FF-E2EF-4522-8830-1613116D03DA}" sibTransId="{956EDE4F-42D5-4111-9F3F-9C9F39FB39A8}"/>
    <dgm:cxn modelId="{34F86FBD-D2D8-4961-93EA-930A81DD433A}" type="presParOf" srcId="{69AA88D9-5EC6-4A9B-B5DF-327AB80921A0}" destId="{B28C56E1-F5E3-405E-9C1F-955FD8251290}" srcOrd="0" destOrd="0" presId="urn:microsoft.com/office/officeart/2011/layout/RadialPictureList"/>
    <dgm:cxn modelId="{BCE36DFB-980B-4719-9B4F-90EC0CC48CD6}" type="presParOf" srcId="{69AA88D9-5EC6-4A9B-B5DF-327AB80921A0}" destId="{1F68A751-93A3-4193-9059-C6A6C735BF0A}" srcOrd="1" destOrd="0" presId="urn:microsoft.com/office/officeart/2011/layout/RadialPictureList"/>
    <dgm:cxn modelId="{BE53AC82-36DA-46DD-890F-50711A44216C}" type="presParOf" srcId="{69AA88D9-5EC6-4A9B-B5DF-327AB80921A0}" destId="{B30A7A8B-ADC3-4318-B99A-C1D0FFA79F59}" srcOrd="2" destOrd="0" presId="urn:microsoft.com/office/officeart/2011/layout/RadialPictureList"/>
    <dgm:cxn modelId="{E08CF74E-2B82-4431-86AE-C74CD6F5770A}" type="presParOf" srcId="{69AA88D9-5EC6-4A9B-B5DF-327AB80921A0}" destId="{66D6C7A5-617C-4716-80C5-90018AC44825}" srcOrd="3" destOrd="0" presId="urn:microsoft.com/office/officeart/2011/layout/RadialPictureList"/>
    <dgm:cxn modelId="{9D2441CE-6361-4EC3-A6DC-88DDB0563F2E}" type="presParOf" srcId="{69AA88D9-5EC6-4A9B-B5DF-327AB80921A0}" destId="{DE63A894-E935-4820-A024-70E024D9C0C2}" srcOrd="4" destOrd="0" presId="urn:microsoft.com/office/officeart/2011/layout/RadialPictureList"/>
    <dgm:cxn modelId="{A7B2B108-C89B-4EF0-8857-025E8228110B}" type="presParOf" srcId="{DE63A894-E935-4820-A024-70E024D9C0C2}" destId="{F90C4C17-7D95-4B56-983E-CFC3DE9D0A16}" srcOrd="0" destOrd="0" presId="urn:microsoft.com/office/officeart/2011/layout/RadialPictureList"/>
    <dgm:cxn modelId="{CB25DACF-E5EA-4718-BC6F-D84F0B801924}" type="presParOf" srcId="{69AA88D9-5EC6-4A9B-B5DF-327AB80921A0}" destId="{82FD8F14-3519-4EB5-97E5-6F833041B270}" srcOrd="5" destOrd="0" presId="urn:microsoft.com/office/officeart/2011/layout/RadialPictureList"/>
    <dgm:cxn modelId="{C53C6B86-EA78-4F6E-A1F9-F5B42C1E2A31}" type="presParOf" srcId="{69AA88D9-5EC6-4A9B-B5DF-327AB80921A0}" destId="{3CE48B5C-5D0C-48F9-BD42-FACD146F10FA}" srcOrd="6" destOrd="0" presId="urn:microsoft.com/office/officeart/2011/layout/RadialPictureList"/>
    <dgm:cxn modelId="{209FADE9-A505-4933-88CD-324B3D830C2B}" type="presParOf" srcId="{3CE48B5C-5D0C-48F9-BD42-FACD146F10FA}" destId="{04D3C34A-9DD5-4FB1-BE6A-AD386F823B4B}" srcOrd="0" destOrd="0" presId="urn:microsoft.com/office/officeart/2011/layout/RadialPictureList"/>
    <dgm:cxn modelId="{EBA38B48-1C76-4838-B9BD-89B54A357A6E}" type="presParOf" srcId="{69AA88D9-5EC6-4A9B-B5DF-327AB80921A0}" destId="{B89C06BA-7873-44AC-A99C-78BC40B6D351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F537255-081B-4853-BC3E-203FCD4B95AA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az-Cyrl-AZ"/>
        </a:p>
      </dgm:t>
    </dgm:pt>
    <dgm:pt modelId="{587E3923-DEBE-4C75-A456-7A4B8D9FACC9}">
      <dgm:prSet phldrT="[Text]"/>
      <dgm:spPr/>
      <dgm:t>
        <a:bodyPr/>
        <a:lstStyle/>
        <a:p>
          <a:r>
            <a:rPr lang="en-AE" dirty="0"/>
            <a:t>motor</a:t>
          </a:r>
          <a:endParaRPr lang="az-Cyrl-AZ" dirty="0"/>
        </a:p>
      </dgm:t>
    </dgm:pt>
    <dgm:pt modelId="{98535383-A75C-4934-A439-BC1F6450FCC0}" type="parTrans" cxnId="{7E6C09F8-EC8B-43BC-AA69-CFE2D423583A}">
      <dgm:prSet/>
      <dgm:spPr/>
      <dgm:t>
        <a:bodyPr/>
        <a:lstStyle/>
        <a:p>
          <a:endParaRPr lang="az-Cyrl-AZ"/>
        </a:p>
      </dgm:t>
    </dgm:pt>
    <dgm:pt modelId="{669186D1-FF1E-4C4F-AF81-E83C36811F70}" type="sibTrans" cxnId="{7E6C09F8-EC8B-43BC-AA69-CFE2D423583A}">
      <dgm:prSet/>
      <dgm:spPr/>
      <dgm:t>
        <a:bodyPr/>
        <a:lstStyle/>
        <a:p>
          <a:endParaRPr lang="az-Cyrl-AZ"/>
        </a:p>
      </dgm:t>
    </dgm:pt>
    <dgm:pt modelId="{DC1FC6D2-7C33-4A9E-BFD0-35C7DC69A7EA}">
      <dgm:prSet phldrT="[Text]"/>
      <dgm:spPr/>
      <dgm:t>
        <a:bodyPr/>
        <a:lstStyle/>
        <a:p>
          <a:r>
            <a:rPr lang="en-US" dirty="0"/>
            <a:t>S</a:t>
          </a:r>
          <a:r>
            <a:rPr lang="en-AE" dirty="0" err="1"/>
            <a:t>ervo</a:t>
          </a:r>
          <a:r>
            <a:rPr lang="en-AE" dirty="0"/>
            <a:t> motor</a:t>
          </a:r>
          <a:endParaRPr lang="az-Cyrl-AZ" dirty="0"/>
        </a:p>
      </dgm:t>
    </dgm:pt>
    <dgm:pt modelId="{210F4D91-E354-4B87-B21F-D3864B667013}" type="parTrans" cxnId="{6A4F2A18-51CC-46E3-BD4F-D0DF172CA66B}">
      <dgm:prSet/>
      <dgm:spPr/>
      <dgm:t>
        <a:bodyPr/>
        <a:lstStyle/>
        <a:p>
          <a:endParaRPr lang="az-Cyrl-AZ"/>
        </a:p>
      </dgm:t>
    </dgm:pt>
    <dgm:pt modelId="{ADC187D1-E3E3-4EF3-9D7D-5E9289BC9F82}" type="sibTrans" cxnId="{6A4F2A18-51CC-46E3-BD4F-D0DF172CA66B}">
      <dgm:prSet/>
      <dgm:spPr/>
      <dgm:t>
        <a:bodyPr/>
        <a:lstStyle/>
        <a:p>
          <a:endParaRPr lang="az-Cyrl-AZ"/>
        </a:p>
      </dgm:t>
    </dgm:pt>
    <dgm:pt modelId="{BD026C11-9559-4C82-B80A-E1963F4F2F39}">
      <dgm:prSet phldrT="[Text]"/>
      <dgm:spPr/>
      <dgm:t>
        <a:bodyPr/>
        <a:lstStyle/>
        <a:p>
          <a:r>
            <a:rPr lang="en-AE" dirty="0"/>
            <a:t>position</a:t>
          </a:r>
          <a:endParaRPr lang="az-Cyrl-AZ" dirty="0"/>
        </a:p>
      </dgm:t>
    </dgm:pt>
    <dgm:pt modelId="{89FC8072-FB1F-44F7-AB39-C4115E5DE3DF}" type="parTrans" cxnId="{6A2C5546-25F7-4970-895A-86B1B994749D}">
      <dgm:prSet/>
      <dgm:spPr/>
      <dgm:t>
        <a:bodyPr/>
        <a:lstStyle/>
        <a:p>
          <a:endParaRPr lang="az-Cyrl-AZ"/>
        </a:p>
      </dgm:t>
    </dgm:pt>
    <dgm:pt modelId="{88810DC5-4E3C-4949-9AE2-00C8ED035022}" type="sibTrans" cxnId="{6A2C5546-25F7-4970-895A-86B1B994749D}">
      <dgm:prSet/>
      <dgm:spPr/>
      <dgm:t>
        <a:bodyPr/>
        <a:lstStyle/>
        <a:p>
          <a:endParaRPr lang="az-Cyrl-AZ"/>
        </a:p>
      </dgm:t>
    </dgm:pt>
    <dgm:pt modelId="{BF6CDEFD-5282-44CB-984E-5991B6F990C8}">
      <dgm:prSet phldrT="[Text]"/>
      <dgm:spPr/>
      <dgm:t>
        <a:bodyPr/>
        <a:lstStyle/>
        <a:p>
          <a:r>
            <a:rPr lang="en-AE" dirty="0" err="1"/>
            <a:t>tourqe</a:t>
          </a:r>
          <a:endParaRPr lang="az-Cyrl-AZ" dirty="0"/>
        </a:p>
      </dgm:t>
    </dgm:pt>
    <dgm:pt modelId="{6166D7DF-B175-46C8-AC31-C738631F7D1C}" type="parTrans" cxnId="{62BBE313-2DCF-45EE-8C9C-8B251C4404C6}">
      <dgm:prSet/>
      <dgm:spPr/>
      <dgm:t>
        <a:bodyPr/>
        <a:lstStyle/>
        <a:p>
          <a:endParaRPr lang="az-Cyrl-AZ"/>
        </a:p>
      </dgm:t>
    </dgm:pt>
    <dgm:pt modelId="{04606664-4B33-4898-AA6B-D7215390D63F}" type="sibTrans" cxnId="{62BBE313-2DCF-45EE-8C9C-8B251C4404C6}">
      <dgm:prSet/>
      <dgm:spPr/>
      <dgm:t>
        <a:bodyPr/>
        <a:lstStyle/>
        <a:p>
          <a:endParaRPr lang="az-Cyrl-AZ"/>
        </a:p>
      </dgm:t>
    </dgm:pt>
    <dgm:pt modelId="{81252C6D-F462-4A86-9EB4-B087378312FD}">
      <dgm:prSet phldrT="[Text]"/>
      <dgm:spPr/>
      <dgm:t>
        <a:bodyPr/>
        <a:lstStyle/>
        <a:p>
          <a:r>
            <a:rPr lang="en-US" dirty="0"/>
            <a:t>S</a:t>
          </a:r>
          <a:r>
            <a:rPr lang="en-AE" dirty="0" err="1"/>
            <a:t>tepper</a:t>
          </a:r>
          <a:r>
            <a:rPr lang="en-AE" dirty="0"/>
            <a:t> motor</a:t>
          </a:r>
          <a:endParaRPr lang="az-Cyrl-AZ" dirty="0"/>
        </a:p>
      </dgm:t>
    </dgm:pt>
    <dgm:pt modelId="{62D8CCA1-79E5-4701-84E8-2813AD8ACE0D}" type="parTrans" cxnId="{A557F31C-210D-4128-A3F0-9E6388414F48}">
      <dgm:prSet/>
      <dgm:spPr/>
      <dgm:t>
        <a:bodyPr/>
        <a:lstStyle/>
        <a:p>
          <a:endParaRPr lang="az-Cyrl-AZ"/>
        </a:p>
      </dgm:t>
    </dgm:pt>
    <dgm:pt modelId="{295E8CD1-53A7-4508-B444-5E0A112C1C51}" type="sibTrans" cxnId="{A557F31C-210D-4128-A3F0-9E6388414F48}">
      <dgm:prSet/>
      <dgm:spPr/>
      <dgm:t>
        <a:bodyPr/>
        <a:lstStyle/>
        <a:p>
          <a:endParaRPr lang="az-Cyrl-AZ"/>
        </a:p>
      </dgm:t>
    </dgm:pt>
    <dgm:pt modelId="{9747B26F-2EFA-4847-BDFA-A557B11B06A1}">
      <dgm:prSet phldrT="[Text]"/>
      <dgm:spPr/>
      <dgm:t>
        <a:bodyPr/>
        <a:lstStyle/>
        <a:p>
          <a:r>
            <a:rPr lang="en-AE" dirty="0"/>
            <a:t>position</a:t>
          </a:r>
          <a:endParaRPr lang="az-Cyrl-AZ" dirty="0"/>
        </a:p>
      </dgm:t>
    </dgm:pt>
    <dgm:pt modelId="{057B7D72-7BBE-4043-8E82-F0ECB9C63B5B}" type="parTrans" cxnId="{A1A60F53-5892-45A5-B077-3950E772B093}">
      <dgm:prSet/>
      <dgm:spPr/>
      <dgm:t>
        <a:bodyPr/>
        <a:lstStyle/>
        <a:p>
          <a:endParaRPr lang="az-Cyrl-AZ"/>
        </a:p>
      </dgm:t>
    </dgm:pt>
    <dgm:pt modelId="{9701044C-E6BA-46D4-A8F5-D4BBC8078575}" type="sibTrans" cxnId="{A1A60F53-5892-45A5-B077-3950E772B093}">
      <dgm:prSet/>
      <dgm:spPr/>
      <dgm:t>
        <a:bodyPr/>
        <a:lstStyle/>
        <a:p>
          <a:endParaRPr lang="az-Cyrl-AZ"/>
        </a:p>
      </dgm:t>
    </dgm:pt>
    <dgm:pt modelId="{69F36F72-0B8A-4E2B-86C6-38FC05ED815E}" type="pres">
      <dgm:prSet presAssocID="{1F537255-081B-4853-BC3E-203FCD4B95A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C33BBA4-DEF7-4A7A-85FE-9706F36B1C81}" type="pres">
      <dgm:prSet presAssocID="{587E3923-DEBE-4C75-A456-7A4B8D9FACC9}" presName="hierRoot1" presStyleCnt="0"/>
      <dgm:spPr/>
    </dgm:pt>
    <dgm:pt modelId="{87C8A6DB-DC48-443B-B7FA-6E9FEBA065F3}" type="pres">
      <dgm:prSet presAssocID="{587E3923-DEBE-4C75-A456-7A4B8D9FACC9}" presName="composite" presStyleCnt="0"/>
      <dgm:spPr/>
    </dgm:pt>
    <dgm:pt modelId="{3B38DBA0-F565-471B-8D91-FBA23A2FE2A4}" type="pres">
      <dgm:prSet presAssocID="{587E3923-DEBE-4C75-A456-7A4B8D9FACC9}" presName="background" presStyleLbl="node0" presStyleIdx="0" presStyleCnt="1"/>
      <dgm:spPr/>
    </dgm:pt>
    <dgm:pt modelId="{DE2D3EA5-CB4C-4863-B683-2D7D5053C658}" type="pres">
      <dgm:prSet presAssocID="{587E3923-DEBE-4C75-A456-7A4B8D9FACC9}" presName="text" presStyleLbl="fgAcc0" presStyleIdx="0" presStyleCnt="1">
        <dgm:presLayoutVars>
          <dgm:chPref val="3"/>
        </dgm:presLayoutVars>
      </dgm:prSet>
      <dgm:spPr/>
    </dgm:pt>
    <dgm:pt modelId="{48155281-767D-4E62-8616-90FE99D15031}" type="pres">
      <dgm:prSet presAssocID="{587E3923-DEBE-4C75-A456-7A4B8D9FACC9}" presName="hierChild2" presStyleCnt="0"/>
      <dgm:spPr/>
    </dgm:pt>
    <dgm:pt modelId="{5511C524-0B9D-43C6-89DB-88B5BF68E9BB}" type="pres">
      <dgm:prSet presAssocID="{210F4D91-E354-4B87-B21F-D3864B667013}" presName="Name10" presStyleLbl="parChTrans1D2" presStyleIdx="0" presStyleCnt="2"/>
      <dgm:spPr/>
    </dgm:pt>
    <dgm:pt modelId="{82BBFA70-816B-4305-A2DF-37E3B5708FBD}" type="pres">
      <dgm:prSet presAssocID="{DC1FC6D2-7C33-4A9E-BFD0-35C7DC69A7EA}" presName="hierRoot2" presStyleCnt="0"/>
      <dgm:spPr/>
    </dgm:pt>
    <dgm:pt modelId="{925DEE2B-1C0C-4BC9-AE8A-0763EAE332D5}" type="pres">
      <dgm:prSet presAssocID="{DC1FC6D2-7C33-4A9E-BFD0-35C7DC69A7EA}" presName="composite2" presStyleCnt="0"/>
      <dgm:spPr/>
    </dgm:pt>
    <dgm:pt modelId="{DB7B7A6D-81CE-4134-9B5E-2885B26E0202}" type="pres">
      <dgm:prSet presAssocID="{DC1FC6D2-7C33-4A9E-BFD0-35C7DC69A7EA}" presName="background2" presStyleLbl="node2" presStyleIdx="0" presStyleCnt="2"/>
      <dgm:spPr/>
    </dgm:pt>
    <dgm:pt modelId="{C16DB38D-F9DC-4231-AA68-0C472D2F2116}" type="pres">
      <dgm:prSet presAssocID="{DC1FC6D2-7C33-4A9E-BFD0-35C7DC69A7EA}" presName="text2" presStyleLbl="fgAcc2" presStyleIdx="0" presStyleCnt="2">
        <dgm:presLayoutVars>
          <dgm:chPref val="3"/>
        </dgm:presLayoutVars>
      </dgm:prSet>
      <dgm:spPr/>
    </dgm:pt>
    <dgm:pt modelId="{BD2F3459-DA39-4765-9D6C-4E4A083FDB26}" type="pres">
      <dgm:prSet presAssocID="{DC1FC6D2-7C33-4A9E-BFD0-35C7DC69A7EA}" presName="hierChild3" presStyleCnt="0"/>
      <dgm:spPr/>
    </dgm:pt>
    <dgm:pt modelId="{6C53C61E-B8E0-4D23-9514-05164DB2C18F}" type="pres">
      <dgm:prSet presAssocID="{89FC8072-FB1F-44F7-AB39-C4115E5DE3DF}" presName="Name17" presStyleLbl="parChTrans1D3" presStyleIdx="0" presStyleCnt="3"/>
      <dgm:spPr/>
    </dgm:pt>
    <dgm:pt modelId="{D667985C-16EB-48D5-AE77-9D2367E5445C}" type="pres">
      <dgm:prSet presAssocID="{BD026C11-9559-4C82-B80A-E1963F4F2F39}" presName="hierRoot3" presStyleCnt="0"/>
      <dgm:spPr/>
    </dgm:pt>
    <dgm:pt modelId="{BB89A447-DCAF-4649-97DC-8A469E58A57C}" type="pres">
      <dgm:prSet presAssocID="{BD026C11-9559-4C82-B80A-E1963F4F2F39}" presName="composite3" presStyleCnt="0"/>
      <dgm:spPr/>
    </dgm:pt>
    <dgm:pt modelId="{5A25C6BF-635E-4B5D-AA64-B4CA30AEA03F}" type="pres">
      <dgm:prSet presAssocID="{BD026C11-9559-4C82-B80A-E1963F4F2F39}" presName="background3" presStyleLbl="node3" presStyleIdx="0" presStyleCnt="3"/>
      <dgm:spPr/>
    </dgm:pt>
    <dgm:pt modelId="{4C624ED0-E74C-4438-B085-EE7592055E97}" type="pres">
      <dgm:prSet presAssocID="{BD026C11-9559-4C82-B80A-E1963F4F2F39}" presName="text3" presStyleLbl="fgAcc3" presStyleIdx="0" presStyleCnt="3">
        <dgm:presLayoutVars>
          <dgm:chPref val="3"/>
        </dgm:presLayoutVars>
      </dgm:prSet>
      <dgm:spPr/>
    </dgm:pt>
    <dgm:pt modelId="{7278334A-F352-4D4E-9704-57794B5964BF}" type="pres">
      <dgm:prSet presAssocID="{BD026C11-9559-4C82-B80A-E1963F4F2F39}" presName="hierChild4" presStyleCnt="0"/>
      <dgm:spPr/>
    </dgm:pt>
    <dgm:pt modelId="{5996591C-A0FF-47F2-8074-654D77EE9ED2}" type="pres">
      <dgm:prSet presAssocID="{6166D7DF-B175-46C8-AC31-C738631F7D1C}" presName="Name17" presStyleLbl="parChTrans1D3" presStyleIdx="1" presStyleCnt="3"/>
      <dgm:spPr/>
    </dgm:pt>
    <dgm:pt modelId="{88CCEBC3-0C54-47AE-AAE8-D6DBF9F61ABE}" type="pres">
      <dgm:prSet presAssocID="{BF6CDEFD-5282-44CB-984E-5991B6F990C8}" presName="hierRoot3" presStyleCnt="0"/>
      <dgm:spPr/>
    </dgm:pt>
    <dgm:pt modelId="{C7AC375B-0180-476A-9266-9159BC4FEBF0}" type="pres">
      <dgm:prSet presAssocID="{BF6CDEFD-5282-44CB-984E-5991B6F990C8}" presName="composite3" presStyleCnt="0"/>
      <dgm:spPr/>
    </dgm:pt>
    <dgm:pt modelId="{6F3ECEBC-9CA8-4ECC-8412-2E43B8BF4EF9}" type="pres">
      <dgm:prSet presAssocID="{BF6CDEFD-5282-44CB-984E-5991B6F990C8}" presName="background3" presStyleLbl="node3" presStyleIdx="1" presStyleCnt="3"/>
      <dgm:spPr/>
    </dgm:pt>
    <dgm:pt modelId="{4B411482-FA36-4BC9-A5FF-05CD0BEF4317}" type="pres">
      <dgm:prSet presAssocID="{BF6CDEFD-5282-44CB-984E-5991B6F990C8}" presName="text3" presStyleLbl="fgAcc3" presStyleIdx="1" presStyleCnt="3">
        <dgm:presLayoutVars>
          <dgm:chPref val="3"/>
        </dgm:presLayoutVars>
      </dgm:prSet>
      <dgm:spPr/>
    </dgm:pt>
    <dgm:pt modelId="{76ADEDD3-4D91-481C-A688-26B12A8DEFF8}" type="pres">
      <dgm:prSet presAssocID="{BF6CDEFD-5282-44CB-984E-5991B6F990C8}" presName="hierChild4" presStyleCnt="0"/>
      <dgm:spPr/>
    </dgm:pt>
    <dgm:pt modelId="{942DEA33-9C20-4309-8A89-1BCC12738F6B}" type="pres">
      <dgm:prSet presAssocID="{62D8CCA1-79E5-4701-84E8-2813AD8ACE0D}" presName="Name10" presStyleLbl="parChTrans1D2" presStyleIdx="1" presStyleCnt="2"/>
      <dgm:spPr/>
    </dgm:pt>
    <dgm:pt modelId="{932DA05C-BB8A-4BB0-90D4-6934A2DBAD6B}" type="pres">
      <dgm:prSet presAssocID="{81252C6D-F462-4A86-9EB4-B087378312FD}" presName="hierRoot2" presStyleCnt="0"/>
      <dgm:spPr/>
    </dgm:pt>
    <dgm:pt modelId="{C051D4E9-1D1F-4E0A-9169-0CCC9384F671}" type="pres">
      <dgm:prSet presAssocID="{81252C6D-F462-4A86-9EB4-B087378312FD}" presName="composite2" presStyleCnt="0"/>
      <dgm:spPr/>
    </dgm:pt>
    <dgm:pt modelId="{C45B8F48-8720-41A8-8312-F0A42CF01D77}" type="pres">
      <dgm:prSet presAssocID="{81252C6D-F462-4A86-9EB4-B087378312FD}" presName="background2" presStyleLbl="node2" presStyleIdx="1" presStyleCnt="2"/>
      <dgm:spPr/>
    </dgm:pt>
    <dgm:pt modelId="{C7655332-CCD5-4C56-B8BA-2AEB0DF1E5F1}" type="pres">
      <dgm:prSet presAssocID="{81252C6D-F462-4A86-9EB4-B087378312FD}" presName="text2" presStyleLbl="fgAcc2" presStyleIdx="1" presStyleCnt="2">
        <dgm:presLayoutVars>
          <dgm:chPref val="3"/>
        </dgm:presLayoutVars>
      </dgm:prSet>
      <dgm:spPr/>
    </dgm:pt>
    <dgm:pt modelId="{03C40534-B35B-4AF3-AC21-C5DA2E1F0A08}" type="pres">
      <dgm:prSet presAssocID="{81252C6D-F462-4A86-9EB4-B087378312FD}" presName="hierChild3" presStyleCnt="0"/>
      <dgm:spPr/>
    </dgm:pt>
    <dgm:pt modelId="{8D95CBC4-9EE9-4C7F-BD81-DC8C99AE4C84}" type="pres">
      <dgm:prSet presAssocID="{057B7D72-7BBE-4043-8E82-F0ECB9C63B5B}" presName="Name17" presStyleLbl="parChTrans1D3" presStyleIdx="2" presStyleCnt="3"/>
      <dgm:spPr/>
    </dgm:pt>
    <dgm:pt modelId="{00EB0E80-14F5-479C-A582-CDD7019A97E7}" type="pres">
      <dgm:prSet presAssocID="{9747B26F-2EFA-4847-BDFA-A557B11B06A1}" presName="hierRoot3" presStyleCnt="0"/>
      <dgm:spPr/>
    </dgm:pt>
    <dgm:pt modelId="{F6AF2684-F588-4586-9C76-2D6F8F239BF6}" type="pres">
      <dgm:prSet presAssocID="{9747B26F-2EFA-4847-BDFA-A557B11B06A1}" presName="composite3" presStyleCnt="0"/>
      <dgm:spPr/>
    </dgm:pt>
    <dgm:pt modelId="{F7CCEA22-DDDD-498D-BC9A-42FF2ADC7071}" type="pres">
      <dgm:prSet presAssocID="{9747B26F-2EFA-4847-BDFA-A557B11B06A1}" presName="background3" presStyleLbl="node3" presStyleIdx="2" presStyleCnt="3"/>
      <dgm:spPr/>
    </dgm:pt>
    <dgm:pt modelId="{F6504EE6-ECA8-4266-9EB7-7647FF3F4122}" type="pres">
      <dgm:prSet presAssocID="{9747B26F-2EFA-4847-BDFA-A557B11B06A1}" presName="text3" presStyleLbl="fgAcc3" presStyleIdx="2" presStyleCnt="3">
        <dgm:presLayoutVars>
          <dgm:chPref val="3"/>
        </dgm:presLayoutVars>
      </dgm:prSet>
      <dgm:spPr/>
    </dgm:pt>
    <dgm:pt modelId="{351E8CE5-7D58-415F-AB6C-7100A6D83224}" type="pres">
      <dgm:prSet presAssocID="{9747B26F-2EFA-4847-BDFA-A557B11B06A1}" presName="hierChild4" presStyleCnt="0"/>
      <dgm:spPr/>
    </dgm:pt>
  </dgm:ptLst>
  <dgm:cxnLst>
    <dgm:cxn modelId="{7275A80C-0D6D-4948-A435-50CA8C913FA7}" type="presOf" srcId="{587E3923-DEBE-4C75-A456-7A4B8D9FACC9}" destId="{DE2D3EA5-CB4C-4863-B683-2D7D5053C658}" srcOrd="0" destOrd="0" presId="urn:microsoft.com/office/officeart/2005/8/layout/hierarchy1"/>
    <dgm:cxn modelId="{62BBE313-2DCF-45EE-8C9C-8B251C4404C6}" srcId="{DC1FC6D2-7C33-4A9E-BFD0-35C7DC69A7EA}" destId="{BF6CDEFD-5282-44CB-984E-5991B6F990C8}" srcOrd="1" destOrd="0" parTransId="{6166D7DF-B175-46C8-AC31-C738631F7D1C}" sibTransId="{04606664-4B33-4898-AA6B-D7215390D63F}"/>
    <dgm:cxn modelId="{6A4F2A18-51CC-46E3-BD4F-D0DF172CA66B}" srcId="{587E3923-DEBE-4C75-A456-7A4B8D9FACC9}" destId="{DC1FC6D2-7C33-4A9E-BFD0-35C7DC69A7EA}" srcOrd="0" destOrd="0" parTransId="{210F4D91-E354-4B87-B21F-D3864B667013}" sibTransId="{ADC187D1-E3E3-4EF3-9D7D-5E9289BC9F82}"/>
    <dgm:cxn modelId="{A557F31C-210D-4128-A3F0-9E6388414F48}" srcId="{587E3923-DEBE-4C75-A456-7A4B8D9FACC9}" destId="{81252C6D-F462-4A86-9EB4-B087378312FD}" srcOrd="1" destOrd="0" parTransId="{62D8CCA1-79E5-4701-84E8-2813AD8ACE0D}" sibTransId="{295E8CD1-53A7-4508-B444-5E0A112C1C51}"/>
    <dgm:cxn modelId="{E40D8220-9713-48C6-B52D-D053D2346AA7}" type="presOf" srcId="{89FC8072-FB1F-44F7-AB39-C4115E5DE3DF}" destId="{6C53C61E-B8E0-4D23-9514-05164DB2C18F}" srcOrd="0" destOrd="0" presId="urn:microsoft.com/office/officeart/2005/8/layout/hierarchy1"/>
    <dgm:cxn modelId="{2705B523-F51A-4E08-A52D-229849651576}" type="presOf" srcId="{057B7D72-7BBE-4043-8E82-F0ECB9C63B5B}" destId="{8D95CBC4-9EE9-4C7F-BD81-DC8C99AE4C84}" srcOrd="0" destOrd="0" presId="urn:microsoft.com/office/officeart/2005/8/layout/hierarchy1"/>
    <dgm:cxn modelId="{FE76E831-3BBF-4191-A58F-C459EC81D0EA}" type="presOf" srcId="{210F4D91-E354-4B87-B21F-D3864B667013}" destId="{5511C524-0B9D-43C6-89DB-88B5BF68E9BB}" srcOrd="0" destOrd="0" presId="urn:microsoft.com/office/officeart/2005/8/layout/hierarchy1"/>
    <dgm:cxn modelId="{0050D53B-1B5F-4B29-8429-ED5B75715131}" type="presOf" srcId="{62D8CCA1-79E5-4701-84E8-2813AD8ACE0D}" destId="{942DEA33-9C20-4309-8A89-1BCC12738F6B}" srcOrd="0" destOrd="0" presId="urn:microsoft.com/office/officeart/2005/8/layout/hierarchy1"/>
    <dgm:cxn modelId="{A9574445-B5D6-401D-AA69-5A340538E6C9}" type="presOf" srcId="{1F537255-081B-4853-BC3E-203FCD4B95AA}" destId="{69F36F72-0B8A-4E2B-86C6-38FC05ED815E}" srcOrd="0" destOrd="0" presId="urn:microsoft.com/office/officeart/2005/8/layout/hierarchy1"/>
    <dgm:cxn modelId="{6A2C5546-25F7-4970-895A-86B1B994749D}" srcId="{DC1FC6D2-7C33-4A9E-BFD0-35C7DC69A7EA}" destId="{BD026C11-9559-4C82-B80A-E1963F4F2F39}" srcOrd="0" destOrd="0" parTransId="{89FC8072-FB1F-44F7-AB39-C4115E5DE3DF}" sibTransId="{88810DC5-4E3C-4949-9AE2-00C8ED035022}"/>
    <dgm:cxn modelId="{A1A60F53-5892-45A5-B077-3950E772B093}" srcId="{81252C6D-F462-4A86-9EB4-B087378312FD}" destId="{9747B26F-2EFA-4847-BDFA-A557B11B06A1}" srcOrd="0" destOrd="0" parTransId="{057B7D72-7BBE-4043-8E82-F0ECB9C63B5B}" sibTransId="{9701044C-E6BA-46D4-A8F5-D4BBC8078575}"/>
    <dgm:cxn modelId="{A4A9668D-3D4D-4279-BF71-72A5484CF7E1}" type="presOf" srcId="{6166D7DF-B175-46C8-AC31-C738631F7D1C}" destId="{5996591C-A0FF-47F2-8074-654D77EE9ED2}" srcOrd="0" destOrd="0" presId="urn:microsoft.com/office/officeart/2005/8/layout/hierarchy1"/>
    <dgm:cxn modelId="{AD343498-69BA-4751-ABD3-204EE8160D14}" type="presOf" srcId="{BD026C11-9559-4C82-B80A-E1963F4F2F39}" destId="{4C624ED0-E74C-4438-B085-EE7592055E97}" srcOrd="0" destOrd="0" presId="urn:microsoft.com/office/officeart/2005/8/layout/hierarchy1"/>
    <dgm:cxn modelId="{39BE5BBE-DF3D-41C2-91AE-B5FF32ED274F}" type="presOf" srcId="{BF6CDEFD-5282-44CB-984E-5991B6F990C8}" destId="{4B411482-FA36-4BC9-A5FF-05CD0BEF4317}" srcOrd="0" destOrd="0" presId="urn:microsoft.com/office/officeart/2005/8/layout/hierarchy1"/>
    <dgm:cxn modelId="{BEA063C1-59E3-4EFC-BC50-6B5EB273C855}" type="presOf" srcId="{81252C6D-F462-4A86-9EB4-B087378312FD}" destId="{C7655332-CCD5-4C56-B8BA-2AEB0DF1E5F1}" srcOrd="0" destOrd="0" presId="urn:microsoft.com/office/officeart/2005/8/layout/hierarchy1"/>
    <dgm:cxn modelId="{6350CBD3-3805-4F8B-BFBE-0D66F8C2132C}" type="presOf" srcId="{9747B26F-2EFA-4847-BDFA-A557B11B06A1}" destId="{F6504EE6-ECA8-4266-9EB7-7647FF3F4122}" srcOrd="0" destOrd="0" presId="urn:microsoft.com/office/officeart/2005/8/layout/hierarchy1"/>
    <dgm:cxn modelId="{67CA44F3-58F9-45B9-B641-C04695438889}" type="presOf" srcId="{DC1FC6D2-7C33-4A9E-BFD0-35C7DC69A7EA}" destId="{C16DB38D-F9DC-4231-AA68-0C472D2F2116}" srcOrd="0" destOrd="0" presId="urn:microsoft.com/office/officeart/2005/8/layout/hierarchy1"/>
    <dgm:cxn modelId="{7E6C09F8-EC8B-43BC-AA69-CFE2D423583A}" srcId="{1F537255-081B-4853-BC3E-203FCD4B95AA}" destId="{587E3923-DEBE-4C75-A456-7A4B8D9FACC9}" srcOrd="0" destOrd="0" parTransId="{98535383-A75C-4934-A439-BC1F6450FCC0}" sibTransId="{669186D1-FF1E-4C4F-AF81-E83C36811F70}"/>
    <dgm:cxn modelId="{90B38580-2BA9-4E97-B2DB-9FE4653519DE}" type="presParOf" srcId="{69F36F72-0B8A-4E2B-86C6-38FC05ED815E}" destId="{6C33BBA4-DEF7-4A7A-85FE-9706F36B1C81}" srcOrd="0" destOrd="0" presId="urn:microsoft.com/office/officeart/2005/8/layout/hierarchy1"/>
    <dgm:cxn modelId="{2838E66F-2DE3-44C9-9BD2-AC6B129A74A9}" type="presParOf" srcId="{6C33BBA4-DEF7-4A7A-85FE-9706F36B1C81}" destId="{87C8A6DB-DC48-443B-B7FA-6E9FEBA065F3}" srcOrd="0" destOrd="0" presId="urn:microsoft.com/office/officeart/2005/8/layout/hierarchy1"/>
    <dgm:cxn modelId="{93FDF799-DAB8-46C4-A989-4BE87A33D07A}" type="presParOf" srcId="{87C8A6DB-DC48-443B-B7FA-6E9FEBA065F3}" destId="{3B38DBA0-F565-471B-8D91-FBA23A2FE2A4}" srcOrd="0" destOrd="0" presId="urn:microsoft.com/office/officeart/2005/8/layout/hierarchy1"/>
    <dgm:cxn modelId="{44450939-E9CF-4931-AF26-588C267739F1}" type="presParOf" srcId="{87C8A6DB-DC48-443B-B7FA-6E9FEBA065F3}" destId="{DE2D3EA5-CB4C-4863-B683-2D7D5053C658}" srcOrd="1" destOrd="0" presId="urn:microsoft.com/office/officeart/2005/8/layout/hierarchy1"/>
    <dgm:cxn modelId="{C17F5C56-5108-4D53-8C4B-A86793348942}" type="presParOf" srcId="{6C33BBA4-DEF7-4A7A-85FE-9706F36B1C81}" destId="{48155281-767D-4E62-8616-90FE99D15031}" srcOrd="1" destOrd="0" presId="urn:microsoft.com/office/officeart/2005/8/layout/hierarchy1"/>
    <dgm:cxn modelId="{2F754177-3A5D-4B6F-9D23-46C87F73A4AC}" type="presParOf" srcId="{48155281-767D-4E62-8616-90FE99D15031}" destId="{5511C524-0B9D-43C6-89DB-88B5BF68E9BB}" srcOrd="0" destOrd="0" presId="urn:microsoft.com/office/officeart/2005/8/layout/hierarchy1"/>
    <dgm:cxn modelId="{4FE1D4F4-5D92-4849-A523-CF9F47B4E0F4}" type="presParOf" srcId="{48155281-767D-4E62-8616-90FE99D15031}" destId="{82BBFA70-816B-4305-A2DF-37E3B5708FBD}" srcOrd="1" destOrd="0" presId="urn:microsoft.com/office/officeart/2005/8/layout/hierarchy1"/>
    <dgm:cxn modelId="{6A484912-4477-476E-B2C5-A29C95173B2A}" type="presParOf" srcId="{82BBFA70-816B-4305-A2DF-37E3B5708FBD}" destId="{925DEE2B-1C0C-4BC9-AE8A-0763EAE332D5}" srcOrd="0" destOrd="0" presId="urn:microsoft.com/office/officeart/2005/8/layout/hierarchy1"/>
    <dgm:cxn modelId="{1D65F478-B0D8-4CF2-BE06-591E465179D5}" type="presParOf" srcId="{925DEE2B-1C0C-4BC9-AE8A-0763EAE332D5}" destId="{DB7B7A6D-81CE-4134-9B5E-2885B26E0202}" srcOrd="0" destOrd="0" presId="urn:microsoft.com/office/officeart/2005/8/layout/hierarchy1"/>
    <dgm:cxn modelId="{40B1C262-0223-40F3-901A-8E26FC2A986C}" type="presParOf" srcId="{925DEE2B-1C0C-4BC9-AE8A-0763EAE332D5}" destId="{C16DB38D-F9DC-4231-AA68-0C472D2F2116}" srcOrd="1" destOrd="0" presId="urn:microsoft.com/office/officeart/2005/8/layout/hierarchy1"/>
    <dgm:cxn modelId="{A93A531B-ECA9-4E2F-9EA9-A9FECE7DB52E}" type="presParOf" srcId="{82BBFA70-816B-4305-A2DF-37E3B5708FBD}" destId="{BD2F3459-DA39-4765-9D6C-4E4A083FDB26}" srcOrd="1" destOrd="0" presId="urn:microsoft.com/office/officeart/2005/8/layout/hierarchy1"/>
    <dgm:cxn modelId="{D8142D98-B2D3-43E1-BBB4-6906307B6723}" type="presParOf" srcId="{BD2F3459-DA39-4765-9D6C-4E4A083FDB26}" destId="{6C53C61E-B8E0-4D23-9514-05164DB2C18F}" srcOrd="0" destOrd="0" presId="urn:microsoft.com/office/officeart/2005/8/layout/hierarchy1"/>
    <dgm:cxn modelId="{75A1CFCC-C48B-45F5-89DA-DC00F8D41274}" type="presParOf" srcId="{BD2F3459-DA39-4765-9D6C-4E4A083FDB26}" destId="{D667985C-16EB-48D5-AE77-9D2367E5445C}" srcOrd="1" destOrd="0" presId="urn:microsoft.com/office/officeart/2005/8/layout/hierarchy1"/>
    <dgm:cxn modelId="{1ABF46CE-66B4-41CC-9F8F-44E51CD6C6D6}" type="presParOf" srcId="{D667985C-16EB-48D5-AE77-9D2367E5445C}" destId="{BB89A447-DCAF-4649-97DC-8A469E58A57C}" srcOrd="0" destOrd="0" presId="urn:microsoft.com/office/officeart/2005/8/layout/hierarchy1"/>
    <dgm:cxn modelId="{8B4ACA09-4F4F-43D6-A4B0-29C48E83A41A}" type="presParOf" srcId="{BB89A447-DCAF-4649-97DC-8A469E58A57C}" destId="{5A25C6BF-635E-4B5D-AA64-B4CA30AEA03F}" srcOrd="0" destOrd="0" presId="urn:microsoft.com/office/officeart/2005/8/layout/hierarchy1"/>
    <dgm:cxn modelId="{05DF42D6-3874-43B9-AF16-6CCC7C470BD5}" type="presParOf" srcId="{BB89A447-DCAF-4649-97DC-8A469E58A57C}" destId="{4C624ED0-E74C-4438-B085-EE7592055E97}" srcOrd="1" destOrd="0" presId="urn:microsoft.com/office/officeart/2005/8/layout/hierarchy1"/>
    <dgm:cxn modelId="{B9A3C5B1-2DE5-4251-BD59-A8487C959A8B}" type="presParOf" srcId="{D667985C-16EB-48D5-AE77-9D2367E5445C}" destId="{7278334A-F352-4D4E-9704-57794B5964BF}" srcOrd="1" destOrd="0" presId="urn:microsoft.com/office/officeart/2005/8/layout/hierarchy1"/>
    <dgm:cxn modelId="{2C179626-4373-4419-8A4E-43A62E72D951}" type="presParOf" srcId="{BD2F3459-DA39-4765-9D6C-4E4A083FDB26}" destId="{5996591C-A0FF-47F2-8074-654D77EE9ED2}" srcOrd="2" destOrd="0" presId="urn:microsoft.com/office/officeart/2005/8/layout/hierarchy1"/>
    <dgm:cxn modelId="{36AE8C3D-7C60-492E-A17D-8267EECE126A}" type="presParOf" srcId="{BD2F3459-DA39-4765-9D6C-4E4A083FDB26}" destId="{88CCEBC3-0C54-47AE-AAE8-D6DBF9F61ABE}" srcOrd="3" destOrd="0" presId="urn:microsoft.com/office/officeart/2005/8/layout/hierarchy1"/>
    <dgm:cxn modelId="{3AD81BDD-823B-4F43-9C91-D7ACEBFF0843}" type="presParOf" srcId="{88CCEBC3-0C54-47AE-AAE8-D6DBF9F61ABE}" destId="{C7AC375B-0180-476A-9266-9159BC4FEBF0}" srcOrd="0" destOrd="0" presId="urn:microsoft.com/office/officeart/2005/8/layout/hierarchy1"/>
    <dgm:cxn modelId="{BF240E5F-8675-453B-B5BE-49AB35D161D2}" type="presParOf" srcId="{C7AC375B-0180-476A-9266-9159BC4FEBF0}" destId="{6F3ECEBC-9CA8-4ECC-8412-2E43B8BF4EF9}" srcOrd="0" destOrd="0" presId="urn:microsoft.com/office/officeart/2005/8/layout/hierarchy1"/>
    <dgm:cxn modelId="{8F228F3B-E70D-468B-965D-6A2713E88170}" type="presParOf" srcId="{C7AC375B-0180-476A-9266-9159BC4FEBF0}" destId="{4B411482-FA36-4BC9-A5FF-05CD0BEF4317}" srcOrd="1" destOrd="0" presId="urn:microsoft.com/office/officeart/2005/8/layout/hierarchy1"/>
    <dgm:cxn modelId="{E34D199F-8E92-4294-B0B6-D111A038F1D0}" type="presParOf" srcId="{88CCEBC3-0C54-47AE-AAE8-D6DBF9F61ABE}" destId="{76ADEDD3-4D91-481C-A688-26B12A8DEFF8}" srcOrd="1" destOrd="0" presId="urn:microsoft.com/office/officeart/2005/8/layout/hierarchy1"/>
    <dgm:cxn modelId="{86358CDB-8C0A-4FE3-A4ED-7BEA117478E2}" type="presParOf" srcId="{48155281-767D-4E62-8616-90FE99D15031}" destId="{942DEA33-9C20-4309-8A89-1BCC12738F6B}" srcOrd="2" destOrd="0" presId="urn:microsoft.com/office/officeart/2005/8/layout/hierarchy1"/>
    <dgm:cxn modelId="{918DBC64-1327-4B8D-A2CF-DE562B6ADBB3}" type="presParOf" srcId="{48155281-767D-4E62-8616-90FE99D15031}" destId="{932DA05C-BB8A-4BB0-90D4-6934A2DBAD6B}" srcOrd="3" destOrd="0" presId="urn:microsoft.com/office/officeart/2005/8/layout/hierarchy1"/>
    <dgm:cxn modelId="{4E846101-9800-410B-A370-7499A4FE323C}" type="presParOf" srcId="{932DA05C-BB8A-4BB0-90D4-6934A2DBAD6B}" destId="{C051D4E9-1D1F-4E0A-9169-0CCC9384F671}" srcOrd="0" destOrd="0" presId="urn:microsoft.com/office/officeart/2005/8/layout/hierarchy1"/>
    <dgm:cxn modelId="{6117E35C-5780-4833-8DC7-4AA2C19267DC}" type="presParOf" srcId="{C051D4E9-1D1F-4E0A-9169-0CCC9384F671}" destId="{C45B8F48-8720-41A8-8312-F0A42CF01D77}" srcOrd="0" destOrd="0" presId="urn:microsoft.com/office/officeart/2005/8/layout/hierarchy1"/>
    <dgm:cxn modelId="{64D4CDC8-91BB-4373-A524-3F737966EE98}" type="presParOf" srcId="{C051D4E9-1D1F-4E0A-9169-0CCC9384F671}" destId="{C7655332-CCD5-4C56-B8BA-2AEB0DF1E5F1}" srcOrd="1" destOrd="0" presId="urn:microsoft.com/office/officeart/2005/8/layout/hierarchy1"/>
    <dgm:cxn modelId="{A78AD663-C3BA-4210-A9C3-FE3ADF9AAD24}" type="presParOf" srcId="{932DA05C-BB8A-4BB0-90D4-6934A2DBAD6B}" destId="{03C40534-B35B-4AF3-AC21-C5DA2E1F0A08}" srcOrd="1" destOrd="0" presId="urn:microsoft.com/office/officeart/2005/8/layout/hierarchy1"/>
    <dgm:cxn modelId="{CDB95F53-B058-4B63-A6CC-892BE2468138}" type="presParOf" srcId="{03C40534-B35B-4AF3-AC21-C5DA2E1F0A08}" destId="{8D95CBC4-9EE9-4C7F-BD81-DC8C99AE4C84}" srcOrd="0" destOrd="0" presId="urn:microsoft.com/office/officeart/2005/8/layout/hierarchy1"/>
    <dgm:cxn modelId="{8A4E3FF7-551F-4FFB-ADBC-1856681CAD18}" type="presParOf" srcId="{03C40534-B35B-4AF3-AC21-C5DA2E1F0A08}" destId="{00EB0E80-14F5-479C-A582-CDD7019A97E7}" srcOrd="1" destOrd="0" presId="urn:microsoft.com/office/officeart/2005/8/layout/hierarchy1"/>
    <dgm:cxn modelId="{D6A3BF72-B328-4B65-AB12-D43DA04A8C58}" type="presParOf" srcId="{00EB0E80-14F5-479C-A582-CDD7019A97E7}" destId="{F6AF2684-F588-4586-9C76-2D6F8F239BF6}" srcOrd="0" destOrd="0" presId="urn:microsoft.com/office/officeart/2005/8/layout/hierarchy1"/>
    <dgm:cxn modelId="{0421F136-943B-4F5E-BB24-6E400ED5314C}" type="presParOf" srcId="{F6AF2684-F588-4586-9C76-2D6F8F239BF6}" destId="{F7CCEA22-DDDD-498D-BC9A-42FF2ADC7071}" srcOrd="0" destOrd="0" presId="urn:microsoft.com/office/officeart/2005/8/layout/hierarchy1"/>
    <dgm:cxn modelId="{1C155322-1C4B-4098-9245-B9A99DF1AFCB}" type="presParOf" srcId="{F6AF2684-F588-4586-9C76-2D6F8F239BF6}" destId="{F6504EE6-ECA8-4266-9EB7-7647FF3F4122}" srcOrd="1" destOrd="0" presId="urn:microsoft.com/office/officeart/2005/8/layout/hierarchy1"/>
    <dgm:cxn modelId="{D35F3E32-468A-4D8E-975E-9D1C54FB84C2}" type="presParOf" srcId="{00EB0E80-14F5-479C-A582-CDD7019A97E7}" destId="{351E8CE5-7D58-415F-AB6C-7100A6D8322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F537255-081B-4853-BC3E-203FCD4B95AA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az-Cyrl-AZ"/>
        </a:p>
      </dgm:t>
    </dgm:pt>
    <dgm:pt modelId="{587E3923-DEBE-4C75-A456-7A4B8D9FACC9}">
      <dgm:prSet phldrT="[Text]"/>
      <dgm:spPr/>
      <dgm:t>
        <a:bodyPr/>
        <a:lstStyle/>
        <a:p>
          <a:r>
            <a:rPr lang="en-AE" dirty="0"/>
            <a:t>motor</a:t>
          </a:r>
          <a:endParaRPr lang="az-Cyrl-AZ" dirty="0"/>
        </a:p>
      </dgm:t>
    </dgm:pt>
    <dgm:pt modelId="{98535383-A75C-4934-A439-BC1F6450FCC0}" type="parTrans" cxnId="{7E6C09F8-EC8B-43BC-AA69-CFE2D423583A}">
      <dgm:prSet/>
      <dgm:spPr/>
      <dgm:t>
        <a:bodyPr/>
        <a:lstStyle/>
        <a:p>
          <a:endParaRPr lang="az-Cyrl-AZ"/>
        </a:p>
      </dgm:t>
    </dgm:pt>
    <dgm:pt modelId="{669186D1-FF1E-4C4F-AF81-E83C36811F70}" type="sibTrans" cxnId="{7E6C09F8-EC8B-43BC-AA69-CFE2D423583A}">
      <dgm:prSet/>
      <dgm:spPr/>
      <dgm:t>
        <a:bodyPr/>
        <a:lstStyle/>
        <a:p>
          <a:endParaRPr lang="az-Cyrl-AZ"/>
        </a:p>
      </dgm:t>
    </dgm:pt>
    <dgm:pt modelId="{DC1FC6D2-7C33-4A9E-BFD0-35C7DC69A7EA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>
              <a:solidFill>
                <a:srgbClr val="00B050"/>
              </a:solidFill>
            </a:rPr>
            <a:t>S</a:t>
          </a:r>
          <a:r>
            <a:rPr lang="en-AE" dirty="0" err="1">
              <a:solidFill>
                <a:srgbClr val="00B050"/>
              </a:solidFill>
            </a:rPr>
            <a:t>ervo</a:t>
          </a:r>
          <a:r>
            <a:rPr lang="en-AE" dirty="0">
              <a:solidFill>
                <a:srgbClr val="00B050"/>
              </a:solidFill>
            </a:rPr>
            <a:t> motor</a:t>
          </a:r>
          <a:endParaRPr lang="az-Cyrl-AZ" dirty="0">
            <a:solidFill>
              <a:srgbClr val="00B050"/>
            </a:solidFill>
          </a:endParaRPr>
        </a:p>
      </dgm:t>
    </dgm:pt>
    <dgm:pt modelId="{210F4D91-E354-4B87-B21F-D3864B667013}" type="parTrans" cxnId="{6A4F2A18-51CC-46E3-BD4F-D0DF172CA66B}">
      <dgm:prSet/>
      <dgm:spPr/>
      <dgm:t>
        <a:bodyPr/>
        <a:lstStyle/>
        <a:p>
          <a:endParaRPr lang="az-Cyrl-AZ"/>
        </a:p>
      </dgm:t>
    </dgm:pt>
    <dgm:pt modelId="{ADC187D1-E3E3-4EF3-9D7D-5E9289BC9F82}" type="sibTrans" cxnId="{6A4F2A18-51CC-46E3-BD4F-D0DF172CA66B}">
      <dgm:prSet/>
      <dgm:spPr/>
      <dgm:t>
        <a:bodyPr/>
        <a:lstStyle/>
        <a:p>
          <a:endParaRPr lang="az-Cyrl-AZ"/>
        </a:p>
      </dgm:t>
    </dgm:pt>
    <dgm:pt modelId="{BD026C11-9559-4C82-B80A-E1963F4F2F39}">
      <dgm:prSet phldrT="[Text]"/>
      <dgm:spPr/>
      <dgm:t>
        <a:bodyPr/>
        <a:lstStyle/>
        <a:p>
          <a:r>
            <a:rPr lang="en-AE" dirty="0"/>
            <a:t>position</a:t>
          </a:r>
          <a:endParaRPr lang="az-Cyrl-AZ" dirty="0"/>
        </a:p>
      </dgm:t>
    </dgm:pt>
    <dgm:pt modelId="{89FC8072-FB1F-44F7-AB39-C4115E5DE3DF}" type="parTrans" cxnId="{6A2C5546-25F7-4970-895A-86B1B994749D}">
      <dgm:prSet/>
      <dgm:spPr/>
      <dgm:t>
        <a:bodyPr/>
        <a:lstStyle/>
        <a:p>
          <a:endParaRPr lang="az-Cyrl-AZ"/>
        </a:p>
      </dgm:t>
    </dgm:pt>
    <dgm:pt modelId="{88810DC5-4E3C-4949-9AE2-00C8ED035022}" type="sibTrans" cxnId="{6A2C5546-25F7-4970-895A-86B1B994749D}">
      <dgm:prSet/>
      <dgm:spPr/>
      <dgm:t>
        <a:bodyPr/>
        <a:lstStyle/>
        <a:p>
          <a:endParaRPr lang="az-Cyrl-AZ"/>
        </a:p>
      </dgm:t>
    </dgm:pt>
    <dgm:pt modelId="{BF6CDEFD-5282-44CB-984E-5991B6F990C8}">
      <dgm:prSet phldrT="[Text]"/>
      <dgm:spPr/>
      <dgm:t>
        <a:bodyPr/>
        <a:lstStyle/>
        <a:p>
          <a:r>
            <a:rPr lang="en-AE" dirty="0" err="1"/>
            <a:t>tourqe</a:t>
          </a:r>
          <a:endParaRPr lang="az-Cyrl-AZ" dirty="0"/>
        </a:p>
      </dgm:t>
    </dgm:pt>
    <dgm:pt modelId="{6166D7DF-B175-46C8-AC31-C738631F7D1C}" type="parTrans" cxnId="{62BBE313-2DCF-45EE-8C9C-8B251C4404C6}">
      <dgm:prSet/>
      <dgm:spPr/>
      <dgm:t>
        <a:bodyPr/>
        <a:lstStyle/>
        <a:p>
          <a:endParaRPr lang="az-Cyrl-AZ"/>
        </a:p>
      </dgm:t>
    </dgm:pt>
    <dgm:pt modelId="{04606664-4B33-4898-AA6B-D7215390D63F}" type="sibTrans" cxnId="{62BBE313-2DCF-45EE-8C9C-8B251C4404C6}">
      <dgm:prSet/>
      <dgm:spPr/>
      <dgm:t>
        <a:bodyPr/>
        <a:lstStyle/>
        <a:p>
          <a:endParaRPr lang="az-Cyrl-AZ"/>
        </a:p>
      </dgm:t>
    </dgm:pt>
    <dgm:pt modelId="{81252C6D-F462-4A86-9EB4-B087378312FD}">
      <dgm:prSet phldrT="[Text]"/>
      <dgm:spPr/>
      <dgm:t>
        <a:bodyPr/>
        <a:lstStyle/>
        <a:p>
          <a:r>
            <a:rPr lang="en-US" dirty="0"/>
            <a:t>S</a:t>
          </a:r>
          <a:r>
            <a:rPr lang="en-AE" dirty="0" err="1"/>
            <a:t>tepper</a:t>
          </a:r>
          <a:r>
            <a:rPr lang="en-AE" dirty="0"/>
            <a:t> motor</a:t>
          </a:r>
          <a:endParaRPr lang="az-Cyrl-AZ" dirty="0"/>
        </a:p>
      </dgm:t>
    </dgm:pt>
    <dgm:pt modelId="{62D8CCA1-79E5-4701-84E8-2813AD8ACE0D}" type="parTrans" cxnId="{A557F31C-210D-4128-A3F0-9E6388414F48}">
      <dgm:prSet/>
      <dgm:spPr/>
      <dgm:t>
        <a:bodyPr/>
        <a:lstStyle/>
        <a:p>
          <a:endParaRPr lang="az-Cyrl-AZ"/>
        </a:p>
      </dgm:t>
    </dgm:pt>
    <dgm:pt modelId="{295E8CD1-53A7-4508-B444-5E0A112C1C51}" type="sibTrans" cxnId="{A557F31C-210D-4128-A3F0-9E6388414F48}">
      <dgm:prSet/>
      <dgm:spPr/>
      <dgm:t>
        <a:bodyPr/>
        <a:lstStyle/>
        <a:p>
          <a:endParaRPr lang="az-Cyrl-AZ"/>
        </a:p>
      </dgm:t>
    </dgm:pt>
    <dgm:pt modelId="{9747B26F-2EFA-4847-BDFA-A557B11B06A1}">
      <dgm:prSet phldrT="[Text]"/>
      <dgm:spPr/>
      <dgm:t>
        <a:bodyPr/>
        <a:lstStyle/>
        <a:p>
          <a:r>
            <a:rPr lang="en-AE" dirty="0"/>
            <a:t>position</a:t>
          </a:r>
          <a:endParaRPr lang="az-Cyrl-AZ" dirty="0"/>
        </a:p>
      </dgm:t>
    </dgm:pt>
    <dgm:pt modelId="{057B7D72-7BBE-4043-8E82-F0ECB9C63B5B}" type="parTrans" cxnId="{A1A60F53-5892-45A5-B077-3950E772B093}">
      <dgm:prSet/>
      <dgm:spPr/>
      <dgm:t>
        <a:bodyPr/>
        <a:lstStyle/>
        <a:p>
          <a:endParaRPr lang="az-Cyrl-AZ"/>
        </a:p>
      </dgm:t>
    </dgm:pt>
    <dgm:pt modelId="{9701044C-E6BA-46D4-A8F5-D4BBC8078575}" type="sibTrans" cxnId="{A1A60F53-5892-45A5-B077-3950E772B093}">
      <dgm:prSet/>
      <dgm:spPr/>
      <dgm:t>
        <a:bodyPr/>
        <a:lstStyle/>
        <a:p>
          <a:endParaRPr lang="az-Cyrl-AZ"/>
        </a:p>
      </dgm:t>
    </dgm:pt>
    <dgm:pt modelId="{69F36F72-0B8A-4E2B-86C6-38FC05ED815E}" type="pres">
      <dgm:prSet presAssocID="{1F537255-081B-4853-BC3E-203FCD4B95A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C33BBA4-DEF7-4A7A-85FE-9706F36B1C81}" type="pres">
      <dgm:prSet presAssocID="{587E3923-DEBE-4C75-A456-7A4B8D9FACC9}" presName="hierRoot1" presStyleCnt="0"/>
      <dgm:spPr/>
    </dgm:pt>
    <dgm:pt modelId="{87C8A6DB-DC48-443B-B7FA-6E9FEBA065F3}" type="pres">
      <dgm:prSet presAssocID="{587E3923-DEBE-4C75-A456-7A4B8D9FACC9}" presName="composite" presStyleCnt="0"/>
      <dgm:spPr/>
    </dgm:pt>
    <dgm:pt modelId="{3B38DBA0-F565-471B-8D91-FBA23A2FE2A4}" type="pres">
      <dgm:prSet presAssocID="{587E3923-DEBE-4C75-A456-7A4B8D9FACC9}" presName="background" presStyleLbl="node0" presStyleIdx="0" presStyleCnt="1"/>
      <dgm:spPr/>
    </dgm:pt>
    <dgm:pt modelId="{DE2D3EA5-CB4C-4863-B683-2D7D5053C658}" type="pres">
      <dgm:prSet presAssocID="{587E3923-DEBE-4C75-A456-7A4B8D9FACC9}" presName="text" presStyleLbl="fgAcc0" presStyleIdx="0" presStyleCnt="1">
        <dgm:presLayoutVars>
          <dgm:chPref val="3"/>
        </dgm:presLayoutVars>
      </dgm:prSet>
      <dgm:spPr/>
    </dgm:pt>
    <dgm:pt modelId="{48155281-767D-4E62-8616-90FE99D15031}" type="pres">
      <dgm:prSet presAssocID="{587E3923-DEBE-4C75-A456-7A4B8D9FACC9}" presName="hierChild2" presStyleCnt="0"/>
      <dgm:spPr/>
    </dgm:pt>
    <dgm:pt modelId="{5511C524-0B9D-43C6-89DB-88B5BF68E9BB}" type="pres">
      <dgm:prSet presAssocID="{210F4D91-E354-4B87-B21F-D3864B667013}" presName="Name10" presStyleLbl="parChTrans1D2" presStyleIdx="0" presStyleCnt="2"/>
      <dgm:spPr/>
    </dgm:pt>
    <dgm:pt modelId="{82BBFA70-816B-4305-A2DF-37E3B5708FBD}" type="pres">
      <dgm:prSet presAssocID="{DC1FC6D2-7C33-4A9E-BFD0-35C7DC69A7EA}" presName="hierRoot2" presStyleCnt="0"/>
      <dgm:spPr/>
    </dgm:pt>
    <dgm:pt modelId="{925DEE2B-1C0C-4BC9-AE8A-0763EAE332D5}" type="pres">
      <dgm:prSet presAssocID="{DC1FC6D2-7C33-4A9E-BFD0-35C7DC69A7EA}" presName="composite2" presStyleCnt="0"/>
      <dgm:spPr/>
    </dgm:pt>
    <dgm:pt modelId="{DB7B7A6D-81CE-4134-9B5E-2885B26E0202}" type="pres">
      <dgm:prSet presAssocID="{DC1FC6D2-7C33-4A9E-BFD0-35C7DC69A7EA}" presName="background2" presStyleLbl="node2" presStyleIdx="0" presStyleCnt="2"/>
      <dgm:spPr/>
    </dgm:pt>
    <dgm:pt modelId="{C16DB38D-F9DC-4231-AA68-0C472D2F2116}" type="pres">
      <dgm:prSet presAssocID="{DC1FC6D2-7C33-4A9E-BFD0-35C7DC69A7EA}" presName="text2" presStyleLbl="fgAcc2" presStyleIdx="0" presStyleCnt="2">
        <dgm:presLayoutVars>
          <dgm:chPref val="3"/>
        </dgm:presLayoutVars>
      </dgm:prSet>
      <dgm:spPr/>
    </dgm:pt>
    <dgm:pt modelId="{BD2F3459-DA39-4765-9D6C-4E4A083FDB26}" type="pres">
      <dgm:prSet presAssocID="{DC1FC6D2-7C33-4A9E-BFD0-35C7DC69A7EA}" presName="hierChild3" presStyleCnt="0"/>
      <dgm:spPr/>
    </dgm:pt>
    <dgm:pt modelId="{6C53C61E-B8E0-4D23-9514-05164DB2C18F}" type="pres">
      <dgm:prSet presAssocID="{89FC8072-FB1F-44F7-AB39-C4115E5DE3DF}" presName="Name17" presStyleLbl="parChTrans1D3" presStyleIdx="0" presStyleCnt="3"/>
      <dgm:spPr/>
    </dgm:pt>
    <dgm:pt modelId="{D667985C-16EB-48D5-AE77-9D2367E5445C}" type="pres">
      <dgm:prSet presAssocID="{BD026C11-9559-4C82-B80A-E1963F4F2F39}" presName="hierRoot3" presStyleCnt="0"/>
      <dgm:spPr/>
    </dgm:pt>
    <dgm:pt modelId="{BB89A447-DCAF-4649-97DC-8A469E58A57C}" type="pres">
      <dgm:prSet presAssocID="{BD026C11-9559-4C82-B80A-E1963F4F2F39}" presName="composite3" presStyleCnt="0"/>
      <dgm:spPr/>
    </dgm:pt>
    <dgm:pt modelId="{5A25C6BF-635E-4B5D-AA64-B4CA30AEA03F}" type="pres">
      <dgm:prSet presAssocID="{BD026C11-9559-4C82-B80A-E1963F4F2F39}" presName="background3" presStyleLbl="node3" presStyleIdx="0" presStyleCnt="3"/>
      <dgm:spPr/>
    </dgm:pt>
    <dgm:pt modelId="{4C624ED0-E74C-4438-B085-EE7592055E97}" type="pres">
      <dgm:prSet presAssocID="{BD026C11-9559-4C82-B80A-E1963F4F2F39}" presName="text3" presStyleLbl="fgAcc3" presStyleIdx="0" presStyleCnt="3">
        <dgm:presLayoutVars>
          <dgm:chPref val="3"/>
        </dgm:presLayoutVars>
      </dgm:prSet>
      <dgm:spPr/>
    </dgm:pt>
    <dgm:pt modelId="{7278334A-F352-4D4E-9704-57794B5964BF}" type="pres">
      <dgm:prSet presAssocID="{BD026C11-9559-4C82-B80A-E1963F4F2F39}" presName="hierChild4" presStyleCnt="0"/>
      <dgm:spPr/>
    </dgm:pt>
    <dgm:pt modelId="{5996591C-A0FF-47F2-8074-654D77EE9ED2}" type="pres">
      <dgm:prSet presAssocID="{6166D7DF-B175-46C8-AC31-C738631F7D1C}" presName="Name17" presStyleLbl="parChTrans1D3" presStyleIdx="1" presStyleCnt="3"/>
      <dgm:spPr/>
    </dgm:pt>
    <dgm:pt modelId="{88CCEBC3-0C54-47AE-AAE8-D6DBF9F61ABE}" type="pres">
      <dgm:prSet presAssocID="{BF6CDEFD-5282-44CB-984E-5991B6F990C8}" presName="hierRoot3" presStyleCnt="0"/>
      <dgm:spPr/>
    </dgm:pt>
    <dgm:pt modelId="{C7AC375B-0180-476A-9266-9159BC4FEBF0}" type="pres">
      <dgm:prSet presAssocID="{BF6CDEFD-5282-44CB-984E-5991B6F990C8}" presName="composite3" presStyleCnt="0"/>
      <dgm:spPr/>
    </dgm:pt>
    <dgm:pt modelId="{6F3ECEBC-9CA8-4ECC-8412-2E43B8BF4EF9}" type="pres">
      <dgm:prSet presAssocID="{BF6CDEFD-5282-44CB-984E-5991B6F990C8}" presName="background3" presStyleLbl="node3" presStyleIdx="1" presStyleCnt="3"/>
      <dgm:spPr/>
    </dgm:pt>
    <dgm:pt modelId="{4B411482-FA36-4BC9-A5FF-05CD0BEF4317}" type="pres">
      <dgm:prSet presAssocID="{BF6CDEFD-5282-44CB-984E-5991B6F990C8}" presName="text3" presStyleLbl="fgAcc3" presStyleIdx="1" presStyleCnt="3">
        <dgm:presLayoutVars>
          <dgm:chPref val="3"/>
        </dgm:presLayoutVars>
      </dgm:prSet>
      <dgm:spPr/>
    </dgm:pt>
    <dgm:pt modelId="{76ADEDD3-4D91-481C-A688-26B12A8DEFF8}" type="pres">
      <dgm:prSet presAssocID="{BF6CDEFD-5282-44CB-984E-5991B6F990C8}" presName="hierChild4" presStyleCnt="0"/>
      <dgm:spPr/>
    </dgm:pt>
    <dgm:pt modelId="{942DEA33-9C20-4309-8A89-1BCC12738F6B}" type="pres">
      <dgm:prSet presAssocID="{62D8CCA1-79E5-4701-84E8-2813AD8ACE0D}" presName="Name10" presStyleLbl="parChTrans1D2" presStyleIdx="1" presStyleCnt="2"/>
      <dgm:spPr/>
    </dgm:pt>
    <dgm:pt modelId="{932DA05C-BB8A-4BB0-90D4-6934A2DBAD6B}" type="pres">
      <dgm:prSet presAssocID="{81252C6D-F462-4A86-9EB4-B087378312FD}" presName="hierRoot2" presStyleCnt="0"/>
      <dgm:spPr/>
    </dgm:pt>
    <dgm:pt modelId="{C051D4E9-1D1F-4E0A-9169-0CCC9384F671}" type="pres">
      <dgm:prSet presAssocID="{81252C6D-F462-4A86-9EB4-B087378312FD}" presName="composite2" presStyleCnt="0"/>
      <dgm:spPr/>
    </dgm:pt>
    <dgm:pt modelId="{C45B8F48-8720-41A8-8312-F0A42CF01D77}" type="pres">
      <dgm:prSet presAssocID="{81252C6D-F462-4A86-9EB4-B087378312FD}" presName="background2" presStyleLbl="node2" presStyleIdx="1" presStyleCnt="2"/>
      <dgm:spPr/>
    </dgm:pt>
    <dgm:pt modelId="{C7655332-CCD5-4C56-B8BA-2AEB0DF1E5F1}" type="pres">
      <dgm:prSet presAssocID="{81252C6D-F462-4A86-9EB4-B087378312FD}" presName="text2" presStyleLbl="fgAcc2" presStyleIdx="1" presStyleCnt="2">
        <dgm:presLayoutVars>
          <dgm:chPref val="3"/>
        </dgm:presLayoutVars>
      </dgm:prSet>
      <dgm:spPr/>
    </dgm:pt>
    <dgm:pt modelId="{03C40534-B35B-4AF3-AC21-C5DA2E1F0A08}" type="pres">
      <dgm:prSet presAssocID="{81252C6D-F462-4A86-9EB4-B087378312FD}" presName="hierChild3" presStyleCnt="0"/>
      <dgm:spPr/>
    </dgm:pt>
    <dgm:pt modelId="{8D95CBC4-9EE9-4C7F-BD81-DC8C99AE4C84}" type="pres">
      <dgm:prSet presAssocID="{057B7D72-7BBE-4043-8E82-F0ECB9C63B5B}" presName="Name17" presStyleLbl="parChTrans1D3" presStyleIdx="2" presStyleCnt="3"/>
      <dgm:spPr/>
    </dgm:pt>
    <dgm:pt modelId="{00EB0E80-14F5-479C-A582-CDD7019A97E7}" type="pres">
      <dgm:prSet presAssocID="{9747B26F-2EFA-4847-BDFA-A557B11B06A1}" presName="hierRoot3" presStyleCnt="0"/>
      <dgm:spPr/>
    </dgm:pt>
    <dgm:pt modelId="{F6AF2684-F588-4586-9C76-2D6F8F239BF6}" type="pres">
      <dgm:prSet presAssocID="{9747B26F-2EFA-4847-BDFA-A557B11B06A1}" presName="composite3" presStyleCnt="0"/>
      <dgm:spPr/>
    </dgm:pt>
    <dgm:pt modelId="{F7CCEA22-DDDD-498D-BC9A-42FF2ADC7071}" type="pres">
      <dgm:prSet presAssocID="{9747B26F-2EFA-4847-BDFA-A557B11B06A1}" presName="background3" presStyleLbl="node3" presStyleIdx="2" presStyleCnt="3"/>
      <dgm:spPr/>
    </dgm:pt>
    <dgm:pt modelId="{F6504EE6-ECA8-4266-9EB7-7647FF3F4122}" type="pres">
      <dgm:prSet presAssocID="{9747B26F-2EFA-4847-BDFA-A557B11B06A1}" presName="text3" presStyleLbl="fgAcc3" presStyleIdx="2" presStyleCnt="3">
        <dgm:presLayoutVars>
          <dgm:chPref val="3"/>
        </dgm:presLayoutVars>
      </dgm:prSet>
      <dgm:spPr/>
    </dgm:pt>
    <dgm:pt modelId="{351E8CE5-7D58-415F-AB6C-7100A6D83224}" type="pres">
      <dgm:prSet presAssocID="{9747B26F-2EFA-4847-BDFA-A557B11B06A1}" presName="hierChild4" presStyleCnt="0"/>
      <dgm:spPr/>
    </dgm:pt>
  </dgm:ptLst>
  <dgm:cxnLst>
    <dgm:cxn modelId="{7275A80C-0D6D-4948-A435-50CA8C913FA7}" type="presOf" srcId="{587E3923-DEBE-4C75-A456-7A4B8D9FACC9}" destId="{DE2D3EA5-CB4C-4863-B683-2D7D5053C658}" srcOrd="0" destOrd="0" presId="urn:microsoft.com/office/officeart/2005/8/layout/hierarchy1"/>
    <dgm:cxn modelId="{62BBE313-2DCF-45EE-8C9C-8B251C4404C6}" srcId="{DC1FC6D2-7C33-4A9E-BFD0-35C7DC69A7EA}" destId="{BF6CDEFD-5282-44CB-984E-5991B6F990C8}" srcOrd="1" destOrd="0" parTransId="{6166D7DF-B175-46C8-AC31-C738631F7D1C}" sibTransId="{04606664-4B33-4898-AA6B-D7215390D63F}"/>
    <dgm:cxn modelId="{6A4F2A18-51CC-46E3-BD4F-D0DF172CA66B}" srcId="{587E3923-DEBE-4C75-A456-7A4B8D9FACC9}" destId="{DC1FC6D2-7C33-4A9E-BFD0-35C7DC69A7EA}" srcOrd="0" destOrd="0" parTransId="{210F4D91-E354-4B87-B21F-D3864B667013}" sibTransId="{ADC187D1-E3E3-4EF3-9D7D-5E9289BC9F82}"/>
    <dgm:cxn modelId="{A557F31C-210D-4128-A3F0-9E6388414F48}" srcId="{587E3923-DEBE-4C75-A456-7A4B8D9FACC9}" destId="{81252C6D-F462-4A86-9EB4-B087378312FD}" srcOrd="1" destOrd="0" parTransId="{62D8CCA1-79E5-4701-84E8-2813AD8ACE0D}" sibTransId="{295E8CD1-53A7-4508-B444-5E0A112C1C51}"/>
    <dgm:cxn modelId="{E40D8220-9713-48C6-B52D-D053D2346AA7}" type="presOf" srcId="{89FC8072-FB1F-44F7-AB39-C4115E5DE3DF}" destId="{6C53C61E-B8E0-4D23-9514-05164DB2C18F}" srcOrd="0" destOrd="0" presId="urn:microsoft.com/office/officeart/2005/8/layout/hierarchy1"/>
    <dgm:cxn modelId="{2705B523-F51A-4E08-A52D-229849651576}" type="presOf" srcId="{057B7D72-7BBE-4043-8E82-F0ECB9C63B5B}" destId="{8D95CBC4-9EE9-4C7F-BD81-DC8C99AE4C84}" srcOrd="0" destOrd="0" presId="urn:microsoft.com/office/officeart/2005/8/layout/hierarchy1"/>
    <dgm:cxn modelId="{FE76E831-3BBF-4191-A58F-C459EC81D0EA}" type="presOf" srcId="{210F4D91-E354-4B87-B21F-D3864B667013}" destId="{5511C524-0B9D-43C6-89DB-88B5BF68E9BB}" srcOrd="0" destOrd="0" presId="urn:microsoft.com/office/officeart/2005/8/layout/hierarchy1"/>
    <dgm:cxn modelId="{0050D53B-1B5F-4B29-8429-ED5B75715131}" type="presOf" srcId="{62D8CCA1-79E5-4701-84E8-2813AD8ACE0D}" destId="{942DEA33-9C20-4309-8A89-1BCC12738F6B}" srcOrd="0" destOrd="0" presId="urn:microsoft.com/office/officeart/2005/8/layout/hierarchy1"/>
    <dgm:cxn modelId="{A9574445-B5D6-401D-AA69-5A340538E6C9}" type="presOf" srcId="{1F537255-081B-4853-BC3E-203FCD4B95AA}" destId="{69F36F72-0B8A-4E2B-86C6-38FC05ED815E}" srcOrd="0" destOrd="0" presId="urn:microsoft.com/office/officeart/2005/8/layout/hierarchy1"/>
    <dgm:cxn modelId="{6A2C5546-25F7-4970-895A-86B1B994749D}" srcId="{DC1FC6D2-7C33-4A9E-BFD0-35C7DC69A7EA}" destId="{BD026C11-9559-4C82-B80A-E1963F4F2F39}" srcOrd="0" destOrd="0" parTransId="{89FC8072-FB1F-44F7-AB39-C4115E5DE3DF}" sibTransId="{88810DC5-4E3C-4949-9AE2-00C8ED035022}"/>
    <dgm:cxn modelId="{A1A60F53-5892-45A5-B077-3950E772B093}" srcId="{81252C6D-F462-4A86-9EB4-B087378312FD}" destId="{9747B26F-2EFA-4847-BDFA-A557B11B06A1}" srcOrd="0" destOrd="0" parTransId="{057B7D72-7BBE-4043-8E82-F0ECB9C63B5B}" sibTransId="{9701044C-E6BA-46D4-A8F5-D4BBC8078575}"/>
    <dgm:cxn modelId="{A4A9668D-3D4D-4279-BF71-72A5484CF7E1}" type="presOf" srcId="{6166D7DF-B175-46C8-AC31-C738631F7D1C}" destId="{5996591C-A0FF-47F2-8074-654D77EE9ED2}" srcOrd="0" destOrd="0" presId="urn:microsoft.com/office/officeart/2005/8/layout/hierarchy1"/>
    <dgm:cxn modelId="{AD343498-69BA-4751-ABD3-204EE8160D14}" type="presOf" srcId="{BD026C11-9559-4C82-B80A-E1963F4F2F39}" destId="{4C624ED0-E74C-4438-B085-EE7592055E97}" srcOrd="0" destOrd="0" presId="urn:microsoft.com/office/officeart/2005/8/layout/hierarchy1"/>
    <dgm:cxn modelId="{39BE5BBE-DF3D-41C2-91AE-B5FF32ED274F}" type="presOf" srcId="{BF6CDEFD-5282-44CB-984E-5991B6F990C8}" destId="{4B411482-FA36-4BC9-A5FF-05CD0BEF4317}" srcOrd="0" destOrd="0" presId="urn:microsoft.com/office/officeart/2005/8/layout/hierarchy1"/>
    <dgm:cxn modelId="{BEA063C1-59E3-4EFC-BC50-6B5EB273C855}" type="presOf" srcId="{81252C6D-F462-4A86-9EB4-B087378312FD}" destId="{C7655332-CCD5-4C56-B8BA-2AEB0DF1E5F1}" srcOrd="0" destOrd="0" presId="urn:microsoft.com/office/officeart/2005/8/layout/hierarchy1"/>
    <dgm:cxn modelId="{6350CBD3-3805-4F8B-BFBE-0D66F8C2132C}" type="presOf" srcId="{9747B26F-2EFA-4847-BDFA-A557B11B06A1}" destId="{F6504EE6-ECA8-4266-9EB7-7647FF3F4122}" srcOrd="0" destOrd="0" presId="urn:microsoft.com/office/officeart/2005/8/layout/hierarchy1"/>
    <dgm:cxn modelId="{67CA44F3-58F9-45B9-B641-C04695438889}" type="presOf" srcId="{DC1FC6D2-7C33-4A9E-BFD0-35C7DC69A7EA}" destId="{C16DB38D-F9DC-4231-AA68-0C472D2F2116}" srcOrd="0" destOrd="0" presId="urn:microsoft.com/office/officeart/2005/8/layout/hierarchy1"/>
    <dgm:cxn modelId="{7E6C09F8-EC8B-43BC-AA69-CFE2D423583A}" srcId="{1F537255-081B-4853-BC3E-203FCD4B95AA}" destId="{587E3923-DEBE-4C75-A456-7A4B8D9FACC9}" srcOrd="0" destOrd="0" parTransId="{98535383-A75C-4934-A439-BC1F6450FCC0}" sibTransId="{669186D1-FF1E-4C4F-AF81-E83C36811F70}"/>
    <dgm:cxn modelId="{90B38580-2BA9-4E97-B2DB-9FE4653519DE}" type="presParOf" srcId="{69F36F72-0B8A-4E2B-86C6-38FC05ED815E}" destId="{6C33BBA4-DEF7-4A7A-85FE-9706F36B1C81}" srcOrd="0" destOrd="0" presId="urn:microsoft.com/office/officeart/2005/8/layout/hierarchy1"/>
    <dgm:cxn modelId="{2838E66F-2DE3-44C9-9BD2-AC6B129A74A9}" type="presParOf" srcId="{6C33BBA4-DEF7-4A7A-85FE-9706F36B1C81}" destId="{87C8A6DB-DC48-443B-B7FA-6E9FEBA065F3}" srcOrd="0" destOrd="0" presId="urn:microsoft.com/office/officeart/2005/8/layout/hierarchy1"/>
    <dgm:cxn modelId="{93FDF799-DAB8-46C4-A989-4BE87A33D07A}" type="presParOf" srcId="{87C8A6DB-DC48-443B-B7FA-6E9FEBA065F3}" destId="{3B38DBA0-F565-471B-8D91-FBA23A2FE2A4}" srcOrd="0" destOrd="0" presId="urn:microsoft.com/office/officeart/2005/8/layout/hierarchy1"/>
    <dgm:cxn modelId="{44450939-E9CF-4931-AF26-588C267739F1}" type="presParOf" srcId="{87C8A6DB-DC48-443B-B7FA-6E9FEBA065F3}" destId="{DE2D3EA5-CB4C-4863-B683-2D7D5053C658}" srcOrd="1" destOrd="0" presId="urn:microsoft.com/office/officeart/2005/8/layout/hierarchy1"/>
    <dgm:cxn modelId="{C17F5C56-5108-4D53-8C4B-A86793348942}" type="presParOf" srcId="{6C33BBA4-DEF7-4A7A-85FE-9706F36B1C81}" destId="{48155281-767D-4E62-8616-90FE99D15031}" srcOrd="1" destOrd="0" presId="urn:microsoft.com/office/officeart/2005/8/layout/hierarchy1"/>
    <dgm:cxn modelId="{2F754177-3A5D-4B6F-9D23-46C87F73A4AC}" type="presParOf" srcId="{48155281-767D-4E62-8616-90FE99D15031}" destId="{5511C524-0B9D-43C6-89DB-88B5BF68E9BB}" srcOrd="0" destOrd="0" presId="urn:microsoft.com/office/officeart/2005/8/layout/hierarchy1"/>
    <dgm:cxn modelId="{4FE1D4F4-5D92-4849-A523-CF9F47B4E0F4}" type="presParOf" srcId="{48155281-767D-4E62-8616-90FE99D15031}" destId="{82BBFA70-816B-4305-A2DF-37E3B5708FBD}" srcOrd="1" destOrd="0" presId="urn:microsoft.com/office/officeart/2005/8/layout/hierarchy1"/>
    <dgm:cxn modelId="{6A484912-4477-476E-B2C5-A29C95173B2A}" type="presParOf" srcId="{82BBFA70-816B-4305-A2DF-37E3B5708FBD}" destId="{925DEE2B-1C0C-4BC9-AE8A-0763EAE332D5}" srcOrd="0" destOrd="0" presId="urn:microsoft.com/office/officeart/2005/8/layout/hierarchy1"/>
    <dgm:cxn modelId="{1D65F478-B0D8-4CF2-BE06-591E465179D5}" type="presParOf" srcId="{925DEE2B-1C0C-4BC9-AE8A-0763EAE332D5}" destId="{DB7B7A6D-81CE-4134-9B5E-2885B26E0202}" srcOrd="0" destOrd="0" presId="urn:microsoft.com/office/officeart/2005/8/layout/hierarchy1"/>
    <dgm:cxn modelId="{40B1C262-0223-40F3-901A-8E26FC2A986C}" type="presParOf" srcId="{925DEE2B-1C0C-4BC9-AE8A-0763EAE332D5}" destId="{C16DB38D-F9DC-4231-AA68-0C472D2F2116}" srcOrd="1" destOrd="0" presId="urn:microsoft.com/office/officeart/2005/8/layout/hierarchy1"/>
    <dgm:cxn modelId="{A93A531B-ECA9-4E2F-9EA9-A9FECE7DB52E}" type="presParOf" srcId="{82BBFA70-816B-4305-A2DF-37E3B5708FBD}" destId="{BD2F3459-DA39-4765-9D6C-4E4A083FDB26}" srcOrd="1" destOrd="0" presId="urn:microsoft.com/office/officeart/2005/8/layout/hierarchy1"/>
    <dgm:cxn modelId="{D8142D98-B2D3-43E1-BBB4-6906307B6723}" type="presParOf" srcId="{BD2F3459-DA39-4765-9D6C-4E4A083FDB26}" destId="{6C53C61E-B8E0-4D23-9514-05164DB2C18F}" srcOrd="0" destOrd="0" presId="urn:microsoft.com/office/officeart/2005/8/layout/hierarchy1"/>
    <dgm:cxn modelId="{75A1CFCC-C48B-45F5-89DA-DC00F8D41274}" type="presParOf" srcId="{BD2F3459-DA39-4765-9D6C-4E4A083FDB26}" destId="{D667985C-16EB-48D5-AE77-9D2367E5445C}" srcOrd="1" destOrd="0" presId="urn:microsoft.com/office/officeart/2005/8/layout/hierarchy1"/>
    <dgm:cxn modelId="{1ABF46CE-66B4-41CC-9F8F-44E51CD6C6D6}" type="presParOf" srcId="{D667985C-16EB-48D5-AE77-9D2367E5445C}" destId="{BB89A447-DCAF-4649-97DC-8A469E58A57C}" srcOrd="0" destOrd="0" presId="urn:microsoft.com/office/officeart/2005/8/layout/hierarchy1"/>
    <dgm:cxn modelId="{8B4ACA09-4F4F-43D6-A4B0-29C48E83A41A}" type="presParOf" srcId="{BB89A447-DCAF-4649-97DC-8A469E58A57C}" destId="{5A25C6BF-635E-4B5D-AA64-B4CA30AEA03F}" srcOrd="0" destOrd="0" presId="urn:microsoft.com/office/officeart/2005/8/layout/hierarchy1"/>
    <dgm:cxn modelId="{05DF42D6-3874-43B9-AF16-6CCC7C470BD5}" type="presParOf" srcId="{BB89A447-DCAF-4649-97DC-8A469E58A57C}" destId="{4C624ED0-E74C-4438-B085-EE7592055E97}" srcOrd="1" destOrd="0" presId="urn:microsoft.com/office/officeart/2005/8/layout/hierarchy1"/>
    <dgm:cxn modelId="{B9A3C5B1-2DE5-4251-BD59-A8487C959A8B}" type="presParOf" srcId="{D667985C-16EB-48D5-AE77-9D2367E5445C}" destId="{7278334A-F352-4D4E-9704-57794B5964BF}" srcOrd="1" destOrd="0" presId="urn:microsoft.com/office/officeart/2005/8/layout/hierarchy1"/>
    <dgm:cxn modelId="{2C179626-4373-4419-8A4E-43A62E72D951}" type="presParOf" srcId="{BD2F3459-DA39-4765-9D6C-4E4A083FDB26}" destId="{5996591C-A0FF-47F2-8074-654D77EE9ED2}" srcOrd="2" destOrd="0" presId="urn:microsoft.com/office/officeart/2005/8/layout/hierarchy1"/>
    <dgm:cxn modelId="{36AE8C3D-7C60-492E-A17D-8267EECE126A}" type="presParOf" srcId="{BD2F3459-DA39-4765-9D6C-4E4A083FDB26}" destId="{88CCEBC3-0C54-47AE-AAE8-D6DBF9F61ABE}" srcOrd="3" destOrd="0" presId="urn:microsoft.com/office/officeart/2005/8/layout/hierarchy1"/>
    <dgm:cxn modelId="{3AD81BDD-823B-4F43-9C91-D7ACEBFF0843}" type="presParOf" srcId="{88CCEBC3-0C54-47AE-AAE8-D6DBF9F61ABE}" destId="{C7AC375B-0180-476A-9266-9159BC4FEBF0}" srcOrd="0" destOrd="0" presId="urn:microsoft.com/office/officeart/2005/8/layout/hierarchy1"/>
    <dgm:cxn modelId="{BF240E5F-8675-453B-B5BE-49AB35D161D2}" type="presParOf" srcId="{C7AC375B-0180-476A-9266-9159BC4FEBF0}" destId="{6F3ECEBC-9CA8-4ECC-8412-2E43B8BF4EF9}" srcOrd="0" destOrd="0" presId="urn:microsoft.com/office/officeart/2005/8/layout/hierarchy1"/>
    <dgm:cxn modelId="{8F228F3B-E70D-468B-965D-6A2713E88170}" type="presParOf" srcId="{C7AC375B-0180-476A-9266-9159BC4FEBF0}" destId="{4B411482-FA36-4BC9-A5FF-05CD0BEF4317}" srcOrd="1" destOrd="0" presId="urn:microsoft.com/office/officeart/2005/8/layout/hierarchy1"/>
    <dgm:cxn modelId="{E34D199F-8E92-4294-B0B6-D111A038F1D0}" type="presParOf" srcId="{88CCEBC3-0C54-47AE-AAE8-D6DBF9F61ABE}" destId="{76ADEDD3-4D91-481C-A688-26B12A8DEFF8}" srcOrd="1" destOrd="0" presId="urn:microsoft.com/office/officeart/2005/8/layout/hierarchy1"/>
    <dgm:cxn modelId="{86358CDB-8C0A-4FE3-A4ED-7BEA117478E2}" type="presParOf" srcId="{48155281-767D-4E62-8616-90FE99D15031}" destId="{942DEA33-9C20-4309-8A89-1BCC12738F6B}" srcOrd="2" destOrd="0" presId="urn:microsoft.com/office/officeart/2005/8/layout/hierarchy1"/>
    <dgm:cxn modelId="{918DBC64-1327-4B8D-A2CF-DE562B6ADBB3}" type="presParOf" srcId="{48155281-767D-4E62-8616-90FE99D15031}" destId="{932DA05C-BB8A-4BB0-90D4-6934A2DBAD6B}" srcOrd="3" destOrd="0" presId="urn:microsoft.com/office/officeart/2005/8/layout/hierarchy1"/>
    <dgm:cxn modelId="{4E846101-9800-410B-A370-7499A4FE323C}" type="presParOf" srcId="{932DA05C-BB8A-4BB0-90D4-6934A2DBAD6B}" destId="{C051D4E9-1D1F-4E0A-9169-0CCC9384F671}" srcOrd="0" destOrd="0" presId="urn:microsoft.com/office/officeart/2005/8/layout/hierarchy1"/>
    <dgm:cxn modelId="{6117E35C-5780-4833-8DC7-4AA2C19267DC}" type="presParOf" srcId="{C051D4E9-1D1F-4E0A-9169-0CCC9384F671}" destId="{C45B8F48-8720-41A8-8312-F0A42CF01D77}" srcOrd="0" destOrd="0" presId="urn:microsoft.com/office/officeart/2005/8/layout/hierarchy1"/>
    <dgm:cxn modelId="{64D4CDC8-91BB-4373-A524-3F737966EE98}" type="presParOf" srcId="{C051D4E9-1D1F-4E0A-9169-0CCC9384F671}" destId="{C7655332-CCD5-4C56-B8BA-2AEB0DF1E5F1}" srcOrd="1" destOrd="0" presId="urn:microsoft.com/office/officeart/2005/8/layout/hierarchy1"/>
    <dgm:cxn modelId="{A78AD663-C3BA-4210-A9C3-FE3ADF9AAD24}" type="presParOf" srcId="{932DA05C-BB8A-4BB0-90D4-6934A2DBAD6B}" destId="{03C40534-B35B-4AF3-AC21-C5DA2E1F0A08}" srcOrd="1" destOrd="0" presId="urn:microsoft.com/office/officeart/2005/8/layout/hierarchy1"/>
    <dgm:cxn modelId="{CDB95F53-B058-4B63-A6CC-892BE2468138}" type="presParOf" srcId="{03C40534-B35B-4AF3-AC21-C5DA2E1F0A08}" destId="{8D95CBC4-9EE9-4C7F-BD81-DC8C99AE4C84}" srcOrd="0" destOrd="0" presId="urn:microsoft.com/office/officeart/2005/8/layout/hierarchy1"/>
    <dgm:cxn modelId="{8A4E3FF7-551F-4FFB-ADBC-1856681CAD18}" type="presParOf" srcId="{03C40534-B35B-4AF3-AC21-C5DA2E1F0A08}" destId="{00EB0E80-14F5-479C-A582-CDD7019A97E7}" srcOrd="1" destOrd="0" presId="urn:microsoft.com/office/officeart/2005/8/layout/hierarchy1"/>
    <dgm:cxn modelId="{D6A3BF72-B328-4B65-AB12-D43DA04A8C58}" type="presParOf" srcId="{00EB0E80-14F5-479C-A582-CDD7019A97E7}" destId="{F6AF2684-F588-4586-9C76-2D6F8F239BF6}" srcOrd="0" destOrd="0" presId="urn:microsoft.com/office/officeart/2005/8/layout/hierarchy1"/>
    <dgm:cxn modelId="{0421F136-943B-4F5E-BB24-6E400ED5314C}" type="presParOf" srcId="{F6AF2684-F588-4586-9C76-2D6F8F239BF6}" destId="{F7CCEA22-DDDD-498D-BC9A-42FF2ADC7071}" srcOrd="0" destOrd="0" presId="urn:microsoft.com/office/officeart/2005/8/layout/hierarchy1"/>
    <dgm:cxn modelId="{1C155322-1C4B-4098-9245-B9A99DF1AFCB}" type="presParOf" srcId="{F6AF2684-F588-4586-9C76-2D6F8F239BF6}" destId="{F6504EE6-ECA8-4266-9EB7-7647FF3F4122}" srcOrd="1" destOrd="0" presId="urn:microsoft.com/office/officeart/2005/8/layout/hierarchy1"/>
    <dgm:cxn modelId="{D35F3E32-468A-4D8E-975E-9D1C54FB84C2}" type="presParOf" srcId="{00EB0E80-14F5-479C-A582-CDD7019A97E7}" destId="{351E8CE5-7D58-415F-AB6C-7100A6D8322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AB5AC-E8F5-4F0A-96B0-870BFB18D2B6}">
      <dsp:nvSpPr>
        <dsp:cNvPr id="0" name=""/>
        <dsp:cNvSpPr/>
      </dsp:nvSpPr>
      <dsp:spPr>
        <a:xfrm>
          <a:off x="1655179" y="94301"/>
          <a:ext cx="2785639" cy="87051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27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body part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655179" y="94301"/>
        <a:ext cx="2785639" cy="870512"/>
      </dsp:txXfrm>
    </dsp:sp>
    <dsp:sp modelId="{48DF82B1-7C6C-4300-BDED-B0711E3DA1A9}">
      <dsp:nvSpPr>
        <dsp:cNvPr id="0" name=""/>
        <dsp:cNvSpPr/>
      </dsp:nvSpPr>
      <dsp:spPr>
        <a:xfrm>
          <a:off x="1479470" y="65475"/>
          <a:ext cx="609358" cy="91403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DD66B0-9128-4B2B-B0EC-DB40CCE265DE}">
      <dsp:nvSpPr>
        <dsp:cNvPr id="0" name=""/>
        <dsp:cNvSpPr/>
      </dsp:nvSpPr>
      <dsp:spPr>
        <a:xfrm>
          <a:off x="1595538" y="1287094"/>
          <a:ext cx="2785639" cy="87051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27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use of actuators 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595538" y="1287094"/>
        <a:ext cx="2785639" cy="870512"/>
      </dsp:txXfrm>
    </dsp:sp>
    <dsp:sp modelId="{509968CD-6D01-45F7-8EA0-2D312471D3F7}">
      <dsp:nvSpPr>
        <dsp:cNvPr id="0" name=""/>
        <dsp:cNvSpPr/>
      </dsp:nvSpPr>
      <dsp:spPr>
        <a:xfrm>
          <a:off x="1479470" y="1161353"/>
          <a:ext cx="609358" cy="91403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50258-EFF0-47CB-95D9-AFD61160B912}">
      <dsp:nvSpPr>
        <dsp:cNvPr id="0" name=""/>
        <dsp:cNvSpPr/>
      </dsp:nvSpPr>
      <dsp:spPr>
        <a:xfrm>
          <a:off x="1595538" y="2382972"/>
          <a:ext cx="2785639" cy="87051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27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How it controlled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595538" y="2382972"/>
        <a:ext cx="2785639" cy="870512"/>
      </dsp:txXfrm>
    </dsp:sp>
    <dsp:sp modelId="{93A4F342-3525-40C5-AD1D-1E34648C9DAE}">
      <dsp:nvSpPr>
        <dsp:cNvPr id="0" name=""/>
        <dsp:cNvSpPr/>
      </dsp:nvSpPr>
      <dsp:spPr>
        <a:xfrm>
          <a:off x="1479470" y="2257231"/>
          <a:ext cx="609358" cy="91403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AB5AC-E8F5-4F0A-96B0-870BFB18D2B6}">
      <dsp:nvSpPr>
        <dsp:cNvPr id="0" name=""/>
        <dsp:cNvSpPr/>
      </dsp:nvSpPr>
      <dsp:spPr>
        <a:xfrm>
          <a:off x="1595538" y="191215"/>
          <a:ext cx="2785639" cy="870512"/>
        </a:xfrm>
        <a:prstGeom prst="rect">
          <a:avLst/>
        </a:prstGeom>
        <a:solidFill>
          <a:schemeClr val="accent2">
            <a:lumMod val="90000"/>
            <a:alpha val="4000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27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/>
              </a:solidFill>
              <a:latin typeface="Canva Sans"/>
            </a:rPr>
            <a:t>according to body part</a:t>
          </a:r>
          <a:endParaRPr lang="az-Cyrl-AZ" sz="2200" kern="1200" dirty="0">
            <a:solidFill>
              <a:schemeClr val="tx1"/>
            </a:solidFill>
          </a:endParaRPr>
        </a:p>
      </dsp:txBody>
      <dsp:txXfrm>
        <a:off x="1595538" y="191215"/>
        <a:ext cx="2785639" cy="870512"/>
      </dsp:txXfrm>
    </dsp:sp>
    <dsp:sp modelId="{48DF82B1-7C6C-4300-BDED-B0711E3DA1A9}">
      <dsp:nvSpPr>
        <dsp:cNvPr id="0" name=""/>
        <dsp:cNvSpPr/>
      </dsp:nvSpPr>
      <dsp:spPr>
        <a:xfrm>
          <a:off x="1479470" y="65475"/>
          <a:ext cx="609358" cy="914037"/>
        </a:xfrm>
        <a:prstGeom prst="rect">
          <a:avLst/>
        </a:prstGeom>
        <a:solidFill>
          <a:schemeClr val="accent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DD66B0-9128-4B2B-B0EC-DB40CCE265DE}">
      <dsp:nvSpPr>
        <dsp:cNvPr id="0" name=""/>
        <dsp:cNvSpPr/>
      </dsp:nvSpPr>
      <dsp:spPr>
        <a:xfrm>
          <a:off x="1595538" y="1287094"/>
          <a:ext cx="2785639" cy="87051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27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use of actuators 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595538" y="1287094"/>
        <a:ext cx="2785639" cy="870512"/>
      </dsp:txXfrm>
    </dsp:sp>
    <dsp:sp modelId="{509968CD-6D01-45F7-8EA0-2D312471D3F7}">
      <dsp:nvSpPr>
        <dsp:cNvPr id="0" name=""/>
        <dsp:cNvSpPr/>
      </dsp:nvSpPr>
      <dsp:spPr>
        <a:xfrm>
          <a:off x="1479470" y="1161353"/>
          <a:ext cx="609358" cy="91403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50258-EFF0-47CB-95D9-AFD61160B912}">
      <dsp:nvSpPr>
        <dsp:cNvPr id="0" name=""/>
        <dsp:cNvSpPr/>
      </dsp:nvSpPr>
      <dsp:spPr>
        <a:xfrm>
          <a:off x="1595538" y="2382972"/>
          <a:ext cx="2785639" cy="87051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27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How it controlled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595538" y="2382972"/>
        <a:ext cx="2785639" cy="870512"/>
      </dsp:txXfrm>
    </dsp:sp>
    <dsp:sp modelId="{93A4F342-3525-40C5-AD1D-1E34648C9DAE}">
      <dsp:nvSpPr>
        <dsp:cNvPr id="0" name=""/>
        <dsp:cNvSpPr/>
      </dsp:nvSpPr>
      <dsp:spPr>
        <a:xfrm>
          <a:off x="1479470" y="2257231"/>
          <a:ext cx="609358" cy="91403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AB5AC-E8F5-4F0A-96B0-870BFB18D2B6}">
      <dsp:nvSpPr>
        <dsp:cNvPr id="0" name=""/>
        <dsp:cNvSpPr/>
      </dsp:nvSpPr>
      <dsp:spPr>
        <a:xfrm>
          <a:off x="1595538" y="191215"/>
          <a:ext cx="2785639" cy="87051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27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body part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595538" y="191215"/>
        <a:ext cx="2785639" cy="870512"/>
      </dsp:txXfrm>
    </dsp:sp>
    <dsp:sp modelId="{48DF82B1-7C6C-4300-BDED-B0711E3DA1A9}">
      <dsp:nvSpPr>
        <dsp:cNvPr id="0" name=""/>
        <dsp:cNvSpPr/>
      </dsp:nvSpPr>
      <dsp:spPr>
        <a:xfrm>
          <a:off x="1479470" y="65475"/>
          <a:ext cx="609358" cy="91403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DD66B0-9128-4B2B-B0EC-DB40CCE265DE}">
      <dsp:nvSpPr>
        <dsp:cNvPr id="0" name=""/>
        <dsp:cNvSpPr/>
      </dsp:nvSpPr>
      <dsp:spPr>
        <a:xfrm>
          <a:off x="1595538" y="1287094"/>
          <a:ext cx="2785639" cy="87051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27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use of actuators 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595538" y="1287094"/>
        <a:ext cx="2785639" cy="870512"/>
      </dsp:txXfrm>
    </dsp:sp>
    <dsp:sp modelId="{509968CD-6D01-45F7-8EA0-2D312471D3F7}">
      <dsp:nvSpPr>
        <dsp:cNvPr id="0" name=""/>
        <dsp:cNvSpPr/>
      </dsp:nvSpPr>
      <dsp:spPr>
        <a:xfrm>
          <a:off x="1479470" y="1161353"/>
          <a:ext cx="609358" cy="91403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50258-EFF0-47CB-95D9-AFD61160B912}">
      <dsp:nvSpPr>
        <dsp:cNvPr id="0" name=""/>
        <dsp:cNvSpPr/>
      </dsp:nvSpPr>
      <dsp:spPr>
        <a:xfrm>
          <a:off x="1595538" y="2382972"/>
          <a:ext cx="2785639" cy="870512"/>
        </a:xfrm>
        <a:prstGeom prst="rect">
          <a:avLst/>
        </a:prstGeom>
        <a:solidFill>
          <a:schemeClr val="accent2">
            <a:alpha val="4000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27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>
                  <a:lumMod val="95000"/>
                </a:schemeClr>
              </a:solidFill>
              <a:latin typeface="Canva Sans"/>
            </a:rPr>
            <a:t>according to How it controlled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595538" y="2382972"/>
        <a:ext cx="2785639" cy="870512"/>
      </dsp:txXfrm>
    </dsp:sp>
    <dsp:sp modelId="{93A4F342-3525-40C5-AD1D-1E34648C9DAE}">
      <dsp:nvSpPr>
        <dsp:cNvPr id="0" name=""/>
        <dsp:cNvSpPr/>
      </dsp:nvSpPr>
      <dsp:spPr>
        <a:xfrm>
          <a:off x="1479470" y="2257231"/>
          <a:ext cx="609358" cy="914037"/>
        </a:xfrm>
        <a:prstGeom prst="rect">
          <a:avLst/>
        </a:prstGeom>
        <a:solidFill>
          <a:schemeClr val="accent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984486-2C16-43FF-B05D-9FD1FA4F3F19}">
      <dsp:nvSpPr>
        <dsp:cNvPr id="0" name=""/>
        <dsp:cNvSpPr/>
      </dsp:nvSpPr>
      <dsp:spPr>
        <a:xfrm>
          <a:off x="1016000" y="0"/>
          <a:ext cx="4064000" cy="406400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5FDC5E-A095-4F20-AF80-1D6DF81C38E7}">
      <dsp:nvSpPr>
        <dsp:cNvPr id="0" name=""/>
        <dsp:cNvSpPr/>
      </dsp:nvSpPr>
      <dsp:spPr>
        <a:xfrm>
          <a:off x="1402080" y="38608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1"/>
              </a:solidFill>
              <a:latin typeface="Canva Sans"/>
            </a:rPr>
            <a:t>joystick</a:t>
          </a:r>
          <a:endParaRPr lang="az-Cyrl-AZ" sz="2700" kern="1200" dirty="0">
            <a:solidFill>
              <a:schemeClr val="tx1"/>
            </a:solidFill>
          </a:endParaRPr>
        </a:p>
      </dsp:txBody>
      <dsp:txXfrm>
        <a:off x="1479451" y="463451"/>
        <a:ext cx="1430218" cy="1430218"/>
      </dsp:txXfrm>
    </dsp:sp>
    <dsp:sp modelId="{F8BE755D-E715-4267-969B-42FB2AE4F4FD}">
      <dsp:nvSpPr>
        <dsp:cNvPr id="0" name=""/>
        <dsp:cNvSpPr/>
      </dsp:nvSpPr>
      <dsp:spPr>
        <a:xfrm>
          <a:off x="3108960" y="38608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1"/>
              </a:solidFill>
              <a:latin typeface="Canva Sans"/>
            </a:rPr>
            <a:t>control panels</a:t>
          </a:r>
          <a:endParaRPr lang="az-Cyrl-AZ" sz="2700" kern="1200" dirty="0">
            <a:solidFill>
              <a:schemeClr val="tx1"/>
            </a:solidFill>
          </a:endParaRPr>
        </a:p>
      </dsp:txBody>
      <dsp:txXfrm>
        <a:off x="3186331" y="463451"/>
        <a:ext cx="1430218" cy="1430218"/>
      </dsp:txXfrm>
    </dsp:sp>
    <dsp:sp modelId="{5385BBCB-7DD7-4EC8-B717-CA5DF1D86B34}">
      <dsp:nvSpPr>
        <dsp:cNvPr id="0" name=""/>
        <dsp:cNvSpPr/>
      </dsp:nvSpPr>
      <dsp:spPr>
        <a:xfrm>
          <a:off x="1402080" y="209296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1"/>
              </a:solidFill>
              <a:latin typeface="Canva Sans"/>
            </a:rPr>
            <a:t>sensors</a:t>
          </a:r>
          <a:endParaRPr lang="az-Cyrl-AZ" sz="2700" kern="1200" dirty="0">
            <a:solidFill>
              <a:schemeClr val="tx1"/>
            </a:solidFill>
          </a:endParaRPr>
        </a:p>
      </dsp:txBody>
      <dsp:txXfrm>
        <a:off x="1479451" y="2170331"/>
        <a:ext cx="1430218" cy="1430218"/>
      </dsp:txXfrm>
    </dsp:sp>
    <dsp:sp modelId="{7643FEB7-8C22-4BA8-908F-2F61923ADB5E}">
      <dsp:nvSpPr>
        <dsp:cNvPr id="0" name=""/>
        <dsp:cNvSpPr/>
      </dsp:nvSpPr>
      <dsp:spPr>
        <a:xfrm>
          <a:off x="3108960" y="209296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1"/>
              </a:solidFill>
              <a:latin typeface="Canva Sans"/>
            </a:rPr>
            <a:t>no control </a:t>
          </a:r>
          <a:endParaRPr lang="az-Cyrl-AZ" sz="2700" kern="1200" dirty="0">
            <a:solidFill>
              <a:schemeClr val="tx1"/>
            </a:solidFill>
          </a:endParaRPr>
        </a:p>
      </dsp:txBody>
      <dsp:txXfrm>
        <a:off x="3186331" y="2170331"/>
        <a:ext cx="1430218" cy="14302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C56E1-F5E3-405E-9C1F-955FD8251290}">
      <dsp:nvSpPr>
        <dsp:cNvPr id="0" name=""/>
        <dsp:cNvSpPr/>
      </dsp:nvSpPr>
      <dsp:spPr>
        <a:xfrm>
          <a:off x="1338882" y="1187525"/>
          <a:ext cx="2135734" cy="21358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4100" kern="1200" dirty="0"/>
            <a:t>sensor</a:t>
          </a:r>
          <a:endParaRPr lang="az-Cyrl-AZ" sz="4100" kern="1200" dirty="0"/>
        </a:p>
      </dsp:txBody>
      <dsp:txXfrm>
        <a:off x="1651653" y="1500312"/>
        <a:ext cx="1510192" cy="1510266"/>
      </dsp:txXfrm>
    </dsp:sp>
    <dsp:sp modelId="{1F68A751-93A3-4193-9059-C6A6C735BF0A}">
      <dsp:nvSpPr>
        <dsp:cNvPr id="0" name=""/>
        <dsp:cNvSpPr/>
      </dsp:nvSpPr>
      <dsp:spPr>
        <a:xfrm>
          <a:off x="237514" y="0"/>
          <a:ext cx="4305289" cy="4488003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0A7A8B-ADC3-4318-B99A-C1D0FFA79F59}">
      <dsp:nvSpPr>
        <dsp:cNvPr id="0" name=""/>
        <dsp:cNvSpPr/>
      </dsp:nvSpPr>
      <dsp:spPr>
        <a:xfrm>
          <a:off x="3407616" y="378338"/>
          <a:ext cx="1144120" cy="1144440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D6C7A5-617C-4716-80C5-90018AC44825}">
      <dsp:nvSpPr>
        <dsp:cNvPr id="0" name=""/>
        <dsp:cNvSpPr/>
      </dsp:nvSpPr>
      <dsp:spPr>
        <a:xfrm>
          <a:off x="4638519" y="396739"/>
          <a:ext cx="1531450" cy="1107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AE" sz="2200" kern="1200" dirty="0">
              <a:solidFill>
                <a:schemeClr val="tx1">
                  <a:lumMod val="95000"/>
                </a:schemeClr>
              </a:solidFill>
            </a:rPr>
            <a:t>SEMG SENSOR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4638519" y="396739"/>
        <a:ext cx="1531450" cy="1107639"/>
      </dsp:txXfrm>
    </dsp:sp>
    <dsp:sp modelId="{F90C4C17-7D95-4B56-983E-CFC3DE9D0A16}">
      <dsp:nvSpPr>
        <dsp:cNvPr id="0" name=""/>
        <dsp:cNvSpPr/>
      </dsp:nvSpPr>
      <dsp:spPr>
        <a:xfrm>
          <a:off x="3849822" y="1680308"/>
          <a:ext cx="1144120" cy="1144440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FD8F14-3519-4EB5-97E5-6F833041B270}">
      <dsp:nvSpPr>
        <dsp:cNvPr id="0" name=""/>
        <dsp:cNvSpPr/>
      </dsp:nvSpPr>
      <dsp:spPr>
        <a:xfrm>
          <a:off x="5087106" y="1696465"/>
          <a:ext cx="1531450" cy="1107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AE" sz="2200" kern="1200" dirty="0">
              <a:solidFill>
                <a:schemeClr val="tx1">
                  <a:lumMod val="95000"/>
                </a:schemeClr>
              </a:solidFill>
            </a:rPr>
            <a:t>FORCE SENSOR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5087106" y="1696465"/>
        <a:ext cx="1531450" cy="1107639"/>
      </dsp:txXfrm>
    </dsp:sp>
    <dsp:sp modelId="{04D3C34A-9DD5-4FB1-BE6A-AD386F823B4B}">
      <dsp:nvSpPr>
        <dsp:cNvPr id="0" name=""/>
        <dsp:cNvSpPr/>
      </dsp:nvSpPr>
      <dsp:spPr>
        <a:xfrm>
          <a:off x="3407616" y="3000678"/>
          <a:ext cx="1144120" cy="1144440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9C06BA-7873-44AC-A99C-78BC40B6D351}">
      <dsp:nvSpPr>
        <dsp:cNvPr id="0" name=""/>
        <dsp:cNvSpPr/>
      </dsp:nvSpPr>
      <dsp:spPr>
        <a:xfrm>
          <a:off x="4638519" y="3024016"/>
          <a:ext cx="1531450" cy="1107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AE" sz="2200" kern="1200" dirty="0">
              <a:solidFill>
                <a:schemeClr val="tx1">
                  <a:lumMod val="95000"/>
                </a:schemeClr>
              </a:solidFill>
            </a:rPr>
            <a:t>FLEX SENSOR</a:t>
          </a:r>
          <a:endParaRPr lang="az-Cyrl-AZ" sz="2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4638519" y="3024016"/>
        <a:ext cx="1531450" cy="11076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5CBC4-9EE9-4C7F-BD81-DC8C99AE4C84}">
      <dsp:nvSpPr>
        <dsp:cNvPr id="0" name=""/>
        <dsp:cNvSpPr/>
      </dsp:nvSpPr>
      <dsp:spPr>
        <a:xfrm>
          <a:off x="5268504" y="2446853"/>
          <a:ext cx="91440" cy="4557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7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2DEA33-9C20-4309-8A89-1BCC12738F6B}">
      <dsp:nvSpPr>
        <dsp:cNvPr id="0" name=""/>
        <dsp:cNvSpPr/>
      </dsp:nvSpPr>
      <dsp:spPr>
        <a:xfrm>
          <a:off x="3877690" y="995954"/>
          <a:ext cx="1436533" cy="455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595"/>
              </a:lnTo>
              <a:lnTo>
                <a:pt x="1436533" y="310595"/>
              </a:lnTo>
              <a:lnTo>
                <a:pt x="1436533" y="45577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96591C-A0FF-47F2-8074-654D77EE9ED2}">
      <dsp:nvSpPr>
        <dsp:cNvPr id="0" name=""/>
        <dsp:cNvSpPr/>
      </dsp:nvSpPr>
      <dsp:spPr>
        <a:xfrm>
          <a:off x="2441157" y="2446853"/>
          <a:ext cx="957688" cy="455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595"/>
              </a:lnTo>
              <a:lnTo>
                <a:pt x="957688" y="310595"/>
              </a:lnTo>
              <a:lnTo>
                <a:pt x="957688" y="45577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53C61E-B8E0-4D23-9514-05164DB2C18F}">
      <dsp:nvSpPr>
        <dsp:cNvPr id="0" name=""/>
        <dsp:cNvSpPr/>
      </dsp:nvSpPr>
      <dsp:spPr>
        <a:xfrm>
          <a:off x="1483468" y="2446853"/>
          <a:ext cx="957688" cy="455772"/>
        </a:xfrm>
        <a:custGeom>
          <a:avLst/>
          <a:gdLst/>
          <a:ahLst/>
          <a:cxnLst/>
          <a:rect l="0" t="0" r="0" b="0"/>
          <a:pathLst>
            <a:path>
              <a:moveTo>
                <a:pt x="957688" y="0"/>
              </a:moveTo>
              <a:lnTo>
                <a:pt x="957688" y="310595"/>
              </a:lnTo>
              <a:lnTo>
                <a:pt x="0" y="310595"/>
              </a:lnTo>
              <a:lnTo>
                <a:pt x="0" y="45577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11C524-0B9D-43C6-89DB-88B5BF68E9BB}">
      <dsp:nvSpPr>
        <dsp:cNvPr id="0" name=""/>
        <dsp:cNvSpPr/>
      </dsp:nvSpPr>
      <dsp:spPr>
        <a:xfrm>
          <a:off x="2441157" y="995954"/>
          <a:ext cx="1436533" cy="455772"/>
        </a:xfrm>
        <a:custGeom>
          <a:avLst/>
          <a:gdLst/>
          <a:ahLst/>
          <a:cxnLst/>
          <a:rect l="0" t="0" r="0" b="0"/>
          <a:pathLst>
            <a:path>
              <a:moveTo>
                <a:pt x="1436533" y="0"/>
              </a:moveTo>
              <a:lnTo>
                <a:pt x="1436533" y="310595"/>
              </a:lnTo>
              <a:lnTo>
                <a:pt x="0" y="310595"/>
              </a:lnTo>
              <a:lnTo>
                <a:pt x="0" y="45577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38DBA0-F565-471B-8D91-FBA23A2FE2A4}">
      <dsp:nvSpPr>
        <dsp:cNvPr id="0" name=""/>
        <dsp:cNvSpPr/>
      </dsp:nvSpPr>
      <dsp:spPr>
        <a:xfrm>
          <a:off x="3094127" y="829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2D3EA5-CB4C-4863-B683-2D7D5053C658}">
      <dsp:nvSpPr>
        <dsp:cNvPr id="0" name=""/>
        <dsp:cNvSpPr/>
      </dsp:nvSpPr>
      <dsp:spPr>
        <a:xfrm>
          <a:off x="3268252" y="166248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600" kern="1200" dirty="0"/>
            <a:t>motor</a:t>
          </a:r>
          <a:endParaRPr lang="az-Cyrl-AZ" sz="2600" kern="1200" dirty="0"/>
        </a:p>
      </dsp:txBody>
      <dsp:txXfrm>
        <a:off x="3297398" y="195394"/>
        <a:ext cx="1508835" cy="936833"/>
      </dsp:txXfrm>
    </dsp:sp>
    <dsp:sp modelId="{DB7B7A6D-81CE-4134-9B5E-2885B26E0202}">
      <dsp:nvSpPr>
        <dsp:cNvPr id="0" name=""/>
        <dsp:cNvSpPr/>
      </dsp:nvSpPr>
      <dsp:spPr>
        <a:xfrm>
          <a:off x="1657593" y="1451727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16DB38D-F9DC-4231-AA68-0C472D2F2116}">
      <dsp:nvSpPr>
        <dsp:cNvPr id="0" name=""/>
        <dsp:cNvSpPr/>
      </dsp:nvSpPr>
      <dsp:spPr>
        <a:xfrm>
          <a:off x="1831719" y="1617146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</a:t>
          </a:r>
          <a:r>
            <a:rPr lang="en-AE" sz="2600" kern="1200" dirty="0" err="1"/>
            <a:t>ervo</a:t>
          </a:r>
          <a:r>
            <a:rPr lang="en-AE" sz="2600" kern="1200" dirty="0"/>
            <a:t> motor</a:t>
          </a:r>
          <a:endParaRPr lang="az-Cyrl-AZ" sz="2600" kern="1200" dirty="0"/>
        </a:p>
      </dsp:txBody>
      <dsp:txXfrm>
        <a:off x="1860865" y="1646292"/>
        <a:ext cx="1508835" cy="936833"/>
      </dsp:txXfrm>
    </dsp:sp>
    <dsp:sp modelId="{5A25C6BF-635E-4B5D-AA64-B4CA30AEA03F}">
      <dsp:nvSpPr>
        <dsp:cNvPr id="0" name=""/>
        <dsp:cNvSpPr/>
      </dsp:nvSpPr>
      <dsp:spPr>
        <a:xfrm>
          <a:off x="699905" y="2902626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C624ED0-E74C-4438-B085-EE7592055E97}">
      <dsp:nvSpPr>
        <dsp:cNvPr id="0" name=""/>
        <dsp:cNvSpPr/>
      </dsp:nvSpPr>
      <dsp:spPr>
        <a:xfrm>
          <a:off x="874030" y="3068045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600" kern="1200" dirty="0"/>
            <a:t>position</a:t>
          </a:r>
          <a:endParaRPr lang="az-Cyrl-AZ" sz="2600" kern="1200" dirty="0"/>
        </a:p>
      </dsp:txBody>
      <dsp:txXfrm>
        <a:off x="903176" y="3097191"/>
        <a:ext cx="1508835" cy="936833"/>
      </dsp:txXfrm>
    </dsp:sp>
    <dsp:sp modelId="{6F3ECEBC-9CA8-4ECC-8412-2E43B8BF4EF9}">
      <dsp:nvSpPr>
        <dsp:cNvPr id="0" name=""/>
        <dsp:cNvSpPr/>
      </dsp:nvSpPr>
      <dsp:spPr>
        <a:xfrm>
          <a:off x="2615282" y="2902626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B411482-FA36-4BC9-A5FF-05CD0BEF4317}">
      <dsp:nvSpPr>
        <dsp:cNvPr id="0" name=""/>
        <dsp:cNvSpPr/>
      </dsp:nvSpPr>
      <dsp:spPr>
        <a:xfrm>
          <a:off x="2789408" y="3068045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600" kern="1200" dirty="0" err="1"/>
            <a:t>tourqe</a:t>
          </a:r>
          <a:endParaRPr lang="az-Cyrl-AZ" sz="2600" kern="1200" dirty="0"/>
        </a:p>
      </dsp:txBody>
      <dsp:txXfrm>
        <a:off x="2818554" y="3097191"/>
        <a:ext cx="1508835" cy="936833"/>
      </dsp:txXfrm>
    </dsp:sp>
    <dsp:sp modelId="{C45B8F48-8720-41A8-8312-F0A42CF01D77}">
      <dsp:nvSpPr>
        <dsp:cNvPr id="0" name=""/>
        <dsp:cNvSpPr/>
      </dsp:nvSpPr>
      <dsp:spPr>
        <a:xfrm>
          <a:off x="4530660" y="1451727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7655332-CCD5-4C56-B8BA-2AEB0DF1E5F1}">
      <dsp:nvSpPr>
        <dsp:cNvPr id="0" name=""/>
        <dsp:cNvSpPr/>
      </dsp:nvSpPr>
      <dsp:spPr>
        <a:xfrm>
          <a:off x="4704785" y="1617146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</a:t>
          </a:r>
          <a:r>
            <a:rPr lang="en-AE" sz="2600" kern="1200" dirty="0" err="1"/>
            <a:t>tepper</a:t>
          </a:r>
          <a:r>
            <a:rPr lang="en-AE" sz="2600" kern="1200" dirty="0"/>
            <a:t> motor</a:t>
          </a:r>
          <a:endParaRPr lang="az-Cyrl-AZ" sz="2600" kern="1200" dirty="0"/>
        </a:p>
      </dsp:txBody>
      <dsp:txXfrm>
        <a:off x="4733931" y="1646292"/>
        <a:ext cx="1508835" cy="936833"/>
      </dsp:txXfrm>
    </dsp:sp>
    <dsp:sp modelId="{F7CCEA22-DDDD-498D-BC9A-42FF2ADC7071}">
      <dsp:nvSpPr>
        <dsp:cNvPr id="0" name=""/>
        <dsp:cNvSpPr/>
      </dsp:nvSpPr>
      <dsp:spPr>
        <a:xfrm>
          <a:off x="4530660" y="2902626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6504EE6-ECA8-4266-9EB7-7647FF3F4122}">
      <dsp:nvSpPr>
        <dsp:cNvPr id="0" name=""/>
        <dsp:cNvSpPr/>
      </dsp:nvSpPr>
      <dsp:spPr>
        <a:xfrm>
          <a:off x="4704785" y="3068045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600" kern="1200" dirty="0"/>
            <a:t>position</a:t>
          </a:r>
          <a:endParaRPr lang="az-Cyrl-AZ" sz="2600" kern="1200" dirty="0"/>
        </a:p>
      </dsp:txBody>
      <dsp:txXfrm>
        <a:off x="4733931" y="3097191"/>
        <a:ext cx="1508835" cy="93683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5CBC4-9EE9-4C7F-BD81-DC8C99AE4C84}">
      <dsp:nvSpPr>
        <dsp:cNvPr id="0" name=""/>
        <dsp:cNvSpPr/>
      </dsp:nvSpPr>
      <dsp:spPr>
        <a:xfrm>
          <a:off x="5268504" y="2446853"/>
          <a:ext cx="91440" cy="4557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7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2DEA33-9C20-4309-8A89-1BCC12738F6B}">
      <dsp:nvSpPr>
        <dsp:cNvPr id="0" name=""/>
        <dsp:cNvSpPr/>
      </dsp:nvSpPr>
      <dsp:spPr>
        <a:xfrm>
          <a:off x="3877690" y="995954"/>
          <a:ext cx="1436533" cy="455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595"/>
              </a:lnTo>
              <a:lnTo>
                <a:pt x="1436533" y="310595"/>
              </a:lnTo>
              <a:lnTo>
                <a:pt x="1436533" y="45577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96591C-A0FF-47F2-8074-654D77EE9ED2}">
      <dsp:nvSpPr>
        <dsp:cNvPr id="0" name=""/>
        <dsp:cNvSpPr/>
      </dsp:nvSpPr>
      <dsp:spPr>
        <a:xfrm>
          <a:off x="2441157" y="2446853"/>
          <a:ext cx="957688" cy="455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595"/>
              </a:lnTo>
              <a:lnTo>
                <a:pt x="957688" y="310595"/>
              </a:lnTo>
              <a:lnTo>
                <a:pt x="957688" y="45577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53C61E-B8E0-4D23-9514-05164DB2C18F}">
      <dsp:nvSpPr>
        <dsp:cNvPr id="0" name=""/>
        <dsp:cNvSpPr/>
      </dsp:nvSpPr>
      <dsp:spPr>
        <a:xfrm>
          <a:off x="1483468" y="2446853"/>
          <a:ext cx="957688" cy="455772"/>
        </a:xfrm>
        <a:custGeom>
          <a:avLst/>
          <a:gdLst/>
          <a:ahLst/>
          <a:cxnLst/>
          <a:rect l="0" t="0" r="0" b="0"/>
          <a:pathLst>
            <a:path>
              <a:moveTo>
                <a:pt x="957688" y="0"/>
              </a:moveTo>
              <a:lnTo>
                <a:pt x="957688" y="310595"/>
              </a:lnTo>
              <a:lnTo>
                <a:pt x="0" y="310595"/>
              </a:lnTo>
              <a:lnTo>
                <a:pt x="0" y="45577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11C524-0B9D-43C6-89DB-88B5BF68E9BB}">
      <dsp:nvSpPr>
        <dsp:cNvPr id="0" name=""/>
        <dsp:cNvSpPr/>
      </dsp:nvSpPr>
      <dsp:spPr>
        <a:xfrm>
          <a:off x="2441157" y="995954"/>
          <a:ext cx="1436533" cy="455772"/>
        </a:xfrm>
        <a:custGeom>
          <a:avLst/>
          <a:gdLst/>
          <a:ahLst/>
          <a:cxnLst/>
          <a:rect l="0" t="0" r="0" b="0"/>
          <a:pathLst>
            <a:path>
              <a:moveTo>
                <a:pt x="1436533" y="0"/>
              </a:moveTo>
              <a:lnTo>
                <a:pt x="1436533" y="310595"/>
              </a:lnTo>
              <a:lnTo>
                <a:pt x="0" y="310595"/>
              </a:lnTo>
              <a:lnTo>
                <a:pt x="0" y="45577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38DBA0-F565-471B-8D91-FBA23A2FE2A4}">
      <dsp:nvSpPr>
        <dsp:cNvPr id="0" name=""/>
        <dsp:cNvSpPr/>
      </dsp:nvSpPr>
      <dsp:spPr>
        <a:xfrm>
          <a:off x="3094127" y="829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2D3EA5-CB4C-4863-B683-2D7D5053C658}">
      <dsp:nvSpPr>
        <dsp:cNvPr id="0" name=""/>
        <dsp:cNvSpPr/>
      </dsp:nvSpPr>
      <dsp:spPr>
        <a:xfrm>
          <a:off x="3268252" y="166248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600" kern="1200" dirty="0"/>
            <a:t>motor</a:t>
          </a:r>
          <a:endParaRPr lang="az-Cyrl-AZ" sz="2600" kern="1200" dirty="0"/>
        </a:p>
      </dsp:txBody>
      <dsp:txXfrm>
        <a:off x="3297398" y="195394"/>
        <a:ext cx="1508835" cy="936833"/>
      </dsp:txXfrm>
    </dsp:sp>
    <dsp:sp modelId="{DB7B7A6D-81CE-4134-9B5E-2885B26E0202}">
      <dsp:nvSpPr>
        <dsp:cNvPr id="0" name=""/>
        <dsp:cNvSpPr/>
      </dsp:nvSpPr>
      <dsp:spPr>
        <a:xfrm>
          <a:off x="1657593" y="1451727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16DB38D-F9DC-4231-AA68-0C472D2F2116}">
      <dsp:nvSpPr>
        <dsp:cNvPr id="0" name=""/>
        <dsp:cNvSpPr/>
      </dsp:nvSpPr>
      <dsp:spPr>
        <a:xfrm>
          <a:off x="1831719" y="1617146"/>
          <a:ext cx="1567127" cy="995125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rgbClr val="00B050"/>
              </a:solidFill>
            </a:rPr>
            <a:t>S</a:t>
          </a:r>
          <a:r>
            <a:rPr lang="en-AE" sz="2600" kern="1200" dirty="0" err="1">
              <a:solidFill>
                <a:srgbClr val="00B050"/>
              </a:solidFill>
            </a:rPr>
            <a:t>ervo</a:t>
          </a:r>
          <a:r>
            <a:rPr lang="en-AE" sz="2600" kern="1200" dirty="0">
              <a:solidFill>
                <a:srgbClr val="00B050"/>
              </a:solidFill>
            </a:rPr>
            <a:t> motor</a:t>
          </a:r>
          <a:endParaRPr lang="az-Cyrl-AZ" sz="2600" kern="1200" dirty="0">
            <a:solidFill>
              <a:srgbClr val="00B050"/>
            </a:solidFill>
          </a:endParaRPr>
        </a:p>
      </dsp:txBody>
      <dsp:txXfrm>
        <a:off x="1860865" y="1646292"/>
        <a:ext cx="1508835" cy="936833"/>
      </dsp:txXfrm>
    </dsp:sp>
    <dsp:sp modelId="{5A25C6BF-635E-4B5D-AA64-B4CA30AEA03F}">
      <dsp:nvSpPr>
        <dsp:cNvPr id="0" name=""/>
        <dsp:cNvSpPr/>
      </dsp:nvSpPr>
      <dsp:spPr>
        <a:xfrm>
          <a:off x="699905" y="2902626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C624ED0-E74C-4438-B085-EE7592055E97}">
      <dsp:nvSpPr>
        <dsp:cNvPr id="0" name=""/>
        <dsp:cNvSpPr/>
      </dsp:nvSpPr>
      <dsp:spPr>
        <a:xfrm>
          <a:off x="874030" y="3068045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600" kern="1200" dirty="0"/>
            <a:t>position</a:t>
          </a:r>
          <a:endParaRPr lang="az-Cyrl-AZ" sz="2600" kern="1200" dirty="0"/>
        </a:p>
      </dsp:txBody>
      <dsp:txXfrm>
        <a:off x="903176" y="3097191"/>
        <a:ext cx="1508835" cy="936833"/>
      </dsp:txXfrm>
    </dsp:sp>
    <dsp:sp modelId="{6F3ECEBC-9CA8-4ECC-8412-2E43B8BF4EF9}">
      <dsp:nvSpPr>
        <dsp:cNvPr id="0" name=""/>
        <dsp:cNvSpPr/>
      </dsp:nvSpPr>
      <dsp:spPr>
        <a:xfrm>
          <a:off x="2615282" y="2902626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B411482-FA36-4BC9-A5FF-05CD0BEF4317}">
      <dsp:nvSpPr>
        <dsp:cNvPr id="0" name=""/>
        <dsp:cNvSpPr/>
      </dsp:nvSpPr>
      <dsp:spPr>
        <a:xfrm>
          <a:off x="2789408" y="3068045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600" kern="1200" dirty="0" err="1"/>
            <a:t>tourqe</a:t>
          </a:r>
          <a:endParaRPr lang="az-Cyrl-AZ" sz="2600" kern="1200" dirty="0"/>
        </a:p>
      </dsp:txBody>
      <dsp:txXfrm>
        <a:off x="2818554" y="3097191"/>
        <a:ext cx="1508835" cy="936833"/>
      </dsp:txXfrm>
    </dsp:sp>
    <dsp:sp modelId="{C45B8F48-8720-41A8-8312-F0A42CF01D77}">
      <dsp:nvSpPr>
        <dsp:cNvPr id="0" name=""/>
        <dsp:cNvSpPr/>
      </dsp:nvSpPr>
      <dsp:spPr>
        <a:xfrm>
          <a:off x="4530660" y="1451727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7655332-CCD5-4C56-B8BA-2AEB0DF1E5F1}">
      <dsp:nvSpPr>
        <dsp:cNvPr id="0" name=""/>
        <dsp:cNvSpPr/>
      </dsp:nvSpPr>
      <dsp:spPr>
        <a:xfrm>
          <a:off x="4704785" y="1617146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</a:t>
          </a:r>
          <a:r>
            <a:rPr lang="en-AE" sz="2600" kern="1200" dirty="0" err="1"/>
            <a:t>tepper</a:t>
          </a:r>
          <a:r>
            <a:rPr lang="en-AE" sz="2600" kern="1200" dirty="0"/>
            <a:t> motor</a:t>
          </a:r>
          <a:endParaRPr lang="az-Cyrl-AZ" sz="2600" kern="1200" dirty="0"/>
        </a:p>
      </dsp:txBody>
      <dsp:txXfrm>
        <a:off x="4733931" y="1646292"/>
        <a:ext cx="1508835" cy="936833"/>
      </dsp:txXfrm>
    </dsp:sp>
    <dsp:sp modelId="{F7CCEA22-DDDD-498D-BC9A-42FF2ADC7071}">
      <dsp:nvSpPr>
        <dsp:cNvPr id="0" name=""/>
        <dsp:cNvSpPr/>
      </dsp:nvSpPr>
      <dsp:spPr>
        <a:xfrm>
          <a:off x="4530660" y="2902626"/>
          <a:ext cx="1567127" cy="99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6504EE6-ECA8-4266-9EB7-7647FF3F4122}">
      <dsp:nvSpPr>
        <dsp:cNvPr id="0" name=""/>
        <dsp:cNvSpPr/>
      </dsp:nvSpPr>
      <dsp:spPr>
        <a:xfrm>
          <a:off x="4704785" y="3068045"/>
          <a:ext cx="1567127" cy="99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600" kern="1200" dirty="0"/>
            <a:t>position</a:t>
          </a:r>
          <a:endParaRPr lang="az-Cyrl-AZ" sz="2600" kern="1200" dirty="0"/>
        </a:p>
      </dsp:txBody>
      <dsp:txXfrm>
        <a:off x="4733931" y="3097191"/>
        <a:ext cx="1508835" cy="936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g13db5bf7c37_1_17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0" name="Google Shape;1350;g13db5bf7c37_1_17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2391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13db5bf7c37_1_177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13db5bf7c37_1_177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7734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g13db5bf7c37_1_17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0" name="Google Shape;1350;g13db5bf7c37_1_17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9076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3db5bf7c37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13db5bf7c37_1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13db5bf7c37_1_175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Google Shape;552;g13db5bf7c37_1_175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13db5bf7c37_1_177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13db5bf7c37_1_177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13db5bf7c37_1_177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13db5bf7c37_1_177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4010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g13db5bf7c37_1_17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0" name="Google Shape;1350;g13db5bf7c37_1_17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g13db5bf7c37_1_17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0" name="Google Shape;1350;g13db5bf7c37_1_17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33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g13db5bf7c37_1_17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0" name="Google Shape;1350;g13db5bf7c37_1_17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2589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g13db5bf7c37_1_17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0" name="Google Shape;1350;g13db5bf7c37_1_17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1030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799" y="1473200"/>
            <a:ext cx="5398295" cy="1816098"/>
          </a:xfrm>
        </p:spPr>
        <p:txBody>
          <a:bodyPr anchor="b">
            <a:normAutofit/>
          </a:bodyPr>
          <a:lstStyle>
            <a:lvl1pPr algn="r">
              <a:defRPr sz="36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799" y="3289300"/>
            <a:ext cx="5398295" cy="1054100"/>
          </a:xfrm>
        </p:spPr>
        <p:txBody>
          <a:bodyPr anchor="t">
            <a:normAutofit/>
          </a:bodyPr>
          <a:lstStyle>
            <a:lvl1pPr marL="0" indent="0" algn="r">
              <a:buNone/>
              <a:defRPr sz="1350" cap="all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419" y="4402932"/>
            <a:ext cx="1200150" cy="28336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799" y="4402932"/>
            <a:ext cx="3670469" cy="28336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719" y="4402932"/>
            <a:ext cx="413375" cy="28336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8805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3549649"/>
            <a:ext cx="759857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8701" y="699084"/>
            <a:ext cx="6569870" cy="2373732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3974702"/>
            <a:ext cx="7598570" cy="37028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44674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457201"/>
            <a:ext cx="7598570" cy="2343149"/>
          </a:xfrm>
        </p:spPr>
        <p:txBody>
          <a:bodyPr anchor="ctr">
            <a:normAutofit/>
          </a:bodyPr>
          <a:lstStyle>
            <a:lvl1pPr algn="l">
              <a:defRPr sz="2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3257550"/>
            <a:ext cx="7598571" cy="108585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44544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78400" y="205740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206" y="617503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01" y="457201"/>
            <a:ext cx="7162799" cy="2057399"/>
          </a:xfrm>
        </p:spPr>
        <p:txBody>
          <a:bodyPr anchor="ctr">
            <a:normAutofit/>
          </a:bodyPr>
          <a:lstStyle>
            <a:lvl1pPr algn="l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3406" y="2514600"/>
            <a:ext cx="7004388" cy="2857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99" y="3257550"/>
            <a:ext cx="7614275" cy="108585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24913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2481436"/>
            <a:ext cx="7598569" cy="110160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583036"/>
            <a:ext cx="7598570" cy="6453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97362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78400" y="205740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206" y="617503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457201"/>
            <a:ext cx="7162799" cy="2057399"/>
          </a:xfrm>
        </p:spPr>
        <p:txBody>
          <a:bodyPr anchor="ctr">
            <a:normAutofit/>
          </a:bodyPr>
          <a:lstStyle>
            <a:lvl1pPr algn="l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0" y="2914650"/>
            <a:ext cx="7601577" cy="6667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3581400"/>
            <a:ext cx="7601577" cy="7620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10032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457201"/>
            <a:ext cx="7598570" cy="20573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1" y="2628900"/>
            <a:ext cx="7598571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1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3257550"/>
            <a:ext cx="7598571" cy="10858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06376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4351" y="457201"/>
            <a:ext cx="7598569" cy="1092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41104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4006" y="457200"/>
            <a:ext cx="1618914" cy="38862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457200"/>
            <a:ext cx="5874087" cy="38862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038929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4743300" y="2188038"/>
            <a:ext cx="3687600" cy="14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743300" y="1493863"/>
            <a:ext cx="3687600" cy="69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93139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>
            <a:spLocks noGrp="1"/>
          </p:cNvSpPr>
          <p:nvPr>
            <p:ph type="title"/>
          </p:nvPr>
        </p:nvSpPr>
        <p:spPr>
          <a:xfrm>
            <a:off x="713125" y="1441338"/>
            <a:ext cx="3279300" cy="67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4"/>
          <p:cNvSpPr txBox="1">
            <a:spLocks noGrp="1"/>
          </p:cNvSpPr>
          <p:nvPr>
            <p:ph type="subTitle" idx="1"/>
          </p:nvPr>
        </p:nvSpPr>
        <p:spPr>
          <a:xfrm>
            <a:off x="713100" y="2229762"/>
            <a:ext cx="3279300" cy="14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918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865752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Title and three columns 2"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subTitle" idx="1"/>
          </p:nvPr>
        </p:nvSpPr>
        <p:spPr>
          <a:xfrm>
            <a:off x="843875" y="3205875"/>
            <a:ext cx="22071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ubTitle" idx="2"/>
          </p:nvPr>
        </p:nvSpPr>
        <p:spPr>
          <a:xfrm>
            <a:off x="843875" y="3690675"/>
            <a:ext cx="220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subTitle" idx="3"/>
          </p:nvPr>
        </p:nvSpPr>
        <p:spPr>
          <a:xfrm>
            <a:off x="3468450" y="3205875"/>
            <a:ext cx="22071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subTitle" idx="4"/>
          </p:nvPr>
        </p:nvSpPr>
        <p:spPr>
          <a:xfrm>
            <a:off x="3468450" y="3690675"/>
            <a:ext cx="220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subTitle" idx="5"/>
          </p:nvPr>
        </p:nvSpPr>
        <p:spPr>
          <a:xfrm>
            <a:off x="6093025" y="3205875"/>
            <a:ext cx="22071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6"/>
          </p:nvPr>
        </p:nvSpPr>
        <p:spPr>
          <a:xfrm>
            <a:off x="6093025" y="3690675"/>
            <a:ext cx="220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4471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subTitle" idx="1"/>
          </p:nvPr>
        </p:nvSpPr>
        <p:spPr>
          <a:xfrm>
            <a:off x="2295450" y="4034025"/>
            <a:ext cx="45531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6190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9737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2481436"/>
            <a:ext cx="7598570" cy="1101600"/>
          </a:xfrm>
        </p:spPr>
        <p:txBody>
          <a:bodyPr anchor="b"/>
          <a:lstStyle>
            <a:lvl1pPr algn="l">
              <a:defRPr sz="3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3583036"/>
            <a:ext cx="7598571" cy="6453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cap="all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8281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1606550"/>
            <a:ext cx="3746501" cy="273685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421" y="1606551"/>
            <a:ext cx="3746499" cy="273685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61375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2" y="1663700"/>
            <a:ext cx="3531791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152651"/>
            <a:ext cx="3747692" cy="219074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3" y="1670050"/>
            <a:ext cx="3542110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612" y="2152651"/>
            <a:ext cx="3746501" cy="219074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76748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23058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10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55750"/>
            <a:ext cx="2760664" cy="10287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151" y="457201"/>
            <a:ext cx="4626770" cy="3886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584450"/>
            <a:ext cx="2760664" cy="13716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0241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514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200150"/>
            <a:ext cx="4623490" cy="1028700"/>
          </a:xfrm>
        </p:spPr>
        <p:txBody>
          <a:bodyPr anchor="b">
            <a:normAutofit/>
          </a:bodyPr>
          <a:lstStyle>
            <a:lvl1pPr algn="l">
              <a:defRPr sz="21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2190" y="685800"/>
            <a:ext cx="2460731" cy="3429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228850"/>
            <a:ext cx="4623490" cy="1371600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20800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457201"/>
            <a:ext cx="7598569" cy="1092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1606551"/>
            <a:ext cx="7598569" cy="2736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2245" y="4402932"/>
            <a:ext cx="1200150" cy="283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4402932"/>
            <a:ext cx="5870744" cy="283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9546" y="4402932"/>
            <a:ext cx="413375" cy="283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6704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  <p:sldLayoutId id="2147483723" r:id="rId20"/>
    <p:sldLayoutId id="2147483724" r:id="rId21"/>
    <p:sldLayoutId id="2147483725" r:id="rId22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13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4"/>
          <p:cNvSpPr/>
          <p:nvPr/>
        </p:nvSpPr>
        <p:spPr>
          <a:xfrm>
            <a:off x="202621" y="2386182"/>
            <a:ext cx="4061100" cy="777184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20" name="Google Shape;220;p34"/>
          <p:cNvCxnSpPr/>
          <p:nvPr/>
        </p:nvCxnSpPr>
        <p:spPr>
          <a:xfrm>
            <a:off x="348827" y="2110207"/>
            <a:ext cx="40611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1" name="Google Shape;221;p34"/>
          <p:cNvSpPr txBox="1">
            <a:spLocks noGrp="1"/>
          </p:cNvSpPr>
          <p:nvPr>
            <p:ph type="ctrTitle"/>
          </p:nvPr>
        </p:nvSpPr>
        <p:spPr>
          <a:xfrm>
            <a:off x="0" y="1148"/>
            <a:ext cx="4934894" cy="24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 b="1" i="0" u="none" strike="noStrike" dirty="0">
                <a:solidFill>
                  <a:srgbClr val="FFFFFF"/>
                </a:solidFill>
                <a:effectLst/>
              </a:rPr>
              <a:t>UPPER Exoskeletons</a:t>
            </a:r>
            <a:endParaRPr sz="5000" dirty="0">
              <a:solidFill>
                <a:schemeClr val="accent6"/>
              </a:solidFill>
            </a:endParaRPr>
          </a:p>
        </p:txBody>
      </p:sp>
      <p:sp>
        <p:nvSpPr>
          <p:cNvPr id="222" name="Google Shape;222;p34"/>
          <p:cNvSpPr txBox="1">
            <a:spLocks noGrp="1"/>
          </p:cNvSpPr>
          <p:nvPr>
            <p:ph type="subTitle" idx="1"/>
          </p:nvPr>
        </p:nvSpPr>
        <p:spPr>
          <a:xfrm>
            <a:off x="448121" y="2455422"/>
            <a:ext cx="3521700" cy="7079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E" sz="2500" dirty="0"/>
              <a:t>I</a:t>
            </a:r>
            <a:r>
              <a:rPr lang="en-US" sz="2500" dirty="0" err="1"/>
              <a:t>smaeel</a:t>
            </a:r>
            <a:r>
              <a:rPr lang="en-AE" sz="2500" dirty="0"/>
              <a:t> S</a:t>
            </a:r>
            <a:r>
              <a:rPr lang="en-US" sz="2500" dirty="0" err="1"/>
              <a:t>beih</a:t>
            </a:r>
            <a:endParaRPr lang="en-AE" sz="25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E" sz="2500" dirty="0"/>
              <a:t>Y</a:t>
            </a:r>
            <a:r>
              <a:rPr lang="en-US" sz="2500" dirty="0"/>
              <a:t>azan</a:t>
            </a:r>
            <a:r>
              <a:rPr lang="en-AE" sz="2500" dirty="0"/>
              <a:t> J</a:t>
            </a:r>
            <a:r>
              <a:rPr lang="en-US" sz="2500" dirty="0"/>
              <a:t>a</a:t>
            </a:r>
            <a:r>
              <a:rPr lang="en-AE" sz="2500" dirty="0" err="1"/>
              <a:t>wwabreh</a:t>
            </a:r>
            <a:endParaRPr sz="2500" dirty="0"/>
          </a:p>
        </p:txBody>
      </p:sp>
      <p:grpSp>
        <p:nvGrpSpPr>
          <p:cNvPr id="223" name="Google Shape;223;p34"/>
          <p:cNvGrpSpPr/>
          <p:nvPr/>
        </p:nvGrpSpPr>
        <p:grpSpPr>
          <a:xfrm flipH="1">
            <a:off x="4981451" y="491201"/>
            <a:ext cx="4651614" cy="4875834"/>
            <a:chOff x="4664893" y="872572"/>
            <a:chExt cx="3905965" cy="4094243"/>
          </a:xfrm>
        </p:grpSpPr>
        <p:sp>
          <p:nvSpPr>
            <p:cNvPr id="224" name="Google Shape;224;p34"/>
            <p:cNvSpPr/>
            <p:nvPr/>
          </p:nvSpPr>
          <p:spPr>
            <a:xfrm rot="-1013820" flipH="1">
              <a:off x="7267339" y="2495572"/>
              <a:ext cx="118829" cy="137513"/>
            </a:xfrm>
            <a:custGeom>
              <a:avLst/>
              <a:gdLst/>
              <a:ahLst/>
              <a:cxnLst/>
              <a:rect l="l" t="t" r="r" b="b"/>
              <a:pathLst>
                <a:path w="636" h="736" extrusionOk="0">
                  <a:moveTo>
                    <a:pt x="290" y="1"/>
                  </a:moveTo>
                  <a:lnTo>
                    <a:pt x="1" y="591"/>
                  </a:lnTo>
                  <a:lnTo>
                    <a:pt x="235" y="736"/>
                  </a:lnTo>
                  <a:lnTo>
                    <a:pt x="636" y="134"/>
                  </a:lnTo>
                  <a:cubicBezTo>
                    <a:pt x="636" y="134"/>
                    <a:pt x="580" y="1"/>
                    <a:pt x="29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4"/>
            <p:cNvSpPr/>
            <p:nvPr/>
          </p:nvSpPr>
          <p:spPr>
            <a:xfrm rot="-1013820" flipH="1">
              <a:off x="7078965" y="2668303"/>
              <a:ext cx="116587" cy="127050"/>
            </a:xfrm>
            <a:custGeom>
              <a:avLst/>
              <a:gdLst/>
              <a:ahLst/>
              <a:cxnLst/>
              <a:rect l="l" t="t" r="r" b="b"/>
              <a:pathLst>
                <a:path w="624" h="680" extrusionOk="0">
                  <a:moveTo>
                    <a:pt x="334" y="0"/>
                  </a:moveTo>
                  <a:lnTo>
                    <a:pt x="0" y="546"/>
                  </a:lnTo>
                  <a:lnTo>
                    <a:pt x="156" y="680"/>
                  </a:lnTo>
                  <a:lnTo>
                    <a:pt x="624" y="145"/>
                  </a:lnTo>
                  <a:cubicBezTo>
                    <a:pt x="535" y="22"/>
                    <a:pt x="334" y="0"/>
                    <a:pt x="33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4"/>
            <p:cNvSpPr/>
            <p:nvPr/>
          </p:nvSpPr>
          <p:spPr>
            <a:xfrm rot="-1013820" flipH="1">
              <a:off x="6804389" y="2851239"/>
              <a:ext cx="129105" cy="200104"/>
            </a:xfrm>
            <a:custGeom>
              <a:avLst/>
              <a:gdLst/>
              <a:ahLst/>
              <a:cxnLst/>
              <a:rect l="l" t="t" r="r" b="b"/>
              <a:pathLst>
                <a:path w="691" h="1071" extrusionOk="0">
                  <a:moveTo>
                    <a:pt x="403" y="0"/>
                  </a:moveTo>
                  <a:cubicBezTo>
                    <a:pt x="388" y="0"/>
                    <a:pt x="379" y="2"/>
                    <a:pt x="379" y="2"/>
                  </a:cubicBezTo>
                  <a:lnTo>
                    <a:pt x="0" y="960"/>
                  </a:lnTo>
                  <a:lnTo>
                    <a:pt x="312" y="1071"/>
                  </a:lnTo>
                  <a:lnTo>
                    <a:pt x="691" y="135"/>
                  </a:lnTo>
                  <a:cubicBezTo>
                    <a:pt x="587" y="14"/>
                    <a:pt x="456" y="0"/>
                    <a:pt x="403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4"/>
            <p:cNvSpPr/>
            <p:nvPr/>
          </p:nvSpPr>
          <p:spPr>
            <a:xfrm rot="-1013820" flipH="1">
              <a:off x="6101783" y="2940292"/>
              <a:ext cx="836850" cy="403945"/>
            </a:xfrm>
            <a:custGeom>
              <a:avLst/>
              <a:gdLst/>
              <a:ahLst/>
              <a:cxnLst/>
              <a:rect l="l" t="t" r="r" b="b"/>
              <a:pathLst>
                <a:path w="4479" h="2162" extrusionOk="0">
                  <a:moveTo>
                    <a:pt x="2563" y="446"/>
                  </a:moveTo>
                  <a:cubicBezTo>
                    <a:pt x="2563" y="446"/>
                    <a:pt x="769" y="0"/>
                    <a:pt x="435" y="178"/>
                  </a:cubicBezTo>
                  <a:cubicBezTo>
                    <a:pt x="435" y="178"/>
                    <a:pt x="1" y="1136"/>
                    <a:pt x="23" y="1147"/>
                  </a:cubicBezTo>
                  <a:cubicBezTo>
                    <a:pt x="45" y="1159"/>
                    <a:pt x="1326" y="2161"/>
                    <a:pt x="2897" y="1381"/>
                  </a:cubicBezTo>
                  <a:cubicBezTo>
                    <a:pt x="4478" y="591"/>
                    <a:pt x="2663" y="468"/>
                    <a:pt x="2563" y="446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4"/>
            <p:cNvSpPr/>
            <p:nvPr/>
          </p:nvSpPr>
          <p:spPr>
            <a:xfrm rot="-1013820" flipH="1">
              <a:off x="6825790" y="2722235"/>
              <a:ext cx="374985" cy="277082"/>
            </a:xfrm>
            <a:custGeom>
              <a:avLst/>
              <a:gdLst/>
              <a:ahLst/>
              <a:cxnLst/>
              <a:rect l="l" t="t" r="r" b="b"/>
              <a:pathLst>
                <a:path w="2007" h="1483" extrusionOk="0">
                  <a:moveTo>
                    <a:pt x="391" y="1"/>
                  </a:moveTo>
                  <a:cubicBezTo>
                    <a:pt x="391" y="1"/>
                    <a:pt x="1694" y="224"/>
                    <a:pt x="2006" y="447"/>
                  </a:cubicBezTo>
                  <a:cubicBezTo>
                    <a:pt x="2006" y="447"/>
                    <a:pt x="1638" y="1338"/>
                    <a:pt x="1538" y="1405"/>
                  </a:cubicBezTo>
                  <a:cubicBezTo>
                    <a:pt x="1438" y="1482"/>
                    <a:pt x="23" y="859"/>
                    <a:pt x="1" y="636"/>
                  </a:cubicBezTo>
                  <a:cubicBezTo>
                    <a:pt x="1" y="502"/>
                    <a:pt x="391" y="1"/>
                    <a:pt x="391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4"/>
            <p:cNvSpPr/>
            <p:nvPr/>
          </p:nvSpPr>
          <p:spPr>
            <a:xfrm rot="-1013820" flipH="1">
              <a:off x="7102930" y="2542199"/>
              <a:ext cx="264377" cy="200104"/>
            </a:xfrm>
            <a:custGeom>
              <a:avLst/>
              <a:gdLst/>
              <a:ahLst/>
              <a:cxnLst/>
              <a:rect l="l" t="t" r="r" b="b"/>
              <a:pathLst>
                <a:path w="1415" h="1071" extrusionOk="0">
                  <a:moveTo>
                    <a:pt x="1415" y="491"/>
                  </a:moveTo>
                  <a:cubicBezTo>
                    <a:pt x="1415" y="491"/>
                    <a:pt x="1014" y="112"/>
                    <a:pt x="390" y="1"/>
                  </a:cubicBezTo>
                  <a:cubicBezTo>
                    <a:pt x="390" y="1"/>
                    <a:pt x="56" y="402"/>
                    <a:pt x="0" y="625"/>
                  </a:cubicBezTo>
                  <a:cubicBezTo>
                    <a:pt x="0" y="625"/>
                    <a:pt x="535" y="1003"/>
                    <a:pt x="1058" y="1070"/>
                  </a:cubicBezTo>
                  <a:cubicBezTo>
                    <a:pt x="1058" y="1070"/>
                    <a:pt x="1304" y="825"/>
                    <a:pt x="1415" y="49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4"/>
            <p:cNvSpPr/>
            <p:nvPr/>
          </p:nvSpPr>
          <p:spPr>
            <a:xfrm rot="-1013820" flipH="1">
              <a:off x="7279826" y="2264520"/>
              <a:ext cx="449720" cy="289413"/>
            </a:xfrm>
            <a:custGeom>
              <a:avLst/>
              <a:gdLst/>
              <a:ahLst/>
              <a:cxnLst/>
              <a:rect l="l" t="t" r="r" b="b"/>
              <a:pathLst>
                <a:path w="2407" h="1549" extrusionOk="0">
                  <a:moveTo>
                    <a:pt x="2395" y="936"/>
                  </a:moveTo>
                  <a:cubicBezTo>
                    <a:pt x="2395" y="936"/>
                    <a:pt x="1315" y="145"/>
                    <a:pt x="658" y="78"/>
                  </a:cubicBezTo>
                  <a:cubicBezTo>
                    <a:pt x="0" y="0"/>
                    <a:pt x="268" y="691"/>
                    <a:pt x="1148" y="1081"/>
                  </a:cubicBezTo>
                  <a:cubicBezTo>
                    <a:pt x="2016" y="1471"/>
                    <a:pt x="1894" y="1482"/>
                    <a:pt x="2094" y="1549"/>
                  </a:cubicBezTo>
                  <a:cubicBezTo>
                    <a:pt x="2094" y="1549"/>
                    <a:pt x="2406" y="1103"/>
                    <a:pt x="2395" y="936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4"/>
            <p:cNvSpPr/>
            <p:nvPr/>
          </p:nvSpPr>
          <p:spPr>
            <a:xfrm rot="-1013820" flipH="1">
              <a:off x="7510819" y="2421583"/>
              <a:ext cx="141810" cy="195807"/>
            </a:xfrm>
            <a:custGeom>
              <a:avLst/>
              <a:gdLst/>
              <a:ahLst/>
              <a:cxnLst/>
              <a:rect l="l" t="t" r="r" b="b"/>
              <a:pathLst>
                <a:path w="759" h="1048" extrusionOk="0">
                  <a:moveTo>
                    <a:pt x="524" y="1"/>
                  </a:moveTo>
                  <a:lnTo>
                    <a:pt x="1" y="847"/>
                  </a:lnTo>
                  <a:lnTo>
                    <a:pt x="212" y="1048"/>
                  </a:lnTo>
                  <a:lnTo>
                    <a:pt x="758" y="157"/>
                  </a:lnTo>
                  <a:cubicBezTo>
                    <a:pt x="714" y="23"/>
                    <a:pt x="524" y="1"/>
                    <a:pt x="524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4"/>
            <p:cNvSpPr/>
            <p:nvPr/>
          </p:nvSpPr>
          <p:spPr>
            <a:xfrm rot="-1013820" flipH="1">
              <a:off x="7257964" y="2679980"/>
              <a:ext cx="168715" cy="229251"/>
            </a:xfrm>
            <a:custGeom>
              <a:avLst/>
              <a:gdLst/>
              <a:ahLst/>
              <a:cxnLst/>
              <a:rect l="l" t="t" r="r" b="b"/>
              <a:pathLst>
                <a:path w="903" h="1227" extrusionOk="0">
                  <a:moveTo>
                    <a:pt x="652" y="1"/>
                  </a:moveTo>
                  <a:cubicBezTo>
                    <a:pt x="649" y="1"/>
                    <a:pt x="647" y="1"/>
                    <a:pt x="647" y="1"/>
                  </a:cubicBezTo>
                  <a:lnTo>
                    <a:pt x="1" y="1003"/>
                  </a:lnTo>
                  <a:lnTo>
                    <a:pt x="201" y="1226"/>
                  </a:lnTo>
                  <a:lnTo>
                    <a:pt x="903" y="168"/>
                  </a:lnTo>
                  <a:cubicBezTo>
                    <a:pt x="814" y="9"/>
                    <a:pt x="681" y="1"/>
                    <a:pt x="652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4"/>
            <p:cNvSpPr/>
            <p:nvPr/>
          </p:nvSpPr>
          <p:spPr>
            <a:xfrm rot="-1013820" flipH="1">
              <a:off x="7006222" y="2876810"/>
              <a:ext cx="185531" cy="181233"/>
            </a:xfrm>
            <a:custGeom>
              <a:avLst/>
              <a:gdLst/>
              <a:ahLst/>
              <a:cxnLst/>
              <a:rect l="l" t="t" r="r" b="b"/>
              <a:pathLst>
                <a:path w="993" h="970" extrusionOk="0">
                  <a:moveTo>
                    <a:pt x="770" y="1"/>
                  </a:moveTo>
                  <a:lnTo>
                    <a:pt x="1" y="870"/>
                  </a:lnTo>
                  <a:lnTo>
                    <a:pt x="257" y="970"/>
                  </a:lnTo>
                  <a:lnTo>
                    <a:pt x="992" y="157"/>
                  </a:lnTo>
                  <a:cubicBezTo>
                    <a:pt x="981" y="45"/>
                    <a:pt x="770" y="1"/>
                    <a:pt x="77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4"/>
            <p:cNvSpPr/>
            <p:nvPr/>
          </p:nvSpPr>
          <p:spPr>
            <a:xfrm rot="-1013820" flipH="1">
              <a:off x="6685392" y="2949641"/>
              <a:ext cx="491385" cy="283247"/>
            </a:xfrm>
            <a:custGeom>
              <a:avLst/>
              <a:gdLst/>
              <a:ahLst/>
              <a:cxnLst/>
              <a:rect l="l" t="t" r="r" b="b"/>
              <a:pathLst>
                <a:path w="2630" h="1516" extrusionOk="0">
                  <a:moveTo>
                    <a:pt x="2529" y="903"/>
                  </a:moveTo>
                  <a:cubicBezTo>
                    <a:pt x="2529" y="903"/>
                    <a:pt x="903" y="12"/>
                    <a:pt x="725" y="1"/>
                  </a:cubicBezTo>
                  <a:cubicBezTo>
                    <a:pt x="725" y="1"/>
                    <a:pt x="246" y="491"/>
                    <a:pt x="1" y="847"/>
                  </a:cubicBezTo>
                  <a:cubicBezTo>
                    <a:pt x="1" y="847"/>
                    <a:pt x="2006" y="1516"/>
                    <a:pt x="2050" y="1482"/>
                  </a:cubicBezTo>
                  <a:cubicBezTo>
                    <a:pt x="2095" y="1449"/>
                    <a:pt x="2630" y="1037"/>
                    <a:pt x="2529" y="903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4"/>
            <p:cNvSpPr/>
            <p:nvPr/>
          </p:nvSpPr>
          <p:spPr>
            <a:xfrm rot="-1013820" flipH="1">
              <a:off x="7016700" y="2738022"/>
              <a:ext cx="389372" cy="268674"/>
            </a:xfrm>
            <a:custGeom>
              <a:avLst/>
              <a:gdLst/>
              <a:ahLst/>
              <a:cxnLst/>
              <a:rect l="l" t="t" r="r" b="b"/>
              <a:pathLst>
                <a:path w="2084" h="1438" extrusionOk="0">
                  <a:moveTo>
                    <a:pt x="2083" y="558"/>
                  </a:moveTo>
                  <a:cubicBezTo>
                    <a:pt x="2083" y="558"/>
                    <a:pt x="1548" y="201"/>
                    <a:pt x="657" y="1"/>
                  </a:cubicBezTo>
                  <a:cubicBezTo>
                    <a:pt x="657" y="1"/>
                    <a:pt x="189" y="691"/>
                    <a:pt x="0" y="1037"/>
                  </a:cubicBezTo>
                  <a:cubicBezTo>
                    <a:pt x="0" y="1037"/>
                    <a:pt x="668" y="1382"/>
                    <a:pt x="1314" y="1438"/>
                  </a:cubicBezTo>
                  <a:cubicBezTo>
                    <a:pt x="1314" y="1438"/>
                    <a:pt x="1972" y="803"/>
                    <a:pt x="2083" y="558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4"/>
            <p:cNvSpPr/>
            <p:nvPr/>
          </p:nvSpPr>
          <p:spPr>
            <a:xfrm rot="-1013820" flipH="1">
              <a:off x="7506272" y="2180935"/>
              <a:ext cx="512124" cy="347893"/>
            </a:xfrm>
            <a:custGeom>
              <a:avLst/>
              <a:gdLst/>
              <a:ahLst/>
              <a:cxnLst/>
              <a:rect l="l" t="t" r="r" b="b"/>
              <a:pathLst>
                <a:path w="2741" h="1862" extrusionOk="0">
                  <a:moveTo>
                    <a:pt x="2741" y="981"/>
                  </a:moveTo>
                  <a:cubicBezTo>
                    <a:pt x="2741" y="981"/>
                    <a:pt x="1048" y="168"/>
                    <a:pt x="691" y="90"/>
                  </a:cubicBezTo>
                  <a:cubicBezTo>
                    <a:pt x="335" y="1"/>
                    <a:pt x="1" y="391"/>
                    <a:pt x="424" y="847"/>
                  </a:cubicBezTo>
                  <a:cubicBezTo>
                    <a:pt x="858" y="1304"/>
                    <a:pt x="2217" y="1861"/>
                    <a:pt x="2217" y="1861"/>
                  </a:cubicBezTo>
                  <a:cubicBezTo>
                    <a:pt x="2217" y="1861"/>
                    <a:pt x="2674" y="1215"/>
                    <a:pt x="2741" y="98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4"/>
            <p:cNvSpPr/>
            <p:nvPr/>
          </p:nvSpPr>
          <p:spPr>
            <a:xfrm rot="-1013820" flipH="1">
              <a:off x="7261286" y="2484207"/>
              <a:ext cx="395724" cy="351817"/>
            </a:xfrm>
            <a:custGeom>
              <a:avLst/>
              <a:gdLst/>
              <a:ahLst/>
              <a:cxnLst/>
              <a:rect l="l" t="t" r="r" b="b"/>
              <a:pathLst>
                <a:path w="2118" h="1883" extrusionOk="0">
                  <a:moveTo>
                    <a:pt x="2117" y="847"/>
                  </a:moveTo>
                  <a:cubicBezTo>
                    <a:pt x="2117" y="847"/>
                    <a:pt x="1315" y="156"/>
                    <a:pt x="569" y="0"/>
                  </a:cubicBezTo>
                  <a:cubicBezTo>
                    <a:pt x="569" y="0"/>
                    <a:pt x="246" y="357"/>
                    <a:pt x="1" y="891"/>
                  </a:cubicBezTo>
                  <a:cubicBezTo>
                    <a:pt x="1" y="891"/>
                    <a:pt x="580" y="1370"/>
                    <a:pt x="1460" y="1883"/>
                  </a:cubicBezTo>
                  <a:cubicBezTo>
                    <a:pt x="1460" y="1883"/>
                    <a:pt x="1973" y="1304"/>
                    <a:pt x="2117" y="84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4"/>
            <p:cNvSpPr/>
            <p:nvPr/>
          </p:nvSpPr>
          <p:spPr>
            <a:xfrm rot="-1013820" flipH="1">
              <a:off x="6839467" y="3142832"/>
              <a:ext cx="351817" cy="244198"/>
            </a:xfrm>
            <a:custGeom>
              <a:avLst/>
              <a:gdLst/>
              <a:ahLst/>
              <a:cxnLst/>
              <a:rect l="l" t="t" r="r" b="b"/>
              <a:pathLst>
                <a:path w="1883" h="1307" extrusionOk="0">
                  <a:moveTo>
                    <a:pt x="680" y="1"/>
                  </a:moveTo>
                  <a:lnTo>
                    <a:pt x="0" y="992"/>
                  </a:lnTo>
                  <a:cubicBezTo>
                    <a:pt x="0" y="992"/>
                    <a:pt x="234" y="1306"/>
                    <a:pt x="853" y="1306"/>
                  </a:cubicBezTo>
                  <a:cubicBezTo>
                    <a:pt x="924" y="1306"/>
                    <a:pt x="1000" y="1302"/>
                    <a:pt x="1081" y="1293"/>
                  </a:cubicBezTo>
                  <a:cubicBezTo>
                    <a:pt x="1883" y="1204"/>
                    <a:pt x="1326" y="213"/>
                    <a:pt x="1326" y="213"/>
                  </a:cubicBezTo>
                  <a:lnTo>
                    <a:pt x="68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4"/>
            <p:cNvSpPr/>
            <p:nvPr/>
          </p:nvSpPr>
          <p:spPr>
            <a:xfrm rot="-1013820" flipH="1">
              <a:off x="7713431" y="2468133"/>
              <a:ext cx="162550" cy="201972"/>
            </a:xfrm>
            <a:custGeom>
              <a:avLst/>
              <a:gdLst/>
              <a:ahLst/>
              <a:cxnLst/>
              <a:rect l="l" t="t" r="r" b="b"/>
              <a:pathLst>
                <a:path w="870" h="1081" extrusionOk="0">
                  <a:moveTo>
                    <a:pt x="557" y="0"/>
                  </a:moveTo>
                  <a:lnTo>
                    <a:pt x="0" y="880"/>
                  </a:lnTo>
                  <a:cubicBezTo>
                    <a:pt x="56" y="1058"/>
                    <a:pt x="246" y="1080"/>
                    <a:pt x="246" y="1080"/>
                  </a:cubicBezTo>
                  <a:lnTo>
                    <a:pt x="869" y="156"/>
                  </a:lnTo>
                  <a:cubicBezTo>
                    <a:pt x="736" y="11"/>
                    <a:pt x="557" y="0"/>
                    <a:pt x="557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4"/>
            <p:cNvSpPr/>
            <p:nvPr/>
          </p:nvSpPr>
          <p:spPr>
            <a:xfrm rot="-1013820" flipH="1">
              <a:off x="7400160" y="2821586"/>
              <a:ext cx="162363" cy="181233"/>
            </a:xfrm>
            <a:custGeom>
              <a:avLst/>
              <a:gdLst/>
              <a:ahLst/>
              <a:cxnLst/>
              <a:rect l="l" t="t" r="r" b="b"/>
              <a:pathLst>
                <a:path w="869" h="970" extrusionOk="0">
                  <a:moveTo>
                    <a:pt x="602" y="1"/>
                  </a:moveTo>
                  <a:lnTo>
                    <a:pt x="0" y="725"/>
                  </a:lnTo>
                  <a:cubicBezTo>
                    <a:pt x="0" y="881"/>
                    <a:pt x="256" y="970"/>
                    <a:pt x="256" y="970"/>
                  </a:cubicBezTo>
                  <a:lnTo>
                    <a:pt x="869" y="190"/>
                  </a:lnTo>
                  <a:cubicBezTo>
                    <a:pt x="824" y="23"/>
                    <a:pt x="602" y="1"/>
                    <a:pt x="602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4"/>
            <p:cNvSpPr/>
            <p:nvPr/>
          </p:nvSpPr>
          <p:spPr>
            <a:xfrm rot="-1013820" flipH="1">
              <a:off x="7015657" y="2909589"/>
              <a:ext cx="551734" cy="366390"/>
            </a:xfrm>
            <a:custGeom>
              <a:avLst/>
              <a:gdLst/>
              <a:ahLst/>
              <a:cxnLst/>
              <a:rect l="l" t="t" r="r" b="b"/>
              <a:pathLst>
                <a:path w="2953" h="1961" extrusionOk="0">
                  <a:moveTo>
                    <a:pt x="2953" y="780"/>
                  </a:moveTo>
                  <a:cubicBezTo>
                    <a:pt x="2953" y="780"/>
                    <a:pt x="1081" y="134"/>
                    <a:pt x="636" y="0"/>
                  </a:cubicBezTo>
                  <a:cubicBezTo>
                    <a:pt x="636" y="0"/>
                    <a:pt x="146" y="557"/>
                    <a:pt x="1" y="813"/>
                  </a:cubicBezTo>
                  <a:cubicBezTo>
                    <a:pt x="1" y="813"/>
                    <a:pt x="1616" y="1961"/>
                    <a:pt x="2206" y="1927"/>
                  </a:cubicBezTo>
                  <a:cubicBezTo>
                    <a:pt x="2797" y="1905"/>
                    <a:pt x="2897" y="1203"/>
                    <a:pt x="2953" y="78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4"/>
            <p:cNvSpPr/>
            <p:nvPr/>
          </p:nvSpPr>
          <p:spPr>
            <a:xfrm rot="-1013820" flipH="1">
              <a:off x="7070517" y="2984584"/>
              <a:ext cx="508014" cy="283247"/>
            </a:xfrm>
            <a:custGeom>
              <a:avLst/>
              <a:gdLst/>
              <a:ahLst/>
              <a:cxnLst/>
              <a:rect l="l" t="t" r="r" b="b"/>
              <a:pathLst>
                <a:path w="2719" h="1516" extrusionOk="0">
                  <a:moveTo>
                    <a:pt x="1861" y="1059"/>
                  </a:moveTo>
                  <a:cubicBezTo>
                    <a:pt x="1527" y="903"/>
                    <a:pt x="1137" y="792"/>
                    <a:pt x="836" y="558"/>
                  </a:cubicBezTo>
                  <a:cubicBezTo>
                    <a:pt x="625" y="391"/>
                    <a:pt x="435" y="201"/>
                    <a:pt x="257" y="1"/>
                  </a:cubicBezTo>
                  <a:cubicBezTo>
                    <a:pt x="157" y="134"/>
                    <a:pt x="45" y="268"/>
                    <a:pt x="1" y="368"/>
                  </a:cubicBezTo>
                  <a:cubicBezTo>
                    <a:pt x="1" y="368"/>
                    <a:pt x="1616" y="1516"/>
                    <a:pt x="2206" y="1482"/>
                  </a:cubicBezTo>
                  <a:cubicBezTo>
                    <a:pt x="2451" y="1471"/>
                    <a:pt x="2607" y="1349"/>
                    <a:pt x="2719" y="1170"/>
                  </a:cubicBezTo>
                  <a:cubicBezTo>
                    <a:pt x="2451" y="1237"/>
                    <a:pt x="2140" y="1193"/>
                    <a:pt x="1861" y="1059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4"/>
            <p:cNvSpPr/>
            <p:nvPr/>
          </p:nvSpPr>
          <p:spPr>
            <a:xfrm rot="-1013820" flipH="1">
              <a:off x="7405027" y="2549700"/>
              <a:ext cx="466349" cy="368632"/>
            </a:xfrm>
            <a:custGeom>
              <a:avLst/>
              <a:gdLst/>
              <a:ahLst/>
              <a:cxnLst/>
              <a:rect l="l" t="t" r="r" b="b"/>
              <a:pathLst>
                <a:path w="2496" h="1973" extrusionOk="0">
                  <a:moveTo>
                    <a:pt x="2496" y="1171"/>
                  </a:moveTo>
                  <a:cubicBezTo>
                    <a:pt x="2496" y="1171"/>
                    <a:pt x="1716" y="491"/>
                    <a:pt x="624" y="1"/>
                  </a:cubicBezTo>
                  <a:cubicBezTo>
                    <a:pt x="624" y="1"/>
                    <a:pt x="201" y="435"/>
                    <a:pt x="1" y="925"/>
                  </a:cubicBezTo>
                  <a:cubicBezTo>
                    <a:pt x="1" y="925"/>
                    <a:pt x="970" y="1739"/>
                    <a:pt x="1916" y="1973"/>
                  </a:cubicBezTo>
                  <a:cubicBezTo>
                    <a:pt x="1916" y="1973"/>
                    <a:pt x="2407" y="1449"/>
                    <a:pt x="2496" y="117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4"/>
            <p:cNvSpPr/>
            <p:nvPr/>
          </p:nvSpPr>
          <p:spPr>
            <a:xfrm rot="-1013820" flipH="1">
              <a:off x="7498401" y="2646252"/>
              <a:ext cx="387316" cy="258211"/>
            </a:xfrm>
            <a:custGeom>
              <a:avLst/>
              <a:gdLst/>
              <a:ahLst/>
              <a:cxnLst/>
              <a:rect l="l" t="t" r="r" b="b"/>
              <a:pathLst>
                <a:path w="2073" h="1382" extrusionOk="0">
                  <a:moveTo>
                    <a:pt x="179" y="0"/>
                  </a:moveTo>
                  <a:cubicBezTo>
                    <a:pt x="112" y="101"/>
                    <a:pt x="45" y="212"/>
                    <a:pt x="1" y="334"/>
                  </a:cubicBezTo>
                  <a:cubicBezTo>
                    <a:pt x="1" y="334"/>
                    <a:pt x="970" y="1148"/>
                    <a:pt x="1916" y="1382"/>
                  </a:cubicBezTo>
                  <a:cubicBezTo>
                    <a:pt x="1916" y="1382"/>
                    <a:pt x="1983" y="1315"/>
                    <a:pt x="2072" y="1214"/>
                  </a:cubicBezTo>
                  <a:cubicBezTo>
                    <a:pt x="1983" y="1203"/>
                    <a:pt x="958" y="936"/>
                    <a:pt x="179" y="0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4"/>
            <p:cNvSpPr/>
            <p:nvPr/>
          </p:nvSpPr>
          <p:spPr>
            <a:xfrm rot="-1013820" flipH="1">
              <a:off x="7723525" y="2262490"/>
              <a:ext cx="651693" cy="306228"/>
            </a:xfrm>
            <a:custGeom>
              <a:avLst/>
              <a:gdLst/>
              <a:ahLst/>
              <a:cxnLst/>
              <a:rect l="l" t="t" r="r" b="b"/>
              <a:pathLst>
                <a:path w="3488" h="1639" extrusionOk="0">
                  <a:moveTo>
                    <a:pt x="3487" y="680"/>
                  </a:moveTo>
                  <a:cubicBezTo>
                    <a:pt x="3487" y="680"/>
                    <a:pt x="2864" y="1"/>
                    <a:pt x="1438" y="23"/>
                  </a:cubicBezTo>
                  <a:cubicBezTo>
                    <a:pt x="1" y="34"/>
                    <a:pt x="101" y="680"/>
                    <a:pt x="736" y="981"/>
                  </a:cubicBezTo>
                  <a:cubicBezTo>
                    <a:pt x="1371" y="1282"/>
                    <a:pt x="2563" y="1594"/>
                    <a:pt x="2897" y="1638"/>
                  </a:cubicBezTo>
                  <a:cubicBezTo>
                    <a:pt x="2897" y="1638"/>
                    <a:pt x="3476" y="825"/>
                    <a:pt x="3487" y="68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4"/>
            <p:cNvSpPr/>
            <p:nvPr/>
          </p:nvSpPr>
          <p:spPr>
            <a:xfrm rot="-1013820" flipH="1">
              <a:off x="7799335" y="2323814"/>
              <a:ext cx="545382" cy="239527"/>
            </a:xfrm>
            <a:custGeom>
              <a:avLst/>
              <a:gdLst/>
              <a:ahLst/>
              <a:cxnLst/>
              <a:rect l="l" t="t" r="r" b="b"/>
              <a:pathLst>
                <a:path w="2919" h="1282" extrusionOk="0">
                  <a:moveTo>
                    <a:pt x="1137" y="590"/>
                  </a:moveTo>
                  <a:cubicBezTo>
                    <a:pt x="769" y="435"/>
                    <a:pt x="402" y="267"/>
                    <a:pt x="123" y="0"/>
                  </a:cubicBezTo>
                  <a:cubicBezTo>
                    <a:pt x="1" y="201"/>
                    <a:pt x="179" y="468"/>
                    <a:pt x="524" y="624"/>
                  </a:cubicBezTo>
                  <a:cubicBezTo>
                    <a:pt x="1159" y="925"/>
                    <a:pt x="2351" y="1237"/>
                    <a:pt x="2685" y="1281"/>
                  </a:cubicBezTo>
                  <a:cubicBezTo>
                    <a:pt x="2685" y="1281"/>
                    <a:pt x="2796" y="1125"/>
                    <a:pt x="2919" y="947"/>
                  </a:cubicBezTo>
                  <a:cubicBezTo>
                    <a:pt x="2317" y="958"/>
                    <a:pt x="1660" y="802"/>
                    <a:pt x="1137" y="590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4"/>
            <p:cNvSpPr/>
            <p:nvPr/>
          </p:nvSpPr>
          <p:spPr>
            <a:xfrm rot="-1013820" flipH="1">
              <a:off x="4664893" y="3790666"/>
              <a:ext cx="1390452" cy="1176149"/>
            </a:xfrm>
            <a:custGeom>
              <a:avLst/>
              <a:gdLst/>
              <a:ahLst/>
              <a:cxnLst/>
              <a:rect l="l" t="t" r="r" b="b"/>
              <a:pathLst>
                <a:path w="7442" h="6295" extrusionOk="0">
                  <a:moveTo>
                    <a:pt x="7441" y="4044"/>
                  </a:moveTo>
                  <a:cubicBezTo>
                    <a:pt x="7441" y="4044"/>
                    <a:pt x="3364" y="2752"/>
                    <a:pt x="1627" y="1"/>
                  </a:cubicBezTo>
                  <a:lnTo>
                    <a:pt x="0" y="1081"/>
                  </a:lnTo>
                  <a:cubicBezTo>
                    <a:pt x="0" y="1081"/>
                    <a:pt x="2317" y="4902"/>
                    <a:pt x="2974" y="6294"/>
                  </a:cubicBezTo>
                  <a:cubicBezTo>
                    <a:pt x="2974" y="6294"/>
                    <a:pt x="5659" y="6083"/>
                    <a:pt x="7441" y="404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4"/>
            <p:cNvSpPr/>
            <p:nvPr/>
          </p:nvSpPr>
          <p:spPr>
            <a:xfrm rot="-1013820" flipH="1">
              <a:off x="5027196" y="3888939"/>
              <a:ext cx="1042746" cy="1024062"/>
            </a:xfrm>
            <a:custGeom>
              <a:avLst/>
              <a:gdLst/>
              <a:ahLst/>
              <a:cxnLst/>
              <a:rect l="l" t="t" r="r" b="b"/>
              <a:pathLst>
                <a:path w="5581" h="5481" extrusionOk="0">
                  <a:moveTo>
                    <a:pt x="3721" y="3999"/>
                  </a:moveTo>
                  <a:cubicBezTo>
                    <a:pt x="2351" y="2996"/>
                    <a:pt x="1058" y="1593"/>
                    <a:pt x="390" y="0"/>
                  </a:cubicBezTo>
                  <a:lnTo>
                    <a:pt x="0" y="267"/>
                  </a:lnTo>
                  <a:cubicBezTo>
                    <a:pt x="0" y="267"/>
                    <a:pt x="2317" y="4088"/>
                    <a:pt x="2974" y="5480"/>
                  </a:cubicBezTo>
                  <a:cubicBezTo>
                    <a:pt x="2974" y="5480"/>
                    <a:pt x="4222" y="5380"/>
                    <a:pt x="5581" y="4678"/>
                  </a:cubicBezTo>
                  <a:cubicBezTo>
                    <a:pt x="4946" y="4645"/>
                    <a:pt x="4333" y="4444"/>
                    <a:pt x="3721" y="3999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4"/>
            <p:cNvSpPr/>
            <p:nvPr/>
          </p:nvSpPr>
          <p:spPr>
            <a:xfrm rot="-1013820" flipH="1">
              <a:off x="4844400" y="3868843"/>
              <a:ext cx="1065914" cy="917938"/>
            </a:xfrm>
            <a:custGeom>
              <a:avLst/>
              <a:gdLst/>
              <a:ahLst/>
              <a:cxnLst/>
              <a:rect l="l" t="t" r="r" b="b"/>
              <a:pathLst>
                <a:path w="5705" h="4913" extrusionOk="0">
                  <a:moveTo>
                    <a:pt x="235" y="1"/>
                  </a:moveTo>
                  <a:lnTo>
                    <a:pt x="1" y="157"/>
                  </a:lnTo>
                  <a:cubicBezTo>
                    <a:pt x="458" y="947"/>
                    <a:pt x="1237" y="1683"/>
                    <a:pt x="1817" y="2306"/>
                  </a:cubicBezTo>
                  <a:cubicBezTo>
                    <a:pt x="2552" y="3097"/>
                    <a:pt x="3354" y="3821"/>
                    <a:pt x="4256" y="4400"/>
                  </a:cubicBezTo>
                  <a:cubicBezTo>
                    <a:pt x="4468" y="4534"/>
                    <a:pt x="4791" y="4701"/>
                    <a:pt x="5092" y="4913"/>
                  </a:cubicBezTo>
                  <a:cubicBezTo>
                    <a:pt x="5292" y="4801"/>
                    <a:pt x="5504" y="4668"/>
                    <a:pt x="5704" y="4523"/>
                  </a:cubicBezTo>
                  <a:cubicBezTo>
                    <a:pt x="4423" y="4011"/>
                    <a:pt x="2752" y="2785"/>
                    <a:pt x="2162" y="2184"/>
                  </a:cubicBezTo>
                  <a:cubicBezTo>
                    <a:pt x="1494" y="1493"/>
                    <a:pt x="792" y="814"/>
                    <a:pt x="235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4"/>
            <p:cNvSpPr/>
            <p:nvPr/>
          </p:nvSpPr>
          <p:spPr>
            <a:xfrm rot="-1013820" flipH="1">
              <a:off x="5564249" y="2886753"/>
              <a:ext cx="1511150" cy="924103"/>
            </a:xfrm>
            <a:custGeom>
              <a:avLst/>
              <a:gdLst/>
              <a:ahLst/>
              <a:cxnLst/>
              <a:rect l="l" t="t" r="r" b="b"/>
              <a:pathLst>
                <a:path w="8088" h="4946" extrusionOk="0">
                  <a:moveTo>
                    <a:pt x="8088" y="2551"/>
                  </a:moveTo>
                  <a:cubicBezTo>
                    <a:pt x="8088" y="2551"/>
                    <a:pt x="7130" y="1092"/>
                    <a:pt x="6695" y="546"/>
                  </a:cubicBezTo>
                  <a:cubicBezTo>
                    <a:pt x="6261" y="0"/>
                    <a:pt x="2819" y="1571"/>
                    <a:pt x="2819" y="1571"/>
                  </a:cubicBezTo>
                  <a:cubicBezTo>
                    <a:pt x="2819" y="1571"/>
                    <a:pt x="346" y="2306"/>
                    <a:pt x="268" y="2540"/>
                  </a:cubicBezTo>
                  <a:cubicBezTo>
                    <a:pt x="201" y="2763"/>
                    <a:pt x="1" y="3709"/>
                    <a:pt x="513" y="4032"/>
                  </a:cubicBezTo>
                  <a:cubicBezTo>
                    <a:pt x="1037" y="4367"/>
                    <a:pt x="5871" y="4879"/>
                    <a:pt x="6584" y="4912"/>
                  </a:cubicBezTo>
                  <a:cubicBezTo>
                    <a:pt x="7297" y="4946"/>
                    <a:pt x="8088" y="2551"/>
                    <a:pt x="8088" y="255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4"/>
            <p:cNvSpPr/>
            <p:nvPr/>
          </p:nvSpPr>
          <p:spPr>
            <a:xfrm rot="-1013820" flipH="1">
              <a:off x="5709201" y="2994640"/>
              <a:ext cx="684763" cy="553789"/>
            </a:xfrm>
            <a:custGeom>
              <a:avLst/>
              <a:gdLst/>
              <a:ahLst/>
              <a:cxnLst/>
              <a:rect l="l" t="t" r="r" b="b"/>
              <a:pathLst>
                <a:path w="3665" h="2964" extrusionOk="0">
                  <a:moveTo>
                    <a:pt x="0" y="2629"/>
                  </a:moveTo>
                  <a:cubicBezTo>
                    <a:pt x="702" y="2852"/>
                    <a:pt x="1337" y="2963"/>
                    <a:pt x="1972" y="2774"/>
                  </a:cubicBezTo>
                  <a:cubicBezTo>
                    <a:pt x="2919" y="2473"/>
                    <a:pt x="3553" y="1905"/>
                    <a:pt x="3665" y="958"/>
                  </a:cubicBezTo>
                  <a:cubicBezTo>
                    <a:pt x="3509" y="724"/>
                    <a:pt x="3353" y="513"/>
                    <a:pt x="3230" y="368"/>
                  </a:cubicBezTo>
                  <a:cubicBezTo>
                    <a:pt x="2930" y="0"/>
                    <a:pt x="1259" y="602"/>
                    <a:pt x="212" y="1025"/>
                  </a:cubicBezTo>
                  <a:cubicBezTo>
                    <a:pt x="379" y="1448"/>
                    <a:pt x="267" y="2139"/>
                    <a:pt x="0" y="2629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4"/>
            <p:cNvSpPr/>
            <p:nvPr/>
          </p:nvSpPr>
          <p:spPr>
            <a:xfrm rot="-1013820" flipH="1">
              <a:off x="5733014" y="3492935"/>
              <a:ext cx="1398673" cy="295765"/>
            </a:xfrm>
            <a:custGeom>
              <a:avLst/>
              <a:gdLst/>
              <a:ahLst/>
              <a:cxnLst/>
              <a:rect l="l" t="t" r="r" b="b"/>
              <a:pathLst>
                <a:path w="7486" h="1583" extrusionOk="0">
                  <a:moveTo>
                    <a:pt x="7162" y="469"/>
                  </a:moveTo>
                  <a:cubicBezTo>
                    <a:pt x="6227" y="948"/>
                    <a:pt x="5169" y="1003"/>
                    <a:pt x="4144" y="914"/>
                  </a:cubicBezTo>
                  <a:cubicBezTo>
                    <a:pt x="3542" y="859"/>
                    <a:pt x="2974" y="669"/>
                    <a:pt x="2373" y="569"/>
                  </a:cubicBezTo>
                  <a:cubicBezTo>
                    <a:pt x="1805" y="469"/>
                    <a:pt x="1203" y="491"/>
                    <a:pt x="657" y="291"/>
                  </a:cubicBezTo>
                  <a:cubicBezTo>
                    <a:pt x="434" y="213"/>
                    <a:pt x="201" y="123"/>
                    <a:pt x="0" y="1"/>
                  </a:cubicBezTo>
                  <a:cubicBezTo>
                    <a:pt x="22" y="268"/>
                    <a:pt x="111" y="536"/>
                    <a:pt x="334" y="680"/>
                  </a:cubicBezTo>
                  <a:cubicBezTo>
                    <a:pt x="858" y="1015"/>
                    <a:pt x="5692" y="1527"/>
                    <a:pt x="6405" y="1560"/>
                  </a:cubicBezTo>
                  <a:cubicBezTo>
                    <a:pt x="6795" y="1583"/>
                    <a:pt x="7196" y="903"/>
                    <a:pt x="7486" y="268"/>
                  </a:cubicBezTo>
                  <a:cubicBezTo>
                    <a:pt x="7396" y="335"/>
                    <a:pt x="7285" y="413"/>
                    <a:pt x="7162" y="469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4"/>
            <p:cNvSpPr/>
            <p:nvPr/>
          </p:nvSpPr>
          <p:spPr>
            <a:xfrm rot="-1013820" flipH="1">
              <a:off x="5920628" y="2933418"/>
              <a:ext cx="1053209" cy="466910"/>
            </a:xfrm>
            <a:custGeom>
              <a:avLst/>
              <a:gdLst/>
              <a:ahLst/>
              <a:cxnLst/>
              <a:rect l="l" t="t" r="r" b="b"/>
              <a:pathLst>
                <a:path w="5637" h="2499" extrusionOk="0">
                  <a:moveTo>
                    <a:pt x="5514" y="0"/>
                  </a:moveTo>
                  <a:cubicBezTo>
                    <a:pt x="5447" y="22"/>
                    <a:pt x="5369" y="34"/>
                    <a:pt x="5303" y="56"/>
                  </a:cubicBezTo>
                  <a:cubicBezTo>
                    <a:pt x="5292" y="56"/>
                    <a:pt x="5269" y="67"/>
                    <a:pt x="5247" y="67"/>
                  </a:cubicBezTo>
                  <a:cubicBezTo>
                    <a:pt x="5214" y="78"/>
                    <a:pt x="5180" y="89"/>
                    <a:pt x="5136" y="100"/>
                  </a:cubicBezTo>
                  <a:cubicBezTo>
                    <a:pt x="5013" y="134"/>
                    <a:pt x="4879" y="167"/>
                    <a:pt x="4746" y="212"/>
                  </a:cubicBezTo>
                  <a:cubicBezTo>
                    <a:pt x="3855" y="501"/>
                    <a:pt x="3086" y="891"/>
                    <a:pt x="3086" y="891"/>
                  </a:cubicBezTo>
                  <a:cubicBezTo>
                    <a:pt x="3086" y="891"/>
                    <a:pt x="2941" y="936"/>
                    <a:pt x="2718" y="992"/>
                  </a:cubicBezTo>
                  <a:cubicBezTo>
                    <a:pt x="2596" y="1047"/>
                    <a:pt x="2529" y="1081"/>
                    <a:pt x="2529" y="1081"/>
                  </a:cubicBezTo>
                  <a:cubicBezTo>
                    <a:pt x="2529" y="1081"/>
                    <a:pt x="257" y="1760"/>
                    <a:pt x="0" y="2016"/>
                  </a:cubicBezTo>
                  <a:cubicBezTo>
                    <a:pt x="56" y="2050"/>
                    <a:pt x="101" y="2083"/>
                    <a:pt x="123" y="2094"/>
                  </a:cubicBezTo>
                  <a:cubicBezTo>
                    <a:pt x="535" y="2393"/>
                    <a:pt x="1099" y="2499"/>
                    <a:pt x="1682" y="2499"/>
                  </a:cubicBezTo>
                  <a:cubicBezTo>
                    <a:pt x="2361" y="2499"/>
                    <a:pt x="3066" y="2356"/>
                    <a:pt x="3587" y="2206"/>
                  </a:cubicBezTo>
                  <a:cubicBezTo>
                    <a:pt x="4334" y="1994"/>
                    <a:pt x="5637" y="936"/>
                    <a:pt x="5514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4"/>
            <p:cNvSpPr/>
            <p:nvPr/>
          </p:nvSpPr>
          <p:spPr>
            <a:xfrm rot="-1013820" flipH="1">
              <a:off x="5474452" y="3402603"/>
              <a:ext cx="630767" cy="649451"/>
            </a:xfrm>
            <a:custGeom>
              <a:avLst/>
              <a:gdLst/>
              <a:ahLst/>
              <a:cxnLst/>
              <a:rect l="l" t="t" r="r" b="b"/>
              <a:pathLst>
                <a:path w="3376" h="3476" extrusionOk="0">
                  <a:moveTo>
                    <a:pt x="3331" y="1660"/>
                  </a:moveTo>
                  <a:cubicBezTo>
                    <a:pt x="3376" y="2596"/>
                    <a:pt x="2685" y="3386"/>
                    <a:pt x="1772" y="3431"/>
                  </a:cubicBezTo>
                  <a:cubicBezTo>
                    <a:pt x="869" y="3476"/>
                    <a:pt x="90" y="2752"/>
                    <a:pt x="45" y="1816"/>
                  </a:cubicBezTo>
                  <a:cubicBezTo>
                    <a:pt x="0" y="880"/>
                    <a:pt x="702" y="89"/>
                    <a:pt x="1605" y="45"/>
                  </a:cubicBezTo>
                  <a:cubicBezTo>
                    <a:pt x="2518" y="0"/>
                    <a:pt x="3287" y="724"/>
                    <a:pt x="3331" y="166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4"/>
            <p:cNvSpPr/>
            <p:nvPr/>
          </p:nvSpPr>
          <p:spPr>
            <a:xfrm rot="-1013820" flipH="1">
              <a:off x="5615937" y="3554642"/>
              <a:ext cx="345651" cy="346025"/>
            </a:xfrm>
            <a:custGeom>
              <a:avLst/>
              <a:gdLst/>
              <a:ahLst/>
              <a:cxnLst/>
              <a:rect l="l" t="t" r="r" b="b"/>
              <a:pathLst>
                <a:path w="1850" h="1852" extrusionOk="0">
                  <a:moveTo>
                    <a:pt x="920" y="0"/>
                  </a:moveTo>
                  <a:cubicBezTo>
                    <a:pt x="907" y="0"/>
                    <a:pt x="893" y="1"/>
                    <a:pt x="880" y="1"/>
                  </a:cubicBezTo>
                  <a:cubicBezTo>
                    <a:pt x="379" y="24"/>
                    <a:pt x="0" y="458"/>
                    <a:pt x="22" y="970"/>
                  </a:cubicBezTo>
                  <a:cubicBezTo>
                    <a:pt x="44" y="1469"/>
                    <a:pt x="445" y="1851"/>
                    <a:pt x="928" y="1851"/>
                  </a:cubicBezTo>
                  <a:cubicBezTo>
                    <a:pt x="942" y="1851"/>
                    <a:pt x="955" y="1851"/>
                    <a:pt x="969" y="1850"/>
                  </a:cubicBezTo>
                  <a:cubicBezTo>
                    <a:pt x="1459" y="1828"/>
                    <a:pt x="1849" y="1394"/>
                    <a:pt x="1827" y="881"/>
                  </a:cubicBezTo>
                  <a:cubicBezTo>
                    <a:pt x="1794" y="383"/>
                    <a:pt x="1393" y="0"/>
                    <a:pt x="920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4"/>
            <p:cNvSpPr/>
            <p:nvPr/>
          </p:nvSpPr>
          <p:spPr>
            <a:xfrm rot="-1013820" flipH="1">
              <a:off x="5724272" y="3662799"/>
              <a:ext cx="129105" cy="129479"/>
            </a:xfrm>
            <a:custGeom>
              <a:avLst/>
              <a:gdLst/>
              <a:ahLst/>
              <a:cxnLst/>
              <a:rect l="l" t="t" r="r" b="b"/>
              <a:pathLst>
                <a:path w="691" h="693" extrusionOk="0">
                  <a:moveTo>
                    <a:pt x="344" y="1"/>
                  </a:moveTo>
                  <a:cubicBezTo>
                    <a:pt x="337" y="1"/>
                    <a:pt x="330" y="1"/>
                    <a:pt x="323" y="2"/>
                  </a:cubicBezTo>
                  <a:cubicBezTo>
                    <a:pt x="145" y="13"/>
                    <a:pt x="0" y="169"/>
                    <a:pt x="0" y="358"/>
                  </a:cubicBezTo>
                  <a:cubicBezTo>
                    <a:pt x="11" y="551"/>
                    <a:pt x="167" y="693"/>
                    <a:pt x="337" y="693"/>
                  </a:cubicBezTo>
                  <a:cubicBezTo>
                    <a:pt x="344" y="693"/>
                    <a:pt x="350" y="693"/>
                    <a:pt x="357" y="692"/>
                  </a:cubicBezTo>
                  <a:cubicBezTo>
                    <a:pt x="546" y="681"/>
                    <a:pt x="691" y="525"/>
                    <a:pt x="680" y="336"/>
                  </a:cubicBezTo>
                  <a:cubicBezTo>
                    <a:pt x="669" y="142"/>
                    <a:pt x="524" y="1"/>
                    <a:pt x="344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4"/>
            <p:cNvSpPr/>
            <p:nvPr/>
          </p:nvSpPr>
          <p:spPr>
            <a:xfrm rot="-1013820" flipH="1">
              <a:off x="6187864" y="3443741"/>
              <a:ext cx="755388" cy="289600"/>
            </a:xfrm>
            <a:custGeom>
              <a:avLst/>
              <a:gdLst/>
              <a:ahLst/>
              <a:cxnLst/>
              <a:rect l="l" t="t" r="r" b="b"/>
              <a:pathLst>
                <a:path w="4043" h="1550" extrusionOk="0">
                  <a:moveTo>
                    <a:pt x="279" y="0"/>
                  </a:moveTo>
                  <a:cubicBezTo>
                    <a:pt x="167" y="0"/>
                    <a:pt x="78" y="89"/>
                    <a:pt x="78" y="190"/>
                  </a:cubicBezTo>
                  <a:lnTo>
                    <a:pt x="11" y="1003"/>
                  </a:lnTo>
                  <a:cubicBezTo>
                    <a:pt x="0" y="1114"/>
                    <a:pt x="89" y="1203"/>
                    <a:pt x="201" y="1215"/>
                  </a:cubicBezTo>
                  <a:lnTo>
                    <a:pt x="3798" y="1549"/>
                  </a:lnTo>
                  <a:cubicBezTo>
                    <a:pt x="3804" y="1549"/>
                    <a:pt x="3810" y="1549"/>
                    <a:pt x="3815" y="1549"/>
                  </a:cubicBezTo>
                  <a:cubicBezTo>
                    <a:pt x="3951" y="1549"/>
                    <a:pt x="4042" y="1421"/>
                    <a:pt x="4010" y="1293"/>
                  </a:cubicBezTo>
                  <a:lnTo>
                    <a:pt x="3698" y="201"/>
                  </a:lnTo>
                  <a:cubicBezTo>
                    <a:pt x="3676" y="112"/>
                    <a:pt x="3598" y="56"/>
                    <a:pt x="3509" y="56"/>
                  </a:cubicBezTo>
                  <a:lnTo>
                    <a:pt x="279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4"/>
            <p:cNvSpPr/>
            <p:nvPr/>
          </p:nvSpPr>
          <p:spPr>
            <a:xfrm rot="-1013820" flipH="1">
              <a:off x="6204509" y="3555801"/>
              <a:ext cx="755388" cy="175068"/>
            </a:xfrm>
            <a:custGeom>
              <a:avLst/>
              <a:gdLst/>
              <a:ahLst/>
              <a:cxnLst/>
              <a:rect l="l" t="t" r="r" b="b"/>
              <a:pathLst>
                <a:path w="4043" h="937" extrusionOk="0">
                  <a:moveTo>
                    <a:pt x="3821" y="0"/>
                  </a:moveTo>
                  <a:cubicBezTo>
                    <a:pt x="3240" y="192"/>
                    <a:pt x="2591" y="279"/>
                    <a:pt x="1947" y="279"/>
                  </a:cubicBezTo>
                  <a:cubicBezTo>
                    <a:pt x="1282" y="279"/>
                    <a:pt x="622" y="186"/>
                    <a:pt x="45" y="22"/>
                  </a:cubicBezTo>
                  <a:lnTo>
                    <a:pt x="11" y="390"/>
                  </a:lnTo>
                  <a:cubicBezTo>
                    <a:pt x="0" y="501"/>
                    <a:pt x="89" y="590"/>
                    <a:pt x="201" y="602"/>
                  </a:cubicBezTo>
                  <a:lnTo>
                    <a:pt x="3798" y="936"/>
                  </a:lnTo>
                  <a:cubicBezTo>
                    <a:pt x="3804" y="936"/>
                    <a:pt x="3810" y="936"/>
                    <a:pt x="3815" y="936"/>
                  </a:cubicBezTo>
                  <a:cubicBezTo>
                    <a:pt x="3951" y="936"/>
                    <a:pt x="4042" y="808"/>
                    <a:pt x="4010" y="680"/>
                  </a:cubicBezTo>
                  <a:lnTo>
                    <a:pt x="3821" y="0"/>
                  </a:ln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4"/>
            <p:cNvSpPr/>
            <p:nvPr/>
          </p:nvSpPr>
          <p:spPr>
            <a:xfrm rot="-1013820" flipH="1">
              <a:off x="7834571" y="2430002"/>
              <a:ext cx="112477" cy="108740"/>
            </a:xfrm>
            <a:custGeom>
              <a:avLst/>
              <a:gdLst/>
              <a:ahLst/>
              <a:cxnLst/>
              <a:rect l="l" t="t" r="r" b="b"/>
              <a:pathLst>
                <a:path w="602" h="582" extrusionOk="0">
                  <a:moveTo>
                    <a:pt x="310" y="1"/>
                  </a:moveTo>
                  <a:cubicBezTo>
                    <a:pt x="303" y="1"/>
                    <a:pt x="297" y="1"/>
                    <a:pt x="290" y="2"/>
                  </a:cubicBezTo>
                  <a:cubicBezTo>
                    <a:pt x="123" y="13"/>
                    <a:pt x="0" y="146"/>
                    <a:pt x="11" y="302"/>
                  </a:cubicBezTo>
                  <a:cubicBezTo>
                    <a:pt x="22" y="462"/>
                    <a:pt x="145" y="582"/>
                    <a:pt x="302" y="582"/>
                  </a:cubicBezTo>
                  <a:cubicBezTo>
                    <a:pt x="309" y="582"/>
                    <a:pt x="316" y="581"/>
                    <a:pt x="323" y="581"/>
                  </a:cubicBezTo>
                  <a:cubicBezTo>
                    <a:pt x="479" y="581"/>
                    <a:pt x="602" y="436"/>
                    <a:pt x="602" y="280"/>
                  </a:cubicBezTo>
                  <a:cubicBezTo>
                    <a:pt x="591" y="120"/>
                    <a:pt x="458" y="1"/>
                    <a:pt x="31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4"/>
            <p:cNvSpPr/>
            <p:nvPr/>
          </p:nvSpPr>
          <p:spPr>
            <a:xfrm rot="-1013820" flipH="1">
              <a:off x="7853527" y="2448645"/>
              <a:ext cx="75109" cy="73241"/>
            </a:xfrm>
            <a:custGeom>
              <a:avLst/>
              <a:gdLst/>
              <a:ahLst/>
              <a:cxnLst/>
              <a:rect l="l" t="t" r="r" b="b"/>
              <a:pathLst>
                <a:path w="402" h="392" extrusionOk="0">
                  <a:moveTo>
                    <a:pt x="209" y="1"/>
                  </a:moveTo>
                  <a:cubicBezTo>
                    <a:pt x="203" y="1"/>
                    <a:pt x="196" y="1"/>
                    <a:pt x="190" y="2"/>
                  </a:cubicBezTo>
                  <a:cubicBezTo>
                    <a:pt x="90" y="2"/>
                    <a:pt x="1" y="91"/>
                    <a:pt x="12" y="202"/>
                  </a:cubicBezTo>
                  <a:cubicBezTo>
                    <a:pt x="12" y="314"/>
                    <a:pt x="101" y="392"/>
                    <a:pt x="212" y="392"/>
                  </a:cubicBezTo>
                  <a:cubicBezTo>
                    <a:pt x="324" y="381"/>
                    <a:pt x="402" y="291"/>
                    <a:pt x="402" y="180"/>
                  </a:cubicBezTo>
                  <a:cubicBezTo>
                    <a:pt x="391" y="86"/>
                    <a:pt x="311" y="1"/>
                    <a:pt x="209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4"/>
            <p:cNvSpPr/>
            <p:nvPr/>
          </p:nvSpPr>
          <p:spPr>
            <a:xfrm rot="-1013820" flipH="1">
              <a:off x="7489614" y="2769669"/>
              <a:ext cx="112664" cy="108740"/>
            </a:xfrm>
            <a:custGeom>
              <a:avLst/>
              <a:gdLst/>
              <a:ahLst/>
              <a:cxnLst/>
              <a:rect l="l" t="t" r="r" b="b"/>
              <a:pathLst>
                <a:path w="603" h="582" extrusionOk="0">
                  <a:moveTo>
                    <a:pt x="310" y="1"/>
                  </a:moveTo>
                  <a:cubicBezTo>
                    <a:pt x="304" y="1"/>
                    <a:pt x="297" y="1"/>
                    <a:pt x="291" y="2"/>
                  </a:cubicBezTo>
                  <a:cubicBezTo>
                    <a:pt x="124" y="2"/>
                    <a:pt x="1" y="146"/>
                    <a:pt x="12" y="302"/>
                  </a:cubicBezTo>
                  <a:cubicBezTo>
                    <a:pt x="12" y="462"/>
                    <a:pt x="145" y="582"/>
                    <a:pt x="293" y="582"/>
                  </a:cubicBezTo>
                  <a:cubicBezTo>
                    <a:pt x="300" y="582"/>
                    <a:pt x="306" y="581"/>
                    <a:pt x="313" y="581"/>
                  </a:cubicBezTo>
                  <a:cubicBezTo>
                    <a:pt x="480" y="570"/>
                    <a:pt x="603" y="436"/>
                    <a:pt x="591" y="280"/>
                  </a:cubicBezTo>
                  <a:cubicBezTo>
                    <a:pt x="591" y="120"/>
                    <a:pt x="459" y="1"/>
                    <a:pt x="31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4"/>
            <p:cNvSpPr/>
            <p:nvPr/>
          </p:nvSpPr>
          <p:spPr>
            <a:xfrm rot="-1013820" flipH="1">
              <a:off x="7508030" y="2786552"/>
              <a:ext cx="75109" cy="73241"/>
            </a:xfrm>
            <a:custGeom>
              <a:avLst/>
              <a:gdLst/>
              <a:ahLst/>
              <a:cxnLst/>
              <a:rect l="l" t="t" r="r" b="b"/>
              <a:pathLst>
                <a:path w="402" h="392" extrusionOk="0">
                  <a:moveTo>
                    <a:pt x="190" y="1"/>
                  </a:moveTo>
                  <a:cubicBezTo>
                    <a:pt x="78" y="12"/>
                    <a:pt x="0" y="101"/>
                    <a:pt x="0" y="212"/>
                  </a:cubicBezTo>
                  <a:cubicBezTo>
                    <a:pt x="11" y="307"/>
                    <a:pt x="91" y="392"/>
                    <a:pt x="193" y="392"/>
                  </a:cubicBezTo>
                  <a:cubicBezTo>
                    <a:pt x="199" y="392"/>
                    <a:pt x="206" y="391"/>
                    <a:pt x="212" y="391"/>
                  </a:cubicBezTo>
                  <a:cubicBezTo>
                    <a:pt x="312" y="391"/>
                    <a:pt x="401" y="301"/>
                    <a:pt x="390" y="190"/>
                  </a:cubicBezTo>
                  <a:cubicBezTo>
                    <a:pt x="390" y="79"/>
                    <a:pt x="301" y="1"/>
                    <a:pt x="190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4"/>
            <p:cNvSpPr/>
            <p:nvPr/>
          </p:nvSpPr>
          <p:spPr>
            <a:xfrm rot="-1013820" flipH="1">
              <a:off x="7079132" y="3103484"/>
              <a:ext cx="145921" cy="141810"/>
            </a:xfrm>
            <a:custGeom>
              <a:avLst/>
              <a:gdLst/>
              <a:ahLst/>
              <a:cxnLst/>
              <a:rect l="l" t="t" r="r" b="b"/>
              <a:pathLst>
                <a:path w="781" h="759" extrusionOk="0">
                  <a:moveTo>
                    <a:pt x="368" y="0"/>
                  </a:moveTo>
                  <a:cubicBezTo>
                    <a:pt x="168" y="11"/>
                    <a:pt x="1" y="190"/>
                    <a:pt x="12" y="401"/>
                  </a:cubicBezTo>
                  <a:cubicBezTo>
                    <a:pt x="23" y="606"/>
                    <a:pt x="190" y="758"/>
                    <a:pt x="392" y="758"/>
                  </a:cubicBezTo>
                  <a:cubicBezTo>
                    <a:pt x="399" y="758"/>
                    <a:pt x="406" y="758"/>
                    <a:pt x="413" y="758"/>
                  </a:cubicBezTo>
                  <a:cubicBezTo>
                    <a:pt x="614" y="747"/>
                    <a:pt x="781" y="579"/>
                    <a:pt x="769" y="368"/>
                  </a:cubicBezTo>
                  <a:cubicBezTo>
                    <a:pt x="758" y="156"/>
                    <a:pt x="580" y="0"/>
                    <a:pt x="368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4"/>
            <p:cNvSpPr/>
            <p:nvPr/>
          </p:nvSpPr>
          <p:spPr>
            <a:xfrm rot="-1013820" flipH="1">
              <a:off x="7104440" y="3128293"/>
              <a:ext cx="95848" cy="93980"/>
            </a:xfrm>
            <a:custGeom>
              <a:avLst/>
              <a:gdLst/>
              <a:ahLst/>
              <a:cxnLst/>
              <a:rect l="l" t="t" r="r" b="b"/>
              <a:pathLst>
                <a:path w="513" h="503" extrusionOk="0">
                  <a:moveTo>
                    <a:pt x="264" y="0"/>
                  </a:moveTo>
                  <a:cubicBezTo>
                    <a:pt x="258" y="0"/>
                    <a:pt x="252" y="0"/>
                    <a:pt x="246" y="1"/>
                  </a:cubicBezTo>
                  <a:cubicBezTo>
                    <a:pt x="101" y="1"/>
                    <a:pt x="1" y="123"/>
                    <a:pt x="1" y="268"/>
                  </a:cubicBezTo>
                  <a:cubicBezTo>
                    <a:pt x="11" y="396"/>
                    <a:pt x="123" y="503"/>
                    <a:pt x="249" y="503"/>
                  </a:cubicBezTo>
                  <a:cubicBezTo>
                    <a:pt x="256" y="503"/>
                    <a:pt x="262" y="503"/>
                    <a:pt x="268" y="502"/>
                  </a:cubicBezTo>
                  <a:cubicBezTo>
                    <a:pt x="413" y="491"/>
                    <a:pt x="513" y="380"/>
                    <a:pt x="513" y="235"/>
                  </a:cubicBezTo>
                  <a:cubicBezTo>
                    <a:pt x="502" y="107"/>
                    <a:pt x="390" y="0"/>
                    <a:pt x="264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4"/>
            <p:cNvSpPr/>
            <p:nvPr/>
          </p:nvSpPr>
          <p:spPr>
            <a:xfrm rot="-1013820" flipH="1">
              <a:off x="6308421" y="2587892"/>
              <a:ext cx="297634" cy="329023"/>
            </a:xfrm>
            <a:custGeom>
              <a:avLst/>
              <a:gdLst/>
              <a:ahLst/>
              <a:cxnLst/>
              <a:rect l="l" t="t" r="r" b="b"/>
              <a:pathLst>
                <a:path w="1593" h="1761" extrusionOk="0">
                  <a:moveTo>
                    <a:pt x="980" y="1"/>
                  </a:moveTo>
                  <a:lnTo>
                    <a:pt x="0" y="1293"/>
                  </a:lnTo>
                  <a:lnTo>
                    <a:pt x="356" y="1760"/>
                  </a:lnTo>
                  <a:lnTo>
                    <a:pt x="1593" y="123"/>
                  </a:lnTo>
                  <a:cubicBezTo>
                    <a:pt x="1593" y="123"/>
                    <a:pt x="1192" y="45"/>
                    <a:pt x="98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4"/>
            <p:cNvSpPr/>
            <p:nvPr/>
          </p:nvSpPr>
          <p:spPr>
            <a:xfrm rot="-1013820" flipH="1">
              <a:off x="5627766" y="2702371"/>
              <a:ext cx="992860" cy="728670"/>
            </a:xfrm>
            <a:custGeom>
              <a:avLst/>
              <a:gdLst/>
              <a:ahLst/>
              <a:cxnLst/>
              <a:rect l="l" t="t" r="r" b="b"/>
              <a:pathLst>
                <a:path w="5314" h="3900" extrusionOk="0">
                  <a:moveTo>
                    <a:pt x="2117" y="3643"/>
                  </a:moveTo>
                  <a:cubicBezTo>
                    <a:pt x="2774" y="3755"/>
                    <a:pt x="3442" y="3899"/>
                    <a:pt x="4077" y="3487"/>
                  </a:cubicBezTo>
                  <a:cubicBezTo>
                    <a:pt x="4846" y="2986"/>
                    <a:pt x="5314" y="2340"/>
                    <a:pt x="4612" y="1616"/>
                  </a:cubicBezTo>
                  <a:cubicBezTo>
                    <a:pt x="4456" y="1505"/>
                    <a:pt x="4255" y="1404"/>
                    <a:pt x="3977" y="1337"/>
                  </a:cubicBezTo>
                  <a:cubicBezTo>
                    <a:pt x="3297" y="1159"/>
                    <a:pt x="1493" y="1"/>
                    <a:pt x="1148" y="79"/>
                  </a:cubicBezTo>
                  <a:cubicBezTo>
                    <a:pt x="1148" y="79"/>
                    <a:pt x="0" y="1560"/>
                    <a:pt x="22" y="1738"/>
                  </a:cubicBezTo>
                  <a:cubicBezTo>
                    <a:pt x="45" y="1906"/>
                    <a:pt x="1114" y="3287"/>
                    <a:pt x="2117" y="364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4"/>
            <p:cNvSpPr/>
            <p:nvPr/>
          </p:nvSpPr>
          <p:spPr>
            <a:xfrm rot="-1013820" flipH="1">
              <a:off x="5751913" y="2921826"/>
              <a:ext cx="897199" cy="491385"/>
            </a:xfrm>
            <a:custGeom>
              <a:avLst/>
              <a:gdLst/>
              <a:ahLst/>
              <a:cxnLst/>
              <a:rect l="l" t="t" r="r" b="b"/>
              <a:pathLst>
                <a:path w="4802" h="2630" extrusionOk="0">
                  <a:moveTo>
                    <a:pt x="2473" y="1783"/>
                  </a:moveTo>
                  <a:cubicBezTo>
                    <a:pt x="1482" y="1415"/>
                    <a:pt x="780" y="803"/>
                    <a:pt x="257" y="1"/>
                  </a:cubicBezTo>
                  <a:cubicBezTo>
                    <a:pt x="101" y="223"/>
                    <a:pt x="0" y="413"/>
                    <a:pt x="0" y="468"/>
                  </a:cubicBezTo>
                  <a:cubicBezTo>
                    <a:pt x="23" y="636"/>
                    <a:pt x="1092" y="2017"/>
                    <a:pt x="2095" y="2373"/>
                  </a:cubicBezTo>
                  <a:cubicBezTo>
                    <a:pt x="2752" y="2485"/>
                    <a:pt x="3420" y="2629"/>
                    <a:pt x="4055" y="2217"/>
                  </a:cubicBezTo>
                  <a:cubicBezTo>
                    <a:pt x="4378" y="2006"/>
                    <a:pt x="4645" y="1772"/>
                    <a:pt x="4801" y="1516"/>
                  </a:cubicBezTo>
                  <a:cubicBezTo>
                    <a:pt x="4155" y="1972"/>
                    <a:pt x="3286" y="2073"/>
                    <a:pt x="2473" y="1783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4"/>
            <p:cNvSpPr/>
            <p:nvPr/>
          </p:nvSpPr>
          <p:spPr>
            <a:xfrm rot="-1013820" flipH="1">
              <a:off x="5793221" y="2825940"/>
              <a:ext cx="714097" cy="480922"/>
            </a:xfrm>
            <a:custGeom>
              <a:avLst/>
              <a:gdLst/>
              <a:ahLst/>
              <a:cxnLst/>
              <a:rect l="l" t="t" r="r" b="b"/>
              <a:pathLst>
                <a:path w="3822" h="2574" extrusionOk="0">
                  <a:moveTo>
                    <a:pt x="68" y="1"/>
                  </a:moveTo>
                  <a:cubicBezTo>
                    <a:pt x="45" y="34"/>
                    <a:pt x="23" y="67"/>
                    <a:pt x="1" y="90"/>
                  </a:cubicBezTo>
                  <a:cubicBezTo>
                    <a:pt x="302" y="379"/>
                    <a:pt x="1193" y="1226"/>
                    <a:pt x="1627" y="1571"/>
                  </a:cubicBezTo>
                  <a:cubicBezTo>
                    <a:pt x="2128" y="1972"/>
                    <a:pt x="2641" y="2329"/>
                    <a:pt x="3755" y="2574"/>
                  </a:cubicBezTo>
                  <a:cubicBezTo>
                    <a:pt x="3777" y="2563"/>
                    <a:pt x="3788" y="2551"/>
                    <a:pt x="3810" y="2529"/>
                  </a:cubicBezTo>
                  <a:lnTo>
                    <a:pt x="3822" y="2473"/>
                  </a:lnTo>
                  <a:cubicBezTo>
                    <a:pt x="2696" y="2228"/>
                    <a:pt x="2195" y="1883"/>
                    <a:pt x="1694" y="1482"/>
                  </a:cubicBezTo>
                  <a:cubicBezTo>
                    <a:pt x="1260" y="1137"/>
                    <a:pt x="357" y="279"/>
                    <a:pt x="6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4"/>
            <p:cNvSpPr/>
            <p:nvPr/>
          </p:nvSpPr>
          <p:spPr>
            <a:xfrm rot="-1013820" flipH="1">
              <a:off x="6324972" y="2130206"/>
              <a:ext cx="772391" cy="624601"/>
            </a:xfrm>
            <a:custGeom>
              <a:avLst/>
              <a:gdLst/>
              <a:ahLst/>
              <a:cxnLst/>
              <a:rect l="l" t="t" r="r" b="b"/>
              <a:pathLst>
                <a:path w="4134" h="3343" extrusionOk="0">
                  <a:moveTo>
                    <a:pt x="4133" y="2006"/>
                  </a:moveTo>
                  <a:cubicBezTo>
                    <a:pt x="4133" y="2006"/>
                    <a:pt x="3710" y="1560"/>
                    <a:pt x="2953" y="1226"/>
                  </a:cubicBezTo>
                  <a:cubicBezTo>
                    <a:pt x="2195" y="881"/>
                    <a:pt x="1371" y="1"/>
                    <a:pt x="847" y="146"/>
                  </a:cubicBezTo>
                  <a:cubicBezTo>
                    <a:pt x="758" y="168"/>
                    <a:pt x="692" y="201"/>
                    <a:pt x="625" y="246"/>
                  </a:cubicBezTo>
                  <a:cubicBezTo>
                    <a:pt x="1" y="747"/>
                    <a:pt x="614" y="2351"/>
                    <a:pt x="1661" y="2596"/>
                  </a:cubicBezTo>
                  <a:cubicBezTo>
                    <a:pt x="2451" y="2786"/>
                    <a:pt x="2797" y="3309"/>
                    <a:pt x="3109" y="3342"/>
                  </a:cubicBezTo>
                  <a:cubicBezTo>
                    <a:pt x="3109" y="3342"/>
                    <a:pt x="3900" y="2696"/>
                    <a:pt x="4133" y="2006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4"/>
            <p:cNvSpPr/>
            <p:nvPr/>
          </p:nvSpPr>
          <p:spPr>
            <a:xfrm rot="-1013820" flipH="1">
              <a:off x="6473398" y="2191099"/>
              <a:ext cx="607973" cy="545382"/>
            </a:xfrm>
            <a:custGeom>
              <a:avLst/>
              <a:gdLst/>
              <a:ahLst/>
              <a:cxnLst/>
              <a:rect l="l" t="t" r="r" b="b"/>
              <a:pathLst>
                <a:path w="3254" h="2919" extrusionOk="0">
                  <a:moveTo>
                    <a:pt x="2997" y="2896"/>
                  </a:moveTo>
                  <a:cubicBezTo>
                    <a:pt x="3030" y="2863"/>
                    <a:pt x="3131" y="2774"/>
                    <a:pt x="3253" y="2651"/>
                  </a:cubicBezTo>
                  <a:lnTo>
                    <a:pt x="3253" y="2651"/>
                  </a:lnTo>
                  <a:cubicBezTo>
                    <a:pt x="2863" y="2362"/>
                    <a:pt x="2485" y="1949"/>
                    <a:pt x="2240" y="1816"/>
                  </a:cubicBezTo>
                  <a:cubicBezTo>
                    <a:pt x="1805" y="1571"/>
                    <a:pt x="1204" y="1437"/>
                    <a:pt x="881" y="1025"/>
                  </a:cubicBezTo>
                  <a:cubicBezTo>
                    <a:pt x="669" y="758"/>
                    <a:pt x="435" y="423"/>
                    <a:pt x="346" y="0"/>
                  </a:cubicBezTo>
                  <a:cubicBezTo>
                    <a:pt x="1" y="635"/>
                    <a:pt x="591" y="1949"/>
                    <a:pt x="1527" y="2172"/>
                  </a:cubicBezTo>
                  <a:cubicBezTo>
                    <a:pt x="2317" y="2362"/>
                    <a:pt x="2674" y="2885"/>
                    <a:pt x="2975" y="2918"/>
                  </a:cubicBezTo>
                  <a:cubicBezTo>
                    <a:pt x="2975" y="2918"/>
                    <a:pt x="2975" y="2907"/>
                    <a:pt x="2997" y="2896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4"/>
            <p:cNvSpPr/>
            <p:nvPr/>
          </p:nvSpPr>
          <p:spPr>
            <a:xfrm rot="-1013820" flipH="1">
              <a:off x="6263717" y="2771300"/>
              <a:ext cx="154142" cy="148163"/>
            </a:xfrm>
            <a:custGeom>
              <a:avLst/>
              <a:gdLst/>
              <a:ahLst/>
              <a:cxnLst/>
              <a:rect l="l" t="t" r="r" b="b"/>
              <a:pathLst>
                <a:path w="825" h="793" extrusionOk="0">
                  <a:moveTo>
                    <a:pt x="411" y="1"/>
                  </a:moveTo>
                  <a:cubicBezTo>
                    <a:pt x="404" y="1"/>
                    <a:pt x="397" y="1"/>
                    <a:pt x="390" y="1"/>
                  </a:cubicBezTo>
                  <a:cubicBezTo>
                    <a:pt x="178" y="12"/>
                    <a:pt x="0" y="191"/>
                    <a:pt x="11" y="413"/>
                  </a:cubicBezTo>
                  <a:cubicBezTo>
                    <a:pt x="22" y="629"/>
                    <a:pt x="200" y="793"/>
                    <a:pt x="413" y="793"/>
                  </a:cubicBezTo>
                  <a:cubicBezTo>
                    <a:pt x="420" y="793"/>
                    <a:pt x="427" y="792"/>
                    <a:pt x="434" y="792"/>
                  </a:cubicBezTo>
                  <a:cubicBezTo>
                    <a:pt x="646" y="781"/>
                    <a:pt x="824" y="592"/>
                    <a:pt x="813" y="380"/>
                  </a:cubicBezTo>
                  <a:cubicBezTo>
                    <a:pt x="802" y="164"/>
                    <a:pt x="624" y="1"/>
                    <a:pt x="411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4"/>
            <p:cNvSpPr/>
            <p:nvPr/>
          </p:nvSpPr>
          <p:spPr>
            <a:xfrm rot="-1013820" flipH="1">
              <a:off x="6290831" y="2796305"/>
              <a:ext cx="100145" cy="98277"/>
            </a:xfrm>
            <a:custGeom>
              <a:avLst/>
              <a:gdLst/>
              <a:ahLst/>
              <a:cxnLst/>
              <a:rect l="l" t="t" r="r" b="b"/>
              <a:pathLst>
                <a:path w="536" h="526" extrusionOk="0">
                  <a:moveTo>
                    <a:pt x="277" y="0"/>
                  </a:moveTo>
                  <a:cubicBezTo>
                    <a:pt x="270" y="0"/>
                    <a:pt x="264" y="0"/>
                    <a:pt x="257" y="1"/>
                  </a:cubicBezTo>
                  <a:cubicBezTo>
                    <a:pt x="112" y="1"/>
                    <a:pt x="1" y="123"/>
                    <a:pt x="1" y="268"/>
                  </a:cubicBezTo>
                  <a:cubicBezTo>
                    <a:pt x="12" y="407"/>
                    <a:pt x="124" y="525"/>
                    <a:pt x="261" y="525"/>
                  </a:cubicBezTo>
                  <a:cubicBezTo>
                    <a:pt x="267" y="525"/>
                    <a:pt x="273" y="525"/>
                    <a:pt x="279" y="524"/>
                  </a:cubicBezTo>
                  <a:cubicBezTo>
                    <a:pt x="424" y="513"/>
                    <a:pt x="536" y="391"/>
                    <a:pt x="536" y="246"/>
                  </a:cubicBezTo>
                  <a:cubicBezTo>
                    <a:pt x="525" y="108"/>
                    <a:pt x="413" y="0"/>
                    <a:pt x="277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4"/>
            <p:cNvSpPr/>
            <p:nvPr/>
          </p:nvSpPr>
          <p:spPr>
            <a:xfrm rot="-1013820" flipH="1">
              <a:off x="6675964" y="2220832"/>
              <a:ext cx="241582" cy="297821"/>
            </a:xfrm>
            <a:custGeom>
              <a:avLst/>
              <a:gdLst/>
              <a:ahLst/>
              <a:cxnLst/>
              <a:rect l="l" t="t" r="r" b="b"/>
              <a:pathLst>
                <a:path w="1293" h="1594" extrusionOk="0">
                  <a:moveTo>
                    <a:pt x="1137" y="1"/>
                  </a:moveTo>
                  <a:cubicBezTo>
                    <a:pt x="870" y="90"/>
                    <a:pt x="591" y="235"/>
                    <a:pt x="379" y="469"/>
                  </a:cubicBezTo>
                  <a:cubicBezTo>
                    <a:pt x="146" y="725"/>
                    <a:pt x="23" y="1059"/>
                    <a:pt x="1" y="1449"/>
                  </a:cubicBezTo>
                  <a:cubicBezTo>
                    <a:pt x="45" y="1504"/>
                    <a:pt x="90" y="1549"/>
                    <a:pt x="134" y="1594"/>
                  </a:cubicBezTo>
                  <a:cubicBezTo>
                    <a:pt x="134" y="1170"/>
                    <a:pt x="246" y="825"/>
                    <a:pt x="480" y="569"/>
                  </a:cubicBezTo>
                  <a:cubicBezTo>
                    <a:pt x="703" y="324"/>
                    <a:pt x="1003" y="190"/>
                    <a:pt x="1293" y="101"/>
                  </a:cubicBezTo>
                  <a:cubicBezTo>
                    <a:pt x="1237" y="68"/>
                    <a:pt x="1193" y="34"/>
                    <a:pt x="1137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4" name="Google Shape;274;p34"/>
            <p:cNvGrpSpPr/>
            <p:nvPr/>
          </p:nvGrpSpPr>
          <p:grpSpPr>
            <a:xfrm>
              <a:off x="7301073" y="872572"/>
              <a:ext cx="1269785" cy="1064516"/>
              <a:chOff x="2336215" y="1006825"/>
              <a:chExt cx="1490008" cy="1248992"/>
            </a:xfrm>
          </p:grpSpPr>
          <p:sp>
            <p:nvSpPr>
              <p:cNvPr id="276" name="Google Shape;276;p34"/>
              <p:cNvSpPr/>
              <p:nvPr/>
            </p:nvSpPr>
            <p:spPr>
              <a:xfrm flipH="1">
                <a:off x="2336215" y="1221689"/>
                <a:ext cx="1421871" cy="692910"/>
              </a:xfrm>
              <a:custGeom>
                <a:avLst/>
                <a:gdLst/>
                <a:ahLst/>
                <a:cxnLst/>
                <a:rect l="l" t="t" r="r" b="b"/>
                <a:pathLst>
                  <a:path w="7888" h="3844" extrusionOk="0">
                    <a:moveTo>
                      <a:pt x="2863" y="201"/>
                    </a:moveTo>
                    <a:cubicBezTo>
                      <a:pt x="3287" y="201"/>
                      <a:pt x="3732" y="245"/>
                      <a:pt x="4178" y="312"/>
                    </a:cubicBezTo>
                    <a:cubicBezTo>
                      <a:pt x="6138" y="657"/>
                      <a:pt x="7664" y="1671"/>
                      <a:pt x="7520" y="2540"/>
                    </a:cubicBezTo>
                    <a:cubicBezTo>
                      <a:pt x="7397" y="3197"/>
                      <a:pt x="6361" y="3643"/>
                      <a:pt x="4924" y="3643"/>
                    </a:cubicBezTo>
                    <a:cubicBezTo>
                      <a:pt x="4501" y="3643"/>
                      <a:pt x="4067" y="3598"/>
                      <a:pt x="3621" y="3531"/>
                    </a:cubicBezTo>
                    <a:cubicBezTo>
                      <a:pt x="2641" y="3353"/>
                      <a:pt x="1750" y="3030"/>
                      <a:pt x="1115" y="2596"/>
                    </a:cubicBezTo>
                    <a:cubicBezTo>
                      <a:pt x="502" y="2172"/>
                      <a:pt x="212" y="1716"/>
                      <a:pt x="279" y="1303"/>
                    </a:cubicBezTo>
                    <a:cubicBezTo>
                      <a:pt x="391" y="646"/>
                      <a:pt x="1427" y="201"/>
                      <a:pt x="2863" y="201"/>
                    </a:cubicBezTo>
                    <a:close/>
                    <a:moveTo>
                      <a:pt x="2863" y="0"/>
                    </a:moveTo>
                    <a:cubicBezTo>
                      <a:pt x="1304" y="0"/>
                      <a:pt x="212" y="501"/>
                      <a:pt x="79" y="1270"/>
                    </a:cubicBezTo>
                    <a:cubicBezTo>
                      <a:pt x="1" y="1760"/>
                      <a:pt x="324" y="2295"/>
                      <a:pt x="1003" y="2751"/>
                    </a:cubicBezTo>
                    <a:cubicBezTo>
                      <a:pt x="1660" y="3208"/>
                      <a:pt x="2585" y="3553"/>
                      <a:pt x="3588" y="3721"/>
                    </a:cubicBezTo>
                    <a:cubicBezTo>
                      <a:pt x="4044" y="3799"/>
                      <a:pt x="4490" y="3843"/>
                      <a:pt x="4924" y="3843"/>
                    </a:cubicBezTo>
                    <a:cubicBezTo>
                      <a:pt x="6484" y="3843"/>
                      <a:pt x="7575" y="3342"/>
                      <a:pt x="7709" y="2573"/>
                    </a:cubicBezTo>
                    <a:cubicBezTo>
                      <a:pt x="7887" y="1571"/>
                      <a:pt x="6350" y="490"/>
                      <a:pt x="4211" y="123"/>
                    </a:cubicBezTo>
                    <a:cubicBezTo>
                      <a:pt x="3755" y="45"/>
                      <a:pt x="3298" y="0"/>
                      <a:pt x="2863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34"/>
              <p:cNvSpPr/>
              <p:nvPr/>
            </p:nvSpPr>
            <p:spPr>
              <a:xfrm flipH="1">
                <a:off x="2448697" y="1006825"/>
                <a:ext cx="1156712" cy="1122463"/>
              </a:xfrm>
              <a:custGeom>
                <a:avLst/>
                <a:gdLst/>
                <a:ahLst/>
                <a:cxnLst/>
                <a:rect l="l" t="t" r="r" b="b"/>
                <a:pathLst>
                  <a:path w="6417" h="6227" extrusionOk="0">
                    <a:moveTo>
                      <a:pt x="4913" y="201"/>
                    </a:moveTo>
                    <a:cubicBezTo>
                      <a:pt x="5169" y="201"/>
                      <a:pt x="5380" y="268"/>
                      <a:pt x="5536" y="412"/>
                    </a:cubicBezTo>
                    <a:cubicBezTo>
                      <a:pt x="6182" y="1003"/>
                      <a:pt x="5592" y="2752"/>
                      <a:pt x="4244" y="4211"/>
                    </a:cubicBezTo>
                    <a:cubicBezTo>
                      <a:pt x="3242" y="5314"/>
                      <a:pt x="2039" y="6026"/>
                      <a:pt x="1192" y="6026"/>
                    </a:cubicBezTo>
                    <a:cubicBezTo>
                      <a:pt x="925" y="6026"/>
                      <a:pt x="724" y="5960"/>
                      <a:pt x="568" y="5815"/>
                    </a:cubicBezTo>
                    <a:cubicBezTo>
                      <a:pt x="257" y="5536"/>
                      <a:pt x="212" y="4991"/>
                      <a:pt x="446" y="4278"/>
                    </a:cubicBezTo>
                    <a:cubicBezTo>
                      <a:pt x="680" y="3554"/>
                      <a:pt x="1181" y="2740"/>
                      <a:pt x="1849" y="2016"/>
                    </a:cubicBezTo>
                    <a:cubicBezTo>
                      <a:pt x="2863" y="914"/>
                      <a:pt x="4066" y="201"/>
                      <a:pt x="4913" y="201"/>
                    </a:cubicBezTo>
                    <a:close/>
                    <a:moveTo>
                      <a:pt x="4913" y="0"/>
                    </a:moveTo>
                    <a:cubicBezTo>
                      <a:pt x="4010" y="0"/>
                      <a:pt x="2752" y="735"/>
                      <a:pt x="1705" y="1883"/>
                    </a:cubicBezTo>
                    <a:cubicBezTo>
                      <a:pt x="1014" y="2629"/>
                      <a:pt x="502" y="3464"/>
                      <a:pt x="257" y="4222"/>
                    </a:cubicBezTo>
                    <a:cubicBezTo>
                      <a:pt x="0" y="5002"/>
                      <a:pt x="67" y="5625"/>
                      <a:pt x="435" y="5971"/>
                    </a:cubicBezTo>
                    <a:cubicBezTo>
                      <a:pt x="624" y="6138"/>
                      <a:pt x="880" y="6227"/>
                      <a:pt x="1192" y="6227"/>
                    </a:cubicBezTo>
                    <a:cubicBezTo>
                      <a:pt x="2094" y="6227"/>
                      <a:pt x="3353" y="5492"/>
                      <a:pt x="4400" y="4344"/>
                    </a:cubicBezTo>
                    <a:cubicBezTo>
                      <a:pt x="5859" y="2752"/>
                      <a:pt x="6416" y="958"/>
                      <a:pt x="5670" y="256"/>
                    </a:cubicBezTo>
                    <a:cubicBezTo>
                      <a:pt x="5481" y="89"/>
                      <a:pt x="5225" y="0"/>
                      <a:pt x="4913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34"/>
              <p:cNvSpPr/>
              <p:nvPr/>
            </p:nvSpPr>
            <p:spPr>
              <a:xfrm flipH="1">
                <a:off x="2400575" y="1127235"/>
                <a:ext cx="217030" cy="204953"/>
              </a:xfrm>
              <a:custGeom>
                <a:avLst/>
                <a:gdLst/>
                <a:ahLst/>
                <a:cxnLst/>
                <a:rect l="l" t="t" r="r" b="b"/>
                <a:pathLst>
                  <a:path w="1204" h="1137" extrusionOk="0">
                    <a:moveTo>
                      <a:pt x="1159" y="647"/>
                    </a:moveTo>
                    <a:cubicBezTo>
                      <a:pt x="1115" y="936"/>
                      <a:pt x="836" y="1137"/>
                      <a:pt x="524" y="1092"/>
                    </a:cubicBezTo>
                    <a:cubicBezTo>
                      <a:pt x="212" y="1048"/>
                      <a:pt x="1" y="780"/>
                      <a:pt x="45" y="491"/>
                    </a:cubicBezTo>
                    <a:cubicBezTo>
                      <a:pt x="79" y="201"/>
                      <a:pt x="368" y="1"/>
                      <a:pt x="669" y="45"/>
                    </a:cubicBezTo>
                    <a:cubicBezTo>
                      <a:pt x="981" y="90"/>
                      <a:pt x="1204" y="357"/>
                      <a:pt x="1159" y="647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dk1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34"/>
              <p:cNvSpPr/>
              <p:nvPr/>
            </p:nvSpPr>
            <p:spPr>
              <a:xfrm flipH="1">
                <a:off x="2436628" y="1162746"/>
                <a:ext cx="74446" cy="69399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5" extrusionOk="0">
                    <a:moveTo>
                      <a:pt x="196" y="0"/>
                    </a:moveTo>
                    <a:cubicBezTo>
                      <a:pt x="101" y="0"/>
                      <a:pt x="21" y="71"/>
                      <a:pt x="11" y="160"/>
                    </a:cubicBezTo>
                    <a:cubicBezTo>
                      <a:pt x="0" y="271"/>
                      <a:pt x="67" y="361"/>
                      <a:pt x="178" y="383"/>
                    </a:cubicBezTo>
                    <a:cubicBezTo>
                      <a:pt x="186" y="384"/>
                      <a:pt x="194" y="384"/>
                      <a:pt x="202" y="384"/>
                    </a:cubicBezTo>
                    <a:cubicBezTo>
                      <a:pt x="302" y="384"/>
                      <a:pt x="380" y="319"/>
                      <a:pt x="401" y="216"/>
                    </a:cubicBezTo>
                    <a:cubicBezTo>
                      <a:pt x="412" y="115"/>
                      <a:pt x="334" y="15"/>
                      <a:pt x="234" y="4"/>
                    </a:cubicBezTo>
                    <a:cubicBezTo>
                      <a:pt x="221" y="2"/>
                      <a:pt x="208" y="0"/>
                      <a:pt x="196" y="0"/>
                    </a:cubicBezTo>
                    <a:close/>
                  </a:path>
                </a:pathLst>
              </a:custGeom>
              <a:solidFill>
                <a:srgbClr val="FFFFFF">
                  <a:alpha val="48370"/>
                </a:srgbClr>
              </a:soli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34"/>
              <p:cNvSpPr/>
              <p:nvPr/>
            </p:nvSpPr>
            <p:spPr>
              <a:xfrm flipH="1">
                <a:off x="2597235" y="2056813"/>
                <a:ext cx="207116" cy="199004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04" extrusionOk="0">
                    <a:moveTo>
                      <a:pt x="1104" y="625"/>
                    </a:moveTo>
                    <a:cubicBezTo>
                      <a:pt x="1059" y="903"/>
                      <a:pt x="792" y="1104"/>
                      <a:pt x="502" y="1059"/>
                    </a:cubicBezTo>
                    <a:cubicBezTo>
                      <a:pt x="212" y="1015"/>
                      <a:pt x="1" y="758"/>
                      <a:pt x="45" y="469"/>
                    </a:cubicBezTo>
                    <a:cubicBezTo>
                      <a:pt x="90" y="190"/>
                      <a:pt x="357" y="1"/>
                      <a:pt x="647" y="46"/>
                    </a:cubicBezTo>
                    <a:cubicBezTo>
                      <a:pt x="936" y="79"/>
                      <a:pt x="1148" y="346"/>
                      <a:pt x="1104" y="62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81" name="Google Shape;281;p34"/>
              <p:cNvSpPr/>
              <p:nvPr/>
            </p:nvSpPr>
            <p:spPr>
              <a:xfrm flipH="1">
                <a:off x="2633468" y="2090882"/>
                <a:ext cx="62369" cy="60747"/>
              </a:xfrm>
              <a:custGeom>
                <a:avLst/>
                <a:gdLst/>
                <a:ahLst/>
                <a:cxnLst/>
                <a:rect l="l" t="t" r="r" b="b"/>
                <a:pathLst>
                  <a:path w="346" h="337" extrusionOk="0">
                    <a:moveTo>
                      <a:pt x="170" y="0"/>
                    </a:moveTo>
                    <a:cubicBezTo>
                      <a:pt x="89" y="0"/>
                      <a:pt x="22" y="64"/>
                      <a:pt x="11" y="146"/>
                    </a:cubicBezTo>
                    <a:cubicBezTo>
                      <a:pt x="0" y="235"/>
                      <a:pt x="56" y="313"/>
                      <a:pt x="145" y="335"/>
                    </a:cubicBezTo>
                    <a:cubicBezTo>
                      <a:pt x="152" y="336"/>
                      <a:pt x="158" y="337"/>
                      <a:pt x="165" y="337"/>
                    </a:cubicBezTo>
                    <a:cubicBezTo>
                      <a:pt x="245" y="337"/>
                      <a:pt x="314" y="273"/>
                      <a:pt x="334" y="191"/>
                    </a:cubicBezTo>
                    <a:cubicBezTo>
                      <a:pt x="346" y="102"/>
                      <a:pt x="279" y="12"/>
                      <a:pt x="190" y="1"/>
                    </a:cubicBezTo>
                    <a:cubicBezTo>
                      <a:pt x="183" y="1"/>
                      <a:pt x="177" y="0"/>
                      <a:pt x="170" y="0"/>
                    </a:cubicBezTo>
                    <a:close/>
                  </a:path>
                </a:pathLst>
              </a:custGeom>
              <a:solidFill>
                <a:srgbClr val="FFFFFF">
                  <a:alpha val="48370"/>
                </a:srgbClr>
              </a:soli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34"/>
              <p:cNvSpPr/>
              <p:nvPr/>
            </p:nvSpPr>
            <p:spPr>
              <a:xfrm flipH="1">
                <a:off x="2910520" y="1442683"/>
                <a:ext cx="291296" cy="266240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1477" extrusionOk="0">
                    <a:moveTo>
                      <a:pt x="792" y="1"/>
                    </a:moveTo>
                    <a:cubicBezTo>
                      <a:pt x="429" y="1"/>
                      <a:pt x="117" y="263"/>
                      <a:pt x="67" y="634"/>
                    </a:cubicBezTo>
                    <a:cubicBezTo>
                      <a:pt x="0" y="1035"/>
                      <a:pt x="290" y="1414"/>
                      <a:pt x="702" y="1470"/>
                    </a:cubicBezTo>
                    <a:cubicBezTo>
                      <a:pt x="737" y="1475"/>
                      <a:pt x="772" y="1477"/>
                      <a:pt x="807" y="1477"/>
                    </a:cubicBezTo>
                    <a:cubicBezTo>
                      <a:pt x="1179" y="1477"/>
                      <a:pt x="1509" y="1213"/>
                      <a:pt x="1560" y="846"/>
                    </a:cubicBezTo>
                    <a:cubicBezTo>
                      <a:pt x="1615" y="445"/>
                      <a:pt x="1326" y="66"/>
                      <a:pt x="914" y="11"/>
                    </a:cubicBezTo>
                    <a:cubicBezTo>
                      <a:pt x="873" y="4"/>
                      <a:pt x="832" y="1"/>
                      <a:pt x="792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83" name="Google Shape;283;p34"/>
              <p:cNvSpPr/>
              <p:nvPr/>
            </p:nvSpPr>
            <p:spPr>
              <a:xfrm flipH="1">
                <a:off x="2964778" y="1476030"/>
                <a:ext cx="104549" cy="93734"/>
              </a:xfrm>
              <a:custGeom>
                <a:avLst/>
                <a:gdLst/>
                <a:ahLst/>
                <a:cxnLst/>
                <a:rect l="l" t="t" r="r" b="b"/>
                <a:pathLst>
                  <a:path w="580" h="520" extrusionOk="0">
                    <a:moveTo>
                      <a:pt x="283" y="1"/>
                    </a:moveTo>
                    <a:cubicBezTo>
                      <a:pt x="154" y="1"/>
                      <a:pt x="43" y="94"/>
                      <a:pt x="23" y="215"/>
                    </a:cubicBezTo>
                    <a:cubicBezTo>
                      <a:pt x="0" y="360"/>
                      <a:pt x="112" y="494"/>
                      <a:pt x="257" y="516"/>
                    </a:cubicBezTo>
                    <a:cubicBezTo>
                      <a:pt x="270" y="518"/>
                      <a:pt x="284" y="519"/>
                      <a:pt x="297" y="519"/>
                    </a:cubicBezTo>
                    <a:cubicBezTo>
                      <a:pt x="426" y="519"/>
                      <a:pt x="537" y="425"/>
                      <a:pt x="557" y="293"/>
                    </a:cubicBezTo>
                    <a:cubicBezTo>
                      <a:pt x="580" y="149"/>
                      <a:pt x="479" y="26"/>
                      <a:pt x="323" y="4"/>
                    </a:cubicBezTo>
                    <a:cubicBezTo>
                      <a:pt x="310" y="2"/>
                      <a:pt x="296" y="1"/>
                      <a:pt x="283" y="1"/>
                    </a:cubicBezTo>
                    <a:close/>
                  </a:path>
                </a:pathLst>
              </a:custGeom>
              <a:solidFill>
                <a:srgbClr val="FFFFFF">
                  <a:alpha val="48370"/>
                </a:srgbClr>
              </a:soli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34"/>
              <p:cNvSpPr/>
              <p:nvPr/>
            </p:nvSpPr>
            <p:spPr>
              <a:xfrm flipH="1">
                <a:off x="3609193" y="1340117"/>
                <a:ext cx="217030" cy="213064"/>
              </a:xfrm>
              <a:custGeom>
                <a:avLst/>
                <a:gdLst/>
                <a:ahLst/>
                <a:cxnLst/>
                <a:rect l="l" t="t" r="r" b="b"/>
                <a:pathLst>
                  <a:path w="1204" h="1182" extrusionOk="0">
                    <a:moveTo>
                      <a:pt x="1158" y="669"/>
                    </a:moveTo>
                    <a:cubicBezTo>
                      <a:pt x="1114" y="981"/>
                      <a:pt x="835" y="1181"/>
                      <a:pt x="524" y="1137"/>
                    </a:cubicBezTo>
                    <a:cubicBezTo>
                      <a:pt x="223" y="1092"/>
                      <a:pt x="0" y="813"/>
                      <a:pt x="45" y="513"/>
                    </a:cubicBezTo>
                    <a:cubicBezTo>
                      <a:pt x="89" y="212"/>
                      <a:pt x="379" y="0"/>
                      <a:pt x="680" y="45"/>
                    </a:cubicBezTo>
                    <a:cubicBezTo>
                      <a:pt x="991" y="89"/>
                      <a:pt x="1203" y="368"/>
                      <a:pt x="1158" y="66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6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34"/>
              <p:cNvSpPr/>
              <p:nvPr/>
            </p:nvSpPr>
            <p:spPr>
              <a:xfrm flipH="1">
                <a:off x="3657503" y="1381937"/>
                <a:ext cx="68498" cy="60927"/>
              </a:xfrm>
              <a:custGeom>
                <a:avLst/>
                <a:gdLst/>
                <a:ahLst/>
                <a:cxnLst/>
                <a:rect l="l" t="t" r="r" b="b"/>
                <a:pathLst>
                  <a:path w="380" h="338" extrusionOk="0">
                    <a:moveTo>
                      <a:pt x="190" y="1"/>
                    </a:moveTo>
                    <a:cubicBezTo>
                      <a:pt x="109" y="1"/>
                      <a:pt x="33" y="55"/>
                      <a:pt x="12" y="147"/>
                    </a:cubicBezTo>
                    <a:cubicBezTo>
                      <a:pt x="1" y="236"/>
                      <a:pt x="68" y="325"/>
                      <a:pt x="168" y="336"/>
                    </a:cubicBezTo>
                    <a:cubicBezTo>
                      <a:pt x="177" y="337"/>
                      <a:pt x="185" y="338"/>
                      <a:pt x="193" y="338"/>
                    </a:cubicBezTo>
                    <a:cubicBezTo>
                      <a:pt x="283" y="338"/>
                      <a:pt x="358" y="283"/>
                      <a:pt x="369" y="192"/>
                    </a:cubicBezTo>
                    <a:cubicBezTo>
                      <a:pt x="380" y="102"/>
                      <a:pt x="313" y="13"/>
                      <a:pt x="213" y="2"/>
                    </a:cubicBezTo>
                    <a:cubicBezTo>
                      <a:pt x="205" y="1"/>
                      <a:pt x="198" y="1"/>
                      <a:pt x="190" y="1"/>
                    </a:cubicBezTo>
                    <a:close/>
                  </a:path>
                </a:pathLst>
              </a:custGeom>
              <a:solidFill>
                <a:srgbClr val="FFFFFF">
                  <a:alpha val="48370"/>
                </a:srgbClr>
              </a:soli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Google Shape;219;p34">
            <a:extLst>
              <a:ext uri="{FF2B5EF4-FFF2-40B4-BE49-F238E27FC236}">
                <a16:creationId xmlns:a16="http://schemas.microsoft.com/office/drawing/2014/main" id="{A61E5CC2-3BF6-8EE2-032E-F1456218564E}"/>
              </a:ext>
            </a:extLst>
          </p:cNvPr>
          <p:cNvSpPr/>
          <p:nvPr/>
        </p:nvSpPr>
        <p:spPr>
          <a:xfrm>
            <a:off x="178421" y="3755949"/>
            <a:ext cx="4061100" cy="777184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222;p34">
            <a:extLst>
              <a:ext uri="{FF2B5EF4-FFF2-40B4-BE49-F238E27FC236}">
                <a16:creationId xmlns:a16="http://schemas.microsoft.com/office/drawing/2014/main" id="{78DFBFA0-5671-1891-D25F-04DF14368977}"/>
              </a:ext>
            </a:extLst>
          </p:cNvPr>
          <p:cNvSpPr txBox="1">
            <a:spLocks/>
          </p:cNvSpPr>
          <p:nvPr/>
        </p:nvSpPr>
        <p:spPr>
          <a:xfrm>
            <a:off x="378853" y="3772423"/>
            <a:ext cx="2979986" cy="707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"/>
              <a:buNone/>
              <a:defRPr sz="1600" b="0" i="0" u="none" strike="noStrike" cap="none"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"/>
              <a:buNone/>
              <a:defRPr sz="28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"/>
              <a:buNone/>
              <a:defRPr sz="28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"/>
              <a:buNone/>
              <a:defRPr sz="28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"/>
              <a:buNone/>
              <a:defRPr sz="28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"/>
              <a:buNone/>
              <a:defRPr sz="28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"/>
              <a:buNone/>
              <a:defRPr sz="28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"/>
              <a:buNone/>
              <a:defRPr sz="28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"/>
              <a:buNone/>
              <a:defRPr sz="28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9pPr>
          </a:lstStyle>
          <a:p>
            <a:pPr marL="0" indent="0" algn="l"/>
            <a:r>
              <a:rPr lang="en-US" dirty="0"/>
              <a:t>SUPERVISOR :</a:t>
            </a:r>
          </a:p>
          <a:p>
            <a:pPr marL="0" indent="0"/>
            <a:r>
              <a:rPr lang="en-US" dirty="0"/>
              <a:t>Dr. Salameh Abdelfattah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000F27-1CCF-5C73-23AD-40E7042E7A64}"/>
              </a:ext>
            </a:extLst>
          </p:cNvPr>
          <p:cNvSpPr txBox="1"/>
          <p:nvPr/>
        </p:nvSpPr>
        <p:spPr>
          <a:xfrm>
            <a:off x="162046" y="188104"/>
            <a:ext cx="82643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2">
                    <a:lumMod val="50000"/>
                  </a:schemeClr>
                </a:solidFill>
                <a:latin typeface="Canva Sans Bold"/>
              </a:rPr>
              <a:t> </a:t>
            </a:r>
            <a:r>
              <a:rPr lang="en-US" sz="2800" dirty="0">
                <a:solidFill>
                  <a:schemeClr val="tx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Classification according to  use of actuators </a:t>
            </a:r>
            <a:endParaRPr lang="en-US" sz="3000" dirty="0">
              <a:solidFill>
                <a:schemeClr val="tx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37BC8-CC3F-DEA8-3467-91BE897A2F0D}"/>
              </a:ext>
            </a:extLst>
          </p:cNvPr>
          <p:cNvSpPr txBox="1"/>
          <p:nvPr/>
        </p:nvSpPr>
        <p:spPr>
          <a:xfrm>
            <a:off x="526647" y="1885312"/>
            <a:ext cx="8090705" cy="1372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149"/>
              </a:lnSpc>
            </a:pPr>
            <a:r>
              <a:rPr lang="en-US" sz="4000" dirty="0">
                <a:solidFill>
                  <a:srgbClr val="FA7268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Active</a:t>
            </a:r>
            <a:r>
              <a:rPr lang="en-US" sz="4000" dirty="0">
                <a:solidFill>
                  <a:srgbClr val="101618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4000" dirty="0">
                <a:solidFill>
                  <a:schemeClr val="tx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Exoskeleton</a:t>
            </a:r>
          </a:p>
        </p:txBody>
      </p:sp>
    </p:spTree>
    <p:extLst>
      <p:ext uri="{BB962C8B-B14F-4D97-AF65-F5344CB8AC3E}">
        <p14:creationId xmlns:p14="http://schemas.microsoft.com/office/powerpoint/2010/main" val="691364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000F27-1CCF-5C73-23AD-40E7042E7A64}"/>
              </a:ext>
            </a:extLst>
          </p:cNvPr>
          <p:cNvSpPr txBox="1"/>
          <p:nvPr/>
        </p:nvSpPr>
        <p:spPr>
          <a:xfrm>
            <a:off x="162046" y="188104"/>
            <a:ext cx="82643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2">
                    <a:lumMod val="50000"/>
                  </a:schemeClr>
                </a:solidFill>
                <a:latin typeface="Canva Sans Bold"/>
              </a:rPr>
              <a:t> </a:t>
            </a:r>
            <a:r>
              <a:rPr lang="en-US" sz="3000" dirty="0">
                <a:solidFill>
                  <a:schemeClr val="tx1">
                    <a:lumMod val="85000"/>
                  </a:schemeClr>
                </a:solidFill>
                <a:latin typeface="Canva Sans Bold"/>
              </a:rPr>
              <a:t>Classification according to  use of actuators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37BC8-CC3F-DEA8-3467-91BE897A2F0D}"/>
              </a:ext>
            </a:extLst>
          </p:cNvPr>
          <p:cNvSpPr txBox="1"/>
          <p:nvPr/>
        </p:nvSpPr>
        <p:spPr>
          <a:xfrm>
            <a:off x="335664" y="1863864"/>
            <a:ext cx="8090705" cy="1372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149"/>
              </a:lnSpc>
            </a:pPr>
            <a:r>
              <a:rPr lang="en-US" sz="4000" dirty="0">
                <a:solidFill>
                  <a:srgbClr val="FA7268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Passive</a:t>
            </a:r>
            <a:r>
              <a:rPr lang="en-US" sz="4000" dirty="0">
                <a:solidFill>
                  <a:srgbClr val="101618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4000" dirty="0">
                <a:solidFill>
                  <a:schemeClr val="tx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Exoskeleton</a:t>
            </a:r>
          </a:p>
        </p:txBody>
      </p:sp>
    </p:spTree>
    <p:extLst>
      <p:ext uri="{BB962C8B-B14F-4D97-AF65-F5344CB8AC3E}">
        <p14:creationId xmlns:p14="http://schemas.microsoft.com/office/powerpoint/2010/main" val="176241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40"/>
          <p:cNvSpPr/>
          <p:nvPr/>
        </p:nvSpPr>
        <p:spPr>
          <a:xfrm>
            <a:off x="5190775" y="-1158475"/>
            <a:ext cx="1968600" cy="1968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40"/>
          <p:cNvSpPr/>
          <p:nvPr/>
        </p:nvSpPr>
        <p:spPr>
          <a:xfrm>
            <a:off x="-825775" y="4076400"/>
            <a:ext cx="1968600" cy="1968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Google Shape;667;p40"/>
          <p:cNvSpPr/>
          <p:nvPr/>
        </p:nvSpPr>
        <p:spPr>
          <a:xfrm>
            <a:off x="8572725" y="1814350"/>
            <a:ext cx="1240200" cy="12402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8C91E6-243E-913B-7A07-377CF883C800}"/>
              </a:ext>
            </a:extLst>
          </p:cNvPr>
          <p:cNvSpPr txBox="1"/>
          <p:nvPr/>
        </p:nvSpPr>
        <p:spPr>
          <a:xfrm>
            <a:off x="-365369" y="0"/>
            <a:ext cx="8908977" cy="2195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15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B98354"/>
                </a:solidFill>
                <a:effectLst/>
                <a:uLnTx/>
                <a:uFillTx/>
                <a:latin typeface="Canva Sans Bold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Canva Sans Bold"/>
                <a:ea typeface="+mn-ea"/>
                <a:cs typeface="+mn-cs"/>
              </a:rPr>
              <a:t>Classifications of Exoskeletons </a:t>
            </a:r>
          </a:p>
          <a:p>
            <a:endParaRPr lang="az-Cyrl-AZ" sz="4000" dirty="0"/>
          </a:p>
        </p:txBody>
      </p:sp>
      <p:sp>
        <p:nvSpPr>
          <p:cNvPr id="13" name="AutoShape 4">
            <a:extLst>
              <a:ext uri="{FF2B5EF4-FFF2-40B4-BE49-F238E27FC236}">
                <a16:creationId xmlns:a16="http://schemas.microsoft.com/office/drawing/2014/main" id="{0E6B6821-2F4B-6613-6A8A-8BE2F376E3FF}"/>
              </a:ext>
            </a:extLst>
          </p:cNvPr>
          <p:cNvSpPr/>
          <p:nvPr/>
        </p:nvSpPr>
        <p:spPr>
          <a:xfrm rot="16200000">
            <a:off x="8705297" y="1580232"/>
            <a:ext cx="2549418" cy="2"/>
          </a:xfrm>
          <a:prstGeom prst="line">
            <a:avLst/>
          </a:prstGeom>
          <a:ln w="47625" cap="rnd">
            <a:solidFill>
              <a:srgbClr val="FFFFFF"/>
            </a:solidFill>
            <a:prstDash val="solid"/>
            <a:headEnd type="none" w="sm" len="sm"/>
            <a:tailEnd type="oval" w="lg" len="lg"/>
          </a:ln>
        </p:spPr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CB4886D0-DC76-D8E3-44EF-625520718C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8759906"/>
              </p:ext>
            </p:extLst>
          </p:nvPr>
        </p:nvGraphicFramePr>
        <p:xfrm>
          <a:off x="1524000" y="1284790"/>
          <a:ext cx="5860648" cy="3318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3053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000F27-1CCF-5C73-23AD-40E7042E7A64}"/>
              </a:ext>
            </a:extLst>
          </p:cNvPr>
          <p:cNvSpPr txBox="1"/>
          <p:nvPr/>
        </p:nvSpPr>
        <p:spPr>
          <a:xfrm>
            <a:off x="162046" y="231493"/>
            <a:ext cx="82643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2">
                    <a:lumMod val="50000"/>
                  </a:schemeClr>
                </a:solidFill>
                <a:latin typeface="Canva Sans Bold"/>
              </a:rPr>
              <a:t> 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Classification according to How it controlled</a:t>
            </a:r>
            <a:endParaRPr lang="en-US" sz="3000" dirty="0">
              <a:ln>
                <a:solidFill>
                  <a:schemeClr val="tx1"/>
                </a:solidFill>
              </a:ln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BA68053-4B28-4768-55EC-2872457093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9521976"/>
              </p:ext>
            </p:extLst>
          </p:nvPr>
        </p:nvGraphicFramePr>
        <p:xfrm>
          <a:off x="1524000" y="78549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23829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207A5-3CF7-E50C-E2FC-921F44629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100" y="127525"/>
            <a:ext cx="7717800" cy="851340"/>
          </a:xfrm>
        </p:spPr>
        <p:txBody>
          <a:bodyPr/>
          <a:lstStyle/>
          <a:p>
            <a:r>
              <a:rPr lang="en-US" sz="5000" kern="1200" dirty="0">
                <a:ln w="3175" cmpd="sng">
                  <a:solidFill>
                    <a:schemeClr val="tx1"/>
                  </a:solidFill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Applications of Exoskeleton </a:t>
            </a:r>
            <a:br>
              <a:rPr lang="az-Cyrl-AZ" sz="5000" dirty="0">
                <a:effectLst/>
              </a:rPr>
            </a:br>
            <a:endParaRPr lang="az-Cyrl-AZ" sz="5000" dirty="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551C3A60-333A-E204-066A-17667950C345}"/>
              </a:ext>
            </a:extLst>
          </p:cNvPr>
          <p:cNvSpPr/>
          <p:nvPr/>
        </p:nvSpPr>
        <p:spPr>
          <a:xfrm>
            <a:off x="2249420" y="1942499"/>
            <a:ext cx="4645160" cy="629251"/>
          </a:xfrm>
          <a:custGeom>
            <a:avLst/>
            <a:gdLst/>
            <a:ahLst/>
            <a:cxnLst/>
            <a:rect l="l" t="t" r="r" b="b"/>
            <a:pathLst>
              <a:path w="1400111" h="280435">
                <a:moveTo>
                  <a:pt x="0" y="0"/>
                </a:moveTo>
                <a:lnTo>
                  <a:pt x="1400111" y="0"/>
                </a:lnTo>
                <a:lnTo>
                  <a:pt x="1400111" y="280435"/>
                </a:lnTo>
                <a:lnTo>
                  <a:pt x="0" y="280435"/>
                </a:lnTo>
                <a:close/>
              </a:path>
            </a:pathLst>
          </a:custGeom>
          <a:noFill/>
        </p:spPr>
        <p:txBody>
          <a:bodyPr/>
          <a:lstStyle/>
          <a:p>
            <a:pPr algn="ctr"/>
            <a:r>
              <a:rPr lang="en-US" sz="48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Medical</a:t>
            </a:r>
            <a:endParaRPr lang="az-Cyrl-AZ" sz="4000" dirty="0">
              <a:ln w="0">
                <a:solidFill>
                  <a:schemeClr val="tx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E7982C8B-7A56-CB8F-9EC0-14A603DE28A7}"/>
              </a:ext>
            </a:extLst>
          </p:cNvPr>
          <p:cNvSpPr/>
          <p:nvPr/>
        </p:nvSpPr>
        <p:spPr>
          <a:xfrm>
            <a:off x="2249420" y="2735606"/>
            <a:ext cx="4645160" cy="629251"/>
          </a:xfrm>
          <a:custGeom>
            <a:avLst/>
            <a:gdLst/>
            <a:ahLst/>
            <a:cxnLst/>
            <a:rect l="l" t="t" r="r" b="b"/>
            <a:pathLst>
              <a:path w="1400111" h="280435">
                <a:moveTo>
                  <a:pt x="0" y="0"/>
                </a:moveTo>
                <a:lnTo>
                  <a:pt x="1400111" y="0"/>
                </a:lnTo>
                <a:lnTo>
                  <a:pt x="1400111" y="280435"/>
                </a:lnTo>
                <a:lnTo>
                  <a:pt x="0" y="280435"/>
                </a:lnTo>
                <a:close/>
              </a:path>
            </a:pathLst>
          </a:custGeom>
          <a:noFill/>
        </p:spPr>
        <p:txBody>
          <a:bodyPr/>
          <a:lstStyle/>
          <a:p>
            <a:pPr algn="ctr"/>
            <a:r>
              <a:rPr lang="en-US" sz="4000" dirty="0">
                <a:ln>
                  <a:solidFill>
                    <a:schemeClr val="tx1"/>
                  </a:solidFill>
                </a:ln>
              </a:rPr>
              <a:t>Emergencies</a:t>
            </a:r>
            <a:endParaRPr lang="az-Cyrl-AZ" sz="36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589A5E62-049A-5869-2116-4E075AB29DF6}"/>
              </a:ext>
            </a:extLst>
          </p:cNvPr>
          <p:cNvSpPr/>
          <p:nvPr/>
        </p:nvSpPr>
        <p:spPr>
          <a:xfrm>
            <a:off x="2249420" y="3528713"/>
            <a:ext cx="4645160" cy="629251"/>
          </a:xfrm>
          <a:custGeom>
            <a:avLst/>
            <a:gdLst/>
            <a:ahLst/>
            <a:cxnLst/>
            <a:rect l="l" t="t" r="r" b="b"/>
            <a:pathLst>
              <a:path w="1400111" h="280435">
                <a:moveTo>
                  <a:pt x="0" y="0"/>
                </a:moveTo>
                <a:lnTo>
                  <a:pt x="1400111" y="0"/>
                </a:lnTo>
                <a:lnTo>
                  <a:pt x="1400111" y="280435"/>
                </a:lnTo>
                <a:lnTo>
                  <a:pt x="0" y="280435"/>
                </a:lnTo>
                <a:close/>
              </a:path>
            </a:pathLst>
          </a:custGeom>
          <a:noFill/>
        </p:spPr>
        <p:txBody>
          <a:bodyPr/>
          <a:lstStyle/>
          <a:p>
            <a:pPr algn="ctr"/>
            <a:r>
              <a:rPr lang="en-US" sz="4000" dirty="0">
                <a:ln>
                  <a:solidFill>
                    <a:schemeClr val="tx1"/>
                  </a:solidFill>
                </a:ln>
              </a:rPr>
              <a:t>industrial</a:t>
            </a:r>
            <a:endParaRPr lang="az-Cyrl-AZ" sz="40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51176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6EAC4-0AB0-69C1-ECDE-3FBBB7FFD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100" y="1240478"/>
            <a:ext cx="7717800" cy="2263451"/>
          </a:xfrm>
        </p:spPr>
        <p:txBody>
          <a:bodyPr/>
          <a:lstStyle/>
          <a:p>
            <a:r>
              <a:rPr lang="en-US" sz="4800" dirty="0">
                <a:latin typeface="Verdana" panose="020B0604030504040204" pitchFamily="34" charset="0"/>
                <a:ea typeface="Verdana" panose="020B0604030504040204" pitchFamily="34" charset="0"/>
              </a:rPr>
              <a:t> material of the Exoskeleton</a:t>
            </a:r>
            <a:br>
              <a:rPr lang="en-US" sz="6000" dirty="0"/>
            </a:br>
            <a:endParaRPr lang="az-Cyrl-AZ" sz="6000" dirty="0"/>
          </a:p>
        </p:txBody>
      </p:sp>
    </p:spTree>
    <p:extLst>
      <p:ext uri="{BB962C8B-B14F-4D97-AF65-F5344CB8AC3E}">
        <p14:creationId xmlns:p14="http://schemas.microsoft.com/office/powerpoint/2010/main" val="1188547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90798-EB6E-640A-A81A-16699DB04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50" y="211602"/>
            <a:ext cx="8329300" cy="955512"/>
          </a:xfrm>
        </p:spPr>
        <p:txBody>
          <a:bodyPr/>
          <a:lstStyle/>
          <a:p>
            <a: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When selecting a material an exoskeleton , there are several factors to consider </a:t>
            </a:r>
            <a:b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az-Cyrl-AZ" sz="2800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24F2ADD1-27F1-6BC4-CB1A-BFA4ED1D9CAA}"/>
              </a:ext>
            </a:extLst>
          </p:cNvPr>
          <p:cNvSpPr/>
          <p:nvPr/>
        </p:nvSpPr>
        <p:spPr>
          <a:xfrm>
            <a:off x="2419109" y="1516284"/>
            <a:ext cx="4912196" cy="532435"/>
          </a:xfrm>
          <a:custGeom>
            <a:avLst/>
            <a:gdLst/>
            <a:ahLst/>
            <a:cxnLst/>
            <a:rect l="l" t="t" r="r" b="b"/>
            <a:pathLst>
              <a:path w="1400111" h="280435">
                <a:moveTo>
                  <a:pt x="0" y="0"/>
                </a:moveTo>
                <a:lnTo>
                  <a:pt x="1400111" y="0"/>
                </a:lnTo>
                <a:lnTo>
                  <a:pt x="1400111" y="280435"/>
                </a:lnTo>
                <a:lnTo>
                  <a:pt x="0" y="280435"/>
                </a:lnTo>
                <a:close/>
              </a:path>
            </a:pathLst>
          </a:custGeom>
          <a:noFill/>
        </p:spPr>
        <p:txBody>
          <a:bodyPr/>
          <a:lstStyle/>
          <a:p>
            <a:pPr algn="ctr"/>
            <a:r>
              <a:rPr lang="en-US" sz="30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va Sans"/>
              </a:rPr>
              <a:t>Strength</a:t>
            </a:r>
            <a:endParaRPr lang="az-Cyrl-AZ" sz="30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0B726849-8696-DA0A-4175-B467AAD2049D}"/>
              </a:ext>
            </a:extLst>
          </p:cNvPr>
          <p:cNvSpPr/>
          <p:nvPr/>
        </p:nvSpPr>
        <p:spPr>
          <a:xfrm>
            <a:off x="2419109" y="2397889"/>
            <a:ext cx="4912196" cy="532435"/>
          </a:xfrm>
          <a:custGeom>
            <a:avLst/>
            <a:gdLst/>
            <a:ahLst/>
            <a:cxnLst/>
            <a:rect l="l" t="t" r="r" b="b"/>
            <a:pathLst>
              <a:path w="1400111" h="280435">
                <a:moveTo>
                  <a:pt x="0" y="0"/>
                </a:moveTo>
                <a:lnTo>
                  <a:pt x="1400111" y="0"/>
                </a:lnTo>
                <a:lnTo>
                  <a:pt x="1400111" y="280435"/>
                </a:lnTo>
                <a:lnTo>
                  <a:pt x="0" y="280435"/>
                </a:lnTo>
                <a:close/>
              </a:path>
            </a:pathLst>
          </a:custGeom>
          <a:noFill/>
        </p:spPr>
        <p:txBody>
          <a:bodyPr/>
          <a:lstStyle/>
          <a:p>
            <a:pPr algn="ctr"/>
            <a:r>
              <a:rPr lang="en-US" sz="32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va Sans"/>
              </a:rPr>
              <a:t>Weight</a:t>
            </a:r>
            <a:endParaRPr lang="az-Cyrl-AZ" sz="3000" b="1" dirty="0">
              <a:ln w="0">
                <a:solidFill>
                  <a:schemeClr val="tx1"/>
                </a:solidFill>
              </a:ln>
            </a:endParaRPr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C014AAB1-C85E-4627-3632-82DF5B5F1096}"/>
              </a:ext>
            </a:extLst>
          </p:cNvPr>
          <p:cNvSpPr/>
          <p:nvPr/>
        </p:nvSpPr>
        <p:spPr>
          <a:xfrm>
            <a:off x="2419109" y="3279494"/>
            <a:ext cx="4912196" cy="532435"/>
          </a:xfrm>
          <a:custGeom>
            <a:avLst/>
            <a:gdLst/>
            <a:ahLst/>
            <a:cxnLst/>
            <a:rect l="l" t="t" r="r" b="b"/>
            <a:pathLst>
              <a:path w="1400111" h="280435">
                <a:moveTo>
                  <a:pt x="0" y="0"/>
                </a:moveTo>
                <a:lnTo>
                  <a:pt x="1400111" y="0"/>
                </a:lnTo>
                <a:lnTo>
                  <a:pt x="1400111" y="280435"/>
                </a:lnTo>
                <a:lnTo>
                  <a:pt x="0" y="280435"/>
                </a:lnTo>
                <a:close/>
              </a:path>
            </a:pathLst>
          </a:custGeom>
          <a:noFill/>
        </p:spPr>
        <p:txBody>
          <a:bodyPr/>
          <a:lstStyle/>
          <a:p>
            <a:pPr algn="ctr"/>
            <a:r>
              <a:rPr lang="en-US" sz="32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va Sans Bold"/>
              </a:rPr>
              <a:t>Environmental</a:t>
            </a:r>
            <a:r>
              <a:rPr lang="en-US" sz="3200" b="1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32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va Sans Bold"/>
              </a:rPr>
              <a:t>factors</a:t>
            </a:r>
            <a:endParaRPr lang="en-US" sz="3200" b="1" dirty="0">
              <a:ln w="0">
                <a:solidFill>
                  <a:schemeClr val="tx1"/>
                </a:solidFill>
              </a:ln>
              <a:solidFill>
                <a:srgbClr val="000000"/>
              </a:solidFill>
              <a:latin typeface="Canva Sans Bold"/>
            </a:endParaRPr>
          </a:p>
          <a:p>
            <a:pPr algn="ctr"/>
            <a:endParaRPr lang="az-Cyrl-AZ" sz="3000" b="1" dirty="0"/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6717F1B6-1BD7-A2A2-7479-6077E11CB175}"/>
              </a:ext>
            </a:extLst>
          </p:cNvPr>
          <p:cNvSpPr/>
          <p:nvPr/>
        </p:nvSpPr>
        <p:spPr>
          <a:xfrm>
            <a:off x="2419109" y="4265271"/>
            <a:ext cx="4912196" cy="532435"/>
          </a:xfrm>
          <a:custGeom>
            <a:avLst/>
            <a:gdLst/>
            <a:ahLst/>
            <a:cxnLst/>
            <a:rect l="l" t="t" r="r" b="b"/>
            <a:pathLst>
              <a:path w="1400111" h="280435">
                <a:moveTo>
                  <a:pt x="0" y="0"/>
                </a:moveTo>
                <a:lnTo>
                  <a:pt x="1400111" y="0"/>
                </a:lnTo>
                <a:lnTo>
                  <a:pt x="1400111" y="280435"/>
                </a:lnTo>
                <a:lnTo>
                  <a:pt x="0" y="280435"/>
                </a:lnTo>
                <a:close/>
              </a:path>
            </a:pathLst>
          </a:custGeom>
          <a:noFill/>
        </p:spPr>
        <p:txBody>
          <a:bodyPr/>
          <a:lstStyle/>
          <a:p>
            <a:pPr algn="ctr"/>
            <a:r>
              <a:rPr lang="en-US" sz="32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va Sans Bold"/>
              </a:rPr>
              <a:t>Safety</a:t>
            </a:r>
            <a:endParaRPr lang="az-Cyrl-AZ" sz="3000" b="1" dirty="0">
              <a:ln w="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33380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2309B-14B3-7806-3007-8EB25F4C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Material Selection </a:t>
            </a:r>
            <a:br>
              <a:rPr lang="en-US" sz="6000" dirty="0"/>
            </a:br>
            <a:endParaRPr lang="az-Cyrl-AZ" sz="6000" dirty="0"/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23BFC886-CDA9-7159-1246-4CEC11B715A9}"/>
              </a:ext>
            </a:extLst>
          </p:cNvPr>
          <p:cNvGrpSpPr/>
          <p:nvPr/>
        </p:nvGrpSpPr>
        <p:grpSpPr>
          <a:xfrm>
            <a:off x="1322781" y="1231627"/>
            <a:ext cx="5429509" cy="1722458"/>
            <a:chOff x="-162246" y="-312757"/>
            <a:chExt cx="1599579" cy="82920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8C99A9D8-C432-ADDF-0616-6A988C1DAE94}"/>
                </a:ext>
              </a:extLst>
            </p:cNvPr>
            <p:cNvSpPr/>
            <p:nvPr/>
          </p:nvSpPr>
          <p:spPr>
            <a:xfrm>
              <a:off x="0" y="0"/>
              <a:ext cx="1437333" cy="345807"/>
            </a:xfrm>
            <a:custGeom>
              <a:avLst/>
              <a:gdLst/>
              <a:ahLst/>
              <a:cxnLst/>
              <a:rect l="l" t="t" r="r" b="b"/>
              <a:pathLst>
                <a:path w="1437333" h="345807">
                  <a:moveTo>
                    <a:pt x="72349" y="0"/>
                  </a:moveTo>
                  <a:lnTo>
                    <a:pt x="1364983" y="0"/>
                  </a:lnTo>
                  <a:cubicBezTo>
                    <a:pt x="1384172" y="0"/>
                    <a:pt x="1402574" y="7623"/>
                    <a:pt x="1416142" y="21191"/>
                  </a:cubicBezTo>
                  <a:cubicBezTo>
                    <a:pt x="1429710" y="34759"/>
                    <a:pt x="1437333" y="53161"/>
                    <a:pt x="1437333" y="72349"/>
                  </a:cubicBezTo>
                  <a:lnTo>
                    <a:pt x="1437333" y="273458"/>
                  </a:lnTo>
                  <a:cubicBezTo>
                    <a:pt x="1437333" y="292646"/>
                    <a:pt x="1429710" y="311048"/>
                    <a:pt x="1416142" y="324616"/>
                  </a:cubicBezTo>
                  <a:cubicBezTo>
                    <a:pt x="1402574" y="338184"/>
                    <a:pt x="1384172" y="345807"/>
                    <a:pt x="1364983" y="345807"/>
                  </a:cubicBezTo>
                  <a:lnTo>
                    <a:pt x="72349" y="345807"/>
                  </a:lnTo>
                  <a:cubicBezTo>
                    <a:pt x="53161" y="345807"/>
                    <a:pt x="34759" y="338184"/>
                    <a:pt x="21191" y="324616"/>
                  </a:cubicBezTo>
                  <a:cubicBezTo>
                    <a:pt x="7623" y="311048"/>
                    <a:pt x="0" y="292646"/>
                    <a:pt x="0" y="273458"/>
                  </a:cubicBezTo>
                  <a:lnTo>
                    <a:pt x="0" y="72349"/>
                  </a:lnTo>
                  <a:cubicBezTo>
                    <a:pt x="0" y="53161"/>
                    <a:pt x="7623" y="34759"/>
                    <a:pt x="21191" y="21191"/>
                  </a:cubicBezTo>
                  <a:cubicBezTo>
                    <a:pt x="34759" y="7623"/>
                    <a:pt x="53161" y="0"/>
                    <a:pt x="72349" y="0"/>
                  </a:cubicBezTo>
                  <a:close/>
                </a:path>
              </a:pathLst>
            </a:custGeom>
            <a:noFill/>
          </p:spPr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6D51B60A-2575-AA05-C43C-FB31B2D47851}"/>
                </a:ext>
              </a:extLst>
            </p:cNvPr>
            <p:cNvSpPr txBox="1"/>
            <p:nvPr/>
          </p:nvSpPr>
          <p:spPr>
            <a:xfrm>
              <a:off x="-162246" y="-312757"/>
              <a:ext cx="1437333" cy="829202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11201"/>
                </a:lnSpc>
              </a:pPr>
              <a:r>
                <a:rPr lang="en-US" sz="4800" dirty="0">
                  <a:ln w="0">
                    <a:solidFill>
                      <a:schemeClr val="tx1"/>
                    </a:solidFill>
                  </a:ln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Aluminum</a:t>
              </a:r>
              <a:endParaRPr lang="en-US" sz="60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8" name="Freeform 3">
            <a:extLst>
              <a:ext uri="{FF2B5EF4-FFF2-40B4-BE49-F238E27FC236}">
                <a16:creationId xmlns:a16="http://schemas.microsoft.com/office/drawing/2014/main" id="{07C348CE-E7EE-F4B3-0964-0C85B95B1D0B}"/>
              </a:ext>
            </a:extLst>
          </p:cNvPr>
          <p:cNvSpPr/>
          <p:nvPr/>
        </p:nvSpPr>
        <p:spPr>
          <a:xfrm>
            <a:off x="2076856" y="3167986"/>
            <a:ext cx="4990288" cy="871545"/>
          </a:xfrm>
          <a:custGeom>
            <a:avLst/>
            <a:gdLst/>
            <a:ahLst/>
            <a:cxnLst/>
            <a:rect l="l" t="t" r="r" b="b"/>
            <a:pathLst>
              <a:path w="1437333" h="345807">
                <a:moveTo>
                  <a:pt x="72349" y="0"/>
                </a:moveTo>
                <a:lnTo>
                  <a:pt x="1364983" y="0"/>
                </a:lnTo>
                <a:cubicBezTo>
                  <a:pt x="1384172" y="0"/>
                  <a:pt x="1402574" y="7623"/>
                  <a:pt x="1416142" y="21191"/>
                </a:cubicBezTo>
                <a:cubicBezTo>
                  <a:pt x="1429710" y="34759"/>
                  <a:pt x="1437333" y="53161"/>
                  <a:pt x="1437333" y="72349"/>
                </a:cubicBezTo>
                <a:lnTo>
                  <a:pt x="1437333" y="273458"/>
                </a:lnTo>
                <a:cubicBezTo>
                  <a:pt x="1437333" y="292646"/>
                  <a:pt x="1429710" y="311048"/>
                  <a:pt x="1416142" y="324616"/>
                </a:cubicBezTo>
                <a:cubicBezTo>
                  <a:pt x="1402574" y="338184"/>
                  <a:pt x="1384172" y="345807"/>
                  <a:pt x="1364983" y="345807"/>
                </a:cubicBezTo>
                <a:lnTo>
                  <a:pt x="72349" y="345807"/>
                </a:lnTo>
                <a:cubicBezTo>
                  <a:pt x="53161" y="345807"/>
                  <a:pt x="34759" y="338184"/>
                  <a:pt x="21191" y="324616"/>
                </a:cubicBezTo>
                <a:cubicBezTo>
                  <a:pt x="7623" y="311048"/>
                  <a:pt x="0" y="292646"/>
                  <a:pt x="0" y="273458"/>
                </a:cubicBezTo>
                <a:lnTo>
                  <a:pt x="0" y="72349"/>
                </a:lnTo>
                <a:cubicBezTo>
                  <a:pt x="0" y="53161"/>
                  <a:pt x="7623" y="34759"/>
                  <a:pt x="21191" y="21191"/>
                </a:cubicBezTo>
                <a:cubicBezTo>
                  <a:pt x="34759" y="7623"/>
                  <a:pt x="53161" y="0"/>
                  <a:pt x="72349" y="0"/>
                </a:cubicBezTo>
                <a:close/>
              </a:path>
            </a:pathLst>
          </a:custGeom>
          <a:noFill/>
        </p:spPr>
        <p:txBody>
          <a:bodyPr/>
          <a:lstStyle/>
          <a:p>
            <a:r>
              <a:rPr lang="en-US" sz="48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carbon fiber</a:t>
            </a:r>
          </a:p>
        </p:txBody>
      </p:sp>
    </p:spTree>
    <p:extLst>
      <p:ext uri="{BB962C8B-B14F-4D97-AF65-F5344CB8AC3E}">
        <p14:creationId xmlns:p14="http://schemas.microsoft.com/office/powerpoint/2010/main" val="796170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A5695CE-692A-4CAF-866A-8D73A3033E5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>
                <a:latin typeface="Verdana" panose="020B0604030504040204" pitchFamily="34" charset="0"/>
                <a:ea typeface="Verdana" panose="020B0604030504040204" pitchFamily="34" charset="0"/>
              </a:rPr>
              <a:t>Design</a:t>
            </a:r>
            <a:endParaRPr lang="en-US" sz="8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1731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A5695CE-692A-4CAF-866A-8D73A3033E5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Verdana" panose="020B0604030504040204" pitchFamily="34" charset="0"/>
                <a:ea typeface="Verdana" panose="020B0604030504040204" pitchFamily="34" charset="0"/>
              </a:rPr>
              <a:t>Segment Dimensions</a:t>
            </a:r>
            <a:endParaRPr lang="en-US" sz="5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411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7"/>
          <p:cNvSpPr txBox="1">
            <a:spLocks noGrp="1"/>
          </p:cNvSpPr>
          <p:nvPr>
            <p:ph type="title"/>
          </p:nvPr>
        </p:nvSpPr>
        <p:spPr>
          <a:xfrm>
            <a:off x="727579" y="2315498"/>
            <a:ext cx="6426285" cy="69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/>
              <a:t>W</a:t>
            </a:r>
            <a:r>
              <a:rPr lang="en" sz="4000" dirty="0"/>
              <a:t>hat is </a:t>
            </a:r>
            <a:r>
              <a:rPr lang="en-US" sz="4000" dirty="0">
                <a:solidFill>
                  <a:srgbClr val="FFFFFF"/>
                </a:solidFill>
                <a:latin typeface="Garet"/>
              </a:rPr>
              <a:t>Exoskeletons?</a:t>
            </a:r>
            <a:endParaRPr sz="4000" dirty="0"/>
          </a:p>
        </p:txBody>
      </p:sp>
      <p:grpSp>
        <p:nvGrpSpPr>
          <p:cNvPr id="439" name="Google Shape;439;p37"/>
          <p:cNvGrpSpPr/>
          <p:nvPr/>
        </p:nvGrpSpPr>
        <p:grpSpPr>
          <a:xfrm>
            <a:off x="6713316" y="1037824"/>
            <a:ext cx="2152891" cy="3067852"/>
            <a:chOff x="1250353" y="1356307"/>
            <a:chExt cx="1479961" cy="3390902"/>
          </a:xfrm>
        </p:grpSpPr>
        <p:sp>
          <p:nvSpPr>
            <p:cNvPr id="440" name="Google Shape;440;p37"/>
            <p:cNvSpPr/>
            <p:nvPr/>
          </p:nvSpPr>
          <p:spPr>
            <a:xfrm>
              <a:off x="2150185" y="2498609"/>
              <a:ext cx="138995" cy="180079"/>
            </a:xfrm>
            <a:custGeom>
              <a:avLst/>
              <a:gdLst/>
              <a:ahLst/>
              <a:cxnLst/>
              <a:rect l="l" t="t" r="r" b="b"/>
              <a:pathLst>
                <a:path w="1583" h="2051" extrusionOk="0">
                  <a:moveTo>
                    <a:pt x="859" y="135"/>
                  </a:moveTo>
                  <a:cubicBezTo>
                    <a:pt x="458" y="1"/>
                    <a:pt x="57" y="235"/>
                    <a:pt x="23" y="680"/>
                  </a:cubicBezTo>
                  <a:cubicBezTo>
                    <a:pt x="1" y="870"/>
                    <a:pt x="34" y="1070"/>
                    <a:pt x="112" y="1260"/>
                  </a:cubicBezTo>
                  <a:cubicBezTo>
                    <a:pt x="190" y="1460"/>
                    <a:pt x="302" y="1627"/>
                    <a:pt x="435" y="1750"/>
                  </a:cubicBezTo>
                  <a:cubicBezTo>
                    <a:pt x="769" y="2051"/>
                    <a:pt x="1226" y="1950"/>
                    <a:pt x="1427" y="1583"/>
                  </a:cubicBezTo>
                  <a:cubicBezTo>
                    <a:pt x="1560" y="1327"/>
                    <a:pt x="1583" y="1026"/>
                    <a:pt x="1471" y="725"/>
                  </a:cubicBezTo>
                  <a:cubicBezTo>
                    <a:pt x="1349" y="435"/>
                    <a:pt x="1126" y="224"/>
                    <a:pt x="859" y="135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7"/>
            <p:cNvSpPr/>
            <p:nvPr/>
          </p:nvSpPr>
          <p:spPr>
            <a:xfrm>
              <a:off x="1491028" y="4398991"/>
              <a:ext cx="344370" cy="333642"/>
            </a:xfrm>
            <a:custGeom>
              <a:avLst/>
              <a:gdLst/>
              <a:ahLst/>
              <a:cxnLst/>
              <a:rect l="l" t="t" r="r" b="b"/>
              <a:pathLst>
                <a:path w="3922" h="3800" extrusionOk="0">
                  <a:moveTo>
                    <a:pt x="3297" y="0"/>
                  </a:moveTo>
                  <a:cubicBezTo>
                    <a:pt x="3297" y="0"/>
                    <a:pt x="2975" y="167"/>
                    <a:pt x="2551" y="167"/>
                  </a:cubicBezTo>
                  <a:cubicBezTo>
                    <a:pt x="2374" y="167"/>
                    <a:pt x="2179" y="138"/>
                    <a:pt x="1983" y="56"/>
                  </a:cubicBezTo>
                  <a:cubicBezTo>
                    <a:pt x="1983" y="56"/>
                    <a:pt x="1626" y="969"/>
                    <a:pt x="1292" y="1415"/>
                  </a:cubicBezTo>
                  <a:cubicBezTo>
                    <a:pt x="958" y="1849"/>
                    <a:pt x="0" y="2896"/>
                    <a:pt x="56" y="3297"/>
                  </a:cubicBezTo>
                  <a:cubicBezTo>
                    <a:pt x="103" y="3587"/>
                    <a:pt x="629" y="3800"/>
                    <a:pt x="1085" y="3800"/>
                  </a:cubicBezTo>
                  <a:cubicBezTo>
                    <a:pt x="1277" y="3800"/>
                    <a:pt x="1456" y="3762"/>
                    <a:pt x="1582" y="3676"/>
                  </a:cubicBezTo>
                  <a:cubicBezTo>
                    <a:pt x="2005" y="3386"/>
                    <a:pt x="2607" y="2618"/>
                    <a:pt x="2763" y="2473"/>
                  </a:cubicBezTo>
                  <a:cubicBezTo>
                    <a:pt x="2930" y="2339"/>
                    <a:pt x="3364" y="2150"/>
                    <a:pt x="3587" y="1805"/>
                  </a:cubicBezTo>
                  <a:cubicBezTo>
                    <a:pt x="3754" y="1537"/>
                    <a:pt x="3921" y="802"/>
                    <a:pt x="3297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7"/>
            <p:cNvSpPr/>
            <p:nvPr/>
          </p:nvSpPr>
          <p:spPr>
            <a:xfrm>
              <a:off x="1495857" y="4489954"/>
              <a:ext cx="325843" cy="257255"/>
            </a:xfrm>
            <a:custGeom>
              <a:avLst/>
              <a:gdLst/>
              <a:ahLst/>
              <a:cxnLst/>
              <a:rect l="l" t="t" r="r" b="b"/>
              <a:pathLst>
                <a:path w="3711" h="2930" extrusionOk="0">
                  <a:moveTo>
                    <a:pt x="3532" y="468"/>
                  </a:moveTo>
                  <a:cubicBezTo>
                    <a:pt x="3309" y="824"/>
                    <a:pt x="2875" y="1014"/>
                    <a:pt x="2708" y="1147"/>
                  </a:cubicBezTo>
                  <a:cubicBezTo>
                    <a:pt x="2552" y="1281"/>
                    <a:pt x="1950" y="2061"/>
                    <a:pt x="1527" y="2350"/>
                  </a:cubicBezTo>
                  <a:cubicBezTo>
                    <a:pt x="1137" y="2618"/>
                    <a:pt x="224" y="2417"/>
                    <a:pt x="34" y="2061"/>
                  </a:cubicBezTo>
                  <a:cubicBezTo>
                    <a:pt x="12" y="2139"/>
                    <a:pt x="1" y="2206"/>
                    <a:pt x="1" y="2261"/>
                  </a:cubicBezTo>
                  <a:cubicBezTo>
                    <a:pt x="68" y="2673"/>
                    <a:pt x="1104" y="2930"/>
                    <a:pt x="1527" y="2640"/>
                  </a:cubicBezTo>
                  <a:cubicBezTo>
                    <a:pt x="1950" y="2350"/>
                    <a:pt x="2552" y="1582"/>
                    <a:pt x="2708" y="1437"/>
                  </a:cubicBezTo>
                  <a:cubicBezTo>
                    <a:pt x="2875" y="1303"/>
                    <a:pt x="3309" y="1114"/>
                    <a:pt x="3532" y="769"/>
                  </a:cubicBezTo>
                  <a:cubicBezTo>
                    <a:pt x="3621" y="624"/>
                    <a:pt x="3710" y="345"/>
                    <a:pt x="3677" y="0"/>
                  </a:cubicBezTo>
                  <a:cubicBezTo>
                    <a:pt x="3654" y="201"/>
                    <a:pt x="3588" y="368"/>
                    <a:pt x="3532" y="46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7"/>
            <p:cNvSpPr/>
            <p:nvPr/>
          </p:nvSpPr>
          <p:spPr>
            <a:xfrm>
              <a:off x="1904944" y="4372563"/>
              <a:ext cx="432614" cy="224418"/>
            </a:xfrm>
            <a:custGeom>
              <a:avLst/>
              <a:gdLst/>
              <a:ahLst/>
              <a:cxnLst/>
              <a:rect l="l" t="t" r="r" b="b"/>
              <a:pathLst>
                <a:path w="4927" h="2556" extrusionOk="0">
                  <a:moveTo>
                    <a:pt x="2482" y="0"/>
                  </a:moveTo>
                  <a:cubicBezTo>
                    <a:pt x="2482" y="0"/>
                    <a:pt x="2294" y="207"/>
                    <a:pt x="1663" y="207"/>
                  </a:cubicBezTo>
                  <a:cubicBezTo>
                    <a:pt x="1466" y="207"/>
                    <a:pt x="1225" y="187"/>
                    <a:pt x="934" y="134"/>
                  </a:cubicBezTo>
                  <a:cubicBezTo>
                    <a:pt x="934" y="134"/>
                    <a:pt x="933" y="134"/>
                    <a:pt x="933" y="134"/>
                  </a:cubicBezTo>
                  <a:cubicBezTo>
                    <a:pt x="905" y="134"/>
                    <a:pt x="1" y="1650"/>
                    <a:pt x="778" y="2016"/>
                  </a:cubicBezTo>
                  <a:cubicBezTo>
                    <a:pt x="1021" y="2127"/>
                    <a:pt x="1168" y="2154"/>
                    <a:pt x="1290" y="2154"/>
                  </a:cubicBezTo>
                  <a:cubicBezTo>
                    <a:pt x="1410" y="2154"/>
                    <a:pt x="1505" y="2128"/>
                    <a:pt x="1642" y="2128"/>
                  </a:cubicBezTo>
                  <a:cubicBezTo>
                    <a:pt x="1776" y="2128"/>
                    <a:pt x="1950" y="2153"/>
                    <a:pt x="2226" y="2250"/>
                  </a:cubicBezTo>
                  <a:cubicBezTo>
                    <a:pt x="2672" y="2409"/>
                    <a:pt x="3403" y="2555"/>
                    <a:pt x="3990" y="2555"/>
                  </a:cubicBezTo>
                  <a:cubicBezTo>
                    <a:pt x="4516" y="2555"/>
                    <a:pt x="4926" y="2437"/>
                    <a:pt x="4910" y="2106"/>
                  </a:cubicBezTo>
                  <a:cubicBezTo>
                    <a:pt x="4888" y="1526"/>
                    <a:pt x="4320" y="1582"/>
                    <a:pt x="3952" y="1415"/>
                  </a:cubicBezTo>
                  <a:cubicBezTo>
                    <a:pt x="3585" y="1237"/>
                    <a:pt x="2928" y="947"/>
                    <a:pt x="2482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7"/>
            <p:cNvSpPr/>
            <p:nvPr/>
          </p:nvSpPr>
          <p:spPr>
            <a:xfrm>
              <a:off x="1943842" y="4489954"/>
              <a:ext cx="395209" cy="129154"/>
            </a:xfrm>
            <a:custGeom>
              <a:avLst/>
              <a:gdLst/>
              <a:ahLst/>
              <a:cxnLst/>
              <a:rect l="l" t="t" r="r" b="b"/>
              <a:pathLst>
                <a:path w="4501" h="1471" extrusionOk="0">
                  <a:moveTo>
                    <a:pt x="4456" y="646"/>
                  </a:moveTo>
                  <a:cubicBezTo>
                    <a:pt x="4278" y="1203"/>
                    <a:pt x="2574" y="958"/>
                    <a:pt x="1783" y="679"/>
                  </a:cubicBezTo>
                  <a:cubicBezTo>
                    <a:pt x="936" y="379"/>
                    <a:pt x="1048" y="769"/>
                    <a:pt x="335" y="434"/>
                  </a:cubicBezTo>
                  <a:cubicBezTo>
                    <a:pt x="145" y="345"/>
                    <a:pt x="56" y="189"/>
                    <a:pt x="34" y="0"/>
                  </a:cubicBezTo>
                  <a:cubicBezTo>
                    <a:pt x="1" y="290"/>
                    <a:pt x="67" y="546"/>
                    <a:pt x="335" y="679"/>
                  </a:cubicBezTo>
                  <a:cubicBezTo>
                    <a:pt x="1048" y="1003"/>
                    <a:pt x="936" y="613"/>
                    <a:pt x="1783" y="913"/>
                  </a:cubicBezTo>
                  <a:cubicBezTo>
                    <a:pt x="2629" y="1214"/>
                    <a:pt x="4501" y="1470"/>
                    <a:pt x="4467" y="769"/>
                  </a:cubicBezTo>
                  <a:cubicBezTo>
                    <a:pt x="4467" y="724"/>
                    <a:pt x="4456" y="691"/>
                    <a:pt x="4456" y="64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7"/>
            <p:cNvSpPr/>
            <p:nvPr/>
          </p:nvSpPr>
          <p:spPr>
            <a:xfrm>
              <a:off x="1519389" y="4409703"/>
              <a:ext cx="230839" cy="245578"/>
            </a:xfrm>
            <a:custGeom>
              <a:avLst/>
              <a:gdLst/>
              <a:ahLst/>
              <a:cxnLst/>
              <a:rect l="l" t="t" r="r" b="b"/>
              <a:pathLst>
                <a:path w="2629" h="2797" extrusionOk="0">
                  <a:moveTo>
                    <a:pt x="2596" y="1"/>
                  </a:moveTo>
                  <a:cubicBezTo>
                    <a:pt x="2529" y="12"/>
                    <a:pt x="2462" y="23"/>
                    <a:pt x="2395" y="34"/>
                  </a:cubicBezTo>
                  <a:cubicBezTo>
                    <a:pt x="2384" y="446"/>
                    <a:pt x="2339" y="1037"/>
                    <a:pt x="2295" y="1159"/>
                  </a:cubicBezTo>
                  <a:cubicBezTo>
                    <a:pt x="2217" y="1326"/>
                    <a:pt x="1114" y="2518"/>
                    <a:pt x="925" y="2574"/>
                  </a:cubicBezTo>
                  <a:cubicBezTo>
                    <a:pt x="546" y="2518"/>
                    <a:pt x="268" y="2440"/>
                    <a:pt x="123" y="2351"/>
                  </a:cubicBezTo>
                  <a:cubicBezTo>
                    <a:pt x="78" y="2418"/>
                    <a:pt x="34" y="2485"/>
                    <a:pt x="0" y="2540"/>
                  </a:cubicBezTo>
                  <a:cubicBezTo>
                    <a:pt x="223" y="2685"/>
                    <a:pt x="579" y="2763"/>
                    <a:pt x="902" y="2796"/>
                  </a:cubicBezTo>
                  <a:lnTo>
                    <a:pt x="914" y="2796"/>
                  </a:lnTo>
                  <a:cubicBezTo>
                    <a:pt x="1237" y="2796"/>
                    <a:pt x="2428" y="1404"/>
                    <a:pt x="2506" y="1248"/>
                  </a:cubicBezTo>
                  <a:cubicBezTo>
                    <a:pt x="2596" y="1048"/>
                    <a:pt x="2629" y="179"/>
                    <a:pt x="2629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7"/>
            <p:cNvSpPr/>
            <p:nvPr/>
          </p:nvSpPr>
          <p:spPr>
            <a:xfrm>
              <a:off x="2010311" y="4388191"/>
              <a:ext cx="291600" cy="169279"/>
            </a:xfrm>
            <a:custGeom>
              <a:avLst/>
              <a:gdLst/>
              <a:ahLst/>
              <a:cxnLst/>
              <a:rect l="l" t="t" r="r" b="b"/>
              <a:pathLst>
                <a:path w="3321" h="1928" extrusionOk="0">
                  <a:moveTo>
                    <a:pt x="57" y="1"/>
                  </a:moveTo>
                  <a:lnTo>
                    <a:pt x="1" y="56"/>
                  </a:lnTo>
                  <a:cubicBezTo>
                    <a:pt x="12" y="67"/>
                    <a:pt x="892" y="1025"/>
                    <a:pt x="1137" y="1315"/>
                  </a:cubicBezTo>
                  <a:cubicBezTo>
                    <a:pt x="1482" y="1716"/>
                    <a:pt x="2140" y="1928"/>
                    <a:pt x="2552" y="1928"/>
                  </a:cubicBezTo>
                  <a:cubicBezTo>
                    <a:pt x="2630" y="1928"/>
                    <a:pt x="2685" y="1916"/>
                    <a:pt x="2741" y="1905"/>
                  </a:cubicBezTo>
                  <a:cubicBezTo>
                    <a:pt x="2997" y="1850"/>
                    <a:pt x="3187" y="1660"/>
                    <a:pt x="3276" y="1493"/>
                  </a:cubicBezTo>
                  <a:cubicBezTo>
                    <a:pt x="3298" y="1471"/>
                    <a:pt x="3309" y="1437"/>
                    <a:pt x="3320" y="1415"/>
                  </a:cubicBezTo>
                  <a:cubicBezTo>
                    <a:pt x="3242" y="1382"/>
                    <a:pt x="3176" y="1371"/>
                    <a:pt x="3098" y="1348"/>
                  </a:cubicBezTo>
                  <a:cubicBezTo>
                    <a:pt x="3087" y="1360"/>
                    <a:pt x="3087" y="1371"/>
                    <a:pt x="3075" y="1382"/>
                  </a:cubicBezTo>
                  <a:cubicBezTo>
                    <a:pt x="2986" y="1527"/>
                    <a:pt x="2841" y="1649"/>
                    <a:pt x="2685" y="1683"/>
                  </a:cubicBezTo>
                  <a:cubicBezTo>
                    <a:pt x="2648" y="1692"/>
                    <a:pt x="2600" y="1697"/>
                    <a:pt x="2545" y="1697"/>
                  </a:cubicBezTo>
                  <a:cubicBezTo>
                    <a:pt x="2214" y="1697"/>
                    <a:pt x="1621" y="1522"/>
                    <a:pt x="1315" y="1159"/>
                  </a:cubicBezTo>
                  <a:cubicBezTo>
                    <a:pt x="1115" y="925"/>
                    <a:pt x="536" y="290"/>
                    <a:pt x="279" y="23"/>
                  </a:cubicBezTo>
                  <a:cubicBezTo>
                    <a:pt x="213" y="12"/>
                    <a:pt x="135" y="12"/>
                    <a:pt x="57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7"/>
            <p:cNvSpPr/>
            <p:nvPr/>
          </p:nvSpPr>
          <p:spPr>
            <a:xfrm>
              <a:off x="2049472" y="2103501"/>
              <a:ext cx="471511" cy="706267"/>
            </a:xfrm>
            <a:custGeom>
              <a:avLst/>
              <a:gdLst/>
              <a:ahLst/>
              <a:cxnLst/>
              <a:rect l="l" t="t" r="r" b="b"/>
              <a:pathLst>
                <a:path w="5370" h="8044" extrusionOk="0">
                  <a:moveTo>
                    <a:pt x="268" y="1"/>
                  </a:moveTo>
                  <a:cubicBezTo>
                    <a:pt x="268" y="1"/>
                    <a:pt x="1816" y="513"/>
                    <a:pt x="1939" y="1950"/>
                  </a:cubicBezTo>
                  <a:cubicBezTo>
                    <a:pt x="2050" y="3398"/>
                    <a:pt x="2084" y="5136"/>
                    <a:pt x="2150" y="5314"/>
                  </a:cubicBezTo>
                  <a:cubicBezTo>
                    <a:pt x="2228" y="5492"/>
                    <a:pt x="5180" y="7308"/>
                    <a:pt x="5370" y="7431"/>
                  </a:cubicBezTo>
                  <a:lnTo>
                    <a:pt x="4790" y="8043"/>
                  </a:lnTo>
                  <a:cubicBezTo>
                    <a:pt x="4790" y="8043"/>
                    <a:pt x="1337" y="6851"/>
                    <a:pt x="858" y="6239"/>
                  </a:cubicBezTo>
                  <a:cubicBezTo>
                    <a:pt x="390" y="5637"/>
                    <a:pt x="1" y="3465"/>
                    <a:pt x="268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7"/>
            <p:cNvSpPr/>
            <p:nvPr/>
          </p:nvSpPr>
          <p:spPr>
            <a:xfrm>
              <a:off x="2063170" y="2167069"/>
              <a:ext cx="421638" cy="629968"/>
            </a:xfrm>
            <a:custGeom>
              <a:avLst/>
              <a:gdLst/>
              <a:ahLst/>
              <a:cxnLst/>
              <a:rect l="l" t="t" r="r" b="b"/>
              <a:pathLst>
                <a:path w="4802" h="7175" extrusionOk="0">
                  <a:moveTo>
                    <a:pt x="145" y="1"/>
                  </a:moveTo>
                  <a:lnTo>
                    <a:pt x="145" y="1"/>
                  </a:lnTo>
                  <a:cubicBezTo>
                    <a:pt x="0" y="2997"/>
                    <a:pt x="435" y="4813"/>
                    <a:pt x="869" y="5381"/>
                  </a:cubicBezTo>
                  <a:cubicBezTo>
                    <a:pt x="1304" y="5949"/>
                    <a:pt x="4300" y="7018"/>
                    <a:pt x="4735" y="7174"/>
                  </a:cubicBezTo>
                  <a:lnTo>
                    <a:pt x="4801" y="7108"/>
                  </a:lnTo>
                  <a:cubicBezTo>
                    <a:pt x="4612" y="6974"/>
                    <a:pt x="1616" y="5214"/>
                    <a:pt x="1515" y="5047"/>
                  </a:cubicBezTo>
                  <a:cubicBezTo>
                    <a:pt x="1003" y="4189"/>
                    <a:pt x="1025" y="2696"/>
                    <a:pt x="903" y="1248"/>
                  </a:cubicBezTo>
                  <a:cubicBezTo>
                    <a:pt x="836" y="368"/>
                    <a:pt x="613" y="279"/>
                    <a:pt x="145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7"/>
            <p:cNvSpPr/>
            <p:nvPr/>
          </p:nvSpPr>
          <p:spPr>
            <a:xfrm>
              <a:off x="2102331" y="2538032"/>
              <a:ext cx="156556" cy="129945"/>
            </a:xfrm>
            <a:custGeom>
              <a:avLst/>
              <a:gdLst/>
              <a:ahLst/>
              <a:cxnLst/>
              <a:rect l="l" t="t" r="r" b="b"/>
              <a:pathLst>
                <a:path w="1783" h="1480" extrusionOk="0">
                  <a:moveTo>
                    <a:pt x="1417" y="1"/>
                  </a:moveTo>
                  <a:cubicBezTo>
                    <a:pt x="1067" y="1"/>
                    <a:pt x="21" y="519"/>
                    <a:pt x="11" y="710"/>
                  </a:cubicBezTo>
                  <a:cubicBezTo>
                    <a:pt x="0" y="933"/>
                    <a:pt x="178" y="1446"/>
                    <a:pt x="468" y="1479"/>
                  </a:cubicBezTo>
                  <a:cubicBezTo>
                    <a:pt x="468" y="1479"/>
                    <a:pt x="891" y="878"/>
                    <a:pt x="1782" y="554"/>
                  </a:cubicBezTo>
                  <a:cubicBezTo>
                    <a:pt x="1782" y="554"/>
                    <a:pt x="1649" y="120"/>
                    <a:pt x="1504" y="20"/>
                  </a:cubicBezTo>
                  <a:cubicBezTo>
                    <a:pt x="1484" y="7"/>
                    <a:pt x="1455" y="1"/>
                    <a:pt x="1417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7"/>
            <p:cNvSpPr/>
            <p:nvPr/>
          </p:nvSpPr>
          <p:spPr>
            <a:xfrm>
              <a:off x="2036740" y="2088838"/>
              <a:ext cx="207483" cy="263226"/>
            </a:xfrm>
            <a:custGeom>
              <a:avLst/>
              <a:gdLst/>
              <a:ahLst/>
              <a:cxnLst/>
              <a:rect l="l" t="t" r="r" b="b"/>
              <a:pathLst>
                <a:path w="2363" h="2998" extrusionOk="0">
                  <a:moveTo>
                    <a:pt x="2362" y="2306"/>
                  </a:moveTo>
                  <a:cubicBezTo>
                    <a:pt x="2362" y="2306"/>
                    <a:pt x="1805" y="2997"/>
                    <a:pt x="558" y="2875"/>
                  </a:cubicBezTo>
                  <a:cubicBezTo>
                    <a:pt x="558" y="2875"/>
                    <a:pt x="1" y="936"/>
                    <a:pt x="201" y="34"/>
                  </a:cubicBezTo>
                  <a:cubicBezTo>
                    <a:pt x="201" y="34"/>
                    <a:pt x="2073" y="1"/>
                    <a:pt x="2362" y="230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7"/>
            <p:cNvSpPr/>
            <p:nvPr/>
          </p:nvSpPr>
          <p:spPr>
            <a:xfrm>
              <a:off x="1638717" y="1741670"/>
              <a:ext cx="227941" cy="410818"/>
            </a:xfrm>
            <a:custGeom>
              <a:avLst/>
              <a:gdLst/>
              <a:ahLst/>
              <a:cxnLst/>
              <a:rect l="l" t="t" r="r" b="b"/>
              <a:pathLst>
                <a:path w="2596" h="4679" extrusionOk="0">
                  <a:moveTo>
                    <a:pt x="167" y="0"/>
                  </a:moveTo>
                  <a:lnTo>
                    <a:pt x="0" y="3442"/>
                  </a:lnTo>
                  <a:cubicBezTo>
                    <a:pt x="0" y="3442"/>
                    <a:pt x="1482" y="4679"/>
                    <a:pt x="2596" y="3442"/>
                  </a:cubicBezTo>
                  <a:lnTo>
                    <a:pt x="2139" y="791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7"/>
            <p:cNvSpPr/>
            <p:nvPr/>
          </p:nvSpPr>
          <p:spPr>
            <a:xfrm>
              <a:off x="1638717" y="1741670"/>
              <a:ext cx="211346" cy="316960"/>
            </a:xfrm>
            <a:custGeom>
              <a:avLst/>
              <a:gdLst/>
              <a:ahLst/>
              <a:cxnLst/>
              <a:rect l="l" t="t" r="r" b="b"/>
              <a:pathLst>
                <a:path w="2407" h="3610" extrusionOk="0">
                  <a:moveTo>
                    <a:pt x="167" y="0"/>
                  </a:moveTo>
                  <a:lnTo>
                    <a:pt x="0" y="3442"/>
                  </a:lnTo>
                  <a:cubicBezTo>
                    <a:pt x="0" y="3442"/>
                    <a:pt x="89" y="3520"/>
                    <a:pt x="234" y="3609"/>
                  </a:cubicBezTo>
                  <a:cubicBezTo>
                    <a:pt x="401" y="3208"/>
                    <a:pt x="680" y="2852"/>
                    <a:pt x="1058" y="2618"/>
                  </a:cubicBezTo>
                  <a:cubicBezTo>
                    <a:pt x="1406" y="2411"/>
                    <a:pt x="1793" y="2332"/>
                    <a:pt x="2186" y="2332"/>
                  </a:cubicBezTo>
                  <a:cubicBezTo>
                    <a:pt x="2259" y="2332"/>
                    <a:pt x="2333" y="2334"/>
                    <a:pt x="2406" y="2340"/>
                  </a:cubicBezTo>
                  <a:lnTo>
                    <a:pt x="2139" y="791"/>
                  </a:lnTo>
                  <a:lnTo>
                    <a:pt x="167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7"/>
            <p:cNvSpPr/>
            <p:nvPr/>
          </p:nvSpPr>
          <p:spPr>
            <a:xfrm>
              <a:off x="1459681" y="1356307"/>
              <a:ext cx="553697" cy="578078"/>
            </a:xfrm>
            <a:custGeom>
              <a:avLst/>
              <a:gdLst/>
              <a:ahLst/>
              <a:cxnLst/>
              <a:rect l="l" t="t" r="r" b="b"/>
              <a:pathLst>
                <a:path w="6306" h="6584" extrusionOk="0">
                  <a:moveTo>
                    <a:pt x="2362" y="4935"/>
                  </a:moveTo>
                  <a:cubicBezTo>
                    <a:pt x="2362" y="4935"/>
                    <a:pt x="1716" y="5258"/>
                    <a:pt x="1193" y="4724"/>
                  </a:cubicBezTo>
                  <a:cubicBezTo>
                    <a:pt x="669" y="4178"/>
                    <a:pt x="1" y="2384"/>
                    <a:pt x="1504" y="1014"/>
                  </a:cubicBezTo>
                  <a:cubicBezTo>
                    <a:pt x="1504" y="1014"/>
                    <a:pt x="3142" y="1"/>
                    <a:pt x="4701" y="1204"/>
                  </a:cubicBezTo>
                  <a:cubicBezTo>
                    <a:pt x="6250" y="2407"/>
                    <a:pt x="6305" y="6383"/>
                    <a:pt x="5670" y="6483"/>
                  </a:cubicBezTo>
                  <a:cubicBezTo>
                    <a:pt x="5102" y="6584"/>
                    <a:pt x="3565" y="6394"/>
                    <a:pt x="3097" y="6038"/>
                  </a:cubicBezTo>
                  <a:cubicBezTo>
                    <a:pt x="2630" y="5670"/>
                    <a:pt x="2440" y="5303"/>
                    <a:pt x="2362" y="4935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7"/>
            <p:cNvSpPr/>
            <p:nvPr/>
          </p:nvSpPr>
          <p:spPr>
            <a:xfrm>
              <a:off x="1736533" y="1411096"/>
              <a:ext cx="181931" cy="275869"/>
            </a:xfrm>
            <a:custGeom>
              <a:avLst/>
              <a:gdLst/>
              <a:ahLst/>
              <a:cxnLst/>
              <a:rect l="l" t="t" r="r" b="b"/>
              <a:pathLst>
                <a:path w="2072" h="3142" extrusionOk="0">
                  <a:moveTo>
                    <a:pt x="0" y="0"/>
                  </a:moveTo>
                  <a:cubicBezTo>
                    <a:pt x="267" y="167"/>
                    <a:pt x="590" y="335"/>
                    <a:pt x="969" y="814"/>
                  </a:cubicBezTo>
                  <a:cubicBezTo>
                    <a:pt x="1314" y="1248"/>
                    <a:pt x="1671" y="1894"/>
                    <a:pt x="1949" y="3142"/>
                  </a:cubicBezTo>
                  <a:lnTo>
                    <a:pt x="2072" y="3142"/>
                  </a:lnTo>
                  <a:cubicBezTo>
                    <a:pt x="1660" y="1025"/>
                    <a:pt x="835" y="379"/>
                    <a:pt x="189" y="12"/>
                  </a:cubicBezTo>
                  <a:cubicBezTo>
                    <a:pt x="123" y="0"/>
                    <a:pt x="67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7"/>
            <p:cNvSpPr/>
            <p:nvPr/>
          </p:nvSpPr>
          <p:spPr>
            <a:xfrm>
              <a:off x="1481194" y="1477825"/>
              <a:ext cx="490126" cy="450153"/>
            </a:xfrm>
            <a:custGeom>
              <a:avLst/>
              <a:gdLst/>
              <a:ahLst/>
              <a:cxnLst/>
              <a:rect l="l" t="t" r="r" b="b"/>
              <a:pathLst>
                <a:path w="5582" h="5127" extrusionOk="0">
                  <a:moveTo>
                    <a:pt x="1366" y="0"/>
                  </a:moveTo>
                  <a:cubicBezTo>
                    <a:pt x="1069" y="0"/>
                    <a:pt x="773" y="152"/>
                    <a:pt x="625" y="443"/>
                  </a:cubicBezTo>
                  <a:cubicBezTo>
                    <a:pt x="1" y="1635"/>
                    <a:pt x="513" y="2894"/>
                    <a:pt x="936" y="3340"/>
                  </a:cubicBezTo>
                  <a:cubicBezTo>
                    <a:pt x="1174" y="3582"/>
                    <a:pt x="1436" y="3648"/>
                    <a:pt x="1652" y="3648"/>
                  </a:cubicBezTo>
                  <a:cubicBezTo>
                    <a:pt x="1913" y="3648"/>
                    <a:pt x="2106" y="3551"/>
                    <a:pt x="2106" y="3551"/>
                  </a:cubicBezTo>
                  <a:cubicBezTo>
                    <a:pt x="2184" y="3919"/>
                    <a:pt x="2373" y="4286"/>
                    <a:pt x="2841" y="4654"/>
                  </a:cubicBezTo>
                  <a:cubicBezTo>
                    <a:pt x="3225" y="4946"/>
                    <a:pt x="4328" y="5126"/>
                    <a:pt x="5025" y="5126"/>
                  </a:cubicBezTo>
                  <a:cubicBezTo>
                    <a:pt x="5179" y="5126"/>
                    <a:pt x="5312" y="5118"/>
                    <a:pt x="5414" y="5099"/>
                  </a:cubicBezTo>
                  <a:cubicBezTo>
                    <a:pt x="5481" y="5088"/>
                    <a:pt x="5537" y="5044"/>
                    <a:pt x="5581" y="4966"/>
                  </a:cubicBezTo>
                  <a:lnTo>
                    <a:pt x="5581" y="4966"/>
                  </a:lnTo>
                  <a:cubicBezTo>
                    <a:pt x="5534" y="4968"/>
                    <a:pt x="5488" y="4970"/>
                    <a:pt x="5443" y="4970"/>
                  </a:cubicBezTo>
                  <a:cubicBezTo>
                    <a:pt x="4912" y="4970"/>
                    <a:pt x="4516" y="4797"/>
                    <a:pt x="4167" y="4643"/>
                  </a:cubicBezTo>
                  <a:cubicBezTo>
                    <a:pt x="3565" y="4387"/>
                    <a:pt x="2953" y="3696"/>
                    <a:pt x="2730" y="3150"/>
                  </a:cubicBezTo>
                  <a:cubicBezTo>
                    <a:pt x="2474" y="2504"/>
                    <a:pt x="2696" y="1880"/>
                    <a:pt x="2496" y="1167"/>
                  </a:cubicBezTo>
                  <a:cubicBezTo>
                    <a:pt x="2396" y="778"/>
                    <a:pt x="2206" y="488"/>
                    <a:pt x="1961" y="243"/>
                  </a:cubicBezTo>
                  <a:cubicBezTo>
                    <a:pt x="1798" y="79"/>
                    <a:pt x="1581" y="0"/>
                    <a:pt x="1366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7"/>
            <p:cNvSpPr/>
            <p:nvPr/>
          </p:nvSpPr>
          <p:spPr>
            <a:xfrm>
              <a:off x="1513506" y="1614445"/>
              <a:ext cx="168322" cy="210457"/>
            </a:xfrm>
            <a:custGeom>
              <a:avLst/>
              <a:gdLst/>
              <a:ahLst/>
              <a:cxnLst/>
              <a:rect l="l" t="t" r="r" b="b"/>
              <a:pathLst>
                <a:path w="1917" h="2397" extrusionOk="0">
                  <a:moveTo>
                    <a:pt x="766" y="1"/>
                  </a:moveTo>
                  <a:cubicBezTo>
                    <a:pt x="661" y="1"/>
                    <a:pt x="583" y="21"/>
                    <a:pt x="468" y="57"/>
                  </a:cubicBezTo>
                  <a:cubicBezTo>
                    <a:pt x="190" y="135"/>
                    <a:pt x="0" y="480"/>
                    <a:pt x="67" y="803"/>
                  </a:cubicBezTo>
                  <a:cubicBezTo>
                    <a:pt x="179" y="1238"/>
                    <a:pt x="379" y="1583"/>
                    <a:pt x="568" y="1784"/>
                  </a:cubicBezTo>
                  <a:cubicBezTo>
                    <a:pt x="806" y="2026"/>
                    <a:pt x="1068" y="2092"/>
                    <a:pt x="1284" y="2092"/>
                  </a:cubicBezTo>
                  <a:cubicBezTo>
                    <a:pt x="1545" y="2092"/>
                    <a:pt x="1738" y="1995"/>
                    <a:pt x="1738" y="1995"/>
                  </a:cubicBezTo>
                  <a:cubicBezTo>
                    <a:pt x="1760" y="2129"/>
                    <a:pt x="1805" y="2263"/>
                    <a:pt x="1872" y="2396"/>
                  </a:cubicBezTo>
                  <a:cubicBezTo>
                    <a:pt x="1861" y="2296"/>
                    <a:pt x="1872" y="2185"/>
                    <a:pt x="1916" y="2073"/>
                  </a:cubicBezTo>
                  <a:cubicBezTo>
                    <a:pt x="1872" y="1928"/>
                    <a:pt x="1827" y="1772"/>
                    <a:pt x="1794" y="1605"/>
                  </a:cubicBezTo>
                  <a:cubicBezTo>
                    <a:pt x="1716" y="1282"/>
                    <a:pt x="1538" y="970"/>
                    <a:pt x="1415" y="658"/>
                  </a:cubicBezTo>
                  <a:lnTo>
                    <a:pt x="1292" y="658"/>
                  </a:lnTo>
                  <a:cubicBezTo>
                    <a:pt x="1059" y="636"/>
                    <a:pt x="1359" y="79"/>
                    <a:pt x="1125" y="46"/>
                  </a:cubicBezTo>
                  <a:cubicBezTo>
                    <a:pt x="962" y="15"/>
                    <a:pt x="855" y="1"/>
                    <a:pt x="766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7"/>
            <p:cNvSpPr/>
            <p:nvPr/>
          </p:nvSpPr>
          <p:spPr>
            <a:xfrm>
              <a:off x="1612288" y="1618396"/>
              <a:ext cx="262185" cy="307214"/>
            </a:xfrm>
            <a:custGeom>
              <a:avLst/>
              <a:gdLst/>
              <a:ahLst/>
              <a:cxnLst/>
              <a:rect l="l" t="t" r="r" b="b"/>
              <a:pathLst>
                <a:path w="2986" h="3499" extrusionOk="0">
                  <a:moveTo>
                    <a:pt x="0" y="1"/>
                  </a:moveTo>
                  <a:cubicBezTo>
                    <a:pt x="101" y="190"/>
                    <a:pt x="201" y="613"/>
                    <a:pt x="290" y="825"/>
                  </a:cubicBezTo>
                  <a:cubicBezTo>
                    <a:pt x="446" y="1204"/>
                    <a:pt x="502" y="1583"/>
                    <a:pt x="591" y="1961"/>
                  </a:cubicBezTo>
                  <a:cubicBezTo>
                    <a:pt x="602" y="1950"/>
                    <a:pt x="613" y="1950"/>
                    <a:pt x="613" y="1950"/>
                  </a:cubicBezTo>
                  <a:cubicBezTo>
                    <a:pt x="691" y="2318"/>
                    <a:pt x="880" y="2685"/>
                    <a:pt x="1348" y="3053"/>
                  </a:cubicBezTo>
                  <a:cubicBezTo>
                    <a:pt x="1638" y="3276"/>
                    <a:pt x="2362" y="3432"/>
                    <a:pt x="2986" y="3498"/>
                  </a:cubicBezTo>
                  <a:cubicBezTo>
                    <a:pt x="2228" y="3398"/>
                    <a:pt x="1671" y="3031"/>
                    <a:pt x="1370" y="2730"/>
                  </a:cubicBezTo>
                  <a:cubicBezTo>
                    <a:pt x="914" y="2284"/>
                    <a:pt x="825" y="1594"/>
                    <a:pt x="669" y="1003"/>
                  </a:cubicBezTo>
                  <a:cubicBezTo>
                    <a:pt x="513" y="435"/>
                    <a:pt x="290" y="112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7"/>
            <p:cNvSpPr/>
            <p:nvPr/>
          </p:nvSpPr>
          <p:spPr>
            <a:xfrm>
              <a:off x="1606405" y="3623350"/>
              <a:ext cx="240673" cy="806008"/>
            </a:xfrm>
            <a:custGeom>
              <a:avLst/>
              <a:gdLst/>
              <a:ahLst/>
              <a:cxnLst/>
              <a:rect l="l" t="t" r="r" b="b"/>
              <a:pathLst>
                <a:path w="2741" h="9180" extrusionOk="0">
                  <a:moveTo>
                    <a:pt x="1994" y="1"/>
                  </a:moveTo>
                  <a:lnTo>
                    <a:pt x="201" y="90"/>
                  </a:lnTo>
                  <a:cubicBezTo>
                    <a:pt x="201" y="90"/>
                    <a:pt x="123" y="1816"/>
                    <a:pt x="56" y="2485"/>
                  </a:cubicBezTo>
                  <a:cubicBezTo>
                    <a:pt x="1" y="3153"/>
                    <a:pt x="223" y="4646"/>
                    <a:pt x="357" y="5559"/>
                  </a:cubicBezTo>
                  <a:cubicBezTo>
                    <a:pt x="480" y="6473"/>
                    <a:pt x="624" y="8968"/>
                    <a:pt x="624" y="8968"/>
                  </a:cubicBezTo>
                  <a:cubicBezTo>
                    <a:pt x="624" y="8968"/>
                    <a:pt x="1527" y="9179"/>
                    <a:pt x="1994" y="8845"/>
                  </a:cubicBezTo>
                  <a:cubicBezTo>
                    <a:pt x="1994" y="8845"/>
                    <a:pt x="2139" y="6417"/>
                    <a:pt x="2273" y="5325"/>
                  </a:cubicBezTo>
                  <a:cubicBezTo>
                    <a:pt x="2407" y="4234"/>
                    <a:pt x="2741" y="2385"/>
                    <a:pt x="2529" y="1772"/>
                  </a:cubicBezTo>
                  <a:cubicBezTo>
                    <a:pt x="2329" y="1159"/>
                    <a:pt x="1994" y="1"/>
                    <a:pt x="1994" y="1"/>
                  </a:cubicBezTo>
                  <a:close/>
                </a:path>
              </a:pathLst>
            </a:custGeom>
            <a:solidFill>
              <a:srgbClr val="C6C4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7"/>
            <p:cNvSpPr/>
            <p:nvPr/>
          </p:nvSpPr>
          <p:spPr>
            <a:xfrm>
              <a:off x="1606405" y="3623350"/>
              <a:ext cx="240673" cy="806008"/>
            </a:xfrm>
            <a:custGeom>
              <a:avLst/>
              <a:gdLst/>
              <a:ahLst/>
              <a:cxnLst/>
              <a:rect l="l" t="t" r="r" b="b"/>
              <a:pathLst>
                <a:path w="2741" h="9180" extrusionOk="0">
                  <a:moveTo>
                    <a:pt x="1994" y="1"/>
                  </a:moveTo>
                  <a:lnTo>
                    <a:pt x="201" y="90"/>
                  </a:lnTo>
                  <a:cubicBezTo>
                    <a:pt x="201" y="90"/>
                    <a:pt x="123" y="1816"/>
                    <a:pt x="56" y="2485"/>
                  </a:cubicBezTo>
                  <a:cubicBezTo>
                    <a:pt x="1" y="3153"/>
                    <a:pt x="223" y="4646"/>
                    <a:pt x="357" y="5559"/>
                  </a:cubicBezTo>
                  <a:cubicBezTo>
                    <a:pt x="480" y="6473"/>
                    <a:pt x="624" y="8968"/>
                    <a:pt x="624" y="8968"/>
                  </a:cubicBezTo>
                  <a:cubicBezTo>
                    <a:pt x="624" y="8968"/>
                    <a:pt x="1527" y="9179"/>
                    <a:pt x="1994" y="8845"/>
                  </a:cubicBezTo>
                  <a:cubicBezTo>
                    <a:pt x="1994" y="8845"/>
                    <a:pt x="2139" y="6417"/>
                    <a:pt x="2273" y="5325"/>
                  </a:cubicBezTo>
                  <a:cubicBezTo>
                    <a:pt x="2407" y="4234"/>
                    <a:pt x="2741" y="2385"/>
                    <a:pt x="2529" y="1772"/>
                  </a:cubicBezTo>
                  <a:cubicBezTo>
                    <a:pt x="2329" y="1159"/>
                    <a:pt x="1994" y="1"/>
                    <a:pt x="1994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7"/>
            <p:cNvSpPr/>
            <p:nvPr/>
          </p:nvSpPr>
          <p:spPr>
            <a:xfrm>
              <a:off x="1677791" y="3627301"/>
              <a:ext cx="26517" cy="789326"/>
            </a:xfrm>
            <a:custGeom>
              <a:avLst/>
              <a:gdLst/>
              <a:ahLst/>
              <a:cxnLst/>
              <a:rect l="l" t="t" r="r" b="b"/>
              <a:pathLst>
                <a:path w="302" h="8990" extrusionOk="0">
                  <a:moveTo>
                    <a:pt x="212" y="0"/>
                  </a:moveTo>
                  <a:lnTo>
                    <a:pt x="56" y="12"/>
                  </a:lnTo>
                  <a:cubicBezTo>
                    <a:pt x="56" y="323"/>
                    <a:pt x="101" y="2072"/>
                    <a:pt x="45" y="2941"/>
                  </a:cubicBezTo>
                  <a:cubicBezTo>
                    <a:pt x="1" y="3810"/>
                    <a:pt x="56" y="7341"/>
                    <a:pt x="134" y="8978"/>
                  </a:cubicBezTo>
                  <a:cubicBezTo>
                    <a:pt x="190" y="8978"/>
                    <a:pt x="246" y="8978"/>
                    <a:pt x="301" y="8990"/>
                  </a:cubicBezTo>
                  <a:cubicBezTo>
                    <a:pt x="212" y="7374"/>
                    <a:pt x="157" y="3821"/>
                    <a:pt x="212" y="2952"/>
                  </a:cubicBezTo>
                  <a:cubicBezTo>
                    <a:pt x="268" y="2072"/>
                    <a:pt x="223" y="312"/>
                    <a:pt x="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7"/>
            <p:cNvSpPr/>
            <p:nvPr/>
          </p:nvSpPr>
          <p:spPr>
            <a:xfrm>
              <a:off x="1759977" y="4071315"/>
              <a:ext cx="48029" cy="335573"/>
            </a:xfrm>
            <a:custGeom>
              <a:avLst/>
              <a:gdLst/>
              <a:ahLst/>
              <a:cxnLst/>
              <a:rect l="l" t="t" r="r" b="b"/>
              <a:pathLst>
                <a:path w="547" h="3822" extrusionOk="0">
                  <a:moveTo>
                    <a:pt x="546" y="1"/>
                  </a:moveTo>
                  <a:cubicBezTo>
                    <a:pt x="0" y="346"/>
                    <a:pt x="101" y="1181"/>
                    <a:pt x="90" y="1760"/>
                  </a:cubicBezTo>
                  <a:cubicBezTo>
                    <a:pt x="78" y="2451"/>
                    <a:pt x="145" y="3142"/>
                    <a:pt x="101" y="3821"/>
                  </a:cubicBezTo>
                  <a:cubicBezTo>
                    <a:pt x="156" y="3799"/>
                    <a:pt x="201" y="3765"/>
                    <a:pt x="245" y="3743"/>
                  </a:cubicBezTo>
                  <a:cubicBezTo>
                    <a:pt x="245" y="3743"/>
                    <a:pt x="390" y="1315"/>
                    <a:pt x="524" y="223"/>
                  </a:cubicBezTo>
                  <a:cubicBezTo>
                    <a:pt x="535" y="145"/>
                    <a:pt x="535" y="78"/>
                    <a:pt x="546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7"/>
            <p:cNvSpPr/>
            <p:nvPr/>
          </p:nvSpPr>
          <p:spPr>
            <a:xfrm>
              <a:off x="1939890" y="3616501"/>
              <a:ext cx="214331" cy="790380"/>
            </a:xfrm>
            <a:custGeom>
              <a:avLst/>
              <a:gdLst/>
              <a:ahLst/>
              <a:cxnLst/>
              <a:rect l="l" t="t" r="r" b="b"/>
              <a:pathLst>
                <a:path w="2441" h="9002" extrusionOk="0">
                  <a:moveTo>
                    <a:pt x="725" y="1"/>
                  </a:moveTo>
                  <a:lnTo>
                    <a:pt x="2296" y="1"/>
                  </a:lnTo>
                  <a:cubicBezTo>
                    <a:pt x="2296" y="1"/>
                    <a:pt x="2440" y="1661"/>
                    <a:pt x="2396" y="2507"/>
                  </a:cubicBezTo>
                  <a:cubicBezTo>
                    <a:pt x="2351" y="3354"/>
                    <a:pt x="2084" y="7765"/>
                    <a:pt x="2095" y="8645"/>
                  </a:cubicBezTo>
                  <a:cubicBezTo>
                    <a:pt x="2095" y="8645"/>
                    <a:pt x="1282" y="9001"/>
                    <a:pt x="525" y="8756"/>
                  </a:cubicBezTo>
                  <a:cubicBezTo>
                    <a:pt x="525" y="8756"/>
                    <a:pt x="469" y="6205"/>
                    <a:pt x="335" y="4947"/>
                  </a:cubicBezTo>
                  <a:cubicBezTo>
                    <a:pt x="201" y="3699"/>
                    <a:pt x="1" y="1995"/>
                    <a:pt x="146" y="1416"/>
                  </a:cubicBezTo>
                  <a:cubicBezTo>
                    <a:pt x="291" y="836"/>
                    <a:pt x="725" y="1"/>
                    <a:pt x="725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7"/>
            <p:cNvSpPr/>
            <p:nvPr/>
          </p:nvSpPr>
          <p:spPr>
            <a:xfrm>
              <a:off x="2092497" y="3616501"/>
              <a:ext cx="52946" cy="768868"/>
            </a:xfrm>
            <a:custGeom>
              <a:avLst/>
              <a:gdLst/>
              <a:ahLst/>
              <a:cxnLst/>
              <a:rect l="l" t="t" r="r" b="b"/>
              <a:pathLst>
                <a:path w="603" h="8757" extrusionOk="0">
                  <a:moveTo>
                    <a:pt x="457" y="1"/>
                  </a:moveTo>
                  <a:cubicBezTo>
                    <a:pt x="435" y="625"/>
                    <a:pt x="379" y="1928"/>
                    <a:pt x="290" y="2641"/>
                  </a:cubicBezTo>
                  <a:cubicBezTo>
                    <a:pt x="179" y="3521"/>
                    <a:pt x="12" y="7174"/>
                    <a:pt x="1" y="8756"/>
                  </a:cubicBezTo>
                  <a:cubicBezTo>
                    <a:pt x="56" y="8745"/>
                    <a:pt x="112" y="8734"/>
                    <a:pt x="168" y="8712"/>
                  </a:cubicBezTo>
                  <a:cubicBezTo>
                    <a:pt x="179" y="7108"/>
                    <a:pt x="335" y="3532"/>
                    <a:pt x="446" y="2663"/>
                  </a:cubicBezTo>
                  <a:cubicBezTo>
                    <a:pt x="513" y="2106"/>
                    <a:pt x="569" y="1204"/>
                    <a:pt x="602" y="536"/>
                  </a:cubicBezTo>
                  <a:cubicBezTo>
                    <a:pt x="580" y="224"/>
                    <a:pt x="558" y="1"/>
                    <a:pt x="55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7"/>
            <p:cNvSpPr/>
            <p:nvPr/>
          </p:nvSpPr>
          <p:spPr>
            <a:xfrm>
              <a:off x="1970271" y="4057618"/>
              <a:ext cx="91054" cy="335573"/>
            </a:xfrm>
            <a:custGeom>
              <a:avLst/>
              <a:gdLst/>
              <a:ahLst/>
              <a:cxnLst/>
              <a:rect l="l" t="t" r="r" b="b"/>
              <a:pathLst>
                <a:path w="1037" h="3822" extrusionOk="0">
                  <a:moveTo>
                    <a:pt x="0" y="1"/>
                  </a:moveTo>
                  <a:lnTo>
                    <a:pt x="0" y="1"/>
                  </a:lnTo>
                  <a:cubicBezTo>
                    <a:pt x="123" y="1282"/>
                    <a:pt x="179" y="3732"/>
                    <a:pt x="179" y="3732"/>
                  </a:cubicBezTo>
                  <a:cubicBezTo>
                    <a:pt x="379" y="3799"/>
                    <a:pt x="580" y="3821"/>
                    <a:pt x="758" y="3821"/>
                  </a:cubicBezTo>
                  <a:cubicBezTo>
                    <a:pt x="735" y="3131"/>
                    <a:pt x="713" y="2518"/>
                    <a:pt x="825" y="1827"/>
                  </a:cubicBezTo>
                  <a:cubicBezTo>
                    <a:pt x="925" y="1226"/>
                    <a:pt x="1036" y="234"/>
                    <a:pt x="167" y="45"/>
                  </a:cubicBezTo>
                  <a:cubicBezTo>
                    <a:pt x="112" y="34"/>
                    <a:pt x="56" y="23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7"/>
            <p:cNvSpPr/>
            <p:nvPr/>
          </p:nvSpPr>
          <p:spPr>
            <a:xfrm>
              <a:off x="1543799" y="2846831"/>
              <a:ext cx="316975" cy="794243"/>
            </a:xfrm>
            <a:custGeom>
              <a:avLst/>
              <a:gdLst/>
              <a:ahLst/>
              <a:cxnLst/>
              <a:rect l="l" t="t" r="r" b="b"/>
              <a:pathLst>
                <a:path w="3610" h="9046" extrusionOk="0">
                  <a:moveTo>
                    <a:pt x="558" y="491"/>
                  </a:moveTo>
                  <a:cubicBezTo>
                    <a:pt x="558" y="491"/>
                    <a:pt x="1" y="1538"/>
                    <a:pt x="112" y="3376"/>
                  </a:cubicBezTo>
                  <a:cubicBezTo>
                    <a:pt x="235" y="5214"/>
                    <a:pt x="914" y="8934"/>
                    <a:pt x="914" y="8934"/>
                  </a:cubicBezTo>
                  <a:lnTo>
                    <a:pt x="2763" y="9045"/>
                  </a:lnTo>
                  <a:cubicBezTo>
                    <a:pt x="2763" y="9045"/>
                    <a:pt x="2886" y="7352"/>
                    <a:pt x="3019" y="6461"/>
                  </a:cubicBezTo>
                  <a:cubicBezTo>
                    <a:pt x="3164" y="5570"/>
                    <a:pt x="3610" y="3064"/>
                    <a:pt x="3019" y="1805"/>
                  </a:cubicBezTo>
                  <a:cubicBezTo>
                    <a:pt x="2440" y="546"/>
                    <a:pt x="992" y="0"/>
                    <a:pt x="558" y="49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7"/>
            <p:cNvSpPr/>
            <p:nvPr/>
          </p:nvSpPr>
          <p:spPr>
            <a:xfrm>
              <a:off x="1670942" y="2882039"/>
              <a:ext cx="26517" cy="754118"/>
            </a:xfrm>
            <a:custGeom>
              <a:avLst/>
              <a:gdLst/>
              <a:ahLst/>
              <a:cxnLst/>
              <a:rect l="l" t="t" r="r" b="b"/>
              <a:pathLst>
                <a:path w="302" h="8589" extrusionOk="0">
                  <a:moveTo>
                    <a:pt x="68" y="0"/>
                  </a:moveTo>
                  <a:lnTo>
                    <a:pt x="68" y="0"/>
                  </a:lnTo>
                  <a:cubicBezTo>
                    <a:pt x="79" y="613"/>
                    <a:pt x="101" y="1939"/>
                    <a:pt x="56" y="2663"/>
                  </a:cubicBezTo>
                  <a:cubicBezTo>
                    <a:pt x="1" y="3509"/>
                    <a:pt x="56" y="6896"/>
                    <a:pt x="134" y="8577"/>
                  </a:cubicBezTo>
                  <a:lnTo>
                    <a:pt x="301" y="8589"/>
                  </a:lnTo>
                  <a:cubicBezTo>
                    <a:pt x="224" y="6918"/>
                    <a:pt x="168" y="3520"/>
                    <a:pt x="224" y="2674"/>
                  </a:cubicBezTo>
                  <a:cubicBezTo>
                    <a:pt x="268" y="1972"/>
                    <a:pt x="246" y="713"/>
                    <a:pt x="235" y="67"/>
                  </a:cubicBezTo>
                  <a:cubicBezTo>
                    <a:pt x="179" y="45"/>
                    <a:pt x="123" y="23"/>
                    <a:pt x="68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7"/>
            <p:cNvSpPr/>
            <p:nvPr/>
          </p:nvSpPr>
          <p:spPr>
            <a:xfrm>
              <a:off x="1570229" y="2874225"/>
              <a:ext cx="261219" cy="218184"/>
            </a:xfrm>
            <a:custGeom>
              <a:avLst/>
              <a:gdLst/>
              <a:ahLst/>
              <a:cxnLst/>
              <a:rect l="l" t="t" r="r" b="b"/>
              <a:pathLst>
                <a:path w="2975" h="2485" extrusionOk="0">
                  <a:moveTo>
                    <a:pt x="733" y="0"/>
                  </a:moveTo>
                  <a:cubicBezTo>
                    <a:pt x="532" y="0"/>
                    <a:pt x="363" y="58"/>
                    <a:pt x="257" y="179"/>
                  </a:cubicBezTo>
                  <a:cubicBezTo>
                    <a:pt x="257" y="179"/>
                    <a:pt x="123" y="424"/>
                    <a:pt x="0" y="880"/>
                  </a:cubicBezTo>
                  <a:cubicBezTo>
                    <a:pt x="123" y="891"/>
                    <a:pt x="424" y="981"/>
                    <a:pt x="535" y="1014"/>
                  </a:cubicBezTo>
                  <a:cubicBezTo>
                    <a:pt x="1671" y="1370"/>
                    <a:pt x="1749" y="2295"/>
                    <a:pt x="2707" y="2440"/>
                  </a:cubicBezTo>
                  <a:cubicBezTo>
                    <a:pt x="2785" y="2451"/>
                    <a:pt x="2874" y="2473"/>
                    <a:pt x="2975" y="2484"/>
                  </a:cubicBezTo>
                  <a:cubicBezTo>
                    <a:pt x="2930" y="2117"/>
                    <a:pt x="2852" y="1771"/>
                    <a:pt x="2718" y="1493"/>
                  </a:cubicBezTo>
                  <a:cubicBezTo>
                    <a:pt x="2282" y="544"/>
                    <a:pt x="1351" y="0"/>
                    <a:pt x="7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7"/>
            <p:cNvSpPr/>
            <p:nvPr/>
          </p:nvSpPr>
          <p:spPr>
            <a:xfrm>
              <a:off x="1716952" y="2901619"/>
              <a:ext cx="143824" cy="739455"/>
            </a:xfrm>
            <a:custGeom>
              <a:avLst/>
              <a:gdLst/>
              <a:ahLst/>
              <a:cxnLst/>
              <a:rect l="l" t="t" r="r" b="b"/>
              <a:pathLst>
                <a:path w="1638" h="8422" extrusionOk="0">
                  <a:moveTo>
                    <a:pt x="0" y="0"/>
                  </a:moveTo>
                  <a:cubicBezTo>
                    <a:pt x="602" y="1304"/>
                    <a:pt x="580" y="2596"/>
                    <a:pt x="646" y="4088"/>
                  </a:cubicBezTo>
                  <a:cubicBezTo>
                    <a:pt x="702" y="5503"/>
                    <a:pt x="680" y="6973"/>
                    <a:pt x="591" y="8410"/>
                  </a:cubicBezTo>
                  <a:lnTo>
                    <a:pt x="791" y="8421"/>
                  </a:lnTo>
                  <a:cubicBezTo>
                    <a:pt x="791" y="8421"/>
                    <a:pt x="914" y="6728"/>
                    <a:pt x="1047" y="5837"/>
                  </a:cubicBezTo>
                  <a:cubicBezTo>
                    <a:pt x="1192" y="4946"/>
                    <a:pt x="1638" y="2440"/>
                    <a:pt x="1047" y="1181"/>
                  </a:cubicBezTo>
                  <a:cubicBezTo>
                    <a:pt x="802" y="657"/>
                    <a:pt x="412" y="256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7"/>
            <p:cNvSpPr/>
            <p:nvPr/>
          </p:nvSpPr>
          <p:spPr>
            <a:xfrm>
              <a:off x="1893968" y="2857543"/>
              <a:ext cx="299326" cy="765883"/>
            </a:xfrm>
            <a:custGeom>
              <a:avLst/>
              <a:gdLst/>
              <a:ahLst/>
              <a:cxnLst/>
              <a:rect l="l" t="t" r="r" b="b"/>
              <a:pathLst>
                <a:path w="3409" h="8723" extrusionOk="0">
                  <a:moveTo>
                    <a:pt x="2819" y="8645"/>
                  </a:moveTo>
                  <a:lnTo>
                    <a:pt x="1215" y="8723"/>
                  </a:lnTo>
                  <a:cubicBezTo>
                    <a:pt x="1215" y="8723"/>
                    <a:pt x="724" y="6896"/>
                    <a:pt x="446" y="5136"/>
                  </a:cubicBezTo>
                  <a:cubicBezTo>
                    <a:pt x="179" y="3365"/>
                    <a:pt x="0" y="2173"/>
                    <a:pt x="145" y="1549"/>
                  </a:cubicBezTo>
                  <a:cubicBezTo>
                    <a:pt x="279" y="926"/>
                    <a:pt x="2529" y="1"/>
                    <a:pt x="2529" y="1"/>
                  </a:cubicBezTo>
                  <a:cubicBezTo>
                    <a:pt x="2529" y="1"/>
                    <a:pt x="3097" y="2028"/>
                    <a:pt x="3242" y="4000"/>
                  </a:cubicBezTo>
                  <a:cubicBezTo>
                    <a:pt x="3409" y="6395"/>
                    <a:pt x="2819" y="8645"/>
                    <a:pt x="2819" y="8645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7"/>
            <p:cNvSpPr/>
            <p:nvPr/>
          </p:nvSpPr>
          <p:spPr>
            <a:xfrm>
              <a:off x="2085648" y="2880108"/>
              <a:ext cx="71473" cy="736470"/>
            </a:xfrm>
            <a:custGeom>
              <a:avLst/>
              <a:gdLst/>
              <a:ahLst/>
              <a:cxnLst/>
              <a:rect l="l" t="t" r="r" b="b"/>
              <a:pathLst>
                <a:path w="814" h="8388" extrusionOk="0">
                  <a:moveTo>
                    <a:pt x="157" y="0"/>
                  </a:moveTo>
                  <a:lnTo>
                    <a:pt x="1" y="45"/>
                  </a:lnTo>
                  <a:cubicBezTo>
                    <a:pt x="301" y="1248"/>
                    <a:pt x="480" y="2451"/>
                    <a:pt x="602" y="4211"/>
                  </a:cubicBezTo>
                  <a:cubicBezTo>
                    <a:pt x="669" y="5169"/>
                    <a:pt x="558" y="8354"/>
                    <a:pt x="558" y="8388"/>
                  </a:cubicBezTo>
                  <a:lnTo>
                    <a:pt x="636" y="8388"/>
                  </a:lnTo>
                  <a:cubicBezTo>
                    <a:pt x="636" y="8388"/>
                    <a:pt x="680" y="8243"/>
                    <a:pt x="725" y="7987"/>
                  </a:cubicBezTo>
                  <a:cubicBezTo>
                    <a:pt x="758" y="7085"/>
                    <a:pt x="814" y="4957"/>
                    <a:pt x="758" y="4200"/>
                  </a:cubicBezTo>
                  <a:cubicBezTo>
                    <a:pt x="647" y="2440"/>
                    <a:pt x="469" y="1214"/>
                    <a:pt x="157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7"/>
            <p:cNvSpPr/>
            <p:nvPr/>
          </p:nvSpPr>
          <p:spPr>
            <a:xfrm>
              <a:off x="1900817" y="2857543"/>
              <a:ext cx="233824" cy="240749"/>
            </a:xfrm>
            <a:custGeom>
              <a:avLst/>
              <a:gdLst/>
              <a:ahLst/>
              <a:cxnLst/>
              <a:rect l="l" t="t" r="r" b="b"/>
              <a:pathLst>
                <a:path w="2663" h="2742" extrusionOk="0">
                  <a:moveTo>
                    <a:pt x="2451" y="1"/>
                  </a:moveTo>
                  <a:cubicBezTo>
                    <a:pt x="2451" y="1"/>
                    <a:pt x="201" y="926"/>
                    <a:pt x="67" y="1549"/>
                  </a:cubicBezTo>
                  <a:cubicBezTo>
                    <a:pt x="0" y="1828"/>
                    <a:pt x="0" y="2229"/>
                    <a:pt x="45" y="2741"/>
                  </a:cubicBezTo>
                  <a:cubicBezTo>
                    <a:pt x="60" y="2741"/>
                    <a:pt x="75" y="2742"/>
                    <a:pt x="90" y="2742"/>
                  </a:cubicBezTo>
                  <a:cubicBezTo>
                    <a:pt x="651" y="2742"/>
                    <a:pt x="1147" y="2540"/>
                    <a:pt x="1515" y="2095"/>
                  </a:cubicBezTo>
                  <a:cubicBezTo>
                    <a:pt x="1660" y="1917"/>
                    <a:pt x="2406" y="937"/>
                    <a:pt x="2663" y="859"/>
                  </a:cubicBezTo>
                  <a:cubicBezTo>
                    <a:pt x="2540" y="335"/>
                    <a:pt x="2451" y="1"/>
                    <a:pt x="24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7"/>
            <p:cNvSpPr/>
            <p:nvPr/>
          </p:nvSpPr>
          <p:spPr>
            <a:xfrm>
              <a:off x="1893968" y="2939725"/>
              <a:ext cx="142858" cy="683702"/>
            </a:xfrm>
            <a:custGeom>
              <a:avLst/>
              <a:gdLst/>
              <a:ahLst/>
              <a:cxnLst/>
              <a:rect l="l" t="t" r="r" b="b"/>
              <a:pathLst>
                <a:path w="1627" h="7787" extrusionOk="0">
                  <a:moveTo>
                    <a:pt x="724" y="1"/>
                  </a:moveTo>
                  <a:cubicBezTo>
                    <a:pt x="413" y="212"/>
                    <a:pt x="179" y="424"/>
                    <a:pt x="145" y="613"/>
                  </a:cubicBezTo>
                  <a:cubicBezTo>
                    <a:pt x="0" y="1237"/>
                    <a:pt x="179" y="2429"/>
                    <a:pt x="446" y="4200"/>
                  </a:cubicBezTo>
                  <a:cubicBezTo>
                    <a:pt x="724" y="5960"/>
                    <a:pt x="1215" y="7787"/>
                    <a:pt x="1215" y="7787"/>
                  </a:cubicBezTo>
                  <a:lnTo>
                    <a:pt x="1627" y="7765"/>
                  </a:lnTo>
                  <a:cubicBezTo>
                    <a:pt x="1482" y="6428"/>
                    <a:pt x="1092" y="5125"/>
                    <a:pt x="970" y="3777"/>
                  </a:cubicBezTo>
                  <a:cubicBezTo>
                    <a:pt x="847" y="2518"/>
                    <a:pt x="825" y="1259"/>
                    <a:pt x="724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7"/>
            <p:cNvSpPr/>
            <p:nvPr/>
          </p:nvSpPr>
          <p:spPr>
            <a:xfrm>
              <a:off x="1579009" y="2785194"/>
              <a:ext cx="545882" cy="286668"/>
            </a:xfrm>
            <a:custGeom>
              <a:avLst/>
              <a:gdLst/>
              <a:ahLst/>
              <a:cxnLst/>
              <a:rect l="l" t="t" r="r" b="b"/>
              <a:pathLst>
                <a:path w="6217" h="3265" extrusionOk="0">
                  <a:moveTo>
                    <a:pt x="34" y="346"/>
                  </a:moveTo>
                  <a:lnTo>
                    <a:pt x="1" y="1594"/>
                  </a:lnTo>
                  <a:cubicBezTo>
                    <a:pt x="1" y="1594"/>
                    <a:pt x="1337" y="1827"/>
                    <a:pt x="1816" y="2474"/>
                  </a:cubicBezTo>
                  <a:cubicBezTo>
                    <a:pt x="2295" y="3131"/>
                    <a:pt x="2741" y="3264"/>
                    <a:pt x="3387" y="3253"/>
                  </a:cubicBezTo>
                  <a:cubicBezTo>
                    <a:pt x="4022" y="3231"/>
                    <a:pt x="4590" y="3131"/>
                    <a:pt x="5002" y="2663"/>
                  </a:cubicBezTo>
                  <a:cubicBezTo>
                    <a:pt x="5403" y="2206"/>
                    <a:pt x="5849" y="1349"/>
                    <a:pt x="6216" y="1237"/>
                  </a:cubicBezTo>
                  <a:lnTo>
                    <a:pt x="6005" y="1"/>
                  </a:lnTo>
                  <a:cubicBezTo>
                    <a:pt x="6005" y="1"/>
                    <a:pt x="2785" y="792"/>
                    <a:pt x="34" y="34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7"/>
            <p:cNvSpPr/>
            <p:nvPr/>
          </p:nvSpPr>
          <p:spPr>
            <a:xfrm>
              <a:off x="1412793" y="2011572"/>
              <a:ext cx="726760" cy="982048"/>
            </a:xfrm>
            <a:custGeom>
              <a:avLst/>
              <a:gdLst/>
              <a:ahLst/>
              <a:cxnLst/>
              <a:rect l="l" t="t" r="r" b="b"/>
              <a:pathLst>
                <a:path w="8277" h="11185" extrusionOk="0">
                  <a:moveTo>
                    <a:pt x="2573" y="1"/>
                  </a:moveTo>
                  <a:cubicBezTo>
                    <a:pt x="2573" y="1"/>
                    <a:pt x="579" y="892"/>
                    <a:pt x="0" y="870"/>
                  </a:cubicBezTo>
                  <a:cubicBezTo>
                    <a:pt x="0" y="870"/>
                    <a:pt x="1214" y="3175"/>
                    <a:pt x="1381" y="4523"/>
                  </a:cubicBezTo>
                  <a:cubicBezTo>
                    <a:pt x="1381" y="4523"/>
                    <a:pt x="1883" y="8778"/>
                    <a:pt x="1905" y="9825"/>
                  </a:cubicBezTo>
                  <a:cubicBezTo>
                    <a:pt x="1905" y="9825"/>
                    <a:pt x="6260" y="11184"/>
                    <a:pt x="8009" y="9480"/>
                  </a:cubicBezTo>
                  <a:cubicBezTo>
                    <a:pt x="8009" y="9480"/>
                    <a:pt x="7853" y="7464"/>
                    <a:pt x="8009" y="6640"/>
                  </a:cubicBezTo>
                  <a:cubicBezTo>
                    <a:pt x="8165" y="5804"/>
                    <a:pt x="8276" y="3888"/>
                    <a:pt x="7764" y="2741"/>
                  </a:cubicBezTo>
                  <a:cubicBezTo>
                    <a:pt x="7252" y="1594"/>
                    <a:pt x="7430" y="925"/>
                    <a:pt x="7430" y="925"/>
                  </a:cubicBezTo>
                  <a:cubicBezTo>
                    <a:pt x="7430" y="925"/>
                    <a:pt x="6015" y="769"/>
                    <a:pt x="5102" y="90"/>
                  </a:cubicBezTo>
                  <a:cubicBezTo>
                    <a:pt x="5102" y="90"/>
                    <a:pt x="3876" y="547"/>
                    <a:pt x="2573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7"/>
            <p:cNvSpPr/>
            <p:nvPr/>
          </p:nvSpPr>
          <p:spPr>
            <a:xfrm>
              <a:off x="1588843" y="2011572"/>
              <a:ext cx="335502" cy="131174"/>
            </a:xfrm>
            <a:custGeom>
              <a:avLst/>
              <a:gdLst/>
              <a:ahLst/>
              <a:cxnLst/>
              <a:rect l="l" t="t" r="r" b="b"/>
              <a:pathLst>
                <a:path w="3821" h="1494" extrusionOk="0">
                  <a:moveTo>
                    <a:pt x="1838" y="1259"/>
                  </a:moveTo>
                  <a:cubicBezTo>
                    <a:pt x="2685" y="1493"/>
                    <a:pt x="3821" y="1404"/>
                    <a:pt x="3475" y="324"/>
                  </a:cubicBezTo>
                  <a:cubicBezTo>
                    <a:pt x="3342" y="257"/>
                    <a:pt x="3219" y="168"/>
                    <a:pt x="3097" y="90"/>
                  </a:cubicBezTo>
                  <a:cubicBezTo>
                    <a:pt x="3097" y="90"/>
                    <a:pt x="1871" y="547"/>
                    <a:pt x="568" y="1"/>
                  </a:cubicBezTo>
                  <a:cubicBezTo>
                    <a:pt x="568" y="1"/>
                    <a:pt x="334" y="112"/>
                    <a:pt x="0" y="246"/>
                  </a:cubicBezTo>
                  <a:cubicBezTo>
                    <a:pt x="568" y="658"/>
                    <a:pt x="1170" y="1081"/>
                    <a:pt x="1838" y="12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7"/>
            <p:cNvSpPr/>
            <p:nvPr/>
          </p:nvSpPr>
          <p:spPr>
            <a:xfrm>
              <a:off x="1504726" y="2296226"/>
              <a:ext cx="624996" cy="623117"/>
            </a:xfrm>
            <a:custGeom>
              <a:avLst/>
              <a:gdLst/>
              <a:ahLst/>
              <a:cxnLst/>
              <a:rect l="l" t="t" r="r" b="b"/>
              <a:pathLst>
                <a:path w="7118" h="7097" extrusionOk="0">
                  <a:moveTo>
                    <a:pt x="0" y="0"/>
                  </a:moveTo>
                  <a:cubicBezTo>
                    <a:pt x="156" y="457"/>
                    <a:pt x="290" y="902"/>
                    <a:pt x="334" y="1281"/>
                  </a:cubicBezTo>
                  <a:cubicBezTo>
                    <a:pt x="334" y="1281"/>
                    <a:pt x="836" y="5536"/>
                    <a:pt x="858" y="6583"/>
                  </a:cubicBezTo>
                  <a:cubicBezTo>
                    <a:pt x="858" y="6583"/>
                    <a:pt x="2503" y="7097"/>
                    <a:pt x="4177" y="7097"/>
                  </a:cubicBezTo>
                  <a:cubicBezTo>
                    <a:pt x="5227" y="7097"/>
                    <a:pt x="6288" y="6895"/>
                    <a:pt x="6962" y="6238"/>
                  </a:cubicBezTo>
                  <a:cubicBezTo>
                    <a:pt x="6962" y="6238"/>
                    <a:pt x="6806" y="4222"/>
                    <a:pt x="6962" y="3398"/>
                  </a:cubicBezTo>
                  <a:cubicBezTo>
                    <a:pt x="7051" y="2963"/>
                    <a:pt x="7118" y="2239"/>
                    <a:pt x="7085" y="1482"/>
                  </a:cubicBezTo>
                  <a:lnTo>
                    <a:pt x="7085" y="1482"/>
                  </a:lnTo>
                  <a:cubicBezTo>
                    <a:pt x="6684" y="2139"/>
                    <a:pt x="6193" y="2729"/>
                    <a:pt x="5469" y="3108"/>
                  </a:cubicBezTo>
                  <a:cubicBezTo>
                    <a:pt x="5131" y="3281"/>
                    <a:pt x="4762" y="3358"/>
                    <a:pt x="4391" y="3358"/>
                  </a:cubicBezTo>
                  <a:cubicBezTo>
                    <a:pt x="3760" y="3358"/>
                    <a:pt x="3123" y="3136"/>
                    <a:pt x="2618" y="2785"/>
                  </a:cubicBezTo>
                  <a:cubicBezTo>
                    <a:pt x="1638" y="2117"/>
                    <a:pt x="1125" y="130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7"/>
            <p:cNvSpPr/>
            <p:nvPr/>
          </p:nvSpPr>
          <p:spPr>
            <a:xfrm>
              <a:off x="2019179" y="2312820"/>
              <a:ext cx="116429" cy="586858"/>
            </a:xfrm>
            <a:custGeom>
              <a:avLst/>
              <a:gdLst/>
              <a:ahLst/>
              <a:cxnLst/>
              <a:rect l="l" t="t" r="r" b="b"/>
              <a:pathLst>
                <a:path w="1326" h="6684" extrusionOk="0">
                  <a:moveTo>
                    <a:pt x="1081" y="1"/>
                  </a:moveTo>
                  <a:lnTo>
                    <a:pt x="1081" y="1"/>
                  </a:lnTo>
                  <a:cubicBezTo>
                    <a:pt x="1081" y="90"/>
                    <a:pt x="1148" y="1738"/>
                    <a:pt x="914" y="3231"/>
                  </a:cubicBezTo>
                  <a:cubicBezTo>
                    <a:pt x="713" y="4523"/>
                    <a:pt x="513" y="5537"/>
                    <a:pt x="0" y="6684"/>
                  </a:cubicBezTo>
                  <a:cubicBezTo>
                    <a:pt x="424" y="6550"/>
                    <a:pt x="802" y="6339"/>
                    <a:pt x="1103" y="6049"/>
                  </a:cubicBezTo>
                  <a:cubicBezTo>
                    <a:pt x="1103" y="6049"/>
                    <a:pt x="947" y="4033"/>
                    <a:pt x="1103" y="3209"/>
                  </a:cubicBezTo>
                  <a:cubicBezTo>
                    <a:pt x="1237" y="2529"/>
                    <a:pt x="1326" y="1114"/>
                    <a:pt x="1081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7"/>
            <p:cNvSpPr/>
            <p:nvPr/>
          </p:nvSpPr>
          <p:spPr>
            <a:xfrm>
              <a:off x="1424471" y="2110349"/>
              <a:ext cx="313112" cy="798194"/>
            </a:xfrm>
            <a:custGeom>
              <a:avLst/>
              <a:gdLst/>
              <a:ahLst/>
              <a:cxnLst/>
              <a:rect l="l" t="t" r="r" b="b"/>
              <a:pathLst>
                <a:path w="3566" h="9091" extrusionOk="0">
                  <a:moveTo>
                    <a:pt x="1" y="1"/>
                  </a:moveTo>
                  <a:lnTo>
                    <a:pt x="1" y="1"/>
                  </a:lnTo>
                  <a:cubicBezTo>
                    <a:pt x="313" y="636"/>
                    <a:pt x="1115" y="2318"/>
                    <a:pt x="1248" y="3398"/>
                  </a:cubicBezTo>
                  <a:cubicBezTo>
                    <a:pt x="1248" y="3398"/>
                    <a:pt x="1750" y="7653"/>
                    <a:pt x="1772" y="8700"/>
                  </a:cubicBezTo>
                  <a:cubicBezTo>
                    <a:pt x="1772" y="8700"/>
                    <a:pt x="2540" y="8934"/>
                    <a:pt x="3565" y="9090"/>
                  </a:cubicBezTo>
                  <a:cubicBezTo>
                    <a:pt x="2886" y="7987"/>
                    <a:pt x="2663" y="6673"/>
                    <a:pt x="2384" y="5381"/>
                  </a:cubicBezTo>
                  <a:cubicBezTo>
                    <a:pt x="2139" y="4278"/>
                    <a:pt x="1905" y="2184"/>
                    <a:pt x="1493" y="1137"/>
                  </a:cubicBezTo>
                  <a:cubicBezTo>
                    <a:pt x="1493" y="1137"/>
                    <a:pt x="613" y="613"/>
                    <a:pt x="1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7"/>
            <p:cNvSpPr/>
            <p:nvPr/>
          </p:nvSpPr>
          <p:spPr>
            <a:xfrm>
              <a:off x="1535019" y="2045815"/>
              <a:ext cx="418653" cy="872473"/>
            </a:xfrm>
            <a:custGeom>
              <a:avLst/>
              <a:gdLst/>
              <a:ahLst/>
              <a:cxnLst/>
              <a:rect l="l" t="t" r="r" b="b"/>
              <a:pathLst>
                <a:path w="4768" h="9937" extrusionOk="0">
                  <a:moveTo>
                    <a:pt x="245" y="1"/>
                  </a:moveTo>
                  <a:cubicBezTo>
                    <a:pt x="167" y="34"/>
                    <a:pt x="90" y="67"/>
                    <a:pt x="0" y="90"/>
                  </a:cubicBezTo>
                  <a:cubicBezTo>
                    <a:pt x="323" y="390"/>
                    <a:pt x="2139" y="2039"/>
                    <a:pt x="3398" y="2039"/>
                  </a:cubicBezTo>
                  <a:cubicBezTo>
                    <a:pt x="3465" y="2039"/>
                    <a:pt x="3531" y="2028"/>
                    <a:pt x="3587" y="2028"/>
                  </a:cubicBezTo>
                  <a:cubicBezTo>
                    <a:pt x="3721" y="2674"/>
                    <a:pt x="4367" y="6149"/>
                    <a:pt x="4333" y="9937"/>
                  </a:cubicBezTo>
                  <a:cubicBezTo>
                    <a:pt x="4411" y="9925"/>
                    <a:pt x="4478" y="9914"/>
                    <a:pt x="4556" y="9914"/>
                  </a:cubicBezTo>
                  <a:cubicBezTo>
                    <a:pt x="4601" y="6082"/>
                    <a:pt x="3932" y="2585"/>
                    <a:pt x="3810" y="1961"/>
                  </a:cubicBezTo>
                  <a:cubicBezTo>
                    <a:pt x="4178" y="1839"/>
                    <a:pt x="4445" y="1638"/>
                    <a:pt x="4590" y="1326"/>
                  </a:cubicBezTo>
                  <a:cubicBezTo>
                    <a:pt x="4768" y="959"/>
                    <a:pt x="4746" y="524"/>
                    <a:pt x="4679" y="201"/>
                  </a:cubicBezTo>
                  <a:cubicBezTo>
                    <a:pt x="4590" y="168"/>
                    <a:pt x="4501" y="134"/>
                    <a:pt x="4411" y="90"/>
                  </a:cubicBezTo>
                  <a:lnTo>
                    <a:pt x="4411" y="90"/>
                  </a:lnTo>
                  <a:cubicBezTo>
                    <a:pt x="4489" y="390"/>
                    <a:pt x="4556" y="858"/>
                    <a:pt x="4378" y="1226"/>
                  </a:cubicBezTo>
                  <a:cubicBezTo>
                    <a:pt x="4244" y="1493"/>
                    <a:pt x="3999" y="1683"/>
                    <a:pt x="3654" y="1772"/>
                  </a:cubicBezTo>
                  <a:cubicBezTo>
                    <a:pt x="3572" y="1794"/>
                    <a:pt x="3484" y="1804"/>
                    <a:pt x="3392" y="1804"/>
                  </a:cubicBezTo>
                  <a:cubicBezTo>
                    <a:pt x="2329" y="1804"/>
                    <a:pt x="707" y="421"/>
                    <a:pt x="245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7"/>
            <p:cNvSpPr/>
            <p:nvPr/>
          </p:nvSpPr>
          <p:spPr>
            <a:xfrm>
              <a:off x="1310061" y="2127032"/>
              <a:ext cx="710165" cy="714959"/>
            </a:xfrm>
            <a:custGeom>
              <a:avLst/>
              <a:gdLst/>
              <a:ahLst/>
              <a:cxnLst/>
              <a:rect l="l" t="t" r="r" b="b"/>
              <a:pathLst>
                <a:path w="8088" h="8143" extrusionOk="0">
                  <a:moveTo>
                    <a:pt x="1114" y="89"/>
                  </a:moveTo>
                  <a:cubicBezTo>
                    <a:pt x="1114" y="89"/>
                    <a:pt x="45" y="267"/>
                    <a:pt x="23" y="2618"/>
                  </a:cubicBezTo>
                  <a:cubicBezTo>
                    <a:pt x="0" y="4957"/>
                    <a:pt x="624" y="7196"/>
                    <a:pt x="1114" y="7497"/>
                  </a:cubicBezTo>
                  <a:cubicBezTo>
                    <a:pt x="1616" y="7809"/>
                    <a:pt x="6506" y="7898"/>
                    <a:pt x="7753" y="8143"/>
                  </a:cubicBezTo>
                  <a:lnTo>
                    <a:pt x="8087" y="7229"/>
                  </a:lnTo>
                  <a:cubicBezTo>
                    <a:pt x="8087" y="7229"/>
                    <a:pt x="5214" y="6795"/>
                    <a:pt x="4434" y="6539"/>
                  </a:cubicBezTo>
                  <a:cubicBezTo>
                    <a:pt x="3665" y="6294"/>
                    <a:pt x="2763" y="6182"/>
                    <a:pt x="2518" y="6372"/>
                  </a:cubicBezTo>
                  <a:cubicBezTo>
                    <a:pt x="2429" y="6438"/>
                    <a:pt x="2262" y="6260"/>
                    <a:pt x="2217" y="5893"/>
                  </a:cubicBezTo>
                  <a:cubicBezTo>
                    <a:pt x="2184" y="5625"/>
                    <a:pt x="2384" y="3398"/>
                    <a:pt x="2507" y="2974"/>
                  </a:cubicBezTo>
                  <a:cubicBezTo>
                    <a:pt x="2640" y="2540"/>
                    <a:pt x="2975" y="0"/>
                    <a:pt x="1114" y="89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7"/>
            <p:cNvSpPr/>
            <p:nvPr/>
          </p:nvSpPr>
          <p:spPr>
            <a:xfrm>
              <a:off x="1330607" y="2134407"/>
              <a:ext cx="671970" cy="688004"/>
            </a:xfrm>
            <a:custGeom>
              <a:avLst/>
              <a:gdLst/>
              <a:ahLst/>
              <a:cxnLst/>
              <a:rect l="l" t="t" r="r" b="b"/>
              <a:pathLst>
                <a:path w="7653" h="7836" extrusionOk="0">
                  <a:moveTo>
                    <a:pt x="992" y="1"/>
                  </a:moveTo>
                  <a:cubicBezTo>
                    <a:pt x="957" y="1"/>
                    <a:pt x="919" y="2"/>
                    <a:pt x="880" y="5"/>
                  </a:cubicBezTo>
                  <a:cubicBezTo>
                    <a:pt x="880" y="5"/>
                    <a:pt x="468" y="72"/>
                    <a:pt x="156" y="685"/>
                  </a:cubicBezTo>
                  <a:cubicBezTo>
                    <a:pt x="11" y="1052"/>
                    <a:pt x="34" y="1431"/>
                    <a:pt x="23" y="2166"/>
                  </a:cubicBezTo>
                  <a:cubicBezTo>
                    <a:pt x="0" y="4505"/>
                    <a:pt x="490" y="6889"/>
                    <a:pt x="981" y="7201"/>
                  </a:cubicBezTo>
                  <a:cubicBezTo>
                    <a:pt x="1482" y="7513"/>
                    <a:pt x="6327" y="7591"/>
                    <a:pt x="7597" y="7836"/>
                  </a:cubicBezTo>
                  <a:lnTo>
                    <a:pt x="7653" y="7691"/>
                  </a:lnTo>
                  <a:cubicBezTo>
                    <a:pt x="5871" y="7513"/>
                    <a:pt x="1794" y="6934"/>
                    <a:pt x="1359" y="6666"/>
                  </a:cubicBezTo>
                  <a:cubicBezTo>
                    <a:pt x="869" y="6354"/>
                    <a:pt x="914" y="3748"/>
                    <a:pt x="936" y="1398"/>
                  </a:cubicBezTo>
                  <a:cubicBezTo>
                    <a:pt x="936" y="685"/>
                    <a:pt x="1137" y="339"/>
                    <a:pt x="1226" y="16"/>
                  </a:cubicBezTo>
                  <a:cubicBezTo>
                    <a:pt x="1155" y="9"/>
                    <a:pt x="1078" y="1"/>
                    <a:pt x="992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7"/>
            <p:cNvSpPr/>
            <p:nvPr/>
          </p:nvSpPr>
          <p:spPr>
            <a:xfrm>
              <a:off x="1358968" y="2631629"/>
              <a:ext cx="189834" cy="166381"/>
            </a:xfrm>
            <a:custGeom>
              <a:avLst/>
              <a:gdLst/>
              <a:ahLst/>
              <a:cxnLst/>
              <a:rect l="l" t="t" r="r" b="b"/>
              <a:pathLst>
                <a:path w="2162" h="1895" extrusionOk="0">
                  <a:moveTo>
                    <a:pt x="2161" y="948"/>
                  </a:moveTo>
                  <a:cubicBezTo>
                    <a:pt x="2161" y="1471"/>
                    <a:pt x="1682" y="1894"/>
                    <a:pt x="1081" y="1894"/>
                  </a:cubicBezTo>
                  <a:cubicBezTo>
                    <a:pt x="479" y="1894"/>
                    <a:pt x="0" y="1471"/>
                    <a:pt x="0" y="948"/>
                  </a:cubicBezTo>
                  <a:cubicBezTo>
                    <a:pt x="0" y="424"/>
                    <a:pt x="479" y="1"/>
                    <a:pt x="1081" y="1"/>
                  </a:cubicBezTo>
                  <a:cubicBezTo>
                    <a:pt x="1682" y="1"/>
                    <a:pt x="2161" y="424"/>
                    <a:pt x="2161" y="948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7"/>
            <p:cNvSpPr/>
            <p:nvPr/>
          </p:nvSpPr>
          <p:spPr>
            <a:xfrm>
              <a:off x="1358968" y="2632243"/>
              <a:ext cx="153658" cy="164626"/>
            </a:xfrm>
            <a:custGeom>
              <a:avLst/>
              <a:gdLst/>
              <a:ahLst/>
              <a:cxnLst/>
              <a:rect l="l" t="t" r="r" b="b"/>
              <a:pathLst>
                <a:path w="1750" h="1875" extrusionOk="0">
                  <a:moveTo>
                    <a:pt x="926" y="1"/>
                  </a:moveTo>
                  <a:cubicBezTo>
                    <a:pt x="749" y="1"/>
                    <a:pt x="568" y="54"/>
                    <a:pt x="413" y="161"/>
                  </a:cubicBezTo>
                  <a:cubicBezTo>
                    <a:pt x="167" y="350"/>
                    <a:pt x="0" y="629"/>
                    <a:pt x="0" y="941"/>
                  </a:cubicBezTo>
                  <a:cubicBezTo>
                    <a:pt x="0" y="1253"/>
                    <a:pt x="167" y="1531"/>
                    <a:pt x="413" y="1709"/>
                  </a:cubicBezTo>
                  <a:cubicBezTo>
                    <a:pt x="568" y="1820"/>
                    <a:pt x="748" y="1874"/>
                    <a:pt x="923" y="1874"/>
                  </a:cubicBezTo>
                  <a:cubicBezTo>
                    <a:pt x="1189" y="1874"/>
                    <a:pt x="1446" y="1750"/>
                    <a:pt x="1593" y="1509"/>
                  </a:cubicBezTo>
                  <a:cubicBezTo>
                    <a:pt x="1682" y="1353"/>
                    <a:pt x="1749" y="1152"/>
                    <a:pt x="1749" y="941"/>
                  </a:cubicBezTo>
                  <a:cubicBezTo>
                    <a:pt x="1749" y="729"/>
                    <a:pt x="1682" y="529"/>
                    <a:pt x="1593" y="361"/>
                  </a:cubicBezTo>
                  <a:cubicBezTo>
                    <a:pt x="1446" y="121"/>
                    <a:pt x="1191" y="1"/>
                    <a:pt x="926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7"/>
            <p:cNvSpPr/>
            <p:nvPr/>
          </p:nvSpPr>
          <p:spPr>
            <a:xfrm>
              <a:off x="1250353" y="2084975"/>
              <a:ext cx="344370" cy="367796"/>
            </a:xfrm>
            <a:custGeom>
              <a:avLst/>
              <a:gdLst/>
              <a:ahLst/>
              <a:cxnLst/>
              <a:rect l="l" t="t" r="r" b="b"/>
              <a:pathLst>
                <a:path w="3922" h="4189" extrusionOk="0">
                  <a:moveTo>
                    <a:pt x="391" y="3186"/>
                  </a:moveTo>
                  <a:cubicBezTo>
                    <a:pt x="391" y="3186"/>
                    <a:pt x="1" y="78"/>
                    <a:pt x="1850" y="34"/>
                  </a:cubicBezTo>
                  <a:cubicBezTo>
                    <a:pt x="3298" y="0"/>
                    <a:pt x="3922" y="1782"/>
                    <a:pt x="3443" y="3453"/>
                  </a:cubicBezTo>
                  <a:cubicBezTo>
                    <a:pt x="3443" y="3453"/>
                    <a:pt x="2195" y="4188"/>
                    <a:pt x="391" y="318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7"/>
            <p:cNvSpPr/>
            <p:nvPr/>
          </p:nvSpPr>
          <p:spPr>
            <a:xfrm>
              <a:off x="2458295" y="2746122"/>
              <a:ext cx="272019" cy="222135"/>
            </a:xfrm>
            <a:custGeom>
              <a:avLst/>
              <a:gdLst/>
              <a:ahLst/>
              <a:cxnLst/>
              <a:rect l="l" t="t" r="r" b="b"/>
              <a:pathLst>
                <a:path w="3098" h="2530" extrusionOk="0">
                  <a:moveTo>
                    <a:pt x="524" y="0"/>
                  </a:moveTo>
                  <a:lnTo>
                    <a:pt x="1" y="680"/>
                  </a:lnTo>
                  <a:cubicBezTo>
                    <a:pt x="1" y="680"/>
                    <a:pt x="357" y="1159"/>
                    <a:pt x="546" y="1526"/>
                  </a:cubicBezTo>
                  <a:cubicBezTo>
                    <a:pt x="702" y="1838"/>
                    <a:pt x="825" y="2350"/>
                    <a:pt x="1037" y="2362"/>
                  </a:cubicBezTo>
                  <a:cubicBezTo>
                    <a:pt x="1039" y="2362"/>
                    <a:pt x="1042" y="2362"/>
                    <a:pt x="1045" y="2362"/>
                  </a:cubicBezTo>
                  <a:cubicBezTo>
                    <a:pt x="1272" y="2362"/>
                    <a:pt x="1313" y="1901"/>
                    <a:pt x="1170" y="1571"/>
                  </a:cubicBezTo>
                  <a:cubicBezTo>
                    <a:pt x="1076" y="1351"/>
                    <a:pt x="766" y="1043"/>
                    <a:pt x="784" y="1043"/>
                  </a:cubicBezTo>
                  <a:lnTo>
                    <a:pt x="784" y="1043"/>
                  </a:lnTo>
                  <a:cubicBezTo>
                    <a:pt x="785" y="1043"/>
                    <a:pt x="787" y="1044"/>
                    <a:pt x="792" y="1047"/>
                  </a:cubicBezTo>
                  <a:cubicBezTo>
                    <a:pt x="858" y="1092"/>
                    <a:pt x="1193" y="1337"/>
                    <a:pt x="1293" y="1571"/>
                  </a:cubicBezTo>
                  <a:cubicBezTo>
                    <a:pt x="1393" y="1794"/>
                    <a:pt x="1426" y="2506"/>
                    <a:pt x="1660" y="2529"/>
                  </a:cubicBezTo>
                  <a:cubicBezTo>
                    <a:pt x="1670" y="2529"/>
                    <a:pt x="1680" y="2530"/>
                    <a:pt x="1689" y="2530"/>
                  </a:cubicBezTo>
                  <a:cubicBezTo>
                    <a:pt x="2067" y="2530"/>
                    <a:pt x="1947" y="1885"/>
                    <a:pt x="1839" y="1548"/>
                  </a:cubicBezTo>
                  <a:cubicBezTo>
                    <a:pt x="1770" y="1331"/>
                    <a:pt x="1769" y="1225"/>
                    <a:pt x="1795" y="1225"/>
                  </a:cubicBezTo>
                  <a:cubicBezTo>
                    <a:pt x="1819" y="1225"/>
                    <a:pt x="1868" y="1320"/>
                    <a:pt x="1905" y="1504"/>
                  </a:cubicBezTo>
                  <a:cubicBezTo>
                    <a:pt x="1971" y="1873"/>
                    <a:pt x="1983" y="2508"/>
                    <a:pt x="2252" y="2508"/>
                  </a:cubicBezTo>
                  <a:cubicBezTo>
                    <a:pt x="2259" y="2508"/>
                    <a:pt x="2266" y="2507"/>
                    <a:pt x="2273" y="2506"/>
                  </a:cubicBezTo>
                  <a:cubicBezTo>
                    <a:pt x="2596" y="2462"/>
                    <a:pt x="2507" y="1860"/>
                    <a:pt x="2429" y="1560"/>
                  </a:cubicBezTo>
                  <a:cubicBezTo>
                    <a:pt x="2365" y="1322"/>
                    <a:pt x="2359" y="1208"/>
                    <a:pt x="2373" y="1208"/>
                  </a:cubicBezTo>
                  <a:lnTo>
                    <a:pt x="2373" y="1208"/>
                  </a:lnTo>
                  <a:cubicBezTo>
                    <a:pt x="2387" y="1208"/>
                    <a:pt x="2419" y="1306"/>
                    <a:pt x="2440" y="1493"/>
                  </a:cubicBezTo>
                  <a:cubicBezTo>
                    <a:pt x="2493" y="1862"/>
                    <a:pt x="2606" y="2231"/>
                    <a:pt x="2769" y="2231"/>
                  </a:cubicBezTo>
                  <a:cubicBezTo>
                    <a:pt x="2778" y="2231"/>
                    <a:pt x="2787" y="2230"/>
                    <a:pt x="2797" y="2228"/>
                  </a:cubicBezTo>
                  <a:cubicBezTo>
                    <a:pt x="2997" y="2172"/>
                    <a:pt x="3097" y="1871"/>
                    <a:pt x="2897" y="1192"/>
                  </a:cubicBezTo>
                  <a:cubicBezTo>
                    <a:pt x="2730" y="635"/>
                    <a:pt x="2262" y="468"/>
                    <a:pt x="1750" y="279"/>
                  </a:cubicBezTo>
                  <a:cubicBezTo>
                    <a:pt x="1226" y="89"/>
                    <a:pt x="714" y="34"/>
                    <a:pt x="524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7"/>
            <p:cNvSpPr/>
            <p:nvPr/>
          </p:nvSpPr>
          <p:spPr>
            <a:xfrm>
              <a:off x="1972203" y="2754902"/>
              <a:ext cx="464663" cy="202204"/>
            </a:xfrm>
            <a:custGeom>
              <a:avLst/>
              <a:gdLst/>
              <a:ahLst/>
              <a:cxnLst/>
              <a:rect l="l" t="t" r="r" b="b"/>
              <a:pathLst>
                <a:path w="5292" h="2303" extrusionOk="0">
                  <a:moveTo>
                    <a:pt x="223" y="0"/>
                  </a:moveTo>
                  <a:cubicBezTo>
                    <a:pt x="223" y="0"/>
                    <a:pt x="1" y="424"/>
                    <a:pt x="45" y="992"/>
                  </a:cubicBezTo>
                  <a:cubicBezTo>
                    <a:pt x="45" y="992"/>
                    <a:pt x="1159" y="1293"/>
                    <a:pt x="1471" y="1504"/>
                  </a:cubicBezTo>
                  <a:cubicBezTo>
                    <a:pt x="1783" y="1716"/>
                    <a:pt x="2095" y="2228"/>
                    <a:pt x="2284" y="2273"/>
                  </a:cubicBezTo>
                  <a:cubicBezTo>
                    <a:pt x="2379" y="2291"/>
                    <a:pt x="2571" y="2302"/>
                    <a:pt x="2750" y="2302"/>
                  </a:cubicBezTo>
                  <a:cubicBezTo>
                    <a:pt x="2905" y="2302"/>
                    <a:pt x="3052" y="2293"/>
                    <a:pt x="3119" y="2273"/>
                  </a:cubicBezTo>
                  <a:cubicBezTo>
                    <a:pt x="3119" y="2273"/>
                    <a:pt x="3521" y="2172"/>
                    <a:pt x="3654" y="2095"/>
                  </a:cubicBezTo>
                  <a:cubicBezTo>
                    <a:pt x="3654" y="2095"/>
                    <a:pt x="4055" y="2072"/>
                    <a:pt x="4267" y="1872"/>
                  </a:cubicBezTo>
                  <a:cubicBezTo>
                    <a:pt x="4267" y="1872"/>
                    <a:pt x="4549" y="1971"/>
                    <a:pt x="4797" y="1971"/>
                  </a:cubicBezTo>
                  <a:cubicBezTo>
                    <a:pt x="4920" y="1971"/>
                    <a:pt x="5035" y="1946"/>
                    <a:pt x="5102" y="1872"/>
                  </a:cubicBezTo>
                  <a:cubicBezTo>
                    <a:pt x="5292" y="1649"/>
                    <a:pt x="4701" y="1359"/>
                    <a:pt x="4267" y="1125"/>
                  </a:cubicBezTo>
                  <a:cubicBezTo>
                    <a:pt x="3832" y="880"/>
                    <a:pt x="3654" y="791"/>
                    <a:pt x="3654" y="724"/>
                  </a:cubicBezTo>
                  <a:lnTo>
                    <a:pt x="3654" y="724"/>
                  </a:lnTo>
                  <a:cubicBezTo>
                    <a:pt x="3654" y="724"/>
                    <a:pt x="4267" y="914"/>
                    <a:pt x="4545" y="936"/>
                  </a:cubicBezTo>
                  <a:cubicBezTo>
                    <a:pt x="4545" y="936"/>
                    <a:pt x="3788" y="101"/>
                    <a:pt x="3621" y="78"/>
                  </a:cubicBezTo>
                  <a:cubicBezTo>
                    <a:pt x="3609" y="77"/>
                    <a:pt x="3590" y="76"/>
                    <a:pt x="3566" y="76"/>
                  </a:cubicBezTo>
                  <a:cubicBezTo>
                    <a:pt x="3269" y="76"/>
                    <a:pt x="2117" y="190"/>
                    <a:pt x="1924" y="190"/>
                  </a:cubicBezTo>
                  <a:cubicBezTo>
                    <a:pt x="1916" y="190"/>
                    <a:pt x="1910" y="190"/>
                    <a:pt x="1905" y="190"/>
                  </a:cubicBezTo>
                  <a:cubicBezTo>
                    <a:pt x="1783" y="179"/>
                    <a:pt x="513" y="45"/>
                    <a:pt x="223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7"/>
            <p:cNvSpPr/>
            <p:nvPr/>
          </p:nvSpPr>
          <p:spPr>
            <a:xfrm>
              <a:off x="2304723" y="2885990"/>
              <a:ext cx="44166" cy="41091"/>
            </a:xfrm>
            <a:custGeom>
              <a:avLst/>
              <a:gdLst/>
              <a:ahLst/>
              <a:cxnLst/>
              <a:rect l="l" t="t" r="r" b="b"/>
              <a:pathLst>
                <a:path w="503" h="468" extrusionOk="0">
                  <a:moveTo>
                    <a:pt x="494" y="383"/>
                  </a:moveTo>
                  <a:lnTo>
                    <a:pt x="502" y="390"/>
                  </a:lnTo>
                  <a:cubicBezTo>
                    <a:pt x="499" y="387"/>
                    <a:pt x="496" y="385"/>
                    <a:pt x="494" y="383"/>
                  </a:cubicBezTo>
                  <a:close/>
                  <a:moveTo>
                    <a:pt x="1" y="0"/>
                  </a:moveTo>
                  <a:lnTo>
                    <a:pt x="357" y="468"/>
                  </a:lnTo>
                  <a:cubicBezTo>
                    <a:pt x="402" y="434"/>
                    <a:pt x="446" y="412"/>
                    <a:pt x="480" y="379"/>
                  </a:cubicBezTo>
                  <a:cubicBezTo>
                    <a:pt x="480" y="379"/>
                    <a:pt x="486" y="379"/>
                    <a:pt x="494" y="383"/>
                  </a:cubicBezTo>
                  <a:lnTo>
                    <a:pt x="494" y="383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7"/>
            <p:cNvSpPr/>
            <p:nvPr/>
          </p:nvSpPr>
          <p:spPr>
            <a:xfrm>
              <a:off x="2240186" y="2897668"/>
              <a:ext cx="51980" cy="48027"/>
            </a:xfrm>
            <a:custGeom>
              <a:avLst/>
              <a:gdLst/>
              <a:ahLst/>
              <a:cxnLst/>
              <a:rect l="l" t="t" r="r" b="b"/>
              <a:pathLst>
                <a:path w="592" h="547" extrusionOk="0">
                  <a:moveTo>
                    <a:pt x="1" y="1"/>
                  </a:moveTo>
                  <a:lnTo>
                    <a:pt x="402" y="546"/>
                  </a:lnTo>
                  <a:cubicBezTo>
                    <a:pt x="480" y="524"/>
                    <a:pt x="546" y="502"/>
                    <a:pt x="591" y="480"/>
                  </a:cubicBez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7"/>
            <p:cNvSpPr/>
            <p:nvPr/>
          </p:nvSpPr>
          <p:spPr>
            <a:xfrm>
              <a:off x="2195229" y="2915316"/>
              <a:ext cx="49961" cy="41178"/>
            </a:xfrm>
            <a:custGeom>
              <a:avLst/>
              <a:gdLst/>
              <a:ahLst/>
              <a:cxnLst/>
              <a:rect l="l" t="t" r="r" b="b"/>
              <a:pathLst>
                <a:path w="569" h="469" extrusionOk="0">
                  <a:moveTo>
                    <a:pt x="0" y="0"/>
                  </a:moveTo>
                  <a:lnTo>
                    <a:pt x="357" y="468"/>
                  </a:lnTo>
                  <a:cubicBezTo>
                    <a:pt x="446" y="468"/>
                    <a:pt x="524" y="457"/>
                    <a:pt x="568" y="446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7"/>
            <p:cNvSpPr/>
            <p:nvPr/>
          </p:nvSpPr>
          <p:spPr>
            <a:xfrm>
              <a:off x="1734513" y="1557813"/>
              <a:ext cx="263239" cy="315994"/>
            </a:xfrm>
            <a:custGeom>
              <a:avLst/>
              <a:gdLst/>
              <a:ahLst/>
              <a:cxnLst/>
              <a:rect l="l" t="t" r="r" b="b"/>
              <a:pathLst>
                <a:path w="2998" h="3599" extrusionOk="0">
                  <a:moveTo>
                    <a:pt x="981" y="89"/>
                  </a:moveTo>
                  <a:cubicBezTo>
                    <a:pt x="391" y="212"/>
                    <a:pt x="1" y="501"/>
                    <a:pt x="79" y="1103"/>
                  </a:cubicBezTo>
                  <a:cubicBezTo>
                    <a:pt x="168" y="1704"/>
                    <a:pt x="613" y="1782"/>
                    <a:pt x="814" y="1961"/>
                  </a:cubicBezTo>
                  <a:cubicBezTo>
                    <a:pt x="981" y="2128"/>
                    <a:pt x="1137" y="3108"/>
                    <a:pt x="1616" y="3386"/>
                  </a:cubicBezTo>
                  <a:cubicBezTo>
                    <a:pt x="1906" y="3554"/>
                    <a:pt x="2485" y="3598"/>
                    <a:pt x="2875" y="3487"/>
                  </a:cubicBezTo>
                  <a:cubicBezTo>
                    <a:pt x="2997" y="2618"/>
                    <a:pt x="2875" y="1148"/>
                    <a:pt x="2385" y="34"/>
                  </a:cubicBezTo>
                  <a:cubicBezTo>
                    <a:pt x="2095" y="11"/>
                    <a:pt x="1438" y="0"/>
                    <a:pt x="981" y="8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7"/>
            <p:cNvSpPr/>
            <p:nvPr/>
          </p:nvSpPr>
          <p:spPr>
            <a:xfrm>
              <a:off x="1809850" y="1592055"/>
              <a:ext cx="155590" cy="77352"/>
            </a:xfrm>
            <a:custGeom>
              <a:avLst/>
              <a:gdLst/>
              <a:ahLst/>
              <a:cxnLst/>
              <a:rect l="l" t="t" r="r" b="b"/>
              <a:pathLst>
                <a:path w="1772" h="881" extrusionOk="0">
                  <a:moveTo>
                    <a:pt x="145" y="880"/>
                  </a:moveTo>
                  <a:lnTo>
                    <a:pt x="0" y="412"/>
                  </a:lnTo>
                  <a:cubicBezTo>
                    <a:pt x="0" y="412"/>
                    <a:pt x="725" y="0"/>
                    <a:pt x="1660" y="134"/>
                  </a:cubicBezTo>
                  <a:cubicBezTo>
                    <a:pt x="1660" y="134"/>
                    <a:pt x="1749" y="345"/>
                    <a:pt x="1772" y="646"/>
                  </a:cubicBezTo>
                  <a:cubicBezTo>
                    <a:pt x="1772" y="646"/>
                    <a:pt x="1426" y="546"/>
                    <a:pt x="145" y="88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7"/>
            <p:cNvSpPr/>
            <p:nvPr/>
          </p:nvSpPr>
          <p:spPr>
            <a:xfrm>
              <a:off x="1565312" y="1618396"/>
              <a:ext cx="92985" cy="130208"/>
            </a:xfrm>
            <a:custGeom>
              <a:avLst/>
              <a:gdLst/>
              <a:ahLst/>
              <a:cxnLst/>
              <a:rect l="l" t="t" r="r" b="b"/>
              <a:pathLst>
                <a:path w="1059" h="1483" extrusionOk="0">
                  <a:moveTo>
                    <a:pt x="535" y="1"/>
                  </a:moveTo>
                  <a:lnTo>
                    <a:pt x="1" y="190"/>
                  </a:lnTo>
                  <a:lnTo>
                    <a:pt x="268" y="1404"/>
                  </a:lnTo>
                  <a:cubicBezTo>
                    <a:pt x="268" y="1404"/>
                    <a:pt x="892" y="1482"/>
                    <a:pt x="1048" y="1471"/>
                  </a:cubicBezTo>
                  <a:cubicBezTo>
                    <a:pt x="1048" y="1471"/>
                    <a:pt x="1059" y="413"/>
                    <a:pt x="535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7"/>
            <p:cNvSpPr/>
            <p:nvPr/>
          </p:nvSpPr>
          <p:spPr>
            <a:xfrm>
              <a:off x="1545731" y="1632093"/>
              <a:ext cx="62693" cy="111594"/>
            </a:xfrm>
            <a:custGeom>
              <a:avLst/>
              <a:gdLst/>
              <a:ahLst/>
              <a:cxnLst/>
              <a:rect l="l" t="t" r="r" b="b"/>
              <a:pathLst>
                <a:path w="714" h="1271" extrusionOk="0">
                  <a:moveTo>
                    <a:pt x="636" y="580"/>
                  </a:moveTo>
                  <a:cubicBezTo>
                    <a:pt x="714" y="914"/>
                    <a:pt x="602" y="1226"/>
                    <a:pt x="491" y="1248"/>
                  </a:cubicBezTo>
                  <a:cubicBezTo>
                    <a:pt x="335" y="1271"/>
                    <a:pt x="135" y="1014"/>
                    <a:pt x="68" y="680"/>
                  </a:cubicBezTo>
                  <a:cubicBezTo>
                    <a:pt x="1" y="346"/>
                    <a:pt x="90" y="90"/>
                    <a:pt x="224" y="34"/>
                  </a:cubicBezTo>
                  <a:cubicBezTo>
                    <a:pt x="335" y="1"/>
                    <a:pt x="569" y="246"/>
                    <a:pt x="636" y="58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7"/>
            <p:cNvSpPr/>
            <p:nvPr/>
          </p:nvSpPr>
          <p:spPr>
            <a:xfrm>
              <a:off x="1840143" y="2233623"/>
              <a:ext cx="56810" cy="60670"/>
            </a:xfrm>
            <a:custGeom>
              <a:avLst/>
              <a:gdLst/>
              <a:ahLst/>
              <a:cxnLst/>
              <a:rect l="l" t="t" r="r" b="b"/>
              <a:pathLst>
                <a:path w="647" h="691" extrusionOk="0">
                  <a:moveTo>
                    <a:pt x="647" y="334"/>
                  </a:moveTo>
                  <a:cubicBezTo>
                    <a:pt x="647" y="513"/>
                    <a:pt x="513" y="669"/>
                    <a:pt x="346" y="680"/>
                  </a:cubicBezTo>
                  <a:cubicBezTo>
                    <a:pt x="179" y="691"/>
                    <a:pt x="23" y="557"/>
                    <a:pt x="12" y="368"/>
                  </a:cubicBezTo>
                  <a:cubicBezTo>
                    <a:pt x="1" y="167"/>
                    <a:pt x="146" y="0"/>
                    <a:pt x="335" y="0"/>
                  </a:cubicBezTo>
                  <a:cubicBezTo>
                    <a:pt x="502" y="0"/>
                    <a:pt x="647" y="156"/>
                    <a:pt x="647" y="33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7"/>
            <p:cNvSpPr/>
            <p:nvPr/>
          </p:nvSpPr>
          <p:spPr>
            <a:xfrm>
              <a:off x="1856826" y="2250218"/>
              <a:ext cx="26429" cy="27482"/>
            </a:xfrm>
            <a:custGeom>
              <a:avLst/>
              <a:gdLst/>
              <a:ahLst/>
              <a:cxnLst/>
              <a:rect l="l" t="t" r="r" b="b"/>
              <a:pathLst>
                <a:path w="301" h="313" extrusionOk="0">
                  <a:moveTo>
                    <a:pt x="301" y="157"/>
                  </a:moveTo>
                  <a:cubicBezTo>
                    <a:pt x="301" y="235"/>
                    <a:pt x="234" y="301"/>
                    <a:pt x="167" y="301"/>
                  </a:cubicBezTo>
                  <a:cubicBezTo>
                    <a:pt x="78" y="313"/>
                    <a:pt x="11" y="246"/>
                    <a:pt x="11" y="168"/>
                  </a:cubicBezTo>
                  <a:cubicBezTo>
                    <a:pt x="0" y="79"/>
                    <a:pt x="67" y="1"/>
                    <a:pt x="156" y="1"/>
                  </a:cubicBezTo>
                  <a:cubicBezTo>
                    <a:pt x="234" y="1"/>
                    <a:pt x="301" y="67"/>
                    <a:pt x="301" y="157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7"/>
            <p:cNvSpPr/>
            <p:nvPr/>
          </p:nvSpPr>
          <p:spPr>
            <a:xfrm>
              <a:off x="1973169" y="2208160"/>
              <a:ext cx="73493" cy="78318"/>
            </a:xfrm>
            <a:custGeom>
              <a:avLst/>
              <a:gdLst/>
              <a:ahLst/>
              <a:cxnLst/>
              <a:rect l="l" t="t" r="r" b="b"/>
              <a:pathLst>
                <a:path w="837" h="892" extrusionOk="0">
                  <a:moveTo>
                    <a:pt x="814" y="391"/>
                  </a:moveTo>
                  <a:cubicBezTo>
                    <a:pt x="836" y="613"/>
                    <a:pt x="702" y="814"/>
                    <a:pt x="502" y="858"/>
                  </a:cubicBezTo>
                  <a:cubicBezTo>
                    <a:pt x="290" y="892"/>
                    <a:pt x="79" y="747"/>
                    <a:pt x="45" y="513"/>
                  </a:cubicBezTo>
                  <a:cubicBezTo>
                    <a:pt x="1" y="279"/>
                    <a:pt x="157" y="56"/>
                    <a:pt x="379" y="23"/>
                  </a:cubicBezTo>
                  <a:cubicBezTo>
                    <a:pt x="602" y="1"/>
                    <a:pt x="792" y="168"/>
                    <a:pt x="814" y="39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7"/>
            <p:cNvSpPr/>
            <p:nvPr/>
          </p:nvSpPr>
          <p:spPr>
            <a:xfrm>
              <a:off x="1989852" y="2223789"/>
              <a:ext cx="44078" cy="46095"/>
            </a:xfrm>
            <a:custGeom>
              <a:avLst/>
              <a:gdLst/>
              <a:ahLst/>
              <a:cxnLst/>
              <a:rect l="l" t="t" r="r" b="b"/>
              <a:pathLst>
                <a:path w="502" h="525" extrusionOk="0">
                  <a:moveTo>
                    <a:pt x="479" y="235"/>
                  </a:moveTo>
                  <a:cubicBezTo>
                    <a:pt x="501" y="357"/>
                    <a:pt x="412" y="480"/>
                    <a:pt x="301" y="502"/>
                  </a:cubicBezTo>
                  <a:cubicBezTo>
                    <a:pt x="178" y="524"/>
                    <a:pt x="56" y="446"/>
                    <a:pt x="33" y="302"/>
                  </a:cubicBezTo>
                  <a:cubicBezTo>
                    <a:pt x="0" y="168"/>
                    <a:pt x="100" y="34"/>
                    <a:pt x="223" y="23"/>
                  </a:cubicBezTo>
                  <a:cubicBezTo>
                    <a:pt x="357" y="1"/>
                    <a:pt x="468" y="101"/>
                    <a:pt x="479" y="235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7"/>
            <p:cNvSpPr/>
            <p:nvPr/>
          </p:nvSpPr>
          <p:spPr>
            <a:xfrm>
              <a:off x="1610356" y="3538270"/>
              <a:ext cx="192731" cy="169279"/>
            </a:xfrm>
            <a:custGeom>
              <a:avLst/>
              <a:gdLst/>
              <a:ahLst/>
              <a:cxnLst/>
              <a:rect l="l" t="t" r="r" b="b"/>
              <a:pathLst>
                <a:path w="2195" h="1928" extrusionOk="0">
                  <a:moveTo>
                    <a:pt x="947" y="157"/>
                  </a:moveTo>
                  <a:cubicBezTo>
                    <a:pt x="947" y="157"/>
                    <a:pt x="156" y="112"/>
                    <a:pt x="11" y="190"/>
                  </a:cubicBezTo>
                  <a:cubicBezTo>
                    <a:pt x="11" y="190"/>
                    <a:pt x="0" y="1404"/>
                    <a:pt x="134" y="1672"/>
                  </a:cubicBezTo>
                  <a:cubicBezTo>
                    <a:pt x="267" y="1928"/>
                    <a:pt x="2083" y="1683"/>
                    <a:pt x="2117" y="1538"/>
                  </a:cubicBezTo>
                  <a:cubicBezTo>
                    <a:pt x="2150" y="1393"/>
                    <a:pt x="2195" y="513"/>
                    <a:pt x="2094" y="79"/>
                  </a:cubicBezTo>
                  <a:cubicBezTo>
                    <a:pt x="2083" y="1"/>
                    <a:pt x="1381" y="246"/>
                    <a:pt x="947" y="15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7"/>
            <p:cNvSpPr/>
            <p:nvPr/>
          </p:nvSpPr>
          <p:spPr>
            <a:xfrm>
              <a:off x="1977120" y="3529490"/>
              <a:ext cx="180000" cy="162431"/>
            </a:xfrm>
            <a:custGeom>
              <a:avLst/>
              <a:gdLst/>
              <a:ahLst/>
              <a:cxnLst/>
              <a:rect l="l" t="t" r="r" b="b"/>
              <a:pathLst>
                <a:path w="2050" h="1850" extrusionOk="0">
                  <a:moveTo>
                    <a:pt x="1148" y="101"/>
                  </a:moveTo>
                  <a:cubicBezTo>
                    <a:pt x="1148" y="101"/>
                    <a:pt x="1905" y="34"/>
                    <a:pt x="2050" y="90"/>
                  </a:cubicBezTo>
                  <a:cubicBezTo>
                    <a:pt x="2050" y="90"/>
                    <a:pt x="2028" y="1326"/>
                    <a:pt x="1916" y="1582"/>
                  </a:cubicBezTo>
                  <a:cubicBezTo>
                    <a:pt x="1794" y="1850"/>
                    <a:pt x="89" y="1682"/>
                    <a:pt x="45" y="1538"/>
                  </a:cubicBezTo>
                  <a:cubicBezTo>
                    <a:pt x="23" y="1460"/>
                    <a:pt x="123" y="1181"/>
                    <a:pt x="112" y="847"/>
                  </a:cubicBezTo>
                  <a:cubicBezTo>
                    <a:pt x="101" y="580"/>
                    <a:pt x="0" y="279"/>
                    <a:pt x="34" y="78"/>
                  </a:cubicBezTo>
                  <a:cubicBezTo>
                    <a:pt x="45" y="0"/>
                    <a:pt x="713" y="101"/>
                    <a:pt x="1148" y="10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7"/>
            <p:cNvSpPr/>
            <p:nvPr/>
          </p:nvSpPr>
          <p:spPr>
            <a:xfrm>
              <a:off x="1651712" y="3407972"/>
              <a:ext cx="123014" cy="423549"/>
            </a:xfrm>
            <a:custGeom>
              <a:avLst/>
              <a:gdLst/>
              <a:ahLst/>
              <a:cxnLst/>
              <a:rect l="l" t="t" r="r" b="b"/>
              <a:pathLst>
                <a:path w="1401" h="4824" extrusionOk="0">
                  <a:moveTo>
                    <a:pt x="402" y="0"/>
                  </a:moveTo>
                  <a:cubicBezTo>
                    <a:pt x="183" y="0"/>
                    <a:pt x="0" y="251"/>
                    <a:pt x="8" y="750"/>
                  </a:cubicBezTo>
                  <a:cubicBezTo>
                    <a:pt x="19" y="1017"/>
                    <a:pt x="19" y="1251"/>
                    <a:pt x="19" y="1440"/>
                  </a:cubicBezTo>
                  <a:cubicBezTo>
                    <a:pt x="19" y="1774"/>
                    <a:pt x="19" y="2109"/>
                    <a:pt x="42" y="2443"/>
                  </a:cubicBezTo>
                  <a:cubicBezTo>
                    <a:pt x="53" y="2766"/>
                    <a:pt x="64" y="3122"/>
                    <a:pt x="108" y="3724"/>
                  </a:cubicBezTo>
                  <a:cubicBezTo>
                    <a:pt x="150" y="4346"/>
                    <a:pt x="307" y="4823"/>
                    <a:pt x="625" y="4823"/>
                  </a:cubicBezTo>
                  <a:cubicBezTo>
                    <a:pt x="649" y="4823"/>
                    <a:pt x="673" y="4821"/>
                    <a:pt x="699" y="4815"/>
                  </a:cubicBezTo>
                  <a:cubicBezTo>
                    <a:pt x="1400" y="4682"/>
                    <a:pt x="1233" y="2632"/>
                    <a:pt x="1178" y="2086"/>
                  </a:cubicBezTo>
                  <a:cubicBezTo>
                    <a:pt x="1111" y="1552"/>
                    <a:pt x="999" y="415"/>
                    <a:pt x="676" y="126"/>
                  </a:cubicBezTo>
                  <a:cubicBezTo>
                    <a:pt x="586" y="42"/>
                    <a:pt x="491" y="0"/>
                    <a:pt x="402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7"/>
            <p:cNvSpPr/>
            <p:nvPr/>
          </p:nvSpPr>
          <p:spPr>
            <a:xfrm>
              <a:off x="1661722" y="3448273"/>
              <a:ext cx="99307" cy="343036"/>
            </a:xfrm>
            <a:custGeom>
              <a:avLst/>
              <a:gdLst/>
              <a:ahLst/>
              <a:cxnLst/>
              <a:rect l="l" t="t" r="r" b="b"/>
              <a:pathLst>
                <a:path w="1131" h="3907" extrusionOk="0">
                  <a:moveTo>
                    <a:pt x="328" y="1"/>
                  </a:moveTo>
                  <a:cubicBezTo>
                    <a:pt x="149" y="1"/>
                    <a:pt x="1" y="205"/>
                    <a:pt x="17" y="602"/>
                  </a:cubicBezTo>
                  <a:cubicBezTo>
                    <a:pt x="17" y="825"/>
                    <a:pt x="17" y="1015"/>
                    <a:pt x="17" y="1171"/>
                  </a:cubicBezTo>
                  <a:cubicBezTo>
                    <a:pt x="17" y="1438"/>
                    <a:pt x="28" y="1705"/>
                    <a:pt x="39" y="1984"/>
                  </a:cubicBezTo>
                  <a:cubicBezTo>
                    <a:pt x="50" y="2240"/>
                    <a:pt x="61" y="2530"/>
                    <a:pt x="95" y="3020"/>
                  </a:cubicBezTo>
                  <a:cubicBezTo>
                    <a:pt x="126" y="3516"/>
                    <a:pt x="253" y="3907"/>
                    <a:pt x="511" y="3907"/>
                  </a:cubicBezTo>
                  <a:cubicBezTo>
                    <a:pt x="531" y="3907"/>
                    <a:pt x="552" y="3904"/>
                    <a:pt x="574" y="3900"/>
                  </a:cubicBezTo>
                  <a:cubicBezTo>
                    <a:pt x="1131" y="3799"/>
                    <a:pt x="997" y="2128"/>
                    <a:pt x="952" y="1694"/>
                  </a:cubicBezTo>
                  <a:cubicBezTo>
                    <a:pt x="908" y="1260"/>
                    <a:pt x="819" y="335"/>
                    <a:pt x="551" y="101"/>
                  </a:cubicBezTo>
                  <a:cubicBezTo>
                    <a:pt x="478" y="34"/>
                    <a:pt x="401" y="1"/>
                    <a:pt x="328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7"/>
            <p:cNvSpPr/>
            <p:nvPr/>
          </p:nvSpPr>
          <p:spPr>
            <a:xfrm>
              <a:off x="1652415" y="3540289"/>
              <a:ext cx="107649" cy="166294"/>
            </a:xfrm>
            <a:custGeom>
              <a:avLst/>
              <a:gdLst/>
              <a:ahLst/>
              <a:cxnLst/>
              <a:rect l="l" t="t" r="r" b="b"/>
              <a:pathLst>
                <a:path w="1226" h="1894" extrusionOk="0">
                  <a:moveTo>
                    <a:pt x="1225" y="947"/>
                  </a:moveTo>
                  <a:cubicBezTo>
                    <a:pt x="1225" y="1470"/>
                    <a:pt x="947" y="1894"/>
                    <a:pt x="613" y="1894"/>
                  </a:cubicBezTo>
                  <a:cubicBezTo>
                    <a:pt x="279" y="1894"/>
                    <a:pt x="0" y="1470"/>
                    <a:pt x="0" y="947"/>
                  </a:cubicBezTo>
                  <a:cubicBezTo>
                    <a:pt x="0" y="423"/>
                    <a:pt x="279" y="0"/>
                    <a:pt x="613" y="0"/>
                  </a:cubicBezTo>
                  <a:cubicBezTo>
                    <a:pt x="947" y="0"/>
                    <a:pt x="1225" y="423"/>
                    <a:pt x="1225" y="94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7"/>
            <p:cNvSpPr/>
            <p:nvPr/>
          </p:nvSpPr>
          <p:spPr>
            <a:xfrm>
              <a:off x="1670942" y="3567596"/>
              <a:ext cx="71473" cy="111594"/>
            </a:xfrm>
            <a:custGeom>
              <a:avLst/>
              <a:gdLst/>
              <a:ahLst/>
              <a:cxnLst/>
              <a:rect l="l" t="t" r="r" b="b"/>
              <a:pathLst>
                <a:path w="814" h="1271" extrusionOk="0">
                  <a:moveTo>
                    <a:pt x="814" y="636"/>
                  </a:moveTo>
                  <a:cubicBezTo>
                    <a:pt x="814" y="981"/>
                    <a:pt x="625" y="1271"/>
                    <a:pt x="402" y="1271"/>
                  </a:cubicBezTo>
                  <a:cubicBezTo>
                    <a:pt x="179" y="1271"/>
                    <a:pt x="1" y="981"/>
                    <a:pt x="1" y="636"/>
                  </a:cubicBezTo>
                  <a:cubicBezTo>
                    <a:pt x="1" y="279"/>
                    <a:pt x="179" y="1"/>
                    <a:pt x="402" y="1"/>
                  </a:cubicBezTo>
                  <a:cubicBezTo>
                    <a:pt x="625" y="1"/>
                    <a:pt x="814" y="279"/>
                    <a:pt x="814" y="636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7"/>
            <p:cNvSpPr/>
            <p:nvPr/>
          </p:nvSpPr>
          <p:spPr>
            <a:xfrm>
              <a:off x="2096448" y="3406567"/>
              <a:ext cx="81219" cy="395190"/>
            </a:xfrm>
            <a:custGeom>
              <a:avLst/>
              <a:gdLst/>
              <a:ahLst/>
              <a:cxnLst/>
              <a:rect l="l" t="t" r="r" b="b"/>
              <a:pathLst>
                <a:path w="925" h="4501" extrusionOk="0">
                  <a:moveTo>
                    <a:pt x="671" y="0"/>
                  </a:moveTo>
                  <a:cubicBezTo>
                    <a:pt x="591" y="0"/>
                    <a:pt x="514" y="64"/>
                    <a:pt x="446" y="153"/>
                  </a:cubicBezTo>
                  <a:cubicBezTo>
                    <a:pt x="212" y="454"/>
                    <a:pt x="112" y="855"/>
                    <a:pt x="67" y="1233"/>
                  </a:cubicBezTo>
                  <a:cubicBezTo>
                    <a:pt x="23" y="1579"/>
                    <a:pt x="11" y="1935"/>
                    <a:pt x="0" y="2280"/>
                  </a:cubicBezTo>
                  <a:cubicBezTo>
                    <a:pt x="0" y="2470"/>
                    <a:pt x="0" y="2670"/>
                    <a:pt x="11" y="2860"/>
                  </a:cubicBezTo>
                  <a:cubicBezTo>
                    <a:pt x="11" y="3049"/>
                    <a:pt x="23" y="3238"/>
                    <a:pt x="23" y="3428"/>
                  </a:cubicBezTo>
                  <a:cubicBezTo>
                    <a:pt x="34" y="3717"/>
                    <a:pt x="45" y="4096"/>
                    <a:pt x="223" y="4341"/>
                  </a:cubicBezTo>
                  <a:cubicBezTo>
                    <a:pt x="277" y="4414"/>
                    <a:pt x="376" y="4501"/>
                    <a:pt x="471" y="4501"/>
                  </a:cubicBezTo>
                  <a:cubicBezTo>
                    <a:pt x="493" y="4501"/>
                    <a:pt x="514" y="4496"/>
                    <a:pt x="535" y="4486"/>
                  </a:cubicBezTo>
                  <a:cubicBezTo>
                    <a:pt x="669" y="4419"/>
                    <a:pt x="680" y="4208"/>
                    <a:pt x="680" y="4085"/>
                  </a:cubicBezTo>
                  <a:cubicBezTo>
                    <a:pt x="702" y="3851"/>
                    <a:pt x="680" y="3617"/>
                    <a:pt x="669" y="3383"/>
                  </a:cubicBezTo>
                  <a:cubicBezTo>
                    <a:pt x="669" y="3183"/>
                    <a:pt x="691" y="2960"/>
                    <a:pt x="713" y="2759"/>
                  </a:cubicBezTo>
                  <a:cubicBezTo>
                    <a:pt x="735" y="2570"/>
                    <a:pt x="758" y="2381"/>
                    <a:pt x="780" y="2202"/>
                  </a:cubicBezTo>
                  <a:cubicBezTo>
                    <a:pt x="802" y="2013"/>
                    <a:pt x="758" y="1311"/>
                    <a:pt x="836" y="810"/>
                  </a:cubicBezTo>
                  <a:cubicBezTo>
                    <a:pt x="869" y="565"/>
                    <a:pt x="925" y="209"/>
                    <a:pt x="825" y="86"/>
                  </a:cubicBezTo>
                  <a:cubicBezTo>
                    <a:pt x="773" y="26"/>
                    <a:pt x="721" y="0"/>
                    <a:pt x="67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7"/>
            <p:cNvSpPr/>
            <p:nvPr/>
          </p:nvSpPr>
          <p:spPr>
            <a:xfrm>
              <a:off x="2103297" y="3441600"/>
              <a:ext cx="66556" cy="324686"/>
            </a:xfrm>
            <a:custGeom>
              <a:avLst/>
              <a:gdLst/>
              <a:ahLst/>
              <a:cxnLst/>
              <a:rect l="l" t="t" r="r" b="b"/>
              <a:pathLst>
                <a:path w="758" h="3698" extrusionOk="0">
                  <a:moveTo>
                    <a:pt x="554" y="0"/>
                  </a:moveTo>
                  <a:cubicBezTo>
                    <a:pt x="487" y="0"/>
                    <a:pt x="423" y="52"/>
                    <a:pt x="368" y="122"/>
                  </a:cubicBezTo>
                  <a:cubicBezTo>
                    <a:pt x="167" y="378"/>
                    <a:pt x="89" y="701"/>
                    <a:pt x="45" y="1013"/>
                  </a:cubicBezTo>
                  <a:cubicBezTo>
                    <a:pt x="22" y="1302"/>
                    <a:pt x="0" y="1592"/>
                    <a:pt x="0" y="1870"/>
                  </a:cubicBezTo>
                  <a:cubicBezTo>
                    <a:pt x="0" y="2026"/>
                    <a:pt x="0" y="2193"/>
                    <a:pt x="0" y="2349"/>
                  </a:cubicBezTo>
                  <a:cubicBezTo>
                    <a:pt x="11" y="2505"/>
                    <a:pt x="11" y="2661"/>
                    <a:pt x="11" y="2817"/>
                  </a:cubicBezTo>
                  <a:cubicBezTo>
                    <a:pt x="22" y="3062"/>
                    <a:pt x="34" y="3363"/>
                    <a:pt x="178" y="3575"/>
                  </a:cubicBezTo>
                  <a:cubicBezTo>
                    <a:pt x="224" y="3629"/>
                    <a:pt x="306" y="3698"/>
                    <a:pt x="389" y="3698"/>
                  </a:cubicBezTo>
                  <a:cubicBezTo>
                    <a:pt x="408" y="3698"/>
                    <a:pt x="427" y="3694"/>
                    <a:pt x="446" y="3686"/>
                  </a:cubicBezTo>
                  <a:cubicBezTo>
                    <a:pt x="546" y="3641"/>
                    <a:pt x="557" y="3463"/>
                    <a:pt x="557" y="3363"/>
                  </a:cubicBezTo>
                  <a:cubicBezTo>
                    <a:pt x="568" y="3162"/>
                    <a:pt x="557" y="2973"/>
                    <a:pt x="546" y="2784"/>
                  </a:cubicBezTo>
                  <a:cubicBezTo>
                    <a:pt x="546" y="2617"/>
                    <a:pt x="568" y="2438"/>
                    <a:pt x="579" y="2271"/>
                  </a:cubicBezTo>
                  <a:cubicBezTo>
                    <a:pt x="602" y="2115"/>
                    <a:pt x="624" y="1959"/>
                    <a:pt x="635" y="1803"/>
                  </a:cubicBezTo>
                  <a:cubicBezTo>
                    <a:pt x="657" y="1659"/>
                    <a:pt x="624" y="1079"/>
                    <a:pt x="680" y="667"/>
                  </a:cubicBezTo>
                  <a:cubicBezTo>
                    <a:pt x="713" y="467"/>
                    <a:pt x="758" y="166"/>
                    <a:pt x="680" y="66"/>
                  </a:cubicBezTo>
                  <a:cubicBezTo>
                    <a:pt x="638" y="19"/>
                    <a:pt x="595" y="0"/>
                    <a:pt x="554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7"/>
            <p:cNvSpPr/>
            <p:nvPr/>
          </p:nvSpPr>
          <p:spPr>
            <a:xfrm>
              <a:off x="2083716" y="3508944"/>
              <a:ext cx="101766" cy="167348"/>
            </a:xfrm>
            <a:custGeom>
              <a:avLst/>
              <a:gdLst/>
              <a:ahLst/>
              <a:cxnLst/>
              <a:rect l="l" t="t" r="r" b="b"/>
              <a:pathLst>
                <a:path w="1159" h="1906" extrusionOk="0">
                  <a:moveTo>
                    <a:pt x="1159" y="959"/>
                  </a:moveTo>
                  <a:cubicBezTo>
                    <a:pt x="1159" y="1482"/>
                    <a:pt x="903" y="1905"/>
                    <a:pt x="580" y="1905"/>
                  </a:cubicBezTo>
                  <a:cubicBezTo>
                    <a:pt x="257" y="1905"/>
                    <a:pt x="0" y="1482"/>
                    <a:pt x="0" y="959"/>
                  </a:cubicBezTo>
                  <a:cubicBezTo>
                    <a:pt x="0" y="424"/>
                    <a:pt x="257" y="1"/>
                    <a:pt x="580" y="1"/>
                  </a:cubicBezTo>
                  <a:cubicBezTo>
                    <a:pt x="903" y="1"/>
                    <a:pt x="1159" y="424"/>
                    <a:pt x="1159" y="95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7"/>
            <p:cNvSpPr/>
            <p:nvPr/>
          </p:nvSpPr>
          <p:spPr>
            <a:xfrm>
              <a:off x="2119892" y="3539236"/>
              <a:ext cx="65590" cy="107731"/>
            </a:xfrm>
            <a:custGeom>
              <a:avLst/>
              <a:gdLst/>
              <a:ahLst/>
              <a:cxnLst/>
              <a:rect l="l" t="t" r="r" b="b"/>
              <a:pathLst>
                <a:path w="747" h="1227" extrusionOk="0">
                  <a:moveTo>
                    <a:pt x="747" y="614"/>
                  </a:moveTo>
                  <a:cubicBezTo>
                    <a:pt x="747" y="948"/>
                    <a:pt x="580" y="1226"/>
                    <a:pt x="379" y="1226"/>
                  </a:cubicBezTo>
                  <a:cubicBezTo>
                    <a:pt x="168" y="1226"/>
                    <a:pt x="1" y="948"/>
                    <a:pt x="1" y="614"/>
                  </a:cubicBezTo>
                  <a:cubicBezTo>
                    <a:pt x="1" y="268"/>
                    <a:pt x="168" y="1"/>
                    <a:pt x="379" y="1"/>
                  </a:cubicBezTo>
                  <a:cubicBezTo>
                    <a:pt x="580" y="1"/>
                    <a:pt x="747" y="268"/>
                    <a:pt x="747" y="614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7"/>
            <p:cNvSpPr/>
            <p:nvPr/>
          </p:nvSpPr>
          <p:spPr>
            <a:xfrm>
              <a:off x="1657244" y="4299160"/>
              <a:ext cx="92985" cy="121428"/>
            </a:xfrm>
            <a:custGeom>
              <a:avLst/>
              <a:gdLst/>
              <a:ahLst/>
              <a:cxnLst/>
              <a:rect l="l" t="t" r="r" b="b"/>
              <a:pathLst>
                <a:path w="1059" h="1383" extrusionOk="0">
                  <a:moveTo>
                    <a:pt x="90" y="291"/>
                  </a:moveTo>
                  <a:cubicBezTo>
                    <a:pt x="45" y="357"/>
                    <a:pt x="23" y="469"/>
                    <a:pt x="1" y="580"/>
                  </a:cubicBezTo>
                  <a:cubicBezTo>
                    <a:pt x="34" y="992"/>
                    <a:pt x="45" y="1271"/>
                    <a:pt x="45" y="1271"/>
                  </a:cubicBezTo>
                  <a:cubicBezTo>
                    <a:pt x="45" y="1271"/>
                    <a:pt x="547" y="1382"/>
                    <a:pt x="992" y="1304"/>
                  </a:cubicBezTo>
                  <a:cubicBezTo>
                    <a:pt x="1014" y="1093"/>
                    <a:pt x="1059" y="614"/>
                    <a:pt x="981" y="357"/>
                  </a:cubicBezTo>
                  <a:cubicBezTo>
                    <a:pt x="870" y="34"/>
                    <a:pt x="279" y="1"/>
                    <a:pt x="90" y="29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7"/>
            <p:cNvSpPr/>
            <p:nvPr/>
          </p:nvSpPr>
          <p:spPr>
            <a:xfrm>
              <a:off x="2050438" y="4276683"/>
              <a:ext cx="75424" cy="114492"/>
            </a:xfrm>
            <a:custGeom>
              <a:avLst/>
              <a:gdLst/>
              <a:ahLst/>
              <a:cxnLst/>
              <a:rect l="l" t="t" r="r" b="b"/>
              <a:pathLst>
                <a:path w="859" h="1304" extrusionOk="0">
                  <a:moveTo>
                    <a:pt x="90" y="324"/>
                  </a:moveTo>
                  <a:cubicBezTo>
                    <a:pt x="1" y="591"/>
                    <a:pt x="56" y="1115"/>
                    <a:pt x="79" y="1304"/>
                  </a:cubicBezTo>
                  <a:cubicBezTo>
                    <a:pt x="223" y="1293"/>
                    <a:pt x="368" y="1271"/>
                    <a:pt x="491" y="1237"/>
                  </a:cubicBezTo>
                  <a:cubicBezTo>
                    <a:pt x="702" y="1181"/>
                    <a:pt x="836" y="1126"/>
                    <a:pt x="836" y="1126"/>
                  </a:cubicBezTo>
                  <a:cubicBezTo>
                    <a:pt x="836" y="936"/>
                    <a:pt x="847" y="580"/>
                    <a:pt x="858" y="134"/>
                  </a:cubicBezTo>
                  <a:cubicBezTo>
                    <a:pt x="613" y="1"/>
                    <a:pt x="179" y="45"/>
                    <a:pt x="90" y="324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7"/>
            <p:cNvSpPr/>
            <p:nvPr/>
          </p:nvSpPr>
          <p:spPr>
            <a:xfrm>
              <a:off x="1756991" y="4435078"/>
              <a:ext cx="53912" cy="97985"/>
            </a:xfrm>
            <a:custGeom>
              <a:avLst/>
              <a:gdLst/>
              <a:ahLst/>
              <a:cxnLst/>
              <a:rect l="l" t="t" r="r" b="b"/>
              <a:pathLst>
                <a:path w="614" h="1116" extrusionOk="0">
                  <a:moveTo>
                    <a:pt x="267" y="1"/>
                  </a:moveTo>
                  <a:cubicBezTo>
                    <a:pt x="264" y="1"/>
                    <a:pt x="260" y="1"/>
                    <a:pt x="257" y="1"/>
                  </a:cubicBezTo>
                  <a:cubicBezTo>
                    <a:pt x="101" y="12"/>
                    <a:pt x="1" y="280"/>
                    <a:pt x="23" y="580"/>
                  </a:cubicBezTo>
                  <a:cubicBezTo>
                    <a:pt x="56" y="885"/>
                    <a:pt x="195" y="1116"/>
                    <a:pt x="347" y="1116"/>
                  </a:cubicBezTo>
                  <a:cubicBezTo>
                    <a:pt x="350" y="1116"/>
                    <a:pt x="354" y="1115"/>
                    <a:pt x="357" y="1115"/>
                  </a:cubicBezTo>
                  <a:cubicBezTo>
                    <a:pt x="513" y="1093"/>
                    <a:pt x="614" y="837"/>
                    <a:pt x="580" y="525"/>
                  </a:cubicBezTo>
                  <a:cubicBezTo>
                    <a:pt x="558" y="231"/>
                    <a:pt x="409" y="1"/>
                    <a:pt x="267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7"/>
            <p:cNvSpPr/>
            <p:nvPr/>
          </p:nvSpPr>
          <p:spPr>
            <a:xfrm>
              <a:off x="1768757" y="4456677"/>
              <a:ext cx="29415" cy="53909"/>
            </a:xfrm>
            <a:custGeom>
              <a:avLst/>
              <a:gdLst/>
              <a:ahLst/>
              <a:cxnLst/>
              <a:rect l="l" t="t" r="r" b="b"/>
              <a:pathLst>
                <a:path w="335" h="614" extrusionOk="0">
                  <a:moveTo>
                    <a:pt x="145" y="0"/>
                  </a:moveTo>
                  <a:cubicBezTo>
                    <a:pt x="56" y="11"/>
                    <a:pt x="1" y="156"/>
                    <a:pt x="23" y="323"/>
                  </a:cubicBezTo>
                  <a:cubicBezTo>
                    <a:pt x="34" y="484"/>
                    <a:pt x="106" y="614"/>
                    <a:pt x="191" y="614"/>
                  </a:cubicBezTo>
                  <a:cubicBezTo>
                    <a:pt x="194" y="614"/>
                    <a:pt x="198" y="613"/>
                    <a:pt x="201" y="613"/>
                  </a:cubicBezTo>
                  <a:cubicBezTo>
                    <a:pt x="279" y="602"/>
                    <a:pt x="335" y="468"/>
                    <a:pt x="324" y="290"/>
                  </a:cubicBezTo>
                  <a:cubicBezTo>
                    <a:pt x="313" y="123"/>
                    <a:pt x="223" y="0"/>
                    <a:pt x="145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7"/>
            <p:cNvSpPr/>
            <p:nvPr/>
          </p:nvSpPr>
          <p:spPr>
            <a:xfrm>
              <a:off x="1984935" y="4419449"/>
              <a:ext cx="65590" cy="98951"/>
            </a:xfrm>
            <a:custGeom>
              <a:avLst/>
              <a:gdLst/>
              <a:ahLst/>
              <a:cxnLst/>
              <a:rect l="l" t="t" r="r" b="b"/>
              <a:pathLst>
                <a:path w="747" h="1127" extrusionOk="0">
                  <a:moveTo>
                    <a:pt x="346" y="1"/>
                  </a:moveTo>
                  <a:cubicBezTo>
                    <a:pt x="145" y="12"/>
                    <a:pt x="0" y="268"/>
                    <a:pt x="12" y="580"/>
                  </a:cubicBezTo>
                  <a:cubicBezTo>
                    <a:pt x="22" y="885"/>
                    <a:pt x="193" y="1126"/>
                    <a:pt x="388" y="1126"/>
                  </a:cubicBezTo>
                  <a:cubicBezTo>
                    <a:pt x="393" y="1126"/>
                    <a:pt x="397" y="1126"/>
                    <a:pt x="401" y="1126"/>
                  </a:cubicBezTo>
                  <a:cubicBezTo>
                    <a:pt x="602" y="1115"/>
                    <a:pt x="747" y="859"/>
                    <a:pt x="736" y="547"/>
                  </a:cubicBezTo>
                  <a:cubicBezTo>
                    <a:pt x="724" y="235"/>
                    <a:pt x="546" y="1"/>
                    <a:pt x="346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7"/>
            <p:cNvSpPr/>
            <p:nvPr/>
          </p:nvSpPr>
          <p:spPr>
            <a:xfrm>
              <a:off x="1999598" y="4442014"/>
              <a:ext cx="36263" cy="53909"/>
            </a:xfrm>
            <a:custGeom>
              <a:avLst/>
              <a:gdLst/>
              <a:ahLst/>
              <a:cxnLst/>
              <a:rect l="l" t="t" r="r" b="b"/>
              <a:pathLst>
                <a:path w="413" h="614" extrusionOk="0">
                  <a:moveTo>
                    <a:pt x="190" y="0"/>
                  </a:moveTo>
                  <a:cubicBezTo>
                    <a:pt x="78" y="0"/>
                    <a:pt x="0" y="145"/>
                    <a:pt x="12" y="312"/>
                  </a:cubicBezTo>
                  <a:cubicBezTo>
                    <a:pt x="12" y="483"/>
                    <a:pt x="104" y="613"/>
                    <a:pt x="210" y="613"/>
                  </a:cubicBezTo>
                  <a:cubicBezTo>
                    <a:pt x="215" y="613"/>
                    <a:pt x="219" y="613"/>
                    <a:pt x="223" y="613"/>
                  </a:cubicBezTo>
                  <a:cubicBezTo>
                    <a:pt x="335" y="613"/>
                    <a:pt x="413" y="468"/>
                    <a:pt x="401" y="301"/>
                  </a:cubicBezTo>
                  <a:cubicBezTo>
                    <a:pt x="401" y="123"/>
                    <a:pt x="301" y="0"/>
                    <a:pt x="190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7"/>
            <p:cNvSpPr/>
            <p:nvPr/>
          </p:nvSpPr>
          <p:spPr>
            <a:xfrm>
              <a:off x="1964388" y="2745068"/>
              <a:ext cx="84205" cy="118443"/>
            </a:xfrm>
            <a:custGeom>
              <a:avLst/>
              <a:gdLst/>
              <a:ahLst/>
              <a:cxnLst/>
              <a:rect l="l" t="t" r="r" b="b"/>
              <a:pathLst>
                <a:path w="959" h="1349" extrusionOk="0">
                  <a:moveTo>
                    <a:pt x="268" y="135"/>
                  </a:moveTo>
                  <a:cubicBezTo>
                    <a:pt x="268" y="135"/>
                    <a:pt x="0" y="458"/>
                    <a:pt x="56" y="1104"/>
                  </a:cubicBezTo>
                  <a:cubicBezTo>
                    <a:pt x="56" y="1104"/>
                    <a:pt x="246" y="1349"/>
                    <a:pt x="624" y="1249"/>
                  </a:cubicBezTo>
                  <a:cubicBezTo>
                    <a:pt x="624" y="1249"/>
                    <a:pt x="702" y="502"/>
                    <a:pt x="958" y="190"/>
                  </a:cubicBezTo>
                  <a:cubicBezTo>
                    <a:pt x="958" y="190"/>
                    <a:pt x="580" y="1"/>
                    <a:pt x="268" y="135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7"/>
            <p:cNvSpPr/>
            <p:nvPr/>
          </p:nvSpPr>
          <p:spPr>
            <a:xfrm>
              <a:off x="2423085" y="2729440"/>
              <a:ext cx="98868" cy="80337"/>
            </a:xfrm>
            <a:custGeom>
              <a:avLst/>
              <a:gdLst/>
              <a:ahLst/>
              <a:cxnLst/>
              <a:rect l="l" t="t" r="r" b="b"/>
              <a:pathLst>
                <a:path w="1126" h="915" extrusionOk="0">
                  <a:moveTo>
                    <a:pt x="636" y="1"/>
                  </a:moveTo>
                  <a:cubicBezTo>
                    <a:pt x="636" y="1"/>
                    <a:pt x="268" y="123"/>
                    <a:pt x="1" y="725"/>
                  </a:cubicBezTo>
                  <a:cubicBezTo>
                    <a:pt x="1" y="725"/>
                    <a:pt x="123" y="825"/>
                    <a:pt x="446" y="914"/>
                  </a:cubicBezTo>
                  <a:cubicBezTo>
                    <a:pt x="446" y="914"/>
                    <a:pt x="769" y="379"/>
                    <a:pt x="1126" y="212"/>
                  </a:cubicBezTo>
                  <a:cubicBezTo>
                    <a:pt x="1126" y="212"/>
                    <a:pt x="892" y="1"/>
                    <a:pt x="636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1459F2D-2F5E-4CB7-AB14-28F7B18962A5}"/>
              </a:ext>
            </a:extLst>
          </p:cNvPr>
          <p:cNvSpPr/>
          <p:nvPr/>
        </p:nvSpPr>
        <p:spPr>
          <a:xfrm>
            <a:off x="0" y="0"/>
            <a:ext cx="9143999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E428A5-9E24-4D07-A1EA-0A2BD9FDE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826" y="0"/>
            <a:ext cx="552834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685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1C88C3A-132C-4A8F-AE8A-8F287ECEA63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07BF44-2DF6-431B-9DF5-A59A132A5A72}"/>
              </a:ext>
            </a:extLst>
          </p:cNvPr>
          <p:cNvSpPr/>
          <p:nvPr/>
        </p:nvSpPr>
        <p:spPr>
          <a:xfrm>
            <a:off x="699946" y="2017752"/>
            <a:ext cx="77441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>
                <a:solidFill>
                  <a:schemeClr val="tx1">
                    <a:lumMod val="95000"/>
                  </a:schemeClr>
                </a:solidFill>
              </a:rPr>
              <a:t>DEGREE OF FREEDOM</a:t>
            </a:r>
          </a:p>
        </p:txBody>
      </p:sp>
    </p:spTree>
    <p:extLst>
      <p:ext uri="{BB962C8B-B14F-4D97-AF65-F5344CB8AC3E}">
        <p14:creationId xmlns:p14="http://schemas.microsoft.com/office/powerpoint/2010/main" val="1187951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0A2FC34-198B-4F28-8172-97C80C2939AC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95CBC1-C902-467E-8C03-F63A13952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9050"/>
            <a:ext cx="65532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959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23F56-53B9-4805-ABBF-FE5EFBB57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CCABB8-6433-4417-86F6-88135AC37A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937D00-BE62-4C69-A41E-485B39CC8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477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877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956C3-5C19-2E1E-913E-208D9E386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100" y="445024"/>
            <a:ext cx="7717800" cy="3339898"/>
          </a:xfrm>
        </p:spPr>
        <p:txBody>
          <a:bodyPr/>
          <a:lstStyle/>
          <a:p>
            <a:br>
              <a:rPr lang="en-US" sz="5000" dirty="0"/>
            </a:br>
            <a:br>
              <a:rPr lang="en-US" sz="5000" dirty="0"/>
            </a:br>
            <a:r>
              <a:rPr lang="en-US" sz="5000" dirty="0"/>
              <a:t>Overview of the project</a:t>
            </a:r>
            <a:endParaRPr lang="az-Cyrl-AZ" sz="5000" dirty="0"/>
          </a:p>
        </p:txBody>
      </p:sp>
    </p:spTree>
    <p:extLst>
      <p:ext uri="{BB962C8B-B14F-4D97-AF65-F5344CB8AC3E}">
        <p14:creationId xmlns:p14="http://schemas.microsoft.com/office/powerpoint/2010/main" val="4175784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976B18B-0A6E-6454-AA78-2E5A74000C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3265035"/>
              </p:ext>
            </p:extLst>
          </p:nvPr>
        </p:nvGraphicFramePr>
        <p:xfrm>
          <a:off x="1143964" y="327748"/>
          <a:ext cx="6856071" cy="4488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904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91403A5-69D5-52A1-B50C-8F4F4148C7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4795797"/>
              </p:ext>
            </p:extLst>
          </p:nvPr>
        </p:nvGraphicFramePr>
        <p:xfrm>
          <a:off x="1086091" y="539750"/>
          <a:ext cx="697181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05887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91403A5-69D5-52A1-B50C-8F4F4148C7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1140966"/>
              </p:ext>
            </p:extLst>
          </p:nvPr>
        </p:nvGraphicFramePr>
        <p:xfrm>
          <a:off x="1086091" y="539750"/>
          <a:ext cx="697181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7862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D Controller Explained - RealPars">
            <a:extLst>
              <a:ext uri="{FF2B5EF4-FFF2-40B4-BE49-F238E27FC236}">
                <a16:creationId xmlns:a16="http://schemas.microsoft.com/office/drawing/2014/main" id="{C03EBC10-BF69-8A6A-2B88-5ECFFC810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893"/>
            <a:ext cx="9142412" cy="514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1786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FB2D56-5DA3-4076-510E-879E3FAAEBEE}"/>
              </a:ext>
            </a:extLst>
          </p:cNvPr>
          <p:cNvSpPr/>
          <p:nvPr/>
        </p:nvSpPr>
        <p:spPr>
          <a:xfrm>
            <a:off x="3163600" y="1575260"/>
            <a:ext cx="996176" cy="624469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2"/>
                </a:solidFill>
              </a:rPr>
              <a:t>PID</a:t>
            </a:r>
            <a:endParaRPr lang="az-Cyrl-AZ" sz="3000" dirty="0">
              <a:solidFill>
                <a:schemeClr val="bg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5CA8EE-07A1-D746-9E97-1ED5943A6912}"/>
              </a:ext>
            </a:extLst>
          </p:cNvPr>
          <p:cNvSpPr/>
          <p:nvPr/>
        </p:nvSpPr>
        <p:spPr>
          <a:xfrm>
            <a:off x="5553668" y="1575259"/>
            <a:ext cx="996176" cy="624469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MOTOR</a:t>
            </a:r>
            <a:endParaRPr lang="az-Cyrl-AZ" sz="1600" b="1" dirty="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455C23-187C-FE2E-5EB4-98BFC417BA15}"/>
              </a:ext>
            </a:extLst>
          </p:cNvPr>
          <p:cNvSpPr/>
          <p:nvPr/>
        </p:nvSpPr>
        <p:spPr>
          <a:xfrm>
            <a:off x="3108961" y="3117840"/>
            <a:ext cx="1314740" cy="624469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FEEDBACK</a:t>
            </a:r>
            <a:endParaRPr lang="az-Cyrl-AZ" b="1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F547774-B4B9-2A96-E088-07D4A961B13F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4159776" y="1887494"/>
            <a:ext cx="139389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450EB2-F761-8409-180D-A0A6C825DB7B}"/>
              </a:ext>
            </a:extLst>
          </p:cNvPr>
          <p:cNvCxnSpPr>
            <a:stCxn id="5" idx="3"/>
          </p:cNvCxnSpPr>
          <p:nvPr/>
        </p:nvCxnSpPr>
        <p:spPr>
          <a:xfrm flipV="1">
            <a:off x="6549844" y="1887493"/>
            <a:ext cx="165410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D60AE04-D3F8-69F0-945C-EF02836350D4}"/>
              </a:ext>
            </a:extLst>
          </p:cNvPr>
          <p:cNvCxnSpPr>
            <a:stCxn id="5" idx="2"/>
          </p:cNvCxnSpPr>
          <p:nvPr/>
        </p:nvCxnSpPr>
        <p:spPr>
          <a:xfrm>
            <a:off x="6051756" y="2199728"/>
            <a:ext cx="0" cy="12303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A9A8331-A84E-5E51-E733-DDF8801EB46D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4423701" y="3430074"/>
            <a:ext cx="162805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453BE3-C19E-809D-461A-7986680407E4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1391253" y="3430075"/>
            <a:ext cx="17177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4013CFB7-51B6-CBA4-7F5A-CACF9EE8BB17}"/>
              </a:ext>
            </a:extLst>
          </p:cNvPr>
          <p:cNvSpPr/>
          <p:nvPr/>
        </p:nvSpPr>
        <p:spPr>
          <a:xfrm>
            <a:off x="1075305" y="1575260"/>
            <a:ext cx="631896" cy="624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dirty="0">
                <a:solidFill>
                  <a:schemeClr val="tx1"/>
                </a:solidFill>
              </a:rPr>
              <a:t>∑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5A9E11B-4C38-10D4-C3CA-EAEA565D388B}"/>
              </a:ext>
            </a:extLst>
          </p:cNvPr>
          <p:cNvCxnSpPr>
            <a:stCxn id="17" idx="6"/>
            <a:endCxn id="4" idx="1"/>
          </p:cNvCxnSpPr>
          <p:nvPr/>
        </p:nvCxnSpPr>
        <p:spPr>
          <a:xfrm>
            <a:off x="1707201" y="1887495"/>
            <a:ext cx="14563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5BD568F-F116-73D4-0B2B-8DCB99837F0E}"/>
              </a:ext>
            </a:extLst>
          </p:cNvPr>
          <p:cNvCxnSpPr>
            <a:endCxn id="17" idx="4"/>
          </p:cNvCxnSpPr>
          <p:nvPr/>
        </p:nvCxnSpPr>
        <p:spPr>
          <a:xfrm flipV="1">
            <a:off x="1391253" y="2199729"/>
            <a:ext cx="0" cy="1230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3F64E96-E771-B409-D63B-459C60DA9603}"/>
              </a:ext>
            </a:extLst>
          </p:cNvPr>
          <p:cNvSpPr txBox="1"/>
          <p:nvPr/>
        </p:nvSpPr>
        <p:spPr>
          <a:xfrm>
            <a:off x="75125" y="1336210"/>
            <a:ext cx="1085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point</a:t>
            </a:r>
          </a:p>
          <a:p>
            <a:r>
              <a:rPr lang="en-US" dirty="0"/>
              <a:t>(position)</a:t>
            </a:r>
            <a:endParaRPr lang="az-Cyrl-AZ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C0F2B89-EE6C-3F1D-82F9-6FD138AE9C24}"/>
              </a:ext>
            </a:extLst>
          </p:cNvPr>
          <p:cNvCxnSpPr>
            <a:endCxn id="17" idx="2"/>
          </p:cNvCxnSpPr>
          <p:nvPr/>
        </p:nvCxnSpPr>
        <p:spPr>
          <a:xfrm>
            <a:off x="331191" y="1887493"/>
            <a:ext cx="744114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BDD162D-C8C1-C5B3-2769-5B5178C6C1C3}"/>
              </a:ext>
            </a:extLst>
          </p:cNvPr>
          <p:cNvSpPr txBox="1"/>
          <p:nvPr/>
        </p:nvSpPr>
        <p:spPr>
          <a:xfrm>
            <a:off x="1719544" y="1239265"/>
            <a:ext cx="1463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  Motor </a:t>
            </a:r>
          </a:p>
          <a:p>
            <a:r>
              <a:rPr lang="en-US" dirty="0"/>
              <a:t>Position error</a:t>
            </a:r>
            <a:endParaRPr lang="az-Cyrl-AZ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92F0CAA-512B-E967-CDCD-067CD7A3998D}"/>
              </a:ext>
            </a:extLst>
          </p:cNvPr>
          <p:cNvSpPr txBox="1"/>
          <p:nvPr/>
        </p:nvSpPr>
        <p:spPr>
          <a:xfrm>
            <a:off x="6650050" y="1298260"/>
            <a:ext cx="17539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MOTOR POSITION</a:t>
            </a:r>
            <a:endParaRPr lang="az-Cyrl-AZ" sz="15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329BE17-8300-D4DA-51D2-6E5BD184DBFC}"/>
              </a:ext>
            </a:extLst>
          </p:cNvPr>
          <p:cNvSpPr txBox="1"/>
          <p:nvPr/>
        </p:nvSpPr>
        <p:spPr>
          <a:xfrm>
            <a:off x="1411327" y="2344652"/>
            <a:ext cx="1365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MEASURED POSITION</a:t>
            </a:r>
            <a:endParaRPr lang="az-Cyrl-AZ" dirty="0"/>
          </a:p>
        </p:txBody>
      </p:sp>
    </p:spTree>
    <p:extLst>
      <p:ext uri="{BB962C8B-B14F-4D97-AF65-F5344CB8AC3E}">
        <p14:creationId xmlns:p14="http://schemas.microsoft.com/office/powerpoint/2010/main" val="3283192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38"/>
          <p:cNvSpPr/>
          <p:nvPr/>
        </p:nvSpPr>
        <p:spPr>
          <a:xfrm>
            <a:off x="7400925" y="-1091250"/>
            <a:ext cx="2752800" cy="27528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EB8A035-7EC1-AC09-CBAF-80258B3AB3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89" r="1089"/>
          <a:stretch>
            <a:fillRect/>
          </a:stretch>
        </p:blipFill>
        <p:spPr>
          <a:xfrm>
            <a:off x="0" y="884461"/>
            <a:ext cx="3320071" cy="3674838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EFA78173-4DD1-9048-5D99-3461B7AC97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010812" y="884460"/>
            <a:ext cx="3170452" cy="3674839"/>
          </a:xfrm>
          <a:prstGeom prst="rect">
            <a:avLst/>
          </a:prstGeom>
        </p:spPr>
      </p:pic>
      <p:pic>
        <p:nvPicPr>
          <p:cNvPr id="1026" name="Picture 2" descr="MX, Payveris Partner on Money Movement Services | PYMNTS.com">
            <a:extLst>
              <a:ext uri="{FF2B5EF4-FFF2-40B4-BE49-F238E27FC236}">
                <a16:creationId xmlns:a16="http://schemas.microsoft.com/office/drawing/2014/main" id="{B57E8748-2EE0-FD63-B935-86EF1C6D2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28031" y="1431336"/>
            <a:ext cx="1678328" cy="100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rrow: Left-Right 7">
            <a:extLst>
              <a:ext uri="{FF2B5EF4-FFF2-40B4-BE49-F238E27FC236}">
                <a16:creationId xmlns:a16="http://schemas.microsoft.com/office/drawing/2014/main" id="{32D19360-6D34-E640-9DD3-97BFA3580B51}"/>
              </a:ext>
            </a:extLst>
          </p:cNvPr>
          <p:cNvSpPr/>
          <p:nvPr/>
        </p:nvSpPr>
        <p:spPr>
          <a:xfrm>
            <a:off x="3320071" y="2438333"/>
            <a:ext cx="2690741" cy="30703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Cyrl-AZ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A5695CE-692A-4CAF-866A-8D73A3033E5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Verdana" panose="020B0604030504040204" pitchFamily="34" charset="0"/>
                <a:ea typeface="Verdana" panose="020B0604030504040204" pitchFamily="34" charset="0"/>
              </a:rPr>
              <a:t>Pulse Width Modulation</a:t>
            </a:r>
          </a:p>
        </p:txBody>
      </p:sp>
    </p:spTree>
    <p:extLst>
      <p:ext uri="{BB962C8B-B14F-4D97-AF65-F5344CB8AC3E}">
        <p14:creationId xmlns:p14="http://schemas.microsoft.com/office/powerpoint/2010/main" val="38877846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08950-EC01-A217-5A9F-4CDBC0D6A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5025"/>
            <a:ext cx="9197340" cy="572700"/>
          </a:xfrm>
        </p:spPr>
        <p:txBody>
          <a:bodyPr/>
          <a:lstStyle/>
          <a:p>
            <a:r>
              <a:rPr lang="en-AE" dirty="0"/>
              <a:t>	</a:t>
            </a:r>
            <a:endParaRPr lang="az-Cyrl-AZ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B35932-13B9-4371-BB95-013C2A6331CC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2F06D1-D3B8-44BC-A066-12DBAB9D9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892" y="2004745"/>
            <a:ext cx="6438717" cy="42599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D8A9FB-1973-4A2B-963D-FD263510B79D}"/>
              </a:ext>
            </a:extLst>
          </p:cNvPr>
          <p:cNvSpPr/>
          <p:nvPr/>
        </p:nvSpPr>
        <p:spPr>
          <a:xfrm>
            <a:off x="0" y="3260034"/>
            <a:ext cx="9144000" cy="28704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104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08950-EC01-A217-5A9F-4CDBC0D6A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5025"/>
            <a:ext cx="9197340" cy="572700"/>
          </a:xfrm>
        </p:spPr>
        <p:txBody>
          <a:bodyPr/>
          <a:lstStyle/>
          <a:p>
            <a:r>
              <a:rPr lang="en-AE" dirty="0"/>
              <a:t>	</a:t>
            </a:r>
            <a:endParaRPr lang="az-Cyrl-AZ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B35932-13B9-4371-BB95-013C2A6331CC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2F06D1-D3B8-44BC-A066-12DBAB9D9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641" y="1462750"/>
            <a:ext cx="6438717" cy="42599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A5568C7-2623-41DF-BB53-D38B6875E87A}"/>
              </a:ext>
            </a:extLst>
          </p:cNvPr>
          <p:cNvSpPr/>
          <p:nvPr/>
        </p:nvSpPr>
        <p:spPr>
          <a:xfrm>
            <a:off x="0" y="4164495"/>
            <a:ext cx="9144000" cy="17492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047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08950-EC01-A217-5A9F-4CDBC0D6A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5025"/>
            <a:ext cx="9197340" cy="572700"/>
          </a:xfrm>
        </p:spPr>
        <p:txBody>
          <a:bodyPr/>
          <a:lstStyle/>
          <a:p>
            <a:r>
              <a:rPr lang="en-AE" dirty="0"/>
              <a:t>	</a:t>
            </a:r>
            <a:endParaRPr lang="az-Cyrl-AZ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B35932-13B9-4371-BB95-013C2A6331CC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2F06D1-D3B8-44BC-A066-12DBAB9D9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074" y="388580"/>
            <a:ext cx="6438717" cy="425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243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6FF24A-2099-4A74-9D44-1B22E82D1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6046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A5695CE-692A-4CAF-866A-8D73A3033E5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E" sz="7200" dirty="0">
                <a:latin typeface="Verdana" panose="020B0604030504040204" pitchFamily="34" charset="0"/>
                <a:ea typeface="Verdana" panose="020B0604030504040204" pitchFamily="34" charset="0"/>
              </a:rPr>
              <a:t>Voltage Divider</a:t>
            </a:r>
            <a:endParaRPr lang="en-US" sz="7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8869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01858F1-3DD7-44F3-A462-898D6FE7B01F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01E0DA-942F-4AF7-9523-9625F5C25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900" y="438150"/>
            <a:ext cx="36322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117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81F0C-726A-4956-9ACC-CABFBF78E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BF552A-6895-4113-A802-F1FAAB424C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0569A-D885-403B-967C-FF1351139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8134AA9-5EBA-44D4-A73A-D9BB0EFAA94D}"/>
              </a:ext>
            </a:extLst>
          </p:cNvPr>
          <p:cNvSpPr/>
          <p:nvPr/>
        </p:nvSpPr>
        <p:spPr>
          <a:xfrm>
            <a:off x="3352800" y="2133600"/>
            <a:ext cx="1473200" cy="749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223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63E9DA6-B78C-446D-A3AE-45B7BE07EE71}"/>
              </a:ext>
            </a:extLst>
          </p:cNvPr>
          <p:cNvSpPr/>
          <p:nvPr/>
        </p:nvSpPr>
        <p:spPr>
          <a:xfrm>
            <a:off x="1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E82A1F-4F82-4CDD-87E4-8878476FC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262" y="608402"/>
            <a:ext cx="6157476" cy="392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591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50458-E154-6D32-A7B9-C797DEDE4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z-Cyrl-A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42E956-2CAB-37D8-66D7-388A8B5742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z-Cyrl-A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E013CB-2C6C-4756-B3BA-620C417328E6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076A95-6829-40EF-A639-F9D14CBBE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7" y="341441"/>
            <a:ext cx="4484125" cy="44606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4B9CB2-D3FB-4E9F-A94D-848CFF4C2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212" y="0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370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40"/>
          <p:cNvSpPr/>
          <p:nvPr/>
        </p:nvSpPr>
        <p:spPr>
          <a:xfrm>
            <a:off x="5190775" y="-1158475"/>
            <a:ext cx="1968600" cy="1968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40"/>
          <p:cNvSpPr/>
          <p:nvPr/>
        </p:nvSpPr>
        <p:spPr>
          <a:xfrm>
            <a:off x="-825775" y="4076400"/>
            <a:ext cx="1968600" cy="1968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Google Shape;667;p40"/>
          <p:cNvSpPr/>
          <p:nvPr/>
        </p:nvSpPr>
        <p:spPr>
          <a:xfrm>
            <a:off x="8572725" y="1814350"/>
            <a:ext cx="1240200" cy="12402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8C91E6-243E-913B-7A07-377CF883C800}"/>
              </a:ext>
            </a:extLst>
          </p:cNvPr>
          <p:cNvSpPr txBox="1"/>
          <p:nvPr/>
        </p:nvSpPr>
        <p:spPr>
          <a:xfrm>
            <a:off x="-1014585" y="0"/>
            <a:ext cx="10207410" cy="2195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15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B98354"/>
                </a:solidFill>
                <a:effectLst/>
                <a:uLnTx/>
                <a:uFillTx/>
                <a:latin typeface="Canva Sans Bold"/>
                <a:ea typeface="+mn-ea"/>
                <a:cs typeface="+mn-cs"/>
              </a:rPr>
              <a:t> Classifications of Exoskeletons </a:t>
            </a:r>
          </a:p>
          <a:p>
            <a:endParaRPr lang="az-Cyrl-AZ" sz="4000" dirty="0"/>
          </a:p>
        </p:txBody>
      </p:sp>
      <p:sp>
        <p:nvSpPr>
          <p:cNvPr id="13" name="AutoShape 4">
            <a:extLst>
              <a:ext uri="{FF2B5EF4-FFF2-40B4-BE49-F238E27FC236}">
                <a16:creationId xmlns:a16="http://schemas.microsoft.com/office/drawing/2014/main" id="{0E6B6821-2F4B-6613-6A8A-8BE2F376E3FF}"/>
              </a:ext>
            </a:extLst>
          </p:cNvPr>
          <p:cNvSpPr/>
          <p:nvPr/>
        </p:nvSpPr>
        <p:spPr>
          <a:xfrm rot="16200000">
            <a:off x="8705297" y="1580232"/>
            <a:ext cx="2549418" cy="2"/>
          </a:xfrm>
          <a:prstGeom prst="line">
            <a:avLst/>
          </a:prstGeom>
          <a:ln w="47625" cap="rnd">
            <a:solidFill>
              <a:srgbClr val="FFFFFF"/>
            </a:solidFill>
            <a:prstDash val="solid"/>
            <a:headEnd type="none" w="sm" len="sm"/>
            <a:tailEnd type="oval" w="lg" len="lg"/>
          </a:ln>
        </p:spPr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CB4886D0-DC76-D8E3-44EF-625520718C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2710676"/>
              </p:ext>
            </p:extLst>
          </p:nvPr>
        </p:nvGraphicFramePr>
        <p:xfrm>
          <a:off x="1524000" y="1284790"/>
          <a:ext cx="5860648" cy="3318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B67A9-C88F-4999-B680-247AE048E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208187-3A30-4923-BD8B-6ADA6FAB28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2EE346-EAFE-4638-9666-AED8AB0F128C}"/>
              </a:ext>
            </a:extLst>
          </p:cNvPr>
          <p:cNvSpPr/>
          <p:nvPr/>
        </p:nvSpPr>
        <p:spPr>
          <a:xfrm>
            <a:off x="12700" y="25400"/>
            <a:ext cx="9144000" cy="51435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BE024D-14EE-49BF-A9DB-81EE102FE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1545" y="0"/>
            <a:ext cx="154091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0001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B67A9-C88F-4999-B680-247AE048E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208187-3A30-4923-BD8B-6ADA6FAB28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2EE346-EAFE-4638-9666-AED8AB0F128C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DA18EDB-D696-4CB1-8699-5ED6739A4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731" y="0"/>
            <a:ext cx="1427140" cy="5143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41A51FC-B3AC-4318-A2C3-77CED129D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431" y="0"/>
            <a:ext cx="191186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881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40"/>
          <p:cNvSpPr/>
          <p:nvPr/>
        </p:nvSpPr>
        <p:spPr>
          <a:xfrm>
            <a:off x="5190775" y="-1158475"/>
            <a:ext cx="1968600" cy="1968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40"/>
          <p:cNvSpPr/>
          <p:nvPr/>
        </p:nvSpPr>
        <p:spPr>
          <a:xfrm>
            <a:off x="-825775" y="4076400"/>
            <a:ext cx="1968600" cy="1968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Google Shape;667;p40"/>
          <p:cNvSpPr/>
          <p:nvPr/>
        </p:nvSpPr>
        <p:spPr>
          <a:xfrm>
            <a:off x="8572725" y="1814350"/>
            <a:ext cx="1240200" cy="12402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8C91E6-243E-913B-7A07-377CF883C800}"/>
              </a:ext>
            </a:extLst>
          </p:cNvPr>
          <p:cNvSpPr txBox="1"/>
          <p:nvPr/>
        </p:nvSpPr>
        <p:spPr>
          <a:xfrm>
            <a:off x="327649" y="-68070"/>
            <a:ext cx="8253350" cy="2195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15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B98354"/>
                </a:solidFill>
                <a:effectLst/>
                <a:uLnTx/>
                <a:uFillTx/>
                <a:latin typeface="Canva Sans Bold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uLnTx/>
                <a:uFillTx/>
                <a:latin typeface="Canva Sans Bold"/>
                <a:ea typeface="+mn-ea"/>
                <a:cs typeface="+mn-cs"/>
              </a:rPr>
              <a:t>Classifications of Exoskeletons </a:t>
            </a:r>
          </a:p>
          <a:p>
            <a:endParaRPr lang="az-Cyrl-AZ" sz="4000" dirty="0"/>
          </a:p>
        </p:txBody>
      </p:sp>
      <p:sp>
        <p:nvSpPr>
          <p:cNvPr id="13" name="AutoShape 4">
            <a:extLst>
              <a:ext uri="{FF2B5EF4-FFF2-40B4-BE49-F238E27FC236}">
                <a16:creationId xmlns:a16="http://schemas.microsoft.com/office/drawing/2014/main" id="{0E6B6821-2F4B-6613-6A8A-8BE2F376E3FF}"/>
              </a:ext>
            </a:extLst>
          </p:cNvPr>
          <p:cNvSpPr/>
          <p:nvPr/>
        </p:nvSpPr>
        <p:spPr>
          <a:xfrm rot="16200000">
            <a:off x="8705297" y="1580232"/>
            <a:ext cx="2549418" cy="2"/>
          </a:xfrm>
          <a:prstGeom prst="line">
            <a:avLst/>
          </a:prstGeom>
          <a:ln w="47625" cap="rnd">
            <a:solidFill>
              <a:srgbClr val="FFFFFF"/>
            </a:solidFill>
            <a:prstDash val="solid"/>
            <a:headEnd type="none" w="sm" len="sm"/>
            <a:tailEnd type="oval" w="lg" len="lg"/>
          </a:ln>
        </p:spPr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CB4886D0-DC76-D8E3-44EF-625520718C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5001191"/>
              </p:ext>
            </p:extLst>
          </p:nvPr>
        </p:nvGraphicFramePr>
        <p:xfrm>
          <a:off x="1544782" y="1284790"/>
          <a:ext cx="5860648" cy="3318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73349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000F27-1CCF-5C73-23AD-40E7042E7A64}"/>
              </a:ext>
            </a:extLst>
          </p:cNvPr>
          <p:cNvSpPr txBox="1"/>
          <p:nvPr/>
        </p:nvSpPr>
        <p:spPr>
          <a:xfrm>
            <a:off x="1458460" y="231493"/>
            <a:ext cx="69679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2">
                    <a:lumMod val="50000"/>
                  </a:schemeClr>
                </a:solidFill>
                <a:latin typeface="Canva Sans Bold"/>
              </a:rPr>
              <a:t> Classification according to body part </a:t>
            </a:r>
            <a:endParaRPr lang="az-Cyrl-AZ" sz="3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37BC8-CC3F-DEA8-3467-91BE897A2F0D}"/>
              </a:ext>
            </a:extLst>
          </p:cNvPr>
          <p:cNvSpPr txBox="1"/>
          <p:nvPr/>
        </p:nvSpPr>
        <p:spPr>
          <a:xfrm>
            <a:off x="335664" y="1203767"/>
            <a:ext cx="809070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bg1"/>
              </a:buClr>
            </a:pPr>
            <a:r>
              <a:rPr lang="en-US" sz="4000" dirty="0">
                <a:solidFill>
                  <a:schemeClr val="tx1">
                    <a:lumMod val="95000"/>
                  </a:schemeClr>
                </a:solidFill>
              </a:rPr>
              <a:t>Upper exoskeletons</a:t>
            </a:r>
          </a:p>
          <a:p>
            <a:endParaRPr lang="az-Cyrl-AZ" sz="6000" dirty="0">
              <a:solidFill>
                <a:srgbClr val="7030A0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9A4E30C-C20F-844A-020C-0CDB278181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388672" y="2403280"/>
            <a:ext cx="4366655" cy="250872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000F27-1CCF-5C73-23AD-40E7042E7A64}"/>
              </a:ext>
            </a:extLst>
          </p:cNvPr>
          <p:cNvSpPr txBox="1"/>
          <p:nvPr/>
        </p:nvSpPr>
        <p:spPr>
          <a:xfrm>
            <a:off x="1088045" y="293838"/>
            <a:ext cx="69679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2">
                    <a:lumMod val="50000"/>
                  </a:schemeClr>
                </a:solidFill>
                <a:latin typeface="Canva Sans Bold"/>
              </a:rPr>
              <a:t> </a:t>
            </a:r>
            <a:r>
              <a:rPr lang="en-US" sz="3000" dirty="0">
                <a:solidFill>
                  <a:schemeClr val="tx1">
                    <a:lumMod val="75000"/>
                  </a:schemeClr>
                </a:solidFill>
                <a:latin typeface="Canva Sans Bold"/>
              </a:rPr>
              <a:t>Classification according to body part </a:t>
            </a:r>
            <a:endParaRPr lang="az-Cyrl-AZ" sz="3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37BC8-CC3F-DEA8-3467-91BE897A2F0D}"/>
              </a:ext>
            </a:extLst>
          </p:cNvPr>
          <p:cNvSpPr txBox="1"/>
          <p:nvPr/>
        </p:nvSpPr>
        <p:spPr>
          <a:xfrm>
            <a:off x="335664" y="1203767"/>
            <a:ext cx="809070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95000"/>
                  </a:schemeClr>
                </a:solidFill>
              </a:rPr>
              <a:t>Lower exoskeletons</a:t>
            </a:r>
          </a:p>
          <a:p>
            <a:endParaRPr lang="az-Cyrl-AZ" sz="6000" dirty="0">
              <a:solidFill>
                <a:srgbClr val="7030A0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D8E7218-3294-7D08-6B23-8ADB55E98A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240911" y="2162652"/>
            <a:ext cx="2754776" cy="298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875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000F27-1CCF-5C73-23AD-40E7042E7A64}"/>
              </a:ext>
            </a:extLst>
          </p:cNvPr>
          <p:cNvSpPr txBox="1"/>
          <p:nvPr/>
        </p:nvSpPr>
        <p:spPr>
          <a:xfrm>
            <a:off x="1458460" y="231493"/>
            <a:ext cx="69679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2">
                    <a:lumMod val="50000"/>
                  </a:schemeClr>
                </a:solidFill>
                <a:latin typeface="Canva Sans Bold"/>
              </a:rPr>
              <a:t> </a:t>
            </a:r>
            <a:r>
              <a:rPr lang="en-US" sz="3000" dirty="0">
                <a:solidFill>
                  <a:schemeClr val="tx1">
                    <a:lumMod val="95000"/>
                  </a:schemeClr>
                </a:solidFill>
                <a:latin typeface="Canva Sans Bold"/>
              </a:rPr>
              <a:t>Classification according to body part </a:t>
            </a:r>
            <a:endParaRPr lang="az-Cyrl-AZ" sz="30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37BC8-CC3F-DEA8-3467-91BE897A2F0D}"/>
              </a:ext>
            </a:extLst>
          </p:cNvPr>
          <p:cNvSpPr txBox="1"/>
          <p:nvPr/>
        </p:nvSpPr>
        <p:spPr>
          <a:xfrm>
            <a:off x="335664" y="1203767"/>
            <a:ext cx="8090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bg1"/>
              </a:buClr>
            </a:pPr>
            <a:r>
              <a:rPr lang="en-US" sz="4000" dirty="0">
                <a:solidFill>
                  <a:schemeClr val="tx1">
                    <a:lumMod val="95000"/>
                  </a:schemeClr>
                </a:solidFill>
              </a:rPr>
              <a:t>Full body exoskeletons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58321E5-A066-4AE9-06DA-E253C6C24D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97943" y="2215106"/>
            <a:ext cx="4948113" cy="278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808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A8A083B-619B-47CE-BEFB-AF4A2619B079}"/>
              </a:ext>
            </a:extLst>
          </p:cNvPr>
          <p:cNvGrpSpPr/>
          <p:nvPr/>
        </p:nvGrpSpPr>
        <p:grpSpPr>
          <a:xfrm>
            <a:off x="3237214" y="1103485"/>
            <a:ext cx="2785639" cy="870512"/>
            <a:chOff x="1595538" y="191215"/>
            <a:chExt cx="2785639" cy="87051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5740CF-5EE3-4512-89BD-CB8EE8625FC2}"/>
                </a:ext>
              </a:extLst>
            </p:cNvPr>
            <p:cNvSpPr/>
            <p:nvPr/>
          </p:nvSpPr>
          <p:spPr>
            <a:xfrm>
              <a:off x="1595538" y="191215"/>
              <a:ext cx="2785639" cy="870512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A30B4D-1FAF-4444-82C6-5A29B311BD81}"/>
                </a:ext>
              </a:extLst>
            </p:cNvPr>
            <p:cNvSpPr txBox="1"/>
            <p:nvPr/>
          </p:nvSpPr>
          <p:spPr>
            <a:xfrm>
              <a:off x="1595538" y="191215"/>
              <a:ext cx="2785639" cy="8705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9627" tIns="83820" rIns="83820" bIns="83820" numCol="1" spcCol="1270" anchor="ctr" anchorCtr="0">
              <a:noAutofit/>
            </a:bodyPr>
            <a:lstStyle/>
            <a:p>
              <a:pPr marL="0" lvl="0" indent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>
                  <a:solidFill>
                    <a:schemeClr val="tx1">
                      <a:lumMod val="95000"/>
                    </a:schemeClr>
                  </a:solidFill>
                  <a:latin typeface="Canva Sans"/>
                </a:rPr>
                <a:t>according to body part</a:t>
              </a:r>
              <a:endParaRPr lang="az-Cyrl-AZ" sz="2200" kern="1200" dirty="0">
                <a:solidFill>
                  <a:schemeClr val="tx1">
                    <a:lumMod val="95000"/>
                  </a:schemeClr>
                </a:solidFill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88012C7-6A37-4117-81BD-3D1C4729C096}"/>
              </a:ext>
            </a:extLst>
          </p:cNvPr>
          <p:cNvSpPr/>
          <p:nvPr/>
        </p:nvSpPr>
        <p:spPr>
          <a:xfrm>
            <a:off x="3121146" y="977745"/>
            <a:ext cx="609358" cy="914037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00B4F15-C7E6-40B6-9258-F1BAFB735200}"/>
              </a:ext>
            </a:extLst>
          </p:cNvPr>
          <p:cNvGrpSpPr/>
          <p:nvPr/>
        </p:nvGrpSpPr>
        <p:grpSpPr>
          <a:xfrm>
            <a:off x="3237214" y="2199364"/>
            <a:ext cx="2785639" cy="870512"/>
            <a:chOff x="1595538" y="1287094"/>
            <a:chExt cx="2785639" cy="87051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FFAD6F2-413E-484B-8C96-47DED63B9EF1}"/>
                </a:ext>
              </a:extLst>
            </p:cNvPr>
            <p:cNvSpPr/>
            <p:nvPr/>
          </p:nvSpPr>
          <p:spPr>
            <a:xfrm>
              <a:off x="1595538" y="1287094"/>
              <a:ext cx="2785639" cy="870512"/>
            </a:xfrm>
            <a:prstGeom prst="rect">
              <a:avLst/>
            </a:prstGeom>
            <a:solidFill>
              <a:schemeClr val="accent2">
                <a:lumMod val="90000"/>
                <a:alpha val="40000"/>
              </a:schemeClr>
            </a:soli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8F9A5B2-438F-43B3-AE4E-9EDA33A2D673}"/>
                </a:ext>
              </a:extLst>
            </p:cNvPr>
            <p:cNvSpPr txBox="1"/>
            <p:nvPr/>
          </p:nvSpPr>
          <p:spPr>
            <a:xfrm>
              <a:off x="1595538" y="1287094"/>
              <a:ext cx="2785639" cy="8705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9627" tIns="83820" rIns="83820" bIns="83820" numCol="1" spcCol="1270" anchor="ctr" anchorCtr="0">
              <a:noAutofit/>
            </a:bodyPr>
            <a:lstStyle/>
            <a:p>
              <a:pPr marL="0" lvl="0" indent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>
                  <a:solidFill>
                    <a:schemeClr val="tx1">
                      <a:lumMod val="95000"/>
                    </a:schemeClr>
                  </a:solidFill>
                  <a:latin typeface="Canva Sans"/>
                </a:rPr>
                <a:t>according to use of actuators </a:t>
              </a:r>
              <a:endParaRPr lang="az-Cyrl-AZ" sz="2200" kern="1200" dirty="0">
                <a:solidFill>
                  <a:schemeClr val="tx1">
                    <a:lumMod val="95000"/>
                  </a:schemeClr>
                </a:solidFill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ABC92D5-2EF6-427D-8D2C-B12C1508D327}"/>
              </a:ext>
            </a:extLst>
          </p:cNvPr>
          <p:cNvSpPr/>
          <p:nvPr/>
        </p:nvSpPr>
        <p:spPr>
          <a:xfrm>
            <a:off x="3121146" y="2073623"/>
            <a:ext cx="609358" cy="91403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FF5C50-2544-4C7A-B4A1-96E4C8D26803}"/>
              </a:ext>
            </a:extLst>
          </p:cNvPr>
          <p:cNvGrpSpPr/>
          <p:nvPr/>
        </p:nvGrpSpPr>
        <p:grpSpPr>
          <a:xfrm>
            <a:off x="3237214" y="3295242"/>
            <a:ext cx="2785639" cy="870512"/>
            <a:chOff x="1595538" y="2382972"/>
            <a:chExt cx="2785639" cy="87051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7AECAD2-E293-4F73-ACA1-194425958610}"/>
                </a:ext>
              </a:extLst>
            </p:cNvPr>
            <p:cNvSpPr/>
            <p:nvPr/>
          </p:nvSpPr>
          <p:spPr>
            <a:xfrm>
              <a:off x="1595538" y="2382972"/>
              <a:ext cx="2785639" cy="870512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7D49F92-5E89-4E20-A745-6D56042E6541}"/>
                </a:ext>
              </a:extLst>
            </p:cNvPr>
            <p:cNvSpPr txBox="1"/>
            <p:nvPr/>
          </p:nvSpPr>
          <p:spPr>
            <a:xfrm>
              <a:off x="1595538" y="2382972"/>
              <a:ext cx="2785639" cy="8705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9627" tIns="83820" rIns="83820" bIns="83820" numCol="1" spcCol="1270" anchor="ctr" anchorCtr="0">
              <a:noAutofit/>
            </a:bodyPr>
            <a:lstStyle/>
            <a:p>
              <a:pPr marL="0" lvl="0" indent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>
                  <a:solidFill>
                    <a:schemeClr val="tx1">
                      <a:lumMod val="95000"/>
                    </a:schemeClr>
                  </a:solidFill>
                  <a:latin typeface="Canva Sans"/>
                </a:rPr>
                <a:t>according to How it controlled</a:t>
              </a:r>
              <a:endParaRPr lang="az-Cyrl-AZ" sz="2200" kern="1200" dirty="0">
                <a:solidFill>
                  <a:schemeClr val="tx1">
                    <a:lumMod val="95000"/>
                  </a:schemeClr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5EDE112E-B138-4329-B776-AC2729918DA9}"/>
              </a:ext>
            </a:extLst>
          </p:cNvPr>
          <p:cNvSpPr/>
          <p:nvPr/>
        </p:nvSpPr>
        <p:spPr>
          <a:xfrm>
            <a:off x="3121146" y="3169501"/>
            <a:ext cx="609358" cy="914037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C8B7F23-ACEA-4401-A2E3-3DA7A003C70D}"/>
              </a:ext>
            </a:extLst>
          </p:cNvPr>
          <p:cNvSpPr/>
          <p:nvPr/>
        </p:nvSpPr>
        <p:spPr>
          <a:xfrm>
            <a:off x="0" y="118248"/>
            <a:ext cx="9283700" cy="849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Classifications of Exoskeletons</a:t>
            </a:r>
          </a:p>
        </p:txBody>
      </p:sp>
    </p:spTree>
    <p:extLst>
      <p:ext uri="{BB962C8B-B14F-4D97-AF65-F5344CB8AC3E}">
        <p14:creationId xmlns:p14="http://schemas.microsoft.com/office/powerpoint/2010/main" val="32109333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809</TotalTime>
  <Words>238</Words>
  <Application>Microsoft Office PowerPoint</Application>
  <PresentationFormat>On-screen Show (16:9)</PresentationFormat>
  <Paragraphs>85</Paragraphs>
  <Slides>41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Garet</vt:lpstr>
      <vt:lpstr>Calibri Light</vt:lpstr>
      <vt:lpstr>Assistant</vt:lpstr>
      <vt:lpstr>Arial</vt:lpstr>
      <vt:lpstr>Manrope</vt:lpstr>
      <vt:lpstr>Calibri</vt:lpstr>
      <vt:lpstr>Verdana</vt:lpstr>
      <vt:lpstr>Canva Sans</vt:lpstr>
      <vt:lpstr>Canva Sans Bold</vt:lpstr>
      <vt:lpstr>Celestial</vt:lpstr>
      <vt:lpstr>UPPER Exoskeletons</vt:lpstr>
      <vt:lpstr>What is Exoskeletons?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Applications of Exoskeleton  </vt:lpstr>
      <vt:lpstr> material of the Exoskeleton </vt:lpstr>
      <vt:lpstr>When selecting a material an exoskeleton , there are several factors to consider   </vt:lpstr>
      <vt:lpstr>Material Selection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Overview of the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UPPER Exoskeletons</dc:title>
  <cp:lastModifiedBy>ism sbeih</cp:lastModifiedBy>
  <cp:revision>21</cp:revision>
  <dcterms:modified xsi:type="dcterms:W3CDTF">2022-12-26T11:13:17Z</dcterms:modified>
</cp:coreProperties>
</file>