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086830-381B-42F0-841A-8E90B0DF623A}"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610341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86830-381B-42F0-841A-8E90B0DF623A}"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3263357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86830-381B-42F0-841A-8E90B0DF623A}"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409756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86830-381B-42F0-841A-8E90B0DF623A}"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1402591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2086830-381B-42F0-841A-8E90B0DF623A}"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1757701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086830-381B-42F0-841A-8E90B0DF623A}" type="datetimeFigureOut">
              <a:rPr lang="en-US" smtClean="0"/>
              <a:t>6/7/2023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3178690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086830-381B-42F0-841A-8E90B0DF623A}" type="datetimeFigureOut">
              <a:rPr lang="en-US" smtClean="0"/>
              <a:t>6/7/2023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3336874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086830-381B-42F0-841A-8E90B0DF623A}" type="datetimeFigureOut">
              <a:rPr lang="en-US" smtClean="0"/>
              <a:t>6/7/2023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643103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086830-381B-42F0-841A-8E90B0DF623A}" type="datetimeFigureOut">
              <a:rPr lang="en-US" smtClean="0"/>
              <a:t>6/7/2023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2138933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2086830-381B-42F0-841A-8E90B0DF623A}" type="datetimeFigureOut">
              <a:rPr lang="en-US" smtClean="0"/>
              <a:t>6/7/2023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4270064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2086830-381B-42F0-841A-8E90B0DF623A}" type="datetimeFigureOut">
              <a:rPr lang="en-US" smtClean="0"/>
              <a:t>6/7/2023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35DCC-4C8A-4705-A6E3-A53D62FD89DD}" type="slidenum">
              <a:rPr lang="en-US" smtClean="0"/>
              <a:t>‹#›</a:t>
            </a:fld>
            <a:endParaRPr lang="en-US"/>
          </a:p>
        </p:txBody>
      </p:sp>
    </p:spTree>
    <p:extLst>
      <p:ext uri="{BB962C8B-B14F-4D97-AF65-F5344CB8AC3E}">
        <p14:creationId xmlns:p14="http://schemas.microsoft.com/office/powerpoint/2010/main" val="1512427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086830-381B-42F0-841A-8E90B0DF623A}" type="datetimeFigureOut">
              <a:rPr lang="en-US" smtClean="0"/>
              <a:t>6/7/2023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C35DCC-4C8A-4705-A6E3-A53D62FD89DD}" type="slidenum">
              <a:rPr lang="en-US" smtClean="0"/>
              <a:t>‹#›</a:t>
            </a:fld>
            <a:endParaRPr lang="en-US"/>
          </a:p>
        </p:txBody>
      </p:sp>
    </p:spTree>
    <p:extLst>
      <p:ext uri="{BB962C8B-B14F-4D97-AF65-F5344CB8AC3E}">
        <p14:creationId xmlns:p14="http://schemas.microsoft.com/office/powerpoint/2010/main" val="1695798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157797" y="0"/>
            <a:ext cx="1034627" cy="1173480"/>
          </a:xfrm>
          <a:custGeom>
            <a:avLst/>
            <a:gdLst/>
            <a:ahLst/>
            <a:cxnLst/>
            <a:rect l="l" t="t" r="r" b="b"/>
            <a:pathLst>
              <a:path w="775970" h="880110">
                <a:moveTo>
                  <a:pt x="775650" y="0"/>
                </a:moveTo>
                <a:lnTo>
                  <a:pt x="42625" y="0"/>
                </a:lnTo>
                <a:lnTo>
                  <a:pt x="32305" y="41686"/>
                </a:lnTo>
                <a:lnTo>
                  <a:pt x="21951" y="91652"/>
                </a:lnTo>
                <a:lnTo>
                  <a:pt x="13507" y="142128"/>
                </a:lnTo>
                <a:lnTo>
                  <a:pt x="7032" y="192964"/>
                </a:lnTo>
                <a:lnTo>
                  <a:pt x="2584" y="244010"/>
                </a:lnTo>
                <a:lnTo>
                  <a:pt x="220" y="295116"/>
                </a:lnTo>
                <a:lnTo>
                  <a:pt x="0" y="346132"/>
                </a:lnTo>
                <a:lnTo>
                  <a:pt x="1980" y="396907"/>
                </a:lnTo>
                <a:lnTo>
                  <a:pt x="6221" y="447293"/>
                </a:lnTo>
                <a:lnTo>
                  <a:pt x="12779" y="497140"/>
                </a:lnTo>
                <a:lnTo>
                  <a:pt x="21713" y="546296"/>
                </a:lnTo>
                <a:lnTo>
                  <a:pt x="33081" y="594613"/>
                </a:lnTo>
                <a:lnTo>
                  <a:pt x="46637" y="639924"/>
                </a:lnTo>
                <a:lnTo>
                  <a:pt x="62891" y="680914"/>
                </a:lnTo>
                <a:lnTo>
                  <a:pt x="81666" y="717700"/>
                </a:lnTo>
                <a:lnTo>
                  <a:pt x="102781" y="750398"/>
                </a:lnTo>
                <a:lnTo>
                  <a:pt x="151317" y="803996"/>
                </a:lnTo>
                <a:lnTo>
                  <a:pt x="207065" y="842639"/>
                </a:lnTo>
                <a:lnTo>
                  <a:pt x="268590" y="867259"/>
                </a:lnTo>
                <a:lnTo>
                  <a:pt x="334457" y="878787"/>
                </a:lnTo>
                <a:lnTo>
                  <a:pt x="368571" y="879932"/>
                </a:lnTo>
                <a:lnTo>
                  <a:pt x="403233" y="878154"/>
                </a:lnTo>
                <a:lnTo>
                  <a:pt x="473482" y="866290"/>
                </a:lnTo>
                <a:lnTo>
                  <a:pt x="543771" y="844128"/>
                </a:lnTo>
                <a:lnTo>
                  <a:pt x="612665" y="812597"/>
                </a:lnTo>
                <a:lnTo>
                  <a:pt x="646141" y="793610"/>
                </a:lnTo>
                <a:lnTo>
                  <a:pt x="678730" y="772630"/>
                </a:lnTo>
                <a:lnTo>
                  <a:pt x="710254" y="749773"/>
                </a:lnTo>
                <a:lnTo>
                  <a:pt x="740532" y="725157"/>
                </a:lnTo>
                <a:lnTo>
                  <a:pt x="769385" y="698897"/>
                </a:lnTo>
                <a:lnTo>
                  <a:pt x="775650" y="692508"/>
                </a:lnTo>
                <a:lnTo>
                  <a:pt x="775650" y="0"/>
                </a:lnTo>
                <a:close/>
              </a:path>
            </a:pathLst>
          </a:custGeom>
          <a:solidFill>
            <a:srgbClr val="93B8C6"/>
          </a:solidFill>
        </p:spPr>
        <p:txBody>
          <a:bodyPr wrap="square" lIns="0" tIns="0" rIns="0" bIns="0" rtlCol="0"/>
          <a:lstStyle/>
          <a:p>
            <a:endParaRPr sz="2400"/>
          </a:p>
        </p:txBody>
      </p:sp>
      <p:grpSp>
        <p:nvGrpSpPr>
          <p:cNvPr id="3" name="object 3"/>
          <p:cNvGrpSpPr/>
          <p:nvPr/>
        </p:nvGrpSpPr>
        <p:grpSpPr>
          <a:xfrm>
            <a:off x="0" y="4427203"/>
            <a:ext cx="12192000" cy="2431627"/>
            <a:chOff x="0" y="3320402"/>
            <a:chExt cx="9144000" cy="1823720"/>
          </a:xfrm>
        </p:grpSpPr>
        <p:sp>
          <p:nvSpPr>
            <p:cNvPr id="4" name="object 4"/>
            <p:cNvSpPr/>
            <p:nvPr/>
          </p:nvSpPr>
          <p:spPr>
            <a:xfrm>
              <a:off x="0" y="3320402"/>
              <a:ext cx="9144000" cy="1823720"/>
            </a:xfrm>
            <a:custGeom>
              <a:avLst/>
              <a:gdLst/>
              <a:ahLst/>
              <a:cxnLst/>
              <a:rect l="l" t="t" r="r" b="b"/>
              <a:pathLst>
                <a:path w="9144000" h="1823720">
                  <a:moveTo>
                    <a:pt x="636625" y="1323936"/>
                  </a:moveTo>
                  <a:lnTo>
                    <a:pt x="584223" y="1324369"/>
                  </a:lnTo>
                  <a:lnTo>
                    <a:pt x="531154" y="1325730"/>
                  </a:lnTo>
                  <a:lnTo>
                    <a:pt x="477656" y="1328117"/>
                  </a:lnTo>
                  <a:lnTo>
                    <a:pt x="423967" y="1331625"/>
                  </a:lnTo>
                  <a:lnTo>
                    <a:pt x="370321" y="1336352"/>
                  </a:lnTo>
                  <a:lnTo>
                    <a:pt x="316958" y="1342393"/>
                  </a:lnTo>
                  <a:lnTo>
                    <a:pt x="264114" y="1349845"/>
                  </a:lnTo>
                  <a:lnTo>
                    <a:pt x="212025" y="1358804"/>
                  </a:lnTo>
                  <a:lnTo>
                    <a:pt x="160928" y="1369366"/>
                  </a:lnTo>
                  <a:lnTo>
                    <a:pt x="111062" y="1381629"/>
                  </a:lnTo>
                  <a:lnTo>
                    <a:pt x="62662" y="1395687"/>
                  </a:lnTo>
                  <a:lnTo>
                    <a:pt x="15965" y="1411638"/>
                  </a:lnTo>
                  <a:lnTo>
                    <a:pt x="0" y="1418037"/>
                  </a:lnTo>
                  <a:lnTo>
                    <a:pt x="0" y="1823097"/>
                  </a:lnTo>
                  <a:lnTo>
                    <a:pt x="7052432" y="1823097"/>
                  </a:lnTo>
                  <a:lnTo>
                    <a:pt x="7189306" y="1719389"/>
                  </a:lnTo>
                  <a:lnTo>
                    <a:pt x="3736340" y="1719389"/>
                  </a:lnTo>
                  <a:lnTo>
                    <a:pt x="3583242" y="1717930"/>
                  </a:lnTo>
                  <a:lnTo>
                    <a:pt x="3430072" y="1713551"/>
                  </a:lnTo>
                  <a:lnTo>
                    <a:pt x="3276874" y="1706244"/>
                  </a:lnTo>
                  <a:lnTo>
                    <a:pt x="3123689" y="1696003"/>
                  </a:lnTo>
                  <a:lnTo>
                    <a:pt x="2970561" y="1682822"/>
                  </a:lnTo>
                  <a:lnTo>
                    <a:pt x="2817532" y="1666695"/>
                  </a:lnTo>
                  <a:lnTo>
                    <a:pt x="2664645" y="1647614"/>
                  </a:lnTo>
                  <a:lnTo>
                    <a:pt x="2511942" y="1625574"/>
                  </a:lnTo>
                  <a:lnTo>
                    <a:pt x="2359466" y="1600568"/>
                  </a:lnTo>
                  <a:lnTo>
                    <a:pt x="2207260" y="1572589"/>
                  </a:lnTo>
                  <a:lnTo>
                    <a:pt x="1560401" y="1432880"/>
                  </a:lnTo>
                  <a:lnTo>
                    <a:pt x="1410956" y="1403061"/>
                  </a:lnTo>
                  <a:lnTo>
                    <a:pt x="1310981" y="1384953"/>
                  </a:lnTo>
                  <a:lnTo>
                    <a:pt x="1260860" y="1376558"/>
                  </a:lnTo>
                  <a:lnTo>
                    <a:pt x="1210634" y="1368657"/>
                  </a:lnTo>
                  <a:lnTo>
                    <a:pt x="1160295" y="1361293"/>
                  </a:lnTo>
                  <a:lnTo>
                    <a:pt x="1109833" y="1354508"/>
                  </a:lnTo>
                  <a:lnTo>
                    <a:pt x="1059236" y="1348345"/>
                  </a:lnTo>
                  <a:lnTo>
                    <a:pt x="1008494" y="1342846"/>
                  </a:lnTo>
                  <a:lnTo>
                    <a:pt x="963877" y="1338740"/>
                  </a:lnTo>
                  <a:lnTo>
                    <a:pt x="915804" y="1334849"/>
                  </a:lnTo>
                  <a:lnTo>
                    <a:pt x="864647" y="1331325"/>
                  </a:lnTo>
                  <a:lnTo>
                    <a:pt x="810778" y="1328320"/>
                  </a:lnTo>
                  <a:lnTo>
                    <a:pt x="754570" y="1325986"/>
                  </a:lnTo>
                  <a:lnTo>
                    <a:pt x="696395" y="1324474"/>
                  </a:lnTo>
                  <a:lnTo>
                    <a:pt x="636625" y="1323936"/>
                  </a:lnTo>
                  <a:close/>
                </a:path>
                <a:path w="9144000" h="1823720">
                  <a:moveTo>
                    <a:pt x="9143999" y="0"/>
                  </a:moveTo>
                  <a:lnTo>
                    <a:pt x="9059590" y="15961"/>
                  </a:lnTo>
                  <a:lnTo>
                    <a:pt x="9010499" y="27185"/>
                  </a:lnTo>
                  <a:lnTo>
                    <a:pt x="8961642" y="39677"/>
                  </a:lnTo>
                  <a:lnTo>
                    <a:pt x="8913052" y="53380"/>
                  </a:lnTo>
                  <a:lnTo>
                    <a:pt x="8864767" y="68242"/>
                  </a:lnTo>
                  <a:lnTo>
                    <a:pt x="8816820" y="84208"/>
                  </a:lnTo>
                  <a:lnTo>
                    <a:pt x="8769248" y="101224"/>
                  </a:lnTo>
                  <a:lnTo>
                    <a:pt x="8722086" y="119235"/>
                  </a:lnTo>
                  <a:lnTo>
                    <a:pt x="8675370" y="138188"/>
                  </a:lnTo>
                  <a:lnTo>
                    <a:pt x="8629759" y="157476"/>
                  </a:lnTo>
                  <a:lnTo>
                    <a:pt x="8584493" y="177552"/>
                  </a:lnTo>
                  <a:lnTo>
                    <a:pt x="8539548" y="198362"/>
                  </a:lnTo>
                  <a:lnTo>
                    <a:pt x="8494905" y="219853"/>
                  </a:lnTo>
                  <a:lnTo>
                    <a:pt x="8450540" y="241972"/>
                  </a:lnTo>
                  <a:lnTo>
                    <a:pt x="8406433" y="264666"/>
                  </a:lnTo>
                  <a:lnTo>
                    <a:pt x="8362562" y="287880"/>
                  </a:lnTo>
                  <a:lnTo>
                    <a:pt x="8318905" y="311563"/>
                  </a:lnTo>
                  <a:lnTo>
                    <a:pt x="8275442" y="335661"/>
                  </a:lnTo>
                  <a:lnTo>
                    <a:pt x="8232150" y="360121"/>
                  </a:lnTo>
                  <a:lnTo>
                    <a:pt x="8145993" y="409912"/>
                  </a:lnTo>
                  <a:lnTo>
                    <a:pt x="7761086" y="637822"/>
                  </a:lnTo>
                  <a:lnTo>
                    <a:pt x="7673972" y="687540"/>
                  </a:lnTo>
                  <a:lnTo>
                    <a:pt x="7585183" y="736797"/>
                  </a:lnTo>
                  <a:lnTo>
                    <a:pt x="7495879" y="784872"/>
                  </a:lnTo>
                  <a:lnTo>
                    <a:pt x="7406072" y="831763"/>
                  </a:lnTo>
                  <a:lnTo>
                    <a:pt x="7315774" y="877469"/>
                  </a:lnTo>
                  <a:lnTo>
                    <a:pt x="7224996" y="921988"/>
                  </a:lnTo>
                  <a:lnTo>
                    <a:pt x="7133750" y="965318"/>
                  </a:lnTo>
                  <a:lnTo>
                    <a:pt x="7042048" y="1007457"/>
                  </a:lnTo>
                  <a:lnTo>
                    <a:pt x="6949901" y="1048405"/>
                  </a:lnTo>
                  <a:lnTo>
                    <a:pt x="6857322" y="1088158"/>
                  </a:lnTo>
                  <a:lnTo>
                    <a:pt x="6764322" y="1126715"/>
                  </a:lnTo>
                  <a:lnTo>
                    <a:pt x="6670912" y="1164074"/>
                  </a:lnTo>
                  <a:lnTo>
                    <a:pt x="6577105" y="1200235"/>
                  </a:lnTo>
                  <a:lnTo>
                    <a:pt x="6482912" y="1235194"/>
                  </a:lnTo>
                  <a:lnTo>
                    <a:pt x="6388344" y="1268951"/>
                  </a:lnTo>
                  <a:lnTo>
                    <a:pt x="6293414" y="1301503"/>
                  </a:lnTo>
                  <a:lnTo>
                    <a:pt x="6198133" y="1332849"/>
                  </a:lnTo>
                  <a:lnTo>
                    <a:pt x="6102514" y="1362987"/>
                  </a:lnTo>
                  <a:lnTo>
                    <a:pt x="6006566" y="1391915"/>
                  </a:lnTo>
                  <a:lnTo>
                    <a:pt x="5910303" y="1419632"/>
                  </a:lnTo>
                  <a:lnTo>
                    <a:pt x="5813736" y="1446135"/>
                  </a:lnTo>
                  <a:lnTo>
                    <a:pt x="5668342" y="1483612"/>
                  </a:lnTo>
                  <a:lnTo>
                    <a:pt x="5522329" y="1518349"/>
                  </a:lnTo>
                  <a:lnTo>
                    <a:pt x="5375737" y="1550342"/>
                  </a:lnTo>
                  <a:lnTo>
                    <a:pt x="5228606" y="1579583"/>
                  </a:lnTo>
                  <a:lnTo>
                    <a:pt x="5080976" y="1606067"/>
                  </a:lnTo>
                  <a:lnTo>
                    <a:pt x="4932886" y="1629788"/>
                  </a:lnTo>
                  <a:lnTo>
                    <a:pt x="4784375" y="1650740"/>
                  </a:lnTo>
                  <a:lnTo>
                    <a:pt x="4635482" y="1668918"/>
                  </a:lnTo>
                  <a:lnTo>
                    <a:pt x="4486249" y="1684315"/>
                  </a:lnTo>
                  <a:lnTo>
                    <a:pt x="4336713" y="1696926"/>
                  </a:lnTo>
                  <a:lnTo>
                    <a:pt x="4186915" y="1706745"/>
                  </a:lnTo>
                  <a:lnTo>
                    <a:pt x="4036893" y="1713765"/>
                  </a:lnTo>
                  <a:lnTo>
                    <a:pt x="3886688" y="1717982"/>
                  </a:lnTo>
                  <a:lnTo>
                    <a:pt x="3736340" y="1719389"/>
                  </a:lnTo>
                  <a:lnTo>
                    <a:pt x="7189306" y="1719389"/>
                  </a:lnTo>
                  <a:lnTo>
                    <a:pt x="7520657" y="1467212"/>
                  </a:lnTo>
                  <a:lnTo>
                    <a:pt x="7643076" y="1376409"/>
                  </a:lnTo>
                  <a:lnTo>
                    <a:pt x="7725366" y="1316804"/>
                  </a:lnTo>
                  <a:lnTo>
                    <a:pt x="7808349" y="1258143"/>
                  </a:lnTo>
                  <a:lnTo>
                    <a:pt x="7850139" y="1229221"/>
                  </a:lnTo>
                  <a:lnTo>
                    <a:pt x="7892150" y="1200600"/>
                  </a:lnTo>
                  <a:lnTo>
                    <a:pt x="7934398" y="1172301"/>
                  </a:lnTo>
                  <a:lnTo>
                    <a:pt x="7976899" y="1144347"/>
                  </a:lnTo>
                  <a:lnTo>
                    <a:pt x="8019668" y="1116759"/>
                  </a:lnTo>
                  <a:lnTo>
                    <a:pt x="8062722" y="1089558"/>
                  </a:lnTo>
                  <a:lnTo>
                    <a:pt x="8105625" y="1063161"/>
                  </a:lnTo>
                  <a:lnTo>
                    <a:pt x="8148936" y="1037185"/>
                  </a:lnTo>
                  <a:lnTo>
                    <a:pt x="8192641" y="1011660"/>
                  </a:lnTo>
                  <a:lnTo>
                    <a:pt x="8236729" y="986616"/>
                  </a:lnTo>
                  <a:lnTo>
                    <a:pt x="8281188" y="962084"/>
                  </a:lnTo>
                  <a:lnTo>
                    <a:pt x="8326006" y="938094"/>
                  </a:lnTo>
                  <a:lnTo>
                    <a:pt x="8371171" y="914675"/>
                  </a:lnTo>
                  <a:lnTo>
                    <a:pt x="8416670" y="891858"/>
                  </a:lnTo>
                  <a:lnTo>
                    <a:pt x="8462492" y="869673"/>
                  </a:lnTo>
                  <a:lnTo>
                    <a:pt x="8508625" y="848151"/>
                  </a:lnTo>
                  <a:lnTo>
                    <a:pt x="8555058" y="827320"/>
                  </a:lnTo>
                  <a:lnTo>
                    <a:pt x="8601777" y="807212"/>
                  </a:lnTo>
                  <a:lnTo>
                    <a:pt x="8648771" y="787856"/>
                  </a:lnTo>
                  <a:lnTo>
                    <a:pt x="8696028" y="769283"/>
                  </a:lnTo>
                  <a:lnTo>
                    <a:pt x="8743536" y="751523"/>
                  </a:lnTo>
                  <a:lnTo>
                    <a:pt x="8791284" y="734606"/>
                  </a:lnTo>
                  <a:lnTo>
                    <a:pt x="8839258" y="718562"/>
                  </a:lnTo>
                  <a:lnTo>
                    <a:pt x="8887448" y="703420"/>
                  </a:lnTo>
                  <a:lnTo>
                    <a:pt x="8935841" y="689213"/>
                  </a:lnTo>
                  <a:lnTo>
                    <a:pt x="8984425" y="675968"/>
                  </a:lnTo>
                  <a:lnTo>
                    <a:pt x="9033188" y="663718"/>
                  </a:lnTo>
                  <a:lnTo>
                    <a:pt x="9082119" y="652491"/>
                  </a:lnTo>
                  <a:lnTo>
                    <a:pt x="9131205" y="642318"/>
                  </a:lnTo>
                  <a:lnTo>
                    <a:pt x="9143999" y="639955"/>
                  </a:lnTo>
                  <a:lnTo>
                    <a:pt x="9143999" y="0"/>
                  </a:lnTo>
                  <a:close/>
                </a:path>
              </a:pathLst>
            </a:custGeom>
            <a:solidFill>
              <a:srgbClr val="F7E17D"/>
            </a:solidFill>
          </p:spPr>
          <p:txBody>
            <a:bodyPr wrap="square" lIns="0" tIns="0" rIns="0" bIns="0" rtlCol="0"/>
            <a:lstStyle/>
            <a:p>
              <a:endParaRPr sz="2400"/>
            </a:p>
          </p:txBody>
        </p:sp>
        <p:sp>
          <p:nvSpPr>
            <p:cNvPr id="5" name="object 5"/>
            <p:cNvSpPr/>
            <p:nvPr/>
          </p:nvSpPr>
          <p:spPr>
            <a:xfrm>
              <a:off x="7680800" y="3887914"/>
              <a:ext cx="1305560" cy="1136650"/>
            </a:xfrm>
            <a:custGeom>
              <a:avLst/>
              <a:gdLst/>
              <a:ahLst/>
              <a:cxnLst/>
              <a:rect l="l" t="t" r="r" b="b"/>
              <a:pathLst>
                <a:path w="1305559" h="1136650">
                  <a:moveTo>
                    <a:pt x="742729" y="0"/>
                  </a:moveTo>
                  <a:lnTo>
                    <a:pt x="689923" y="1637"/>
                  </a:lnTo>
                  <a:lnTo>
                    <a:pt x="637032" y="6471"/>
                  </a:lnTo>
                  <a:lnTo>
                    <a:pt x="584382" y="14382"/>
                  </a:lnTo>
                  <a:lnTo>
                    <a:pt x="532299" y="25251"/>
                  </a:lnTo>
                  <a:lnTo>
                    <a:pt x="481109" y="38958"/>
                  </a:lnTo>
                  <a:lnTo>
                    <a:pt x="431138" y="55385"/>
                  </a:lnTo>
                  <a:lnTo>
                    <a:pt x="382712" y="74411"/>
                  </a:lnTo>
                  <a:lnTo>
                    <a:pt x="336158" y="95918"/>
                  </a:lnTo>
                  <a:lnTo>
                    <a:pt x="291802" y="119786"/>
                  </a:lnTo>
                  <a:lnTo>
                    <a:pt x="249969" y="145897"/>
                  </a:lnTo>
                  <a:lnTo>
                    <a:pt x="209923" y="175850"/>
                  </a:lnTo>
                  <a:lnTo>
                    <a:pt x="172362" y="209037"/>
                  </a:lnTo>
                  <a:lnTo>
                    <a:pt x="137613" y="245163"/>
                  </a:lnTo>
                  <a:lnTo>
                    <a:pt x="106002" y="283935"/>
                  </a:lnTo>
                  <a:lnTo>
                    <a:pt x="77856" y="325058"/>
                  </a:lnTo>
                  <a:lnTo>
                    <a:pt x="53500" y="368239"/>
                  </a:lnTo>
                  <a:lnTo>
                    <a:pt x="33261" y="413184"/>
                  </a:lnTo>
                  <a:lnTo>
                    <a:pt x="17465" y="459598"/>
                  </a:lnTo>
                  <a:lnTo>
                    <a:pt x="6438" y="507189"/>
                  </a:lnTo>
                  <a:lnTo>
                    <a:pt x="508" y="555661"/>
                  </a:lnTo>
                  <a:lnTo>
                    <a:pt x="0" y="604721"/>
                  </a:lnTo>
                  <a:lnTo>
                    <a:pt x="5240" y="654075"/>
                  </a:lnTo>
                  <a:lnTo>
                    <a:pt x="15563" y="699851"/>
                  </a:lnTo>
                  <a:lnTo>
                    <a:pt x="30256" y="744310"/>
                  </a:lnTo>
                  <a:lnTo>
                    <a:pt x="49070" y="787289"/>
                  </a:lnTo>
                  <a:lnTo>
                    <a:pt x="71757" y="828622"/>
                  </a:lnTo>
                  <a:lnTo>
                    <a:pt x="98066" y="868144"/>
                  </a:lnTo>
                  <a:lnTo>
                    <a:pt x="127751" y="905690"/>
                  </a:lnTo>
                  <a:lnTo>
                    <a:pt x="160561" y="941095"/>
                  </a:lnTo>
                  <a:lnTo>
                    <a:pt x="197932" y="975291"/>
                  </a:lnTo>
                  <a:lnTo>
                    <a:pt x="237051" y="1006151"/>
                  </a:lnTo>
                  <a:lnTo>
                    <a:pt x="277738" y="1033691"/>
                  </a:lnTo>
                  <a:lnTo>
                    <a:pt x="319815" y="1057929"/>
                  </a:lnTo>
                  <a:lnTo>
                    <a:pt x="363103" y="1078881"/>
                  </a:lnTo>
                  <a:lnTo>
                    <a:pt x="407421" y="1096564"/>
                  </a:lnTo>
                  <a:lnTo>
                    <a:pt x="452592" y="1110995"/>
                  </a:lnTo>
                  <a:lnTo>
                    <a:pt x="498435" y="1122189"/>
                  </a:lnTo>
                  <a:lnTo>
                    <a:pt x="544771" y="1130165"/>
                  </a:lnTo>
                  <a:lnTo>
                    <a:pt x="591422" y="1134938"/>
                  </a:lnTo>
                  <a:lnTo>
                    <a:pt x="638208" y="1136525"/>
                  </a:lnTo>
                  <a:lnTo>
                    <a:pt x="684231" y="1134989"/>
                  </a:lnTo>
                  <a:lnTo>
                    <a:pt x="730041" y="1130393"/>
                  </a:lnTo>
                  <a:lnTo>
                    <a:pt x="775463" y="1122752"/>
                  </a:lnTo>
                  <a:lnTo>
                    <a:pt x="820327" y="1112083"/>
                  </a:lnTo>
                  <a:lnTo>
                    <a:pt x="864461" y="1098400"/>
                  </a:lnTo>
                  <a:lnTo>
                    <a:pt x="907692" y="1081720"/>
                  </a:lnTo>
                  <a:lnTo>
                    <a:pt x="949850" y="1062059"/>
                  </a:lnTo>
                  <a:lnTo>
                    <a:pt x="990761" y="1039432"/>
                  </a:lnTo>
                  <a:lnTo>
                    <a:pt x="1030255" y="1013856"/>
                  </a:lnTo>
                  <a:lnTo>
                    <a:pt x="1068158" y="985347"/>
                  </a:lnTo>
                  <a:lnTo>
                    <a:pt x="1104300" y="953919"/>
                  </a:lnTo>
                  <a:lnTo>
                    <a:pt x="1138508" y="919590"/>
                  </a:lnTo>
                  <a:lnTo>
                    <a:pt x="1170611" y="882374"/>
                  </a:lnTo>
                  <a:lnTo>
                    <a:pt x="1200437" y="842289"/>
                  </a:lnTo>
                  <a:lnTo>
                    <a:pt x="1226766" y="801617"/>
                  </a:lnTo>
                  <a:lnTo>
                    <a:pt x="1249351" y="759311"/>
                  </a:lnTo>
                  <a:lnTo>
                    <a:pt x="1268167" y="715603"/>
                  </a:lnTo>
                  <a:lnTo>
                    <a:pt x="1283194" y="670727"/>
                  </a:lnTo>
                  <a:lnTo>
                    <a:pt x="1294407" y="624917"/>
                  </a:lnTo>
                  <a:lnTo>
                    <a:pt x="1301783" y="578407"/>
                  </a:lnTo>
                  <a:lnTo>
                    <a:pt x="1305301" y="531430"/>
                  </a:lnTo>
                  <a:lnTo>
                    <a:pt x="1304936" y="484219"/>
                  </a:lnTo>
                  <a:lnTo>
                    <a:pt x="1300666" y="437008"/>
                  </a:lnTo>
                  <a:lnTo>
                    <a:pt x="1292468" y="390031"/>
                  </a:lnTo>
                  <a:lnTo>
                    <a:pt x="1280320" y="343522"/>
                  </a:lnTo>
                  <a:lnTo>
                    <a:pt x="1260916" y="293273"/>
                  </a:lnTo>
                  <a:lnTo>
                    <a:pt x="1237458" y="247395"/>
                  </a:lnTo>
                  <a:lnTo>
                    <a:pt x="1210227" y="205785"/>
                  </a:lnTo>
                  <a:lnTo>
                    <a:pt x="1179507" y="168338"/>
                  </a:lnTo>
                  <a:lnTo>
                    <a:pt x="1145581" y="134951"/>
                  </a:lnTo>
                  <a:lnTo>
                    <a:pt x="1108733" y="105520"/>
                  </a:lnTo>
                  <a:lnTo>
                    <a:pt x="1069246" y="79940"/>
                  </a:lnTo>
                  <a:lnTo>
                    <a:pt x="1027402" y="58108"/>
                  </a:lnTo>
                  <a:lnTo>
                    <a:pt x="983486" y="39919"/>
                  </a:lnTo>
                  <a:lnTo>
                    <a:pt x="937781" y="25271"/>
                  </a:lnTo>
                  <a:lnTo>
                    <a:pt x="890569" y="14059"/>
                  </a:lnTo>
                  <a:lnTo>
                    <a:pt x="842134" y="6179"/>
                  </a:lnTo>
                  <a:lnTo>
                    <a:pt x="792760" y="1527"/>
                  </a:lnTo>
                  <a:lnTo>
                    <a:pt x="742729" y="0"/>
                  </a:lnTo>
                  <a:close/>
                </a:path>
              </a:pathLst>
            </a:custGeom>
            <a:solidFill>
              <a:srgbClr val="D14F51"/>
            </a:solidFill>
          </p:spPr>
          <p:txBody>
            <a:bodyPr wrap="square" lIns="0" tIns="0" rIns="0" bIns="0" rtlCol="0"/>
            <a:lstStyle/>
            <a:p>
              <a:endParaRPr sz="2400"/>
            </a:p>
          </p:txBody>
        </p:sp>
      </p:grpSp>
      <p:sp>
        <p:nvSpPr>
          <p:cNvPr id="6" name="object 6"/>
          <p:cNvSpPr/>
          <p:nvPr/>
        </p:nvSpPr>
        <p:spPr>
          <a:xfrm>
            <a:off x="11532108" y="0"/>
            <a:ext cx="660400" cy="712893"/>
          </a:xfrm>
          <a:custGeom>
            <a:avLst/>
            <a:gdLst/>
            <a:ahLst/>
            <a:cxnLst/>
            <a:rect l="l" t="t" r="r" b="b"/>
            <a:pathLst>
              <a:path w="495300" h="534670">
                <a:moveTo>
                  <a:pt x="494919" y="125267"/>
                </a:moveTo>
                <a:lnTo>
                  <a:pt x="493507" y="126797"/>
                </a:lnTo>
                <a:lnTo>
                  <a:pt x="457549" y="158765"/>
                </a:lnTo>
                <a:lnTo>
                  <a:pt x="422881" y="191083"/>
                </a:lnTo>
                <a:lnTo>
                  <a:pt x="394987" y="226582"/>
                </a:lnTo>
                <a:lnTo>
                  <a:pt x="379349" y="268097"/>
                </a:lnTo>
                <a:lnTo>
                  <a:pt x="380353" y="312154"/>
                </a:lnTo>
                <a:lnTo>
                  <a:pt x="389477" y="355949"/>
                </a:lnTo>
                <a:lnTo>
                  <a:pt x="397029" y="399220"/>
                </a:lnTo>
                <a:lnTo>
                  <a:pt x="393319" y="441705"/>
                </a:lnTo>
                <a:lnTo>
                  <a:pt x="371119" y="479746"/>
                </a:lnTo>
                <a:lnTo>
                  <a:pt x="321759" y="517723"/>
                </a:lnTo>
                <a:lnTo>
                  <a:pt x="276276" y="531947"/>
                </a:lnTo>
                <a:lnTo>
                  <a:pt x="228106" y="534070"/>
                </a:lnTo>
                <a:lnTo>
                  <a:pt x="180612" y="524763"/>
                </a:lnTo>
                <a:lnTo>
                  <a:pt x="137160" y="504698"/>
                </a:lnTo>
                <a:lnTo>
                  <a:pt x="93345" y="471959"/>
                </a:lnTo>
                <a:lnTo>
                  <a:pt x="59266" y="433164"/>
                </a:lnTo>
                <a:lnTo>
                  <a:pt x="33908" y="389239"/>
                </a:lnTo>
                <a:lnTo>
                  <a:pt x="16255" y="341112"/>
                </a:lnTo>
                <a:lnTo>
                  <a:pt x="5291" y="289712"/>
                </a:lnTo>
                <a:lnTo>
                  <a:pt x="0" y="235965"/>
                </a:lnTo>
                <a:lnTo>
                  <a:pt x="1004" y="188285"/>
                </a:lnTo>
                <a:lnTo>
                  <a:pt x="8032" y="140081"/>
                </a:lnTo>
                <a:lnTo>
                  <a:pt x="17680" y="91876"/>
                </a:lnTo>
                <a:lnTo>
                  <a:pt x="26543" y="44196"/>
                </a:lnTo>
                <a:lnTo>
                  <a:pt x="34249" y="0"/>
                </a:lnTo>
              </a:path>
            </a:pathLst>
          </a:custGeom>
          <a:ln w="38100">
            <a:solidFill>
              <a:srgbClr val="353535"/>
            </a:solidFill>
          </a:ln>
        </p:spPr>
        <p:txBody>
          <a:bodyPr wrap="square" lIns="0" tIns="0" rIns="0" bIns="0" rtlCol="0"/>
          <a:lstStyle/>
          <a:p>
            <a:endParaRPr sz="2400"/>
          </a:p>
        </p:txBody>
      </p:sp>
      <p:sp>
        <p:nvSpPr>
          <p:cNvPr id="7" name="object 7"/>
          <p:cNvSpPr txBox="1">
            <a:spLocks noGrp="1"/>
          </p:cNvSpPr>
          <p:nvPr>
            <p:ph type="title"/>
          </p:nvPr>
        </p:nvSpPr>
        <p:spPr>
          <a:xfrm>
            <a:off x="1976796" y="2784329"/>
            <a:ext cx="8849360" cy="1001983"/>
          </a:xfrm>
          <a:prstGeom prst="rect">
            <a:avLst/>
          </a:prstGeom>
        </p:spPr>
        <p:txBody>
          <a:bodyPr vert="horz" wrap="square" lIns="0" tIns="16933" rIns="0" bIns="0" rtlCol="0" anchor="ctr">
            <a:spAutoFit/>
          </a:bodyPr>
          <a:lstStyle/>
          <a:p>
            <a:pPr marL="16933" marR="6773" algn="ctr">
              <a:lnSpc>
                <a:spcPct val="100000"/>
              </a:lnSpc>
              <a:spcBef>
                <a:spcPts val="133"/>
              </a:spcBef>
            </a:pPr>
            <a:r>
              <a:rPr lang="en-US" sz="3200" dirty="0" smtClean="0"/>
              <a:t>VR Earthquake Simulator</a:t>
            </a:r>
            <a:br>
              <a:rPr lang="en-US" sz="3200" dirty="0" smtClean="0"/>
            </a:br>
            <a:endParaRPr sz="3200" dirty="0"/>
          </a:p>
        </p:txBody>
      </p:sp>
      <p:sp>
        <p:nvSpPr>
          <p:cNvPr id="8" name="object 8"/>
          <p:cNvSpPr/>
          <p:nvPr/>
        </p:nvSpPr>
        <p:spPr>
          <a:xfrm>
            <a:off x="0" y="3845185"/>
            <a:ext cx="12192000" cy="2976880"/>
          </a:xfrm>
          <a:custGeom>
            <a:avLst/>
            <a:gdLst/>
            <a:ahLst/>
            <a:cxnLst/>
            <a:rect l="l" t="t" r="r" b="b"/>
            <a:pathLst>
              <a:path w="9144000" h="2232660">
                <a:moveTo>
                  <a:pt x="9143999" y="0"/>
                </a:moveTo>
                <a:lnTo>
                  <a:pt x="9096461" y="12135"/>
                </a:lnTo>
                <a:lnTo>
                  <a:pt x="9048496" y="25123"/>
                </a:lnTo>
                <a:lnTo>
                  <a:pt x="9000775" y="38776"/>
                </a:lnTo>
                <a:lnTo>
                  <a:pt x="8953293" y="53076"/>
                </a:lnTo>
                <a:lnTo>
                  <a:pt x="8906043" y="68008"/>
                </a:lnTo>
                <a:lnTo>
                  <a:pt x="8859020" y="83556"/>
                </a:lnTo>
                <a:lnTo>
                  <a:pt x="8812218" y="99704"/>
                </a:lnTo>
                <a:lnTo>
                  <a:pt x="8765630" y="116434"/>
                </a:lnTo>
                <a:lnTo>
                  <a:pt x="8719251" y="133732"/>
                </a:lnTo>
                <a:lnTo>
                  <a:pt x="8673075" y="151581"/>
                </a:lnTo>
                <a:lnTo>
                  <a:pt x="8627096" y="169965"/>
                </a:lnTo>
                <a:lnTo>
                  <a:pt x="8581308" y="188867"/>
                </a:lnTo>
                <a:lnTo>
                  <a:pt x="8535705" y="208272"/>
                </a:lnTo>
                <a:lnTo>
                  <a:pt x="8490282" y="228163"/>
                </a:lnTo>
                <a:lnTo>
                  <a:pt x="8445031" y="248524"/>
                </a:lnTo>
                <a:lnTo>
                  <a:pt x="8399948" y="269339"/>
                </a:lnTo>
                <a:lnTo>
                  <a:pt x="8355026" y="290592"/>
                </a:lnTo>
                <a:lnTo>
                  <a:pt x="8310259" y="312267"/>
                </a:lnTo>
                <a:lnTo>
                  <a:pt x="8265642" y="334347"/>
                </a:lnTo>
                <a:lnTo>
                  <a:pt x="8221169" y="356817"/>
                </a:lnTo>
                <a:lnTo>
                  <a:pt x="8176833" y="379659"/>
                </a:lnTo>
                <a:lnTo>
                  <a:pt x="8132628" y="402859"/>
                </a:lnTo>
                <a:lnTo>
                  <a:pt x="8088550" y="426399"/>
                </a:lnTo>
                <a:lnTo>
                  <a:pt x="8044591" y="450265"/>
                </a:lnTo>
                <a:lnTo>
                  <a:pt x="8000746" y="474438"/>
                </a:lnTo>
                <a:lnTo>
                  <a:pt x="7957009" y="498904"/>
                </a:lnTo>
                <a:lnTo>
                  <a:pt x="7913373" y="523646"/>
                </a:lnTo>
                <a:lnTo>
                  <a:pt x="7869834" y="548648"/>
                </a:lnTo>
                <a:lnTo>
                  <a:pt x="7826385" y="573894"/>
                </a:lnTo>
                <a:lnTo>
                  <a:pt x="7783020" y="599368"/>
                </a:lnTo>
                <a:lnTo>
                  <a:pt x="7739733" y="625053"/>
                </a:lnTo>
                <a:lnTo>
                  <a:pt x="7696519" y="650933"/>
                </a:lnTo>
                <a:lnTo>
                  <a:pt x="7653370" y="676993"/>
                </a:lnTo>
                <a:lnTo>
                  <a:pt x="7610282" y="703215"/>
                </a:lnTo>
                <a:lnTo>
                  <a:pt x="7567249" y="729585"/>
                </a:lnTo>
                <a:lnTo>
                  <a:pt x="7524264" y="756085"/>
                </a:lnTo>
                <a:lnTo>
                  <a:pt x="7481322" y="782699"/>
                </a:lnTo>
                <a:lnTo>
                  <a:pt x="7438416" y="809412"/>
                </a:lnTo>
                <a:lnTo>
                  <a:pt x="7395541" y="836207"/>
                </a:lnTo>
                <a:lnTo>
                  <a:pt x="7352691" y="863068"/>
                </a:lnTo>
                <a:lnTo>
                  <a:pt x="7309860" y="889979"/>
                </a:lnTo>
                <a:lnTo>
                  <a:pt x="7267041" y="916923"/>
                </a:lnTo>
                <a:lnTo>
                  <a:pt x="7224230" y="943885"/>
                </a:lnTo>
                <a:lnTo>
                  <a:pt x="7181419" y="970849"/>
                </a:lnTo>
                <a:lnTo>
                  <a:pt x="7138604" y="997797"/>
                </a:lnTo>
                <a:lnTo>
                  <a:pt x="7095778" y="1024715"/>
                </a:lnTo>
                <a:lnTo>
                  <a:pt x="7052935" y="1051585"/>
                </a:lnTo>
                <a:lnTo>
                  <a:pt x="7010069" y="1078392"/>
                </a:lnTo>
                <a:lnTo>
                  <a:pt x="6967174" y="1105120"/>
                </a:lnTo>
                <a:lnTo>
                  <a:pt x="6924245" y="1131751"/>
                </a:lnTo>
                <a:lnTo>
                  <a:pt x="6881276" y="1158271"/>
                </a:lnTo>
                <a:lnTo>
                  <a:pt x="6838260" y="1184664"/>
                </a:lnTo>
                <a:lnTo>
                  <a:pt x="6795191" y="1210911"/>
                </a:lnTo>
                <a:lnTo>
                  <a:pt x="6752064" y="1236999"/>
                </a:lnTo>
                <a:lnTo>
                  <a:pt x="6708873" y="1262910"/>
                </a:lnTo>
                <a:lnTo>
                  <a:pt x="6665612" y="1288628"/>
                </a:lnTo>
                <a:lnTo>
                  <a:pt x="6622274" y="1314138"/>
                </a:lnTo>
                <a:lnTo>
                  <a:pt x="6578855" y="1339423"/>
                </a:lnTo>
                <a:lnTo>
                  <a:pt x="6535347" y="1364466"/>
                </a:lnTo>
                <a:lnTo>
                  <a:pt x="6491745" y="1389252"/>
                </a:lnTo>
                <a:lnTo>
                  <a:pt x="6448044" y="1413765"/>
                </a:lnTo>
                <a:lnTo>
                  <a:pt x="6403773" y="1438104"/>
                </a:lnTo>
                <a:lnTo>
                  <a:pt x="6359328" y="1462158"/>
                </a:lnTo>
                <a:lnTo>
                  <a:pt x="6314713" y="1485924"/>
                </a:lnTo>
                <a:lnTo>
                  <a:pt x="6269930" y="1509398"/>
                </a:lnTo>
                <a:lnTo>
                  <a:pt x="6224980" y="1532576"/>
                </a:lnTo>
                <a:lnTo>
                  <a:pt x="6179867" y="1555453"/>
                </a:lnTo>
                <a:lnTo>
                  <a:pt x="6134592" y="1578026"/>
                </a:lnTo>
                <a:lnTo>
                  <a:pt x="6089159" y="1600290"/>
                </a:lnTo>
                <a:lnTo>
                  <a:pt x="6043569" y="1622242"/>
                </a:lnTo>
                <a:lnTo>
                  <a:pt x="5997825" y="1643877"/>
                </a:lnTo>
                <a:lnTo>
                  <a:pt x="5951930" y="1665191"/>
                </a:lnTo>
                <a:lnTo>
                  <a:pt x="5905886" y="1686181"/>
                </a:lnTo>
                <a:lnTo>
                  <a:pt x="5859695" y="1706842"/>
                </a:lnTo>
                <a:lnTo>
                  <a:pt x="5813359" y="1727170"/>
                </a:lnTo>
                <a:lnTo>
                  <a:pt x="5766882" y="1747161"/>
                </a:lnTo>
                <a:lnTo>
                  <a:pt x="5720265" y="1766812"/>
                </a:lnTo>
                <a:lnTo>
                  <a:pt x="5673511" y="1786117"/>
                </a:lnTo>
                <a:lnTo>
                  <a:pt x="5626622" y="1805074"/>
                </a:lnTo>
                <a:lnTo>
                  <a:pt x="5579602" y="1823677"/>
                </a:lnTo>
                <a:lnTo>
                  <a:pt x="5532451" y="1841923"/>
                </a:lnTo>
                <a:lnTo>
                  <a:pt x="5485173" y="1859808"/>
                </a:lnTo>
                <a:lnTo>
                  <a:pt x="5437769" y="1877328"/>
                </a:lnTo>
                <a:lnTo>
                  <a:pt x="5390244" y="1894479"/>
                </a:lnTo>
                <a:lnTo>
                  <a:pt x="5342598" y="1911256"/>
                </a:lnTo>
                <a:lnTo>
                  <a:pt x="5294834" y="1927656"/>
                </a:lnTo>
                <a:lnTo>
                  <a:pt x="5246955" y="1943675"/>
                </a:lnTo>
                <a:lnTo>
                  <a:pt x="5198963" y="1959308"/>
                </a:lnTo>
                <a:lnTo>
                  <a:pt x="5150860" y="1974551"/>
                </a:lnTo>
                <a:lnTo>
                  <a:pt x="5102650" y="1989402"/>
                </a:lnTo>
                <a:lnTo>
                  <a:pt x="5054333" y="2003854"/>
                </a:lnTo>
                <a:lnTo>
                  <a:pt x="5005914" y="2017905"/>
                </a:lnTo>
                <a:lnTo>
                  <a:pt x="4957393" y="2031550"/>
                </a:lnTo>
                <a:lnTo>
                  <a:pt x="4908774" y="2044786"/>
                </a:lnTo>
                <a:lnTo>
                  <a:pt x="4860059" y="2057607"/>
                </a:lnTo>
                <a:lnTo>
                  <a:pt x="4811250" y="2070011"/>
                </a:lnTo>
                <a:lnTo>
                  <a:pt x="4762350" y="2081993"/>
                </a:lnTo>
                <a:lnTo>
                  <a:pt x="4713361" y="2093549"/>
                </a:lnTo>
                <a:lnTo>
                  <a:pt x="4664286" y="2104675"/>
                </a:lnTo>
                <a:lnTo>
                  <a:pt x="4615127" y="2115367"/>
                </a:lnTo>
                <a:lnTo>
                  <a:pt x="4565886" y="2125621"/>
                </a:lnTo>
                <a:lnTo>
                  <a:pt x="4516567" y="2135433"/>
                </a:lnTo>
                <a:lnTo>
                  <a:pt x="4467170" y="2144798"/>
                </a:lnTo>
                <a:lnTo>
                  <a:pt x="4417699" y="2153714"/>
                </a:lnTo>
                <a:lnTo>
                  <a:pt x="4368156" y="2162175"/>
                </a:lnTo>
                <a:lnTo>
                  <a:pt x="4318544" y="2170177"/>
                </a:lnTo>
                <a:lnTo>
                  <a:pt x="4268865" y="2177718"/>
                </a:lnTo>
                <a:lnTo>
                  <a:pt x="4219120" y="2184792"/>
                </a:lnTo>
                <a:lnTo>
                  <a:pt x="4169314" y="2191395"/>
                </a:lnTo>
                <a:lnTo>
                  <a:pt x="4119448" y="2197524"/>
                </a:lnTo>
                <a:lnTo>
                  <a:pt x="4069524" y="2203174"/>
                </a:lnTo>
                <a:lnTo>
                  <a:pt x="4019546" y="2208342"/>
                </a:lnTo>
                <a:lnTo>
                  <a:pt x="3969514" y="2213023"/>
                </a:lnTo>
                <a:lnTo>
                  <a:pt x="3919433" y="2217214"/>
                </a:lnTo>
                <a:lnTo>
                  <a:pt x="3869304" y="2220909"/>
                </a:lnTo>
                <a:lnTo>
                  <a:pt x="3819129" y="2224106"/>
                </a:lnTo>
                <a:lnTo>
                  <a:pt x="3768912" y="2226800"/>
                </a:lnTo>
                <a:lnTo>
                  <a:pt x="3718654" y="2228987"/>
                </a:lnTo>
                <a:lnTo>
                  <a:pt x="3668358" y="2230663"/>
                </a:lnTo>
                <a:lnTo>
                  <a:pt x="3618026" y="2231824"/>
                </a:lnTo>
                <a:lnTo>
                  <a:pt x="3567661" y="2232466"/>
                </a:lnTo>
                <a:lnTo>
                  <a:pt x="3517265" y="2232585"/>
                </a:lnTo>
                <a:lnTo>
                  <a:pt x="3466699" y="2232328"/>
                </a:lnTo>
                <a:lnTo>
                  <a:pt x="3416177" y="2231572"/>
                </a:lnTo>
                <a:lnTo>
                  <a:pt x="3365696" y="2230335"/>
                </a:lnTo>
                <a:lnTo>
                  <a:pt x="3315255" y="2228637"/>
                </a:lnTo>
                <a:lnTo>
                  <a:pt x="3264853" y="2226498"/>
                </a:lnTo>
                <a:lnTo>
                  <a:pt x="3214488" y="2223935"/>
                </a:lnTo>
                <a:lnTo>
                  <a:pt x="3164160" y="2220970"/>
                </a:lnTo>
                <a:lnTo>
                  <a:pt x="3113866" y="2217621"/>
                </a:lnTo>
                <a:lnTo>
                  <a:pt x="3063605" y="2213907"/>
                </a:lnTo>
                <a:lnTo>
                  <a:pt x="3013376" y="2209848"/>
                </a:lnTo>
                <a:lnTo>
                  <a:pt x="2963178" y="2205463"/>
                </a:lnTo>
                <a:lnTo>
                  <a:pt x="2913008" y="2200772"/>
                </a:lnTo>
                <a:lnTo>
                  <a:pt x="2862867" y="2195793"/>
                </a:lnTo>
                <a:lnTo>
                  <a:pt x="2812752" y="2190547"/>
                </a:lnTo>
                <a:lnTo>
                  <a:pt x="2762661" y="2185052"/>
                </a:lnTo>
                <a:lnTo>
                  <a:pt x="2712595" y="2179328"/>
                </a:lnTo>
                <a:lnTo>
                  <a:pt x="2662550" y="2173394"/>
                </a:lnTo>
                <a:lnTo>
                  <a:pt x="2612526" y="2167269"/>
                </a:lnTo>
                <a:lnTo>
                  <a:pt x="2562522" y="2160973"/>
                </a:lnTo>
                <a:lnTo>
                  <a:pt x="2512536" y="2154526"/>
                </a:lnTo>
                <a:lnTo>
                  <a:pt x="2462566" y="2147945"/>
                </a:lnTo>
                <a:lnTo>
                  <a:pt x="2412612" y="2141252"/>
                </a:lnTo>
                <a:lnTo>
                  <a:pt x="2362672" y="2134464"/>
                </a:lnTo>
                <a:lnTo>
                  <a:pt x="2312744" y="2127602"/>
                </a:lnTo>
                <a:lnTo>
                  <a:pt x="2262827" y="2120685"/>
                </a:lnTo>
                <a:lnTo>
                  <a:pt x="2212920" y="2113732"/>
                </a:lnTo>
                <a:lnTo>
                  <a:pt x="2163021" y="2106762"/>
                </a:lnTo>
                <a:lnTo>
                  <a:pt x="2113130" y="2099795"/>
                </a:lnTo>
                <a:lnTo>
                  <a:pt x="2063244" y="2092850"/>
                </a:lnTo>
                <a:lnTo>
                  <a:pt x="2013362" y="2085947"/>
                </a:lnTo>
                <a:lnTo>
                  <a:pt x="1963483" y="2079104"/>
                </a:lnTo>
                <a:lnTo>
                  <a:pt x="1913606" y="2072341"/>
                </a:lnTo>
                <a:lnTo>
                  <a:pt x="1863729" y="2065678"/>
                </a:lnTo>
                <a:lnTo>
                  <a:pt x="1813850" y="2059133"/>
                </a:lnTo>
                <a:lnTo>
                  <a:pt x="1763969" y="2052726"/>
                </a:lnTo>
                <a:lnTo>
                  <a:pt x="1714084" y="2046477"/>
                </a:lnTo>
                <a:lnTo>
                  <a:pt x="1664193" y="2040405"/>
                </a:lnTo>
                <a:lnTo>
                  <a:pt x="1614295" y="2034528"/>
                </a:lnTo>
                <a:lnTo>
                  <a:pt x="1564390" y="2028867"/>
                </a:lnTo>
                <a:lnTo>
                  <a:pt x="1514475" y="2023441"/>
                </a:lnTo>
                <a:lnTo>
                  <a:pt x="1464271" y="2018059"/>
                </a:lnTo>
                <a:lnTo>
                  <a:pt x="1413968" y="2012971"/>
                </a:lnTo>
                <a:lnTo>
                  <a:pt x="1363574" y="2008193"/>
                </a:lnTo>
                <a:lnTo>
                  <a:pt x="1313101" y="2003742"/>
                </a:lnTo>
                <a:lnTo>
                  <a:pt x="1262559" y="1999636"/>
                </a:lnTo>
                <a:lnTo>
                  <a:pt x="1211958" y="1995892"/>
                </a:lnTo>
                <a:lnTo>
                  <a:pt x="1161308" y="1992527"/>
                </a:lnTo>
                <a:lnTo>
                  <a:pt x="1110619" y="1989557"/>
                </a:lnTo>
                <a:lnTo>
                  <a:pt x="1059901" y="1987001"/>
                </a:lnTo>
                <a:lnTo>
                  <a:pt x="1009166" y="1984875"/>
                </a:lnTo>
                <a:lnTo>
                  <a:pt x="958422" y="1983196"/>
                </a:lnTo>
                <a:lnTo>
                  <a:pt x="907680" y="1981982"/>
                </a:lnTo>
                <a:lnTo>
                  <a:pt x="856951" y="1981249"/>
                </a:lnTo>
                <a:lnTo>
                  <a:pt x="806244" y="1981015"/>
                </a:lnTo>
                <a:lnTo>
                  <a:pt x="755570" y="1981297"/>
                </a:lnTo>
                <a:lnTo>
                  <a:pt x="704939" y="1982112"/>
                </a:lnTo>
                <a:lnTo>
                  <a:pt x="654361" y="1983477"/>
                </a:lnTo>
                <a:lnTo>
                  <a:pt x="603846" y="1985409"/>
                </a:lnTo>
                <a:lnTo>
                  <a:pt x="553405" y="1987926"/>
                </a:lnTo>
                <a:lnTo>
                  <a:pt x="503048" y="1991043"/>
                </a:lnTo>
                <a:lnTo>
                  <a:pt x="452785" y="1994780"/>
                </a:lnTo>
                <a:lnTo>
                  <a:pt x="402626" y="1999152"/>
                </a:lnTo>
                <a:lnTo>
                  <a:pt x="352582" y="2004177"/>
                </a:lnTo>
                <a:lnTo>
                  <a:pt x="302662" y="2009871"/>
                </a:lnTo>
                <a:lnTo>
                  <a:pt x="252877" y="2016253"/>
                </a:lnTo>
                <a:lnTo>
                  <a:pt x="203238" y="2023339"/>
                </a:lnTo>
                <a:lnTo>
                  <a:pt x="153753" y="2031147"/>
                </a:lnTo>
                <a:lnTo>
                  <a:pt x="104435" y="2039692"/>
                </a:lnTo>
                <a:lnTo>
                  <a:pt x="55291" y="2048993"/>
                </a:lnTo>
                <a:lnTo>
                  <a:pt x="6334" y="2059067"/>
                </a:lnTo>
                <a:lnTo>
                  <a:pt x="0" y="2060479"/>
                </a:lnTo>
              </a:path>
            </a:pathLst>
          </a:custGeom>
          <a:ln w="38100">
            <a:solidFill>
              <a:srgbClr val="353535"/>
            </a:solidFill>
          </a:ln>
        </p:spPr>
        <p:txBody>
          <a:bodyPr wrap="square" lIns="0" tIns="0" rIns="0" bIns="0" rtlCol="0"/>
          <a:lstStyle/>
          <a:p>
            <a:endParaRPr sz="2400"/>
          </a:p>
        </p:txBody>
      </p:sp>
      <p:grpSp>
        <p:nvGrpSpPr>
          <p:cNvPr id="9" name="object 9"/>
          <p:cNvGrpSpPr/>
          <p:nvPr/>
        </p:nvGrpSpPr>
        <p:grpSpPr>
          <a:xfrm>
            <a:off x="1" y="1"/>
            <a:ext cx="2247052" cy="2458719"/>
            <a:chOff x="0" y="0"/>
            <a:chExt cx="1685289" cy="1844039"/>
          </a:xfrm>
        </p:grpSpPr>
        <p:sp>
          <p:nvSpPr>
            <p:cNvPr id="10" name="object 10"/>
            <p:cNvSpPr/>
            <p:nvPr/>
          </p:nvSpPr>
          <p:spPr>
            <a:xfrm>
              <a:off x="20481" y="0"/>
              <a:ext cx="1645920" cy="1805939"/>
            </a:xfrm>
            <a:custGeom>
              <a:avLst/>
              <a:gdLst/>
              <a:ahLst/>
              <a:cxnLst/>
              <a:rect l="l" t="t" r="r" b="b"/>
              <a:pathLst>
                <a:path w="1645920" h="1805939">
                  <a:moveTo>
                    <a:pt x="1645523" y="0"/>
                  </a:moveTo>
                  <a:lnTo>
                    <a:pt x="1619501" y="80883"/>
                  </a:lnTo>
                  <a:lnTo>
                    <a:pt x="1603401" y="129312"/>
                  </a:lnTo>
                  <a:lnTo>
                    <a:pt x="1586946" y="177588"/>
                  </a:lnTo>
                  <a:lnTo>
                    <a:pt x="1570110" y="225699"/>
                  </a:lnTo>
                  <a:lnTo>
                    <a:pt x="1552871" y="273634"/>
                  </a:lnTo>
                  <a:lnTo>
                    <a:pt x="1535205" y="321381"/>
                  </a:lnTo>
                  <a:lnTo>
                    <a:pt x="1517090" y="368928"/>
                  </a:lnTo>
                  <a:lnTo>
                    <a:pt x="1498500" y="416263"/>
                  </a:lnTo>
                  <a:lnTo>
                    <a:pt x="1479414" y="463375"/>
                  </a:lnTo>
                  <a:lnTo>
                    <a:pt x="1459807" y="510253"/>
                  </a:lnTo>
                  <a:lnTo>
                    <a:pt x="1439656" y="556883"/>
                  </a:lnTo>
                  <a:lnTo>
                    <a:pt x="1418937" y="603256"/>
                  </a:lnTo>
                  <a:lnTo>
                    <a:pt x="1397628" y="649358"/>
                  </a:lnTo>
                  <a:lnTo>
                    <a:pt x="1375704" y="695179"/>
                  </a:lnTo>
                  <a:lnTo>
                    <a:pt x="1353142" y="740706"/>
                  </a:lnTo>
                  <a:lnTo>
                    <a:pt x="1329919" y="785928"/>
                  </a:lnTo>
                  <a:lnTo>
                    <a:pt x="1306011" y="830833"/>
                  </a:lnTo>
                  <a:lnTo>
                    <a:pt x="1281395" y="875411"/>
                  </a:lnTo>
                  <a:lnTo>
                    <a:pt x="1256209" y="920505"/>
                  </a:lnTo>
                  <a:lnTo>
                    <a:pt x="1229711" y="964880"/>
                  </a:lnTo>
                  <a:lnTo>
                    <a:pt x="1201948" y="1008515"/>
                  </a:lnTo>
                  <a:lnTo>
                    <a:pt x="1172968" y="1051390"/>
                  </a:lnTo>
                  <a:lnTo>
                    <a:pt x="1142818" y="1093486"/>
                  </a:lnTo>
                  <a:lnTo>
                    <a:pt x="1111546" y="1134782"/>
                  </a:lnTo>
                  <a:lnTo>
                    <a:pt x="1079199" y="1175258"/>
                  </a:lnTo>
                  <a:lnTo>
                    <a:pt x="1043057" y="1214390"/>
                  </a:lnTo>
                  <a:lnTo>
                    <a:pt x="1005758" y="1252339"/>
                  </a:lnTo>
                  <a:lnTo>
                    <a:pt x="967315" y="1289084"/>
                  </a:lnTo>
                  <a:lnTo>
                    <a:pt x="927745" y="1324610"/>
                  </a:lnTo>
                  <a:lnTo>
                    <a:pt x="887062" y="1358897"/>
                  </a:lnTo>
                  <a:lnTo>
                    <a:pt x="845284" y="1391927"/>
                  </a:lnTo>
                  <a:lnTo>
                    <a:pt x="802424" y="1423684"/>
                  </a:lnTo>
                  <a:lnTo>
                    <a:pt x="758498" y="1454150"/>
                  </a:lnTo>
                  <a:lnTo>
                    <a:pt x="717401" y="1481767"/>
                  </a:lnTo>
                  <a:lnTo>
                    <a:pt x="675795" y="1508540"/>
                  </a:lnTo>
                  <a:lnTo>
                    <a:pt x="633694" y="1534465"/>
                  </a:lnTo>
                  <a:lnTo>
                    <a:pt x="591113" y="1559536"/>
                  </a:lnTo>
                  <a:lnTo>
                    <a:pt x="548064" y="1583748"/>
                  </a:lnTo>
                  <a:lnTo>
                    <a:pt x="504561" y="1607096"/>
                  </a:lnTo>
                  <a:lnTo>
                    <a:pt x="460618" y="1629574"/>
                  </a:lnTo>
                  <a:lnTo>
                    <a:pt x="416249" y="1651179"/>
                  </a:lnTo>
                  <a:lnTo>
                    <a:pt x="371468" y="1671904"/>
                  </a:lnTo>
                  <a:lnTo>
                    <a:pt x="326287" y="1691744"/>
                  </a:lnTo>
                  <a:lnTo>
                    <a:pt x="280721" y="1710695"/>
                  </a:lnTo>
                  <a:lnTo>
                    <a:pt x="234783" y="1728751"/>
                  </a:lnTo>
                  <a:lnTo>
                    <a:pt x="188488" y="1745908"/>
                  </a:lnTo>
                  <a:lnTo>
                    <a:pt x="141848" y="1762159"/>
                  </a:lnTo>
                  <a:lnTo>
                    <a:pt x="94878" y="1777500"/>
                  </a:lnTo>
                  <a:lnTo>
                    <a:pt x="47590" y="1791926"/>
                  </a:lnTo>
                  <a:lnTo>
                    <a:pt x="0" y="1805432"/>
                  </a:lnTo>
                </a:path>
              </a:pathLst>
            </a:custGeom>
            <a:ln w="38100">
              <a:solidFill>
                <a:srgbClr val="353535"/>
              </a:solidFill>
            </a:ln>
          </p:spPr>
          <p:txBody>
            <a:bodyPr wrap="square" lIns="0" tIns="0" rIns="0" bIns="0" rtlCol="0"/>
            <a:lstStyle/>
            <a:p>
              <a:endParaRPr sz="2400"/>
            </a:p>
          </p:txBody>
        </p:sp>
        <p:sp>
          <p:nvSpPr>
            <p:cNvPr id="11" name="object 11"/>
            <p:cNvSpPr/>
            <p:nvPr/>
          </p:nvSpPr>
          <p:spPr>
            <a:xfrm>
              <a:off x="0" y="0"/>
              <a:ext cx="1370965" cy="1489710"/>
            </a:xfrm>
            <a:custGeom>
              <a:avLst/>
              <a:gdLst/>
              <a:ahLst/>
              <a:cxnLst/>
              <a:rect l="l" t="t" r="r" b="b"/>
              <a:pathLst>
                <a:path w="1370965" h="1489710">
                  <a:moveTo>
                    <a:pt x="1370600" y="0"/>
                  </a:moveTo>
                  <a:lnTo>
                    <a:pt x="0" y="0"/>
                  </a:lnTo>
                  <a:lnTo>
                    <a:pt x="0" y="1489540"/>
                  </a:lnTo>
                  <a:lnTo>
                    <a:pt x="53482" y="1475217"/>
                  </a:lnTo>
                  <a:lnTo>
                    <a:pt x="101338" y="1461299"/>
                  </a:lnTo>
                  <a:lnTo>
                    <a:pt x="148942" y="1446445"/>
                  </a:lnTo>
                  <a:lnTo>
                    <a:pt x="196281" y="1430660"/>
                  </a:lnTo>
                  <a:lnTo>
                    <a:pt x="243341" y="1413946"/>
                  </a:lnTo>
                  <a:lnTo>
                    <a:pt x="290109" y="1396307"/>
                  </a:lnTo>
                  <a:lnTo>
                    <a:pt x="336571" y="1377745"/>
                  </a:lnTo>
                  <a:lnTo>
                    <a:pt x="382714" y="1358264"/>
                  </a:lnTo>
                  <a:lnTo>
                    <a:pt x="430828" y="1336996"/>
                  </a:lnTo>
                  <a:lnTo>
                    <a:pt x="478464" y="1314407"/>
                  </a:lnTo>
                  <a:lnTo>
                    <a:pt x="525433" y="1290394"/>
                  </a:lnTo>
                  <a:lnTo>
                    <a:pt x="571546" y="1264851"/>
                  </a:lnTo>
                  <a:lnTo>
                    <a:pt x="616615" y="1237673"/>
                  </a:lnTo>
                  <a:lnTo>
                    <a:pt x="660450" y="1208756"/>
                  </a:lnTo>
                  <a:lnTo>
                    <a:pt x="702862" y="1177995"/>
                  </a:lnTo>
                  <a:lnTo>
                    <a:pt x="743663" y="1145285"/>
                  </a:lnTo>
                  <a:lnTo>
                    <a:pt x="782663" y="1110521"/>
                  </a:lnTo>
                  <a:lnTo>
                    <a:pt x="819674" y="1073599"/>
                  </a:lnTo>
                  <a:lnTo>
                    <a:pt x="854506" y="1034414"/>
                  </a:lnTo>
                  <a:lnTo>
                    <a:pt x="878266" y="1004421"/>
                  </a:lnTo>
                  <a:lnTo>
                    <a:pt x="907521" y="964357"/>
                  </a:lnTo>
                  <a:lnTo>
                    <a:pt x="941502" y="914697"/>
                  </a:lnTo>
                  <a:lnTo>
                    <a:pt x="979442" y="855918"/>
                  </a:lnTo>
                  <a:lnTo>
                    <a:pt x="999655" y="823257"/>
                  </a:lnTo>
                  <a:lnTo>
                    <a:pt x="1020570" y="788494"/>
                  </a:lnTo>
                  <a:lnTo>
                    <a:pt x="1042090" y="751689"/>
                  </a:lnTo>
                  <a:lnTo>
                    <a:pt x="1064119" y="712901"/>
                  </a:lnTo>
                  <a:lnTo>
                    <a:pt x="1086561" y="672190"/>
                  </a:lnTo>
                  <a:lnTo>
                    <a:pt x="1109321" y="629615"/>
                  </a:lnTo>
                  <a:lnTo>
                    <a:pt x="1132301" y="585236"/>
                  </a:lnTo>
                  <a:lnTo>
                    <a:pt x="1155406" y="539111"/>
                  </a:lnTo>
                  <a:lnTo>
                    <a:pt x="1178540" y="491301"/>
                  </a:lnTo>
                  <a:lnTo>
                    <a:pt x="1201607" y="441865"/>
                  </a:lnTo>
                  <a:lnTo>
                    <a:pt x="1224510" y="390862"/>
                  </a:lnTo>
                  <a:lnTo>
                    <a:pt x="1247154" y="338351"/>
                  </a:lnTo>
                  <a:lnTo>
                    <a:pt x="1269443" y="284393"/>
                  </a:lnTo>
                  <a:lnTo>
                    <a:pt x="1291280" y="229046"/>
                  </a:lnTo>
                  <a:lnTo>
                    <a:pt x="1312570" y="172371"/>
                  </a:lnTo>
                  <a:lnTo>
                    <a:pt x="1333216" y="114425"/>
                  </a:lnTo>
                  <a:lnTo>
                    <a:pt x="1353122" y="55270"/>
                  </a:lnTo>
                  <a:lnTo>
                    <a:pt x="1370600" y="0"/>
                  </a:lnTo>
                  <a:close/>
                </a:path>
              </a:pathLst>
            </a:custGeom>
            <a:solidFill>
              <a:srgbClr val="F8B679"/>
            </a:solidFill>
          </p:spPr>
          <p:txBody>
            <a:bodyPr wrap="square" lIns="0" tIns="0" rIns="0" bIns="0" rtlCol="0"/>
            <a:lstStyle/>
            <a:p>
              <a:endParaRPr sz="2400"/>
            </a:p>
          </p:txBody>
        </p:sp>
      </p:grpSp>
      <p:sp>
        <p:nvSpPr>
          <p:cNvPr id="13" name="object 13"/>
          <p:cNvSpPr txBox="1"/>
          <p:nvPr/>
        </p:nvSpPr>
        <p:spPr>
          <a:xfrm>
            <a:off x="2372190" y="1896871"/>
            <a:ext cx="7270327" cy="593325"/>
          </a:xfrm>
          <a:prstGeom prst="rect">
            <a:avLst/>
          </a:prstGeom>
          <a:solidFill>
            <a:srgbClr val="F8ECEC"/>
          </a:solidFill>
          <a:ln w="25400">
            <a:solidFill>
              <a:srgbClr val="F7E17D"/>
            </a:solidFill>
          </a:ln>
        </p:spPr>
        <p:txBody>
          <a:bodyPr vert="horz" wrap="square" lIns="0" tIns="99907" rIns="0" bIns="0" rtlCol="0">
            <a:spAutoFit/>
          </a:bodyPr>
          <a:lstStyle/>
          <a:p>
            <a:pPr marL="427556" algn="ctr">
              <a:spcBef>
                <a:spcPts val="787"/>
              </a:spcBef>
            </a:pPr>
            <a:r>
              <a:rPr lang="en-US" sz="1600" dirty="0" smtClean="0">
                <a:latin typeface="Times New Roman" panose="02020603050405020304" pitchFamily="18" charset="0"/>
                <a:cs typeface="Times New Roman" panose="02020603050405020304" pitchFamily="18" charset="0"/>
              </a:rPr>
              <a:t>An-</a:t>
            </a:r>
            <a:r>
              <a:rPr lang="en-US" sz="1600" dirty="0" err="1" smtClean="0">
                <a:latin typeface="Times New Roman" panose="02020603050405020304" pitchFamily="18" charset="0"/>
                <a:cs typeface="Times New Roman" panose="02020603050405020304" pitchFamily="18" charset="0"/>
              </a:rPr>
              <a:t>Najah</a:t>
            </a:r>
            <a:r>
              <a:rPr lang="en-US" sz="1600" dirty="0" smtClean="0">
                <a:latin typeface="Times New Roman" panose="02020603050405020304" pitchFamily="18" charset="0"/>
                <a:cs typeface="Times New Roman" panose="02020603050405020304" pitchFamily="18" charset="0"/>
              </a:rPr>
              <a:t> National University</a:t>
            </a:r>
            <a:br>
              <a:rPr lang="en-US" sz="1600" dirty="0" smtClean="0">
                <a:latin typeface="Times New Roman" panose="02020603050405020304" pitchFamily="18" charset="0"/>
                <a:cs typeface="Times New Roman" panose="02020603050405020304" pitchFamily="18" charset="0"/>
              </a:rPr>
            </a:br>
            <a:r>
              <a:rPr lang="en-US" sz="1600" dirty="0" smtClean="0">
                <a:latin typeface="Times New Roman" panose="02020603050405020304" pitchFamily="18" charset="0"/>
                <a:cs typeface="Times New Roman" panose="02020603050405020304" pitchFamily="18" charset="0"/>
              </a:rPr>
              <a:t>Electrical and Telecommunications Engineering Departments</a:t>
            </a:r>
            <a:endParaRPr sz="1600" dirty="0">
              <a:latin typeface="Times New Roman"/>
              <a:cs typeface="Times New Roman"/>
            </a:endParaRPr>
          </a:p>
        </p:txBody>
      </p:sp>
      <p:pic>
        <p:nvPicPr>
          <p:cNvPr id="15" name="object 15"/>
          <p:cNvPicPr/>
          <p:nvPr/>
        </p:nvPicPr>
        <p:blipFill>
          <a:blip r:embed="rId2" cstate="print"/>
          <a:stretch>
            <a:fillRect/>
          </a:stretch>
        </p:blipFill>
        <p:spPr>
          <a:xfrm>
            <a:off x="5134187" y="56218"/>
            <a:ext cx="1746165" cy="1747181"/>
          </a:xfrm>
          <a:prstGeom prst="rect">
            <a:avLst/>
          </a:prstGeom>
        </p:spPr>
      </p:pic>
      <p:sp>
        <p:nvSpPr>
          <p:cNvPr id="16" name="TextBox 15"/>
          <p:cNvSpPr txBox="1"/>
          <p:nvPr/>
        </p:nvSpPr>
        <p:spPr>
          <a:xfrm>
            <a:off x="1496291" y="4321955"/>
            <a:ext cx="2706254" cy="1200329"/>
          </a:xfrm>
          <a:prstGeom prst="rect">
            <a:avLst/>
          </a:prstGeom>
          <a:noFill/>
        </p:spPr>
        <p:txBody>
          <a:bodyPr wrap="square" rtlCol="0">
            <a:spAutoFit/>
          </a:bodyPr>
          <a:lstStyle/>
          <a:p>
            <a:r>
              <a:rPr lang="en-US" dirty="0"/>
              <a:t>Students Name</a:t>
            </a:r>
            <a:r>
              <a:rPr lang="en-US" dirty="0" smtClean="0"/>
              <a:t>:</a:t>
            </a:r>
            <a:endParaRPr lang="en-US" dirty="0"/>
          </a:p>
          <a:p>
            <a:r>
              <a:rPr lang="en-US" dirty="0" err="1"/>
              <a:t>Ro’ya</a:t>
            </a:r>
            <a:r>
              <a:rPr lang="en-US" dirty="0"/>
              <a:t> Al-</a:t>
            </a:r>
            <a:r>
              <a:rPr lang="en-US" dirty="0" err="1"/>
              <a:t>aqraa</a:t>
            </a:r>
            <a:endParaRPr lang="en-US" dirty="0"/>
          </a:p>
          <a:p>
            <a:r>
              <a:rPr lang="en-US" dirty="0"/>
              <a:t>Ahmad </a:t>
            </a:r>
            <a:r>
              <a:rPr lang="en-US" dirty="0" err="1"/>
              <a:t>Ghabbish</a:t>
            </a:r>
            <a:endParaRPr lang="en-US" dirty="0"/>
          </a:p>
          <a:p>
            <a:endParaRPr lang="en-US" dirty="0"/>
          </a:p>
        </p:txBody>
      </p:sp>
      <p:sp>
        <p:nvSpPr>
          <p:cNvPr id="17" name="TextBox 16"/>
          <p:cNvSpPr txBox="1"/>
          <p:nvPr/>
        </p:nvSpPr>
        <p:spPr>
          <a:xfrm>
            <a:off x="6128326" y="4285386"/>
            <a:ext cx="2068946" cy="923330"/>
          </a:xfrm>
          <a:prstGeom prst="rect">
            <a:avLst/>
          </a:prstGeom>
          <a:noFill/>
        </p:spPr>
        <p:txBody>
          <a:bodyPr wrap="square" rtlCol="0">
            <a:spAutoFit/>
          </a:bodyPr>
          <a:lstStyle/>
          <a:p>
            <a:r>
              <a:rPr lang="en-US" dirty="0"/>
              <a:t>Supervisor</a:t>
            </a:r>
            <a:r>
              <a:rPr lang="en-US" dirty="0" smtClean="0"/>
              <a:t>:</a:t>
            </a:r>
          </a:p>
          <a:p>
            <a:r>
              <a:rPr lang="en-US" dirty="0" smtClean="0"/>
              <a:t> </a:t>
            </a:r>
            <a:r>
              <a:rPr lang="en-US" dirty="0"/>
              <a:t>Prof. </a:t>
            </a:r>
            <a:r>
              <a:rPr lang="en-US" dirty="0" err="1"/>
              <a:t>Allam</a:t>
            </a:r>
            <a:r>
              <a:rPr lang="en-US" dirty="0"/>
              <a:t> </a:t>
            </a:r>
            <a:r>
              <a:rPr lang="en-US" dirty="0" err="1"/>
              <a:t>Mousa</a:t>
            </a:r>
            <a:endParaRPr lang="en-US" dirty="0"/>
          </a:p>
          <a:p>
            <a:endParaRPr lang="en-US" dirty="0"/>
          </a:p>
        </p:txBody>
      </p:sp>
    </p:spTree>
    <p:extLst>
      <p:ext uri="{BB962C8B-B14F-4D97-AF65-F5344CB8AC3E}">
        <p14:creationId xmlns:p14="http://schemas.microsoft.com/office/powerpoint/2010/main" val="3914609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258559" y="1"/>
            <a:ext cx="1933787" cy="2540847"/>
          </a:xfrm>
          <a:custGeom>
            <a:avLst/>
            <a:gdLst/>
            <a:ahLst/>
            <a:cxnLst/>
            <a:rect l="l" t="t" r="r" b="b"/>
            <a:pathLst>
              <a:path w="1450340" h="1905635">
                <a:moveTo>
                  <a:pt x="793665" y="0"/>
                </a:moveTo>
                <a:lnTo>
                  <a:pt x="0" y="0"/>
                </a:lnTo>
                <a:lnTo>
                  <a:pt x="3110" y="40516"/>
                </a:lnTo>
                <a:lnTo>
                  <a:pt x="7657" y="89781"/>
                </a:lnTo>
                <a:lnTo>
                  <a:pt x="12963" y="138973"/>
                </a:lnTo>
                <a:lnTo>
                  <a:pt x="19028" y="188084"/>
                </a:lnTo>
                <a:lnTo>
                  <a:pt x="25850" y="237106"/>
                </a:lnTo>
                <a:lnTo>
                  <a:pt x="33428" y="286031"/>
                </a:lnTo>
                <a:lnTo>
                  <a:pt x="41761" y="334850"/>
                </a:lnTo>
                <a:lnTo>
                  <a:pt x="50849" y="383554"/>
                </a:lnTo>
                <a:lnTo>
                  <a:pt x="60690" y="432137"/>
                </a:lnTo>
                <a:lnTo>
                  <a:pt x="71283" y="480588"/>
                </a:lnTo>
                <a:lnTo>
                  <a:pt x="82628" y="528901"/>
                </a:lnTo>
                <a:lnTo>
                  <a:pt x="94724" y="577067"/>
                </a:lnTo>
                <a:lnTo>
                  <a:pt x="107569" y="625077"/>
                </a:lnTo>
                <a:lnTo>
                  <a:pt x="121162" y="672923"/>
                </a:lnTo>
                <a:lnTo>
                  <a:pt x="135503" y="720598"/>
                </a:lnTo>
                <a:lnTo>
                  <a:pt x="150791" y="769526"/>
                </a:lnTo>
                <a:lnTo>
                  <a:pt x="167371" y="817998"/>
                </a:lnTo>
                <a:lnTo>
                  <a:pt x="185230" y="865993"/>
                </a:lnTo>
                <a:lnTo>
                  <a:pt x="204351" y="913487"/>
                </a:lnTo>
                <a:lnTo>
                  <a:pt x="224722" y="960459"/>
                </a:lnTo>
                <a:lnTo>
                  <a:pt x="246327" y="1006887"/>
                </a:lnTo>
                <a:lnTo>
                  <a:pt x="269151" y="1052749"/>
                </a:lnTo>
                <a:lnTo>
                  <a:pt x="293181" y="1098023"/>
                </a:lnTo>
                <a:lnTo>
                  <a:pt x="318401" y="1142686"/>
                </a:lnTo>
                <a:lnTo>
                  <a:pt x="344797" y="1186717"/>
                </a:lnTo>
                <a:lnTo>
                  <a:pt x="372355" y="1230093"/>
                </a:lnTo>
                <a:lnTo>
                  <a:pt x="401060" y="1272794"/>
                </a:lnTo>
                <a:lnTo>
                  <a:pt x="430214" y="1311522"/>
                </a:lnTo>
                <a:lnTo>
                  <a:pt x="460544" y="1349070"/>
                </a:lnTo>
                <a:lnTo>
                  <a:pt x="492015" y="1385442"/>
                </a:lnTo>
                <a:lnTo>
                  <a:pt x="524591" y="1420642"/>
                </a:lnTo>
                <a:lnTo>
                  <a:pt x="558237" y="1454672"/>
                </a:lnTo>
                <a:lnTo>
                  <a:pt x="592917" y="1487535"/>
                </a:lnTo>
                <a:lnTo>
                  <a:pt x="628594" y="1519236"/>
                </a:lnTo>
                <a:lnTo>
                  <a:pt x="665235" y="1549778"/>
                </a:lnTo>
                <a:lnTo>
                  <a:pt x="702802" y="1579164"/>
                </a:lnTo>
                <a:lnTo>
                  <a:pt x="741260" y="1607398"/>
                </a:lnTo>
                <a:lnTo>
                  <a:pt x="780573" y="1634483"/>
                </a:lnTo>
                <a:lnTo>
                  <a:pt x="820706" y="1660422"/>
                </a:lnTo>
                <a:lnTo>
                  <a:pt x="861622" y="1685219"/>
                </a:lnTo>
                <a:lnTo>
                  <a:pt x="903287" y="1708877"/>
                </a:lnTo>
                <a:lnTo>
                  <a:pt x="945665" y="1731400"/>
                </a:lnTo>
                <a:lnTo>
                  <a:pt x="988719" y="1752791"/>
                </a:lnTo>
                <a:lnTo>
                  <a:pt x="1032414" y="1773053"/>
                </a:lnTo>
                <a:lnTo>
                  <a:pt x="1076715" y="1792190"/>
                </a:lnTo>
                <a:lnTo>
                  <a:pt x="1121585" y="1810206"/>
                </a:lnTo>
                <a:lnTo>
                  <a:pt x="1166989" y="1827103"/>
                </a:lnTo>
                <a:lnTo>
                  <a:pt x="1212892" y="1842885"/>
                </a:lnTo>
                <a:lnTo>
                  <a:pt x="1259257" y="1857556"/>
                </a:lnTo>
                <a:lnTo>
                  <a:pt x="1306049" y="1871119"/>
                </a:lnTo>
                <a:lnTo>
                  <a:pt x="1353232" y="1883577"/>
                </a:lnTo>
                <a:lnTo>
                  <a:pt x="1400771" y="1894934"/>
                </a:lnTo>
                <a:lnTo>
                  <a:pt x="1448629" y="1905193"/>
                </a:lnTo>
                <a:lnTo>
                  <a:pt x="1450080" y="1905470"/>
                </a:lnTo>
                <a:lnTo>
                  <a:pt x="1450080" y="747666"/>
                </a:lnTo>
                <a:lnTo>
                  <a:pt x="1405156" y="738728"/>
                </a:lnTo>
                <a:lnTo>
                  <a:pt x="1355591" y="726289"/>
                </a:lnTo>
                <a:lnTo>
                  <a:pt x="1306700" y="711332"/>
                </a:lnTo>
                <a:lnTo>
                  <a:pt x="1258732" y="693830"/>
                </a:lnTo>
                <a:lnTo>
                  <a:pt x="1211934" y="673755"/>
                </a:lnTo>
                <a:lnTo>
                  <a:pt x="1166553" y="651081"/>
                </a:lnTo>
                <a:lnTo>
                  <a:pt x="1122835" y="625781"/>
                </a:lnTo>
                <a:lnTo>
                  <a:pt x="1081029" y="597827"/>
                </a:lnTo>
                <a:lnTo>
                  <a:pt x="1041381" y="567194"/>
                </a:lnTo>
                <a:lnTo>
                  <a:pt x="1004138" y="533854"/>
                </a:lnTo>
                <a:lnTo>
                  <a:pt x="969548" y="497780"/>
                </a:lnTo>
                <a:lnTo>
                  <a:pt x="937858" y="458944"/>
                </a:lnTo>
                <a:lnTo>
                  <a:pt x="909314" y="417322"/>
                </a:lnTo>
                <a:lnTo>
                  <a:pt x="883390" y="371672"/>
                </a:lnTo>
                <a:lnTo>
                  <a:pt x="861251" y="324167"/>
                </a:lnTo>
                <a:lnTo>
                  <a:pt x="842658" y="275114"/>
                </a:lnTo>
                <a:lnTo>
                  <a:pt x="827370" y="224824"/>
                </a:lnTo>
                <a:lnTo>
                  <a:pt x="815147" y="173603"/>
                </a:lnTo>
                <a:lnTo>
                  <a:pt x="805748" y="121760"/>
                </a:lnTo>
                <a:lnTo>
                  <a:pt x="798933" y="69603"/>
                </a:lnTo>
                <a:lnTo>
                  <a:pt x="794462" y="17441"/>
                </a:lnTo>
                <a:lnTo>
                  <a:pt x="793665" y="0"/>
                </a:lnTo>
                <a:close/>
              </a:path>
            </a:pathLst>
          </a:custGeom>
          <a:solidFill>
            <a:srgbClr val="93B8C6"/>
          </a:solidFill>
        </p:spPr>
        <p:txBody>
          <a:bodyPr wrap="square" lIns="0" tIns="0" rIns="0" bIns="0" rtlCol="0"/>
          <a:lstStyle/>
          <a:p>
            <a:endParaRPr sz="2400"/>
          </a:p>
        </p:txBody>
      </p:sp>
      <p:sp>
        <p:nvSpPr>
          <p:cNvPr id="3" name="object 3"/>
          <p:cNvSpPr/>
          <p:nvPr/>
        </p:nvSpPr>
        <p:spPr>
          <a:xfrm>
            <a:off x="0" y="5258888"/>
            <a:ext cx="1496907" cy="1599353"/>
          </a:xfrm>
          <a:custGeom>
            <a:avLst/>
            <a:gdLst/>
            <a:ahLst/>
            <a:cxnLst/>
            <a:rect l="l" t="t" r="r" b="b"/>
            <a:pathLst>
              <a:path w="1122680" h="1199514">
                <a:moveTo>
                  <a:pt x="1122433" y="1199334"/>
                </a:moveTo>
                <a:lnTo>
                  <a:pt x="1092070" y="1128798"/>
                </a:lnTo>
                <a:lnTo>
                  <a:pt x="1071497" y="1083034"/>
                </a:lnTo>
                <a:lnTo>
                  <a:pt x="1050353" y="1037531"/>
                </a:lnTo>
                <a:lnTo>
                  <a:pt x="1028617" y="992299"/>
                </a:lnTo>
                <a:lnTo>
                  <a:pt x="1006267" y="947350"/>
                </a:lnTo>
                <a:lnTo>
                  <a:pt x="983282" y="902695"/>
                </a:lnTo>
                <a:lnTo>
                  <a:pt x="959639" y="858344"/>
                </a:lnTo>
                <a:lnTo>
                  <a:pt x="935316" y="814308"/>
                </a:lnTo>
                <a:lnTo>
                  <a:pt x="909700" y="768480"/>
                </a:lnTo>
                <a:lnTo>
                  <a:pt x="882751" y="723367"/>
                </a:lnTo>
                <a:lnTo>
                  <a:pt x="854517" y="678997"/>
                </a:lnTo>
                <a:lnTo>
                  <a:pt x="825046" y="635395"/>
                </a:lnTo>
                <a:lnTo>
                  <a:pt x="794386" y="592589"/>
                </a:lnTo>
                <a:lnTo>
                  <a:pt x="762585" y="550605"/>
                </a:lnTo>
                <a:lnTo>
                  <a:pt x="729691" y="509470"/>
                </a:lnTo>
                <a:lnTo>
                  <a:pt x="697081" y="474024"/>
                </a:lnTo>
                <a:lnTo>
                  <a:pt x="663540" y="439534"/>
                </a:lnTo>
                <a:lnTo>
                  <a:pt x="629077" y="406012"/>
                </a:lnTo>
                <a:lnTo>
                  <a:pt x="593704" y="373471"/>
                </a:lnTo>
                <a:lnTo>
                  <a:pt x="557432" y="341922"/>
                </a:lnTo>
                <a:lnTo>
                  <a:pt x="520272" y="311379"/>
                </a:lnTo>
                <a:lnTo>
                  <a:pt x="482237" y="281854"/>
                </a:lnTo>
                <a:lnTo>
                  <a:pt x="443335" y="253358"/>
                </a:lnTo>
                <a:lnTo>
                  <a:pt x="403580" y="225904"/>
                </a:lnTo>
                <a:lnTo>
                  <a:pt x="361786" y="197808"/>
                </a:lnTo>
                <a:lnTo>
                  <a:pt x="319475" y="170571"/>
                </a:lnTo>
                <a:lnTo>
                  <a:pt x="276661" y="144197"/>
                </a:lnTo>
                <a:lnTo>
                  <a:pt x="233359" y="118693"/>
                </a:lnTo>
                <a:lnTo>
                  <a:pt x="189582" y="94063"/>
                </a:lnTo>
                <a:lnTo>
                  <a:pt x="145343" y="70312"/>
                </a:lnTo>
                <a:lnTo>
                  <a:pt x="100657" y="47447"/>
                </a:lnTo>
                <a:lnTo>
                  <a:pt x="55538" y="25471"/>
                </a:lnTo>
                <a:lnTo>
                  <a:pt x="10000" y="4392"/>
                </a:lnTo>
                <a:lnTo>
                  <a:pt x="0" y="0"/>
                </a:lnTo>
              </a:path>
            </a:pathLst>
          </a:custGeom>
          <a:ln w="38099">
            <a:solidFill>
              <a:srgbClr val="353535"/>
            </a:solidFill>
          </a:ln>
        </p:spPr>
        <p:txBody>
          <a:bodyPr wrap="square" lIns="0" tIns="0" rIns="0" bIns="0" rtlCol="0"/>
          <a:lstStyle/>
          <a:p>
            <a:endParaRPr sz="240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1" y="0"/>
            <a:ext cx="5770881" cy="3419475"/>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770881" y="3465657"/>
            <a:ext cx="6421120" cy="3438525"/>
          </a:xfrm>
          <a:prstGeom prst="rect">
            <a:avLst/>
          </a:prstGeom>
        </p:spPr>
      </p:pic>
      <p:sp>
        <p:nvSpPr>
          <p:cNvPr id="9" name="Rectangle 8"/>
          <p:cNvSpPr/>
          <p:nvPr/>
        </p:nvSpPr>
        <p:spPr>
          <a:xfrm>
            <a:off x="665018" y="3722255"/>
            <a:ext cx="3223491" cy="812800"/>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dirty="0">
                <a:latin typeface="Times New Roman" panose="02020603050405020304" pitchFamily="18" charset="0"/>
                <a:cs typeface="Times New Roman" panose="02020603050405020304" pitchFamily="18" charset="0"/>
              </a:rPr>
              <a:t>VIEW 1 FROM OCULUS</a:t>
            </a:r>
          </a:p>
        </p:txBody>
      </p:sp>
      <p:sp>
        <p:nvSpPr>
          <p:cNvPr id="10" name="Rectangle 9"/>
          <p:cNvSpPr/>
          <p:nvPr/>
        </p:nvSpPr>
        <p:spPr>
          <a:xfrm>
            <a:off x="7813964" y="2382982"/>
            <a:ext cx="2724727" cy="85898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dirty="0">
                <a:latin typeface="Times New Roman" panose="02020603050405020304" pitchFamily="18" charset="0"/>
                <a:cs typeface="Times New Roman" panose="02020603050405020304" pitchFamily="18" charset="0"/>
              </a:rPr>
              <a:t>VIEW </a:t>
            </a:r>
            <a:r>
              <a:rPr lang="en-US" dirty="0" smtClean="0">
                <a:latin typeface="Times New Roman" panose="02020603050405020304" pitchFamily="18" charset="0"/>
                <a:cs typeface="Times New Roman" panose="02020603050405020304" pitchFamily="18" charset="0"/>
              </a:rPr>
              <a:t>2 FROM </a:t>
            </a:r>
            <a:r>
              <a:rPr lang="en-US" dirty="0">
                <a:latin typeface="Times New Roman" panose="02020603050405020304" pitchFamily="18" charset="0"/>
                <a:cs typeface="Times New Roman" panose="02020603050405020304" pitchFamily="18" charset="0"/>
              </a:rPr>
              <a:t>OCULUS</a:t>
            </a:r>
          </a:p>
        </p:txBody>
      </p:sp>
    </p:spTree>
    <p:extLst>
      <p:ext uri="{BB962C8B-B14F-4D97-AF65-F5344CB8AC3E}">
        <p14:creationId xmlns:p14="http://schemas.microsoft.com/office/powerpoint/2010/main" val="376104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 y="1"/>
            <a:ext cx="1305559" cy="1656927"/>
            <a:chOff x="0" y="0"/>
            <a:chExt cx="979169" cy="1242695"/>
          </a:xfrm>
        </p:grpSpPr>
        <p:sp>
          <p:nvSpPr>
            <p:cNvPr id="3" name="object 3"/>
            <p:cNvSpPr/>
            <p:nvPr/>
          </p:nvSpPr>
          <p:spPr>
            <a:xfrm>
              <a:off x="0" y="0"/>
              <a:ext cx="979169" cy="1223645"/>
            </a:xfrm>
            <a:custGeom>
              <a:avLst/>
              <a:gdLst/>
              <a:ahLst/>
              <a:cxnLst/>
              <a:rect l="l" t="t" r="r" b="b"/>
              <a:pathLst>
                <a:path w="979169" h="1223645">
                  <a:moveTo>
                    <a:pt x="901468" y="0"/>
                  </a:moveTo>
                  <a:lnTo>
                    <a:pt x="0" y="0"/>
                  </a:lnTo>
                  <a:lnTo>
                    <a:pt x="0" y="1009953"/>
                  </a:lnTo>
                  <a:lnTo>
                    <a:pt x="51661" y="1053053"/>
                  </a:lnTo>
                  <a:lnTo>
                    <a:pt x="83047" y="1076177"/>
                  </a:lnTo>
                  <a:lnTo>
                    <a:pt x="115287" y="1097882"/>
                  </a:lnTo>
                  <a:lnTo>
                    <a:pt x="148275" y="1118100"/>
                  </a:lnTo>
                  <a:lnTo>
                    <a:pt x="181905" y="1136763"/>
                  </a:lnTo>
                  <a:lnTo>
                    <a:pt x="216072" y="1153802"/>
                  </a:lnTo>
                  <a:lnTo>
                    <a:pt x="285593" y="1182733"/>
                  </a:lnTo>
                  <a:lnTo>
                    <a:pt x="355993" y="1204344"/>
                  </a:lnTo>
                  <a:lnTo>
                    <a:pt x="426428" y="1218088"/>
                  </a:lnTo>
                  <a:lnTo>
                    <a:pt x="496051" y="1223416"/>
                  </a:lnTo>
                  <a:lnTo>
                    <a:pt x="530294" y="1222753"/>
                  </a:lnTo>
                  <a:lnTo>
                    <a:pt x="597116" y="1214429"/>
                  </a:lnTo>
                  <a:lnTo>
                    <a:pt x="661014" y="1196317"/>
                  </a:lnTo>
                  <a:lnTo>
                    <a:pt x="721143" y="1167870"/>
                  </a:lnTo>
                  <a:lnTo>
                    <a:pt x="776658" y="1128539"/>
                  </a:lnTo>
                  <a:lnTo>
                    <a:pt x="826714" y="1077776"/>
                  </a:lnTo>
                  <a:lnTo>
                    <a:pt x="870464" y="1015032"/>
                  </a:lnTo>
                  <a:lnTo>
                    <a:pt x="889712" y="978996"/>
                  </a:lnTo>
                  <a:lnTo>
                    <a:pt x="907066" y="939759"/>
                  </a:lnTo>
                  <a:lnTo>
                    <a:pt x="922421" y="897252"/>
                  </a:lnTo>
                  <a:lnTo>
                    <a:pt x="935672" y="851408"/>
                  </a:lnTo>
                  <a:lnTo>
                    <a:pt x="947087" y="804267"/>
                  </a:lnTo>
                  <a:lnTo>
                    <a:pt x="956707" y="756482"/>
                  </a:lnTo>
                  <a:lnTo>
                    <a:pt x="964564" y="708136"/>
                  </a:lnTo>
                  <a:lnTo>
                    <a:pt x="970690" y="659312"/>
                  </a:lnTo>
                  <a:lnTo>
                    <a:pt x="975118" y="610092"/>
                  </a:lnTo>
                  <a:lnTo>
                    <a:pt x="977877" y="560559"/>
                  </a:lnTo>
                  <a:lnTo>
                    <a:pt x="979002" y="510795"/>
                  </a:lnTo>
                  <a:lnTo>
                    <a:pt x="978523" y="460883"/>
                  </a:lnTo>
                  <a:lnTo>
                    <a:pt x="976473" y="410905"/>
                  </a:lnTo>
                  <a:lnTo>
                    <a:pt x="972883" y="360944"/>
                  </a:lnTo>
                  <a:lnTo>
                    <a:pt x="967786" y="311084"/>
                  </a:lnTo>
                  <a:lnTo>
                    <a:pt x="961213" y="261405"/>
                  </a:lnTo>
                  <a:lnTo>
                    <a:pt x="953196" y="211992"/>
                  </a:lnTo>
                  <a:lnTo>
                    <a:pt x="943767" y="162926"/>
                  </a:lnTo>
                  <a:lnTo>
                    <a:pt x="932958" y="114290"/>
                  </a:lnTo>
                  <a:lnTo>
                    <a:pt x="920800" y="66166"/>
                  </a:lnTo>
                  <a:lnTo>
                    <a:pt x="906742" y="16655"/>
                  </a:lnTo>
                  <a:lnTo>
                    <a:pt x="901468" y="0"/>
                  </a:lnTo>
                  <a:close/>
                </a:path>
              </a:pathLst>
            </a:custGeom>
            <a:solidFill>
              <a:srgbClr val="D14F51"/>
            </a:solidFill>
          </p:spPr>
          <p:txBody>
            <a:bodyPr wrap="square" lIns="0" tIns="0" rIns="0" bIns="0" rtlCol="0"/>
            <a:lstStyle/>
            <a:p>
              <a:endParaRPr sz="2400"/>
            </a:p>
          </p:txBody>
        </p:sp>
        <p:sp>
          <p:nvSpPr>
            <p:cNvPr id="4" name="object 4"/>
            <p:cNvSpPr/>
            <p:nvPr/>
          </p:nvSpPr>
          <p:spPr>
            <a:xfrm>
              <a:off x="92193" y="0"/>
              <a:ext cx="517525" cy="424180"/>
            </a:xfrm>
            <a:custGeom>
              <a:avLst/>
              <a:gdLst/>
              <a:ahLst/>
              <a:cxnLst/>
              <a:rect l="l" t="t" r="r" b="b"/>
              <a:pathLst>
                <a:path w="517525" h="424180">
                  <a:moveTo>
                    <a:pt x="0" y="0"/>
                  </a:moveTo>
                  <a:lnTo>
                    <a:pt x="12453" y="10974"/>
                  </a:lnTo>
                  <a:lnTo>
                    <a:pt x="44675" y="43371"/>
                  </a:lnTo>
                  <a:lnTo>
                    <a:pt x="69908" y="79123"/>
                  </a:lnTo>
                  <a:lnTo>
                    <a:pt x="84209" y="120269"/>
                  </a:lnTo>
                  <a:lnTo>
                    <a:pt x="83072" y="170513"/>
                  </a:lnTo>
                  <a:lnTo>
                    <a:pt x="72646" y="220471"/>
                  </a:lnTo>
                  <a:lnTo>
                    <a:pt x="64010" y="269859"/>
                  </a:lnTo>
                  <a:lnTo>
                    <a:pt x="68245" y="318388"/>
                  </a:lnTo>
                  <a:lnTo>
                    <a:pt x="93634" y="361697"/>
                  </a:lnTo>
                  <a:lnTo>
                    <a:pt x="141909" y="400960"/>
                  </a:lnTo>
                  <a:lnTo>
                    <a:pt x="184054" y="417449"/>
                  </a:lnTo>
                  <a:lnTo>
                    <a:pt x="229216" y="424179"/>
                  </a:lnTo>
                  <a:lnTo>
                    <a:pt x="275177" y="421597"/>
                  </a:lnTo>
                  <a:lnTo>
                    <a:pt x="319719" y="410146"/>
                  </a:lnTo>
                  <a:lnTo>
                    <a:pt x="360625" y="390271"/>
                  </a:lnTo>
                  <a:lnTo>
                    <a:pt x="404185" y="358665"/>
                  </a:lnTo>
                  <a:lnTo>
                    <a:pt x="439468" y="321876"/>
                  </a:lnTo>
                  <a:lnTo>
                    <a:pt x="467203" y="280569"/>
                  </a:lnTo>
                  <a:lnTo>
                    <a:pt x="488116" y="235408"/>
                  </a:lnTo>
                  <a:lnTo>
                    <a:pt x="502935" y="187056"/>
                  </a:lnTo>
                  <a:lnTo>
                    <a:pt x="512389" y="136178"/>
                  </a:lnTo>
                  <a:lnTo>
                    <a:pt x="517203" y="83438"/>
                  </a:lnTo>
                  <a:lnTo>
                    <a:pt x="516054" y="29031"/>
                  </a:lnTo>
                  <a:lnTo>
                    <a:pt x="511812" y="0"/>
                  </a:lnTo>
                </a:path>
              </a:pathLst>
            </a:custGeom>
            <a:ln w="38100">
              <a:solidFill>
                <a:srgbClr val="353535"/>
              </a:solidFill>
            </a:ln>
          </p:spPr>
          <p:txBody>
            <a:bodyPr wrap="square" lIns="0" tIns="0" rIns="0" bIns="0" rtlCol="0"/>
            <a:lstStyle/>
            <a:p>
              <a:endParaRPr sz="2400"/>
            </a:p>
          </p:txBody>
        </p:sp>
      </p:grpSp>
      <p:grpSp>
        <p:nvGrpSpPr>
          <p:cNvPr id="5" name="object 5"/>
          <p:cNvGrpSpPr/>
          <p:nvPr/>
        </p:nvGrpSpPr>
        <p:grpSpPr>
          <a:xfrm>
            <a:off x="10293185" y="4912443"/>
            <a:ext cx="1924473" cy="1971040"/>
            <a:chOff x="7719888" y="3684332"/>
            <a:chExt cx="1443355" cy="1478280"/>
          </a:xfrm>
        </p:grpSpPr>
        <p:sp>
          <p:nvSpPr>
            <p:cNvPr id="6" name="object 6"/>
            <p:cNvSpPr/>
            <p:nvPr/>
          </p:nvSpPr>
          <p:spPr>
            <a:xfrm>
              <a:off x="7738938" y="3703382"/>
              <a:ext cx="1405255" cy="1440180"/>
            </a:xfrm>
            <a:custGeom>
              <a:avLst/>
              <a:gdLst/>
              <a:ahLst/>
              <a:cxnLst/>
              <a:rect l="l" t="t" r="r" b="b"/>
              <a:pathLst>
                <a:path w="1405254" h="1440179">
                  <a:moveTo>
                    <a:pt x="0" y="1440117"/>
                  </a:moveTo>
                  <a:lnTo>
                    <a:pt x="16136" y="1397762"/>
                  </a:lnTo>
                  <a:lnTo>
                    <a:pt x="34725" y="1350424"/>
                  </a:lnTo>
                  <a:lnTo>
                    <a:pt x="53810" y="1303308"/>
                  </a:lnTo>
                  <a:lnTo>
                    <a:pt x="73415" y="1256427"/>
                  </a:lnTo>
                  <a:lnTo>
                    <a:pt x="93563" y="1209793"/>
                  </a:lnTo>
                  <a:lnTo>
                    <a:pt x="114278" y="1163417"/>
                  </a:lnTo>
                  <a:lnTo>
                    <a:pt x="135583" y="1117311"/>
                  </a:lnTo>
                  <a:lnTo>
                    <a:pt x="157501" y="1071486"/>
                  </a:lnTo>
                  <a:lnTo>
                    <a:pt x="180055" y="1025954"/>
                  </a:lnTo>
                  <a:lnTo>
                    <a:pt x="203270" y="980727"/>
                  </a:lnTo>
                  <a:lnTo>
                    <a:pt x="227169" y="935817"/>
                  </a:lnTo>
                  <a:lnTo>
                    <a:pt x="251774" y="891235"/>
                  </a:lnTo>
                  <a:lnTo>
                    <a:pt x="276990" y="846164"/>
                  </a:lnTo>
                  <a:lnTo>
                    <a:pt x="303512" y="801799"/>
                  </a:lnTo>
                  <a:lnTo>
                    <a:pt x="331294" y="758164"/>
                  </a:lnTo>
                  <a:lnTo>
                    <a:pt x="360289" y="715286"/>
                  </a:lnTo>
                  <a:lnTo>
                    <a:pt x="390450" y="673191"/>
                  </a:lnTo>
                  <a:lnTo>
                    <a:pt x="421731" y="631904"/>
                  </a:lnTo>
                  <a:lnTo>
                    <a:pt x="454085" y="591452"/>
                  </a:lnTo>
                  <a:lnTo>
                    <a:pt x="490200" y="552308"/>
                  </a:lnTo>
                  <a:lnTo>
                    <a:pt x="527479" y="514354"/>
                  </a:lnTo>
                  <a:lnTo>
                    <a:pt x="565907" y="477607"/>
                  </a:lnTo>
                  <a:lnTo>
                    <a:pt x="605469" y="442086"/>
                  </a:lnTo>
                  <a:lnTo>
                    <a:pt x="646150" y="407807"/>
                  </a:lnTo>
                  <a:lnTo>
                    <a:pt x="687936" y="374787"/>
                  </a:lnTo>
                  <a:lnTo>
                    <a:pt x="730811" y="343045"/>
                  </a:lnTo>
                  <a:lnTo>
                    <a:pt x="774760" y="312598"/>
                  </a:lnTo>
                  <a:lnTo>
                    <a:pt x="815853" y="284962"/>
                  </a:lnTo>
                  <a:lnTo>
                    <a:pt x="857455" y="258172"/>
                  </a:lnTo>
                  <a:lnTo>
                    <a:pt x="899551" y="232232"/>
                  </a:lnTo>
                  <a:lnTo>
                    <a:pt x="942128" y="207149"/>
                  </a:lnTo>
                  <a:lnTo>
                    <a:pt x="985173" y="182926"/>
                  </a:lnTo>
                  <a:lnTo>
                    <a:pt x="1028671" y="159569"/>
                  </a:lnTo>
                  <a:lnTo>
                    <a:pt x="1072610" y="137082"/>
                  </a:lnTo>
                  <a:lnTo>
                    <a:pt x="1116975" y="115471"/>
                  </a:lnTo>
                  <a:lnTo>
                    <a:pt x="1161753" y="94741"/>
                  </a:lnTo>
                  <a:lnTo>
                    <a:pt x="1206931" y="74897"/>
                  </a:lnTo>
                  <a:lnTo>
                    <a:pt x="1252494" y="55943"/>
                  </a:lnTo>
                  <a:lnTo>
                    <a:pt x="1298429" y="37885"/>
                  </a:lnTo>
                  <a:lnTo>
                    <a:pt x="1344722" y="20727"/>
                  </a:lnTo>
                  <a:lnTo>
                    <a:pt x="1391360" y="4475"/>
                  </a:lnTo>
                  <a:lnTo>
                    <a:pt x="1405061" y="0"/>
                  </a:lnTo>
                </a:path>
              </a:pathLst>
            </a:custGeom>
            <a:ln w="38100">
              <a:solidFill>
                <a:srgbClr val="353535"/>
              </a:solidFill>
            </a:ln>
          </p:spPr>
          <p:txBody>
            <a:bodyPr wrap="square" lIns="0" tIns="0" rIns="0" bIns="0" rtlCol="0"/>
            <a:lstStyle/>
            <a:p>
              <a:endParaRPr sz="2400"/>
            </a:p>
          </p:txBody>
        </p:sp>
        <p:sp>
          <p:nvSpPr>
            <p:cNvPr id="7" name="object 7"/>
            <p:cNvSpPr/>
            <p:nvPr/>
          </p:nvSpPr>
          <p:spPr>
            <a:xfrm>
              <a:off x="8035169" y="4071531"/>
              <a:ext cx="1109345" cy="1072515"/>
            </a:xfrm>
            <a:custGeom>
              <a:avLst/>
              <a:gdLst/>
              <a:ahLst/>
              <a:cxnLst/>
              <a:rect l="l" t="t" r="r" b="b"/>
              <a:pathLst>
                <a:path w="1109345" h="1072514">
                  <a:moveTo>
                    <a:pt x="1088637" y="0"/>
                  </a:moveTo>
                  <a:lnTo>
                    <a:pt x="1040814" y="1015"/>
                  </a:lnTo>
                  <a:lnTo>
                    <a:pt x="993093" y="4055"/>
                  </a:lnTo>
                  <a:lnTo>
                    <a:pt x="945546" y="9115"/>
                  </a:lnTo>
                  <a:lnTo>
                    <a:pt x="898247" y="16187"/>
                  </a:lnTo>
                  <a:lnTo>
                    <a:pt x="851266" y="25265"/>
                  </a:lnTo>
                  <a:lnTo>
                    <a:pt x="804677" y="36341"/>
                  </a:lnTo>
                  <a:lnTo>
                    <a:pt x="758551" y="49410"/>
                  </a:lnTo>
                  <a:lnTo>
                    <a:pt x="712961" y="64465"/>
                  </a:lnTo>
                  <a:lnTo>
                    <a:pt x="667979" y="81498"/>
                  </a:lnTo>
                  <a:lnTo>
                    <a:pt x="623678" y="100504"/>
                  </a:lnTo>
                  <a:lnTo>
                    <a:pt x="580129" y="121475"/>
                  </a:lnTo>
                  <a:lnTo>
                    <a:pt x="537405" y="144405"/>
                  </a:lnTo>
                  <a:lnTo>
                    <a:pt x="495579" y="169287"/>
                  </a:lnTo>
                  <a:lnTo>
                    <a:pt x="454722" y="196115"/>
                  </a:lnTo>
                  <a:lnTo>
                    <a:pt x="414907" y="224881"/>
                  </a:lnTo>
                  <a:lnTo>
                    <a:pt x="376206" y="255580"/>
                  </a:lnTo>
                  <a:lnTo>
                    <a:pt x="338691" y="288204"/>
                  </a:lnTo>
                  <a:lnTo>
                    <a:pt x="302435" y="322746"/>
                  </a:lnTo>
                  <a:lnTo>
                    <a:pt x="267510" y="359201"/>
                  </a:lnTo>
                  <a:lnTo>
                    <a:pt x="233988" y="397561"/>
                  </a:lnTo>
                  <a:lnTo>
                    <a:pt x="201942" y="437820"/>
                  </a:lnTo>
                  <a:lnTo>
                    <a:pt x="171443" y="479971"/>
                  </a:lnTo>
                  <a:lnTo>
                    <a:pt x="142933" y="522578"/>
                  </a:lnTo>
                  <a:lnTo>
                    <a:pt x="116979" y="566357"/>
                  </a:lnTo>
                  <a:lnTo>
                    <a:pt x="93591" y="611206"/>
                  </a:lnTo>
                  <a:lnTo>
                    <a:pt x="72779" y="657022"/>
                  </a:lnTo>
                  <a:lnTo>
                    <a:pt x="54552" y="703700"/>
                  </a:lnTo>
                  <a:lnTo>
                    <a:pt x="38919" y="751139"/>
                  </a:lnTo>
                  <a:lnTo>
                    <a:pt x="25889" y="799234"/>
                  </a:lnTo>
                  <a:lnTo>
                    <a:pt x="15473" y="847882"/>
                  </a:lnTo>
                  <a:lnTo>
                    <a:pt x="7680" y="896981"/>
                  </a:lnTo>
                  <a:lnTo>
                    <a:pt x="2519" y="946427"/>
                  </a:lnTo>
                  <a:lnTo>
                    <a:pt x="0" y="996117"/>
                  </a:lnTo>
                  <a:lnTo>
                    <a:pt x="131" y="1045947"/>
                  </a:lnTo>
                  <a:lnTo>
                    <a:pt x="1588" y="1071968"/>
                  </a:lnTo>
                  <a:lnTo>
                    <a:pt x="1108830" y="1071968"/>
                  </a:lnTo>
                  <a:lnTo>
                    <a:pt x="1108830" y="443"/>
                  </a:lnTo>
                  <a:lnTo>
                    <a:pt x="1088637" y="0"/>
                  </a:lnTo>
                  <a:close/>
                </a:path>
              </a:pathLst>
            </a:custGeom>
            <a:solidFill>
              <a:srgbClr val="F7E17D"/>
            </a:solidFill>
          </p:spPr>
          <p:txBody>
            <a:bodyPr wrap="square" lIns="0" tIns="0" rIns="0" bIns="0" rtlCol="0"/>
            <a:lstStyle/>
            <a:p>
              <a:endParaRPr sz="2400"/>
            </a:p>
          </p:txBody>
        </p:sp>
      </p:grpSp>
      <p:sp>
        <p:nvSpPr>
          <p:cNvPr id="11" name="object 11"/>
          <p:cNvSpPr txBox="1">
            <a:spLocks noGrp="1"/>
          </p:cNvSpPr>
          <p:nvPr>
            <p:ph type="title"/>
          </p:nvPr>
        </p:nvSpPr>
        <p:spPr>
          <a:xfrm>
            <a:off x="2190167" y="442464"/>
            <a:ext cx="8523393" cy="571096"/>
          </a:xfrm>
          <a:prstGeom prst="rect">
            <a:avLst/>
          </a:prstGeom>
        </p:spPr>
        <p:txBody>
          <a:bodyPr vert="horz" wrap="square" lIns="0" tIns="16933" rIns="0" bIns="0" rtlCol="0" anchor="ctr">
            <a:spAutoFit/>
          </a:bodyPr>
          <a:lstStyle/>
          <a:p>
            <a:pPr>
              <a:lnSpc>
                <a:spcPct val="100000"/>
              </a:lnSpc>
              <a:spcBef>
                <a:spcPts val="133"/>
              </a:spcBef>
            </a:pPr>
            <a:r>
              <a:rPr lang="en-US" sz="3600" dirty="0" smtClean="0">
                <a:latin typeface="Times New Roman" panose="02020603050405020304" pitchFamily="18" charset="0"/>
                <a:cs typeface="Times New Roman" panose="02020603050405020304" pitchFamily="18" charset="0"/>
              </a:rPr>
              <a:t>CONCLUSION:</a:t>
            </a:r>
            <a:endParaRPr sz="3600" dirty="0">
              <a:latin typeface="Times New Roman"/>
              <a:cs typeface="Times New Roman"/>
            </a:endParaRPr>
          </a:p>
        </p:txBody>
      </p:sp>
      <p:sp>
        <p:nvSpPr>
          <p:cNvPr id="15" name="TextBox 14"/>
          <p:cNvSpPr txBox="1"/>
          <p:nvPr/>
        </p:nvSpPr>
        <p:spPr>
          <a:xfrm>
            <a:off x="1305560" y="1754909"/>
            <a:ext cx="8808258" cy="2446824"/>
          </a:xfrm>
          <a:prstGeom prst="rect">
            <a:avLst/>
          </a:prstGeom>
          <a:noFill/>
        </p:spPr>
        <p:txBody>
          <a:bodyPr wrap="square" rtlCol="0">
            <a:spAutoFit/>
          </a:bodyPr>
          <a:lstStyle/>
          <a:p>
            <a:pPr marL="285750" lvl="0" indent="-285750" algn="just">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VR development consider as part of android developing, because the operation system for oculus is android, let’s considering oculus quest as android mobile phone with lenses and controllers.</a:t>
            </a:r>
          </a:p>
          <a:p>
            <a:pPr marL="285750" lvl="0" indent="-285750" algn="just">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 it includes dealing with different things at same time and make synchronization between mobile phone, oculus device, computer device</a:t>
            </a:r>
            <a:r>
              <a:rPr lang="en-US" dirty="0" smtClean="0"/>
              <a:t>.</a:t>
            </a:r>
          </a:p>
          <a:p>
            <a:endParaRPr lang="en-US" dirty="0"/>
          </a:p>
        </p:txBody>
      </p:sp>
    </p:spTree>
    <p:extLst>
      <p:ext uri="{BB962C8B-B14F-4D97-AF65-F5344CB8AC3E}">
        <p14:creationId xmlns:p14="http://schemas.microsoft.com/office/powerpoint/2010/main" val="1199442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157797" y="0"/>
            <a:ext cx="1034627" cy="1173480"/>
          </a:xfrm>
          <a:custGeom>
            <a:avLst/>
            <a:gdLst/>
            <a:ahLst/>
            <a:cxnLst/>
            <a:rect l="l" t="t" r="r" b="b"/>
            <a:pathLst>
              <a:path w="775970" h="880110">
                <a:moveTo>
                  <a:pt x="775650" y="0"/>
                </a:moveTo>
                <a:lnTo>
                  <a:pt x="42625" y="0"/>
                </a:lnTo>
                <a:lnTo>
                  <a:pt x="32305" y="41686"/>
                </a:lnTo>
                <a:lnTo>
                  <a:pt x="21951" y="91652"/>
                </a:lnTo>
                <a:lnTo>
                  <a:pt x="13507" y="142128"/>
                </a:lnTo>
                <a:lnTo>
                  <a:pt x="7032" y="192964"/>
                </a:lnTo>
                <a:lnTo>
                  <a:pt x="2584" y="244010"/>
                </a:lnTo>
                <a:lnTo>
                  <a:pt x="220" y="295116"/>
                </a:lnTo>
                <a:lnTo>
                  <a:pt x="0" y="346132"/>
                </a:lnTo>
                <a:lnTo>
                  <a:pt x="1980" y="396907"/>
                </a:lnTo>
                <a:lnTo>
                  <a:pt x="6221" y="447293"/>
                </a:lnTo>
                <a:lnTo>
                  <a:pt x="12779" y="497140"/>
                </a:lnTo>
                <a:lnTo>
                  <a:pt x="21713" y="546296"/>
                </a:lnTo>
                <a:lnTo>
                  <a:pt x="33081" y="594613"/>
                </a:lnTo>
                <a:lnTo>
                  <a:pt x="46637" y="639924"/>
                </a:lnTo>
                <a:lnTo>
                  <a:pt x="62891" y="680914"/>
                </a:lnTo>
                <a:lnTo>
                  <a:pt x="81666" y="717700"/>
                </a:lnTo>
                <a:lnTo>
                  <a:pt x="102781" y="750398"/>
                </a:lnTo>
                <a:lnTo>
                  <a:pt x="151317" y="803996"/>
                </a:lnTo>
                <a:lnTo>
                  <a:pt x="207065" y="842639"/>
                </a:lnTo>
                <a:lnTo>
                  <a:pt x="268590" y="867259"/>
                </a:lnTo>
                <a:lnTo>
                  <a:pt x="334457" y="878787"/>
                </a:lnTo>
                <a:lnTo>
                  <a:pt x="368571" y="879932"/>
                </a:lnTo>
                <a:lnTo>
                  <a:pt x="403233" y="878154"/>
                </a:lnTo>
                <a:lnTo>
                  <a:pt x="473482" y="866290"/>
                </a:lnTo>
                <a:lnTo>
                  <a:pt x="543771" y="844128"/>
                </a:lnTo>
                <a:lnTo>
                  <a:pt x="612665" y="812597"/>
                </a:lnTo>
                <a:lnTo>
                  <a:pt x="646141" y="793610"/>
                </a:lnTo>
                <a:lnTo>
                  <a:pt x="678730" y="772630"/>
                </a:lnTo>
                <a:lnTo>
                  <a:pt x="710254" y="749773"/>
                </a:lnTo>
                <a:lnTo>
                  <a:pt x="740532" y="725157"/>
                </a:lnTo>
                <a:lnTo>
                  <a:pt x="769385" y="698897"/>
                </a:lnTo>
                <a:lnTo>
                  <a:pt x="775650" y="692508"/>
                </a:lnTo>
                <a:lnTo>
                  <a:pt x="775650" y="0"/>
                </a:lnTo>
                <a:close/>
              </a:path>
            </a:pathLst>
          </a:custGeom>
          <a:solidFill>
            <a:srgbClr val="93B8C6"/>
          </a:solidFill>
        </p:spPr>
        <p:txBody>
          <a:bodyPr wrap="square" lIns="0" tIns="0" rIns="0" bIns="0" rtlCol="0"/>
          <a:lstStyle/>
          <a:p>
            <a:endParaRPr sz="2400"/>
          </a:p>
        </p:txBody>
      </p:sp>
      <p:sp>
        <p:nvSpPr>
          <p:cNvPr id="3" name="object 3"/>
          <p:cNvSpPr/>
          <p:nvPr/>
        </p:nvSpPr>
        <p:spPr>
          <a:xfrm>
            <a:off x="0" y="1"/>
            <a:ext cx="2590800" cy="2796540"/>
          </a:xfrm>
          <a:custGeom>
            <a:avLst/>
            <a:gdLst/>
            <a:ahLst/>
            <a:cxnLst/>
            <a:rect l="l" t="t" r="r" b="b"/>
            <a:pathLst>
              <a:path w="1943100" h="2097405">
                <a:moveTo>
                  <a:pt x="1943059" y="0"/>
                </a:moveTo>
                <a:lnTo>
                  <a:pt x="0" y="0"/>
                </a:lnTo>
                <a:lnTo>
                  <a:pt x="0" y="2097135"/>
                </a:lnTo>
                <a:lnTo>
                  <a:pt x="70916" y="2091278"/>
                </a:lnTo>
                <a:lnTo>
                  <a:pt x="120421" y="2085919"/>
                </a:lnTo>
                <a:lnTo>
                  <a:pt x="169798" y="2079596"/>
                </a:lnTo>
                <a:lnTo>
                  <a:pt x="219032" y="2072313"/>
                </a:lnTo>
                <a:lnTo>
                  <a:pt x="268111" y="2064072"/>
                </a:lnTo>
                <a:lnTo>
                  <a:pt x="317019" y="2054877"/>
                </a:lnTo>
                <a:lnTo>
                  <a:pt x="365745" y="2044731"/>
                </a:lnTo>
                <a:lnTo>
                  <a:pt x="414273" y="2033636"/>
                </a:lnTo>
                <a:lnTo>
                  <a:pt x="462590" y="2021598"/>
                </a:lnTo>
                <a:lnTo>
                  <a:pt x="510684" y="2008617"/>
                </a:lnTo>
                <a:lnTo>
                  <a:pt x="558539" y="1994699"/>
                </a:lnTo>
                <a:lnTo>
                  <a:pt x="606144" y="1979845"/>
                </a:lnTo>
                <a:lnTo>
                  <a:pt x="653482" y="1964060"/>
                </a:lnTo>
                <a:lnTo>
                  <a:pt x="700543" y="1947346"/>
                </a:lnTo>
                <a:lnTo>
                  <a:pt x="747310" y="1929707"/>
                </a:lnTo>
                <a:lnTo>
                  <a:pt x="793772" y="1911145"/>
                </a:lnTo>
                <a:lnTo>
                  <a:pt x="839914" y="1891664"/>
                </a:lnTo>
                <a:lnTo>
                  <a:pt x="888028" y="1870396"/>
                </a:lnTo>
                <a:lnTo>
                  <a:pt x="935664" y="1847807"/>
                </a:lnTo>
                <a:lnTo>
                  <a:pt x="982632" y="1823794"/>
                </a:lnTo>
                <a:lnTo>
                  <a:pt x="1028744" y="1798251"/>
                </a:lnTo>
                <a:lnTo>
                  <a:pt x="1073810" y="1771073"/>
                </a:lnTo>
                <a:lnTo>
                  <a:pt x="1117642" y="1742156"/>
                </a:lnTo>
                <a:lnTo>
                  <a:pt x="1160049" y="1711395"/>
                </a:lnTo>
                <a:lnTo>
                  <a:pt x="1200843" y="1678685"/>
                </a:lnTo>
                <a:lnTo>
                  <a:pt x="1239835" y="1643921"/>
                </a:lnTo>
                <a:lnTo>
                  <a:pt x="1276836" y="1606999"/>
                </a:lnTo>
                <a:lnTo>
                  <a:pt x="1311656" y="1567814"/>
                </a:lnTo>
                <a:lnTo>
                  <a:pt x="1335418" y="1537821"/>
                </a:lnTo>
                <a:lnTo>
                  <a:pt x="1364676" y="1497757"/>
                </a:lnTo>
                <a:lnTo>
                  <a:pt x="1398661" y="1448097"/>
                </a:lnTo>
                <a:lnTo>
                  <a:pt x="1436604" y="1389318"/>
                </a:lnTo>
                <a:lnTo>
                  <a:pt x="1456819" y="1356657"/>
                </a:lnTo>
                <a:lnTo>
                  <a:pt x="1477736" y="1321894"/>
                </a:lnTo>
                <a:lnTo>
                  <a:pt x="1499258" y="1285089"/>
                </a:lnTo>
                <a:lnTo>
                  <a:pt x="1521289" y="1246301"/>
                </a:lnTo>
                <a:lnTo>
                  <a:pt x="1543734" y="1205590"/>
                </a:lnTo>
                <a:lnTo>
                  <a:pt x="1566495" y="1163015"/>
                </a:lnTo>
                <a:lnTo>
                  <a:pt x="1589477" y="1118636"/>
                </a:lnTo>
                <a:lnTo>
                  <a:pt x="1612584" y="1072511"/>
                </a:lnTo>
                <a:lnTo>
                  <a:pt x="1635720" y="1024701"/>
                </a:lnTo>
                <a:lnTo>
                  <a:pt x="1658789" y="975265"/>
                </a:lnTo>
                <a:lnTo>
                  <a:pt x="1681694" y="924262"/>
                </a:lnTo>
                <a:lnTo>
                  <a:pt x="1704340" y="871751"/>
                </a:lnTo>
                <a:lnTo>
                  <a:pt x="1726631" y="817793"/>
                </a:lnTo>
                <a:lnTo>
                  <a:pt x="1748470" y="762446"/>
                </a:lnTo>
                <a:lnTo>
                  <a:pt x="1769761" y="705771"/>
                </a:lnTo>
                <a:lnTo>
                  <a:pt x="1790408" y="647825"/>
                </a:lnTo>
                <a:lnTo>
                  <a:pt x="1810316" y="588670"/>
                </a:lnTo>
                <a:lnTo>
                  <a:pt x="1829388" y="528364"/>
                </a:lnTo>
                <a:lnTo>
                  <a:pt x="1847528" y="466966"/>
                </a:lnTo>
                <a:lnTo>
                  <a:pt x="1864639" y="404537"/>
                </a:lnTo>
                <a:lnTo>
                  <a:pt x="1880627" y="341135"/>
                </a:lnTo>
                <a:lnTo>
                  <a:pt x="1895395" y="276821"/>
                </a:lnTo>
                <a:lnTo>
                  <a:pt x="1908846" y="211653"/>
                </a:lnTo>
                <a:lnTo>
                  <a:pt x="1920885" y="145690"/>
                </a:lnTo>
                <a:lnTo>
                  <a:pt x="1931416" y="78994"/>
                </a:lnTo>
                <a:lnTo>
                  <a:pt x="1938824" y="28298"/>
                </a:lnTo>
                <a:lnTo>
                  <a:pt x="1943059" y="0"/>
                </a:lnTo>
                <a:close/>
              </a:path>
            </a:pathLst>
          </a:custGeom>
          <a:solidFill>
            <a:srgbClr val="F8B679"/>
          </a:solidFill>
        </p:spPr>
        <p:txBody>
          <a:bodyPr wrap="square" lIns="0" tIns="0" rIns="0" bIns="0" rtlCol="0"/>
          <a:lstStyle/>
          <a:p>
            <a:endParaRPr sz="2400"/>
          </a:p>
        </p:txBody>
      </p:sp>
      <p:grpSp>
        <p:nvGrpSpPr>
          <p:cNvPr id="4" name="object 4"/>
          <p:cNvGrpSpPr/>
          <p:nvPr/>
        </p:nvGrpSpPr>
        <p:grpSpPr>
          <a:xfrm>
            <a:off x="0" y="4427203"/>
            <a:ext cx="12192000" cy="2431627"/>
            <a:chOff x="0" y="3320402"/>
            <a:chExt cx="9144000" cy="1823720"/>
          </a:xfrm>
        </p:grpSpPr>
        <p:sp>
          <p:nvSpPr>
            <p:cNvPr id="5" name="object 5"/>
            <p:cNvSpPr/>
            <p:nvPr/>
          </p:nvSpPr>
          <p:spPr>
            <a:xfrm>
              <a:off x="0" y="3320402"/>
              <a:ext cx="9144000" cy="1823720"/>
            </a:xfrm>
            <a:custGeom>
              <a:avLst/>
              <a:gdLst/>
              <a:ahLst/>
              <a:cxnLst/>
              <a:rect l="l" t="t" r="r" b="b"/>
              <a:pathLst>
                <a:path w="9144000" h="1823720">
                  <a:moveTo>
                    <a:pt x="636625" y="1323936"/>
                  </a:moveTo>
                  <a:lnTo>
                    <a:pt x="584223" y="1324369"/>
                  </a:lnTo>
                  <a:lnTo>
                    <a:pt x="531154" y="1325730"/>
                  </a:lnTo>
                  <a:lnTo>
                    <a:pt x="477656" y="1328117"/>
                  </a:lnTo>
                  <a:lnTo>
                    <a:pt x="423967" y="1331625"/>
                  </a:lnTo>
                  <a:lnTo>
                    <a:pt x="370321" y="1336352"/>
                  </a:lnTo>
                  <a:lnTo>
                    <a:pt x="316958" y="1342393"/>
                  </a:lnTo>
                  <a:lnTo>
                    <a:pt x="264114" y="1349845"/>
                  </a:lnTo>
                  <a:lnTo>
                    <a:pt x="212025" y="1358804"/>
                  </a:lnTo>
                  <a:lnTo>
                    <a:pt x="160928" y="1369366"/>
                  </a:lnTo>
                  <a:lnTo>
                    <a:pt x="111062" y="1381629"/>
                  </a:lnTo>
                  <a:lnTo>
                    <a:pt x="62662" y="1395687"/>
                  </a:lnTo>
                  <a:lnTo>
                    <a:pt x="15965" y="1411638"/>
                  </a:lnTo>
                  <a:lnTo>
                    <a:pt x="0" y="1418037"/>
                  </a:lnTo>
                  <a:lnTo>
                    <a:pt x="0" y="1823097"/>
                  </a:lnTo>
                  <a:lnTo>
                    <a:pt x="7052432" y="1823097"/>
                  </a:lnTo>
                  <a:lnTo>
                    <a:pt x="7189306" y="1719389"/>
                  </a:lnTo>
                  <a:lnTo>
                    <a:pt x="3736340" y="1719389"/>
                  </a:lnTo>
                  <a:lnTo>
                    <a:pt x="3583242" y="1717930"/>
                  </a:lnTo>
                  <a:lnTo>
                    <a:pt x="3430072" y="1713551"/>
                  </a:lnTo>
                  <a:lnTo>
                    <a:pt x="3276874" y="1706244"/>
                  </a:lnTo>
                  <a:lnTo>
                    <a:pt x="3123689" y="1696003"/>
                  </a:lnTo>
                  <a:lnTo>
                    <a:pt x="2970561" y="1682822"/>
                  </a:lnTo>
                  <a:lnTo>
                    <a:pt x="2817532" y="1666695"/>
                  </a:lnTo>
                  <a:lnTo>
                    <a:pt x="2664645" y="1647614"/>
                  </a:lnTo>
                  <a:lnTo>
                    <a:pt x="2511942" y="1625574"/>
                  </a:lnTo>
                  <a:lnTo>
                    <a:pt x="2359466" y="1600568"/>
                  </a:lnTo>
                  <a:lnTo>
                    <a:pt x="2207260" y="1572589"/>
                  </a:lnTo>
                  <a:lnTo>
                    <a:pt x="1560401" y="1432880"/>
                  </a:lnTo>
                  <a:lnTo>
                    <a:pt x="1410956" y="1403061"/>
                  </a:lnTo>
                  <a:lnTo>
                    <a:pt x="1310981" y="1384953"/>
                  </a:lnTo>
                  <a:lnTo>
                    <a:pt x="1260860" y="1376558"/>
                  </a:lnTo>
                  <a:lnTo>
                    <a:pt x="1210634" y="1368657"/>
                  </a:lnTo>
                  <a:lnTo>
                    <a:pt x="1160295" y="1361293"/>
                  </a:lnTo>
                  <a:lnTo>
                    <a:pt x="1109833" y="1354508"/>
                  </a:lnTo>
                  <a:lnTo>
                    <a:pt x="1059236" y="1348345"/>
                  </a:lnTo>
                  <a:lnTo>
                    <a:pt x="1008494" y="1342846"/>
                  </a:lnTo>
                  <a:lnTo>
                    <a:pt x="963877" y="1338740"/>
                  </a:lnTo>
                  <a:lnTo>
                    <a:pt x="915804" y="1334849"/>
                  </a:lnTo>
                  <a:lnTo>
                    <a:pt x="864647" y="1331325"/>
                  </a:lnTo>
                  <a:lnTo>
                    <a:pt x="810778" y="1328320"/>
                  </a:lnTo>
                  <a:lnTo>
                    <a:pt x="754570" y="1325986"/>
                  </a:lnTo>
                  <a:lnTo>
                    <a:pt x="696395" y="1324474"/>
                  </a:lnTo>
                  <a:lnTo>
                    <a:pt x="636625" y="1323936"/>
                  </a:lnTo>
                  <a:close/>
                </a:path>
                <a:path w="9144000" h="1823720">
                  <a:moveTo>
                    <a:pt x="9143999" y="0"/>
                  </a:moveTo>
                  <a:lnTo>
                    <a:pt x="9059590" y="15961"/>
                  </a:lnTo>
                  <a:lnTo>
                    <a:pt x="9010499" y="27185"/>
                  </a:lnTo>
                  <a:lnTo>
                    <a:pt x="8961642" y="39677"/>
                  </a:lnTo>
                  <a:lnTo>
                    <a:pt x="8913052" y="53380"/>
                  </a:lnTo>
                  <a:lnTo>
                    <a:pt x="8864767" y="68242"/>
                  </a:lnTo>
                  <a:lnTo>
                    <a:pt x="8816820" y="84208"/>
                  </a:lnTo>
                  <a:lnTo>
                    <a:pt x="8769248" y="101224"/>
                  </a:lnTo>
                  <a:lnTo>
                    <a:pt x="8722086" y="119235"/>
                  </a:lnTo>
                  <a:lnTo>
                    <a:pt x="8675370" y="138188"/>
                  </a:lnTo>
                  <a:lnTo>
                    <a:pt x="8629759" y="157476"/>
                  </a:lnTo>
                  <a:lnTo>
                    <a:pt x="8584493" y="177552"/>
                  </a:lnTo>
                  <a:lnTo>
                    <a:pt x="8539548" y="198362"/>
                  </a:lnTo>
                  <a:lnTo>
                    <a:pt x="8494905" y="219853"/>
                  </a:lnTo>
                  <a:lnTo>
                    <a:pt x="8450540" y="241972"/>
                  </a:lnTo>
                  <a:lnTo>
                    <a:pt x="8406433" y="264666"/>
                  </a:lnTo>
                  <a:lnTo>
                    <a:pt x="8362562" y="287880"/>
                  </a:lnTo>
                  <a:lnTo>
                    <a:pt x="8318905" y="311563"/>
                  </a:lnTo>
                  <a:lnTo>
                    <a:pt x="8275442" y="335661"/>
                  </a:lnTo>
                  <a:lnTo>
                    <a:pt x="8232150" y="360121"/>
                  </a:lnTo>
                  <a:lnTo>
                    <a:pt x="8145993" y="409912"/>
                  </a:lnTo>
                  <a:lnTo>
                    <a:pt x="7761086" y="637822"/>
                  </a:lnTo>
                  <a:lnTo>
                    <a:pt x="7673972" y="687540"/>
                  </a:lnTo>
                  <a:lnTo>
                    <a:pt x="7585183" y="736797"/>
                  </a:lnTo>
                  <a:lnTo>
                    <a:pt x="7495879" y="784872"/>
                  </a:lnTo>
                  <a:lnTo>
                    <a:pt x="7406072" y="831763"/>
                  </a:lnTo>
                  <a:lnTo>
                    <a:pt x="7315774" y="877469"/>
                  </a:lnTo>
                  <a:lnTo>
                    <a:pt x="7224996" y="921988"/>
                  </a:lnTo>
                  <a:lnTo>
                    <a:pt x="7133750" y="965318"/>
                  </a:lnTo>
                  <a:lnTo>
                    <a:pt x="7042048" y="1007457"/>
                  </a:lnTo>
                  <a:lnTo>
                    <a:pt x="6949901" y="1048405"/>
                  </a:lnTo>
                  <a:lnTo>
                    <a:pt x="6857322" y="1088158"/>
                  </a:lnTo>
                  <a:lnTo>
                    <a:pt x="6764322" y="1126715"/>
                  </a:lnTo>
                  <a:lnTo>
                    <a:pt x="6670912" y="1164074"/>
                  </a:lnTo>
                  <a:lnTo>
                    <a:pt x="6577105" y="1200235"/>
                  </a:lnTo>
                  <a:lnTo>
                    <a:pt x="6482912" y="1235194"/>
                  </a:lnTo>
                  <a:lnTo>
                    <a:pt x="6388344" y="1268951"/>
                  </a:lnTo>
                  <a:lnTo>
                    <a:pt x="6293414" y="1301503"/>
                  </a:lnTo>
                  <a:lnTo>
                    <a:pt x="6198133" y="1332849"/>
                  </a:lnTo>
                  <a:lnTo>
                    <a:pt x="6102514" y="1362987"/>
                  </a:lnTo>
                  <a:lnTo>
                    <a:pt x="6006566" y="1391915"/>
                  </a:lnTo>
                  <a:lnTo>
                    <a:pt x="5910303" y="1419632"/>
                  </a:lnTo>
                  <a:lnTo>
                    <a:pt x="5813736" y="1446135"/>
                  </a:lnTo>
                  <a:lnTo>
                    <a:pt x="5668342" y="1483612"/>
                  </a:lnTo>
                  <a:lnTo>
                    <a:pt x="5522329" y="1518349"/>
                  </a:lnTo>
                  <a:lnTo>
                    <a:pt x="5375737" y="1550342"/>
                  </a:lnTo>
                  <a:lnTo>
                    <a:pt x="5228606" y="1579583"/>
                  </a:lnTo>
                  <a:lnTo>
                    <a:pt x="5080976" y="1606067"/>
                  </a:lnTo>
                  <a:lnTo>
                    <a:pt x="4932886" y="1629788"/>
                  </a:lnTo>
                  <a:lnTo>
                    <a:pt x="4784375" y="1650740"/>
                  </a:lnTo>
                  <a:lnTo>
                    <a:pt x="4635482" y="1668918"/>
                  </a:lnTo>
                  <a:lnTo>
                    <a:pt x="4486249" y="1684315"/>
                  </a:lnTo>
                  <a:lnTo>
                    <a:pt x="4336713" y="1696926"/>
                  </a:lnTo>
                  <a:lnTo>
                    <a:pt x="4186915" y="1706745"/>
                  </a:lnTo>
                  <a:lnTo>
                    <a:pt x="4036893" y="1713765"/>
                  </a:lnTo>
                  <a:lnTo>
                    <a:pt x="3886688" y="1717982"/>
                  </a:lnTo>
                  <a:lnTo>
                    <a:pt x="3736340" y="1719389"/>
                  </a:lnTo>
                  <a:lnTo>
                    <a:pt x="7189306" y="1719389"/>
                  </a:lnTo>
                  <a:lnTo>
                    <a:pt x="7520657" y="1467212"/>
                  </a:lnTo>
                  <a:lnTo>
                    <a:pt x="7643076" y="1376409"/>
                  </a:lnTo>
                  <a:lnTo>
                    <a:pt x="7725366" y="1316804"/>
                  </a:lnTo>
                  <a:lnTo>
                    <a:pt x="7808349" y="1258143"/>
                  </a:lnTo>
                  <a:lnTo>
                    <a:pt x="7850139" y="1229221"/>
                  </a:lnTo>
                  <a:lnTo>
                    <a:pt x="7892150" y="1200600"/>
                  </a:lnTo>
                  <a:lnTo>
                    <a:pt x="7934398" y="1172301"/>
                  </a:lnTo>
                  <a:lnTo>
                    <a:pt x="7976899" y="1144347"/>
                  </a:lnTo>
                  <a:lnTo>
                    <a:pt x="8019668" y="1116759"/>
                  </a:lnTo>
                  <a:lnTo>
                    <a:pt x="8062722" y="1089558"/>
                  </a:lnTo>
                  <a:lnTo>
                    <a:pt x="8105625" y="1063161"/>
                  </a:lnTo>
                  <a:lnTo>
                    <a:pt x="8148936" y="1037185"/>
                  </a:lnTo>
                  <a:lnTo>
                    <a:pt x="8192641" y="1011660"/>
                  </a:lnTo>
                  <a:lnTo>
                    <a:pt x="8236729" y="986616"/>
                  </a:lnTo>
                  <a:lnTo>
                    <a:pt x="8281188" y="962084"/>
                  </a:lnTo>
                  <a:lnTo>
                    <a:pt x="8326006" y="938094"/>
                  </a:lnTo>
                  <a:lnTo>
                    <a:pt x="8371171" y="914675"/>
                  </a:lnTo>
                  <a:lnTo>
                    <a:pt x="8416670" y="891858"/>
                  </a:lnTo>
                  <a:lnTo>
                    <a:pt x="8462492" y="869673"/>
                  </a:lnTo>
                  <a:lnTo>
                    <a:pt x="8508625" y="848151"/>
                  </a:lnTo>
                  <a:lnTo>
                    <a:pt x="8555058" y="827320"/>
                  </a:lnTo>
                  <a:lnTo>
                    <a:pt x="8601777" y="807212"/>
                  </a:lnTo>
                  <a:lnTo>
                    <a:pt x="8648771" y="787856"/>
                  </a:lnTo>
                  <a:lnTo>
                    <a:pt x="8696028" y="769283"/>
                  </a:lnTo>
                  <a:lnTo>
                    <a:pt x="8743536" y="751523"/>
                  </a:lnTo>
                  <a:lnTo>
                    <a:pt x="8791284" y="734606"/>
                  </a:lnTo>
                  <a:lnTo>
                    <a:pt x="8839258" y="718562"/>
                  </a:lnTo>
                  <a:lnTo>
                    <a:pt x="8887448" y="703420"/>
                  </a:lnTo>
                  <a:lnTo>
                    <a:pt x="8935841" y="689213"/>
                  </a:lnTo>
                  <a:lnTo>
                    <a:pt x="8984425" y="675968"/>
                  </a:lnTo>
                  <a:lnTo>
                    <a:pt x="9033188" y="663718"/>
                  </a:lnTo>
                  <a:lnTo>
                    <a:pt x="9082119" y="652491"/>
                  </a:lnTo>
                  <a:lnTo>
                    <a:pt x="9131205" y="642318"/>
                  </a:lnTo>
                  <a:lnTo>
                    <a:pt x="9143999" y="639955"/>
                  </a:lnTo>
                  <a:lnTo>
                    <a:pt x="9143999" y="0"/>
                  </a:lnTo>
                  <a:close/>
                </a:path>
              </a:pathLst>
            </a:custGeom>
            <a:solidFill>
              <a:srgbClr val="F7E17D"/>
            </a:solidFill>
          </p:spPr>
          <p:txBody>
            <a:bodyPr wrap="square" lIns="0" tIns="0" rIns="0" bIns="0" rtlCol="0"/>
            <a:lstStyle/>
            <a:p>
              <a:endParaRPr sz="2400"/>
            </a:p>
          </p:txBody>
        </p:sp>
        <p:sp>
          <p:nvSpPr>
            <p:cNvPr id="6" name="object 6"/>
            <p:cNvSpPr/>
            <p:nvPr/>
          </p:nvSpPr>
          <p:spPr>
            <a:xfrm>
              <a:off x="7680800" y="3887914"/>
              <a:ext cx="1305560" cy="1136650"/>
            </a:xfrm>
            <a:custGeom>
              <a:avLst/>
              <a:gdLst/>
              <a:ahLst/>
              <a:cxnLst/>
              <a:rect l="l" t="t" r="r" b="b"/>
              <a:pathLst>
                <a:path w="1305559" h="1136650">
                  <a:moveTo>
                    <a:pt x="742729" y="0"/>
                  </a:moveTo>
                  <a:lnTo>
                    <a:pt x="689923" y="1637"/>
                  </a:lnTo>
                  <a:lnTo>
                    <a:pt x="637032" y="6471"/>
                  </a:lnTo>
                  <a:lnTo>
                    <a:pt x="584382" y="14382"/>
                  </a:lnTo>
                  <a:lnTo>
                    <a:pt x="532299" y="25251"/>
                  </a:lnTo>
                  <a:lnTo>
                    <a:pt x="481109" y="38958"/>
                  </a:lnTo>
                  <a:lnTo>
                    <a:pt x="431138" y="55385"/>
                  </a:lnTo>
                  <a:lnTo>
                    <a:pt x="382712" y="74411"/>
                  </a:lnTo>
                  <a:lnTo>
                    <a:pt x="336158" y="95918"/>
                  </a:lnTo>
                  <a:lnTo>
                    <a:pt x="291802" y="119786"/>
                  </a:lnTo>
                  <a:lnTo>
                    <a:pt x="249969" y="145897"/>
                  </a:lnTo>
                  <a:lnTo>
                    <a:pt x="209923" y="175850"/>
                  </a:lnTo>
                  <a:lnTo>
                    <a:pt x="172362" y="209037"/>
                  </a:lnTo>
                  <a:lnTo>
                    <a:pt x="137613" y="245163"/>
                  </a:lnTo>
                  <a:lnTo>
                    <a:pt x="106002" y="283935"/>
                  </a:lnTo>
                  <a:lnTo>
                    <a:pt x="77856" y="325058"/>
                  </a:lnTo>
                  <a:lnTo>
                    <a:pt x="53500" y="368239"/>
                  </a:lnTo>
                  <a:lnTo>
                    <a:pt x="33261" y="413184"/>
                  </a:lnTo>
                  <a:lnTo>
                    <a:pt x="17465" y="459598"/>
                  </a:lnTo>
                  <a:lnTo>
                    <a:pt x="6438" y="507189"/>
                  </a:lnTo>
                  <a:lnTo>
                    <a:pt x="508" y="555661"/>
                  </a:lnTo>
                  <a:lnTo>
                    <a:pt x="0" y="604721"/>
                  </a:lnTo>
                  <a:lnTo>
                    <a:pt x="5240" y="654075"/>
                  </a:lnTo>
                  <a:lnTo>
                    <a:pt x="15563" y="699851"/>
                  </a:lnTo>
                  <a:lnTo>
                    <a:pt x="30256" y="744310"/>
                  </a:lnTo>
                  <a:lnTo>
                    <a:pt x="49070" y="787289"/>
                  </a:lnTo>
                  <a:lnTo>
                    <a:pt x="71757" y="828622"/>
                  </a:lnTo>
                  <a:lnTo>
                    <a:pt x="98066" y="868144"/>
                  </a:lnTo>
                  <a:lnTo>
                    <a:pt x="127751" y="905690"/>
                  </a:lnTo>
                  <a:lnTo>
                    <a:pt x="160561" y="941095"/>
                  </a:lnTo>
                  <a:lnTo>
                    <a:pt x="197932" y="975291"/>
                  </a:lnTo>
                  <a:lnTo>
                    <a:pt x="237051" y="1006151"/>
                  </a:lnTo>
                  <a:lnTo>
                    <a:pt x="277738" y="1033691"/>
                  </a:lnTo>
                  <a:lnTo>
                    <a:pt x="319815" y="1057929"/>
                  </a:lnTo>
                  <a:lnTo>
                    <a:pt x="363103" y="1078881"/>
                  </a:lnTo>
                  <a:lnTo>
                    <a:pt x="407421" y="1096564"/>
                  </a:lnTo>
                  <a:lnTo>
                    <a:pt x="452592" y="1110995"/>
                  </a:lnTo>
                  <a:lnTo>
                    <a:pt x="498435" y="1122189"/>
                  </a:lnTo>
                  <a:lnTo>
                    <a:pt x="544771" y="1130165"/>
                  </a:lnTo>
                  <a:lnTo>
                    <a:pt x="591422" y="1134938"/>
                  </a:lnTo>
                  <a:lnTo>
                    <a:pt x="638208" y="1136525"/>
                  </a:lnTo>
                  <a:lnTo>
                    <a:pt x="684231" y="1134989"/>
                  </a:lnTo>
                  <a:lnTo>
                    <a:pt x="730041" y="1130393"/>
                  </a:lnTo>
                  <a:lnTo>
                    <a:pt x="775463" y="1122752"/>
                  </a:lnTo>
                  <a:lnTo>
                    <a:pt x="820327" y="1112083"/>
                  </a:lnTo>
                  <a:lnTo>
                    <a:pt x="864461" y="1098400"/>
                  </a:lnTo>
                  <a:lnTo>
                    <a:pt x="907692" y="1081720"/>
                  </a:lnTo>
                  <a:lnTo>
                    <a:pt x="949850" y="1062059"/>
                  </a:lnTo>
                  <a:lnTo>
                    <a:pt x="990761" y="1039432"/>
                  </a:lnTo>
                  <a:lnTo>
                    <a:pt x="1030255" y="1013856"/>
                  </a:lnTo>
                  <a:lnTo>
                    <a:pt x="1068158" y="985347"/>
                  </a:lnTo>
                  <a:lnTo>
                    <a:pt x="1104300" y="953919"/>
                  </a:lnTo>
                  <a:lnTo>
                    <a:pt x="1138508" y="919590"/>
                  </a:lnTo>
                  <a:lnTo>
                    <a:pt x="1170611" y="882374"/>
                  </a:lnTo>
                  <a:lnTo>
                    <a:pt x="1200437" y="842289"/>
                  </a:lnTo>
                  <a:lnTo>
                    <a:pt x="1226766" y="801617"/>
                  </a:lnTo>
                  <a:lnTo>
                    <a:pt x="1249351" y="759311"/>
                  </a:lnTo>
                  <a:lnTo>
                    <a:pt x="1268167" y="715603"/>
                  </a:lnTo>
                  <a:lnTo>
                    <a:pt x="1283194" y="670727"/>
                  </a:lnTo>
                  <a:lnTo>
                    <a:pt x="1294407" y="624917"/>
                  </a:lnTo>
                  <a:lnTo>
                    <a:pt x="1301783" y="578407"/>
                  </a:lnTo>
                  <a:lnTo>
                    <a:pt x="1305301" y="531430"/>
                  </a:lnTo>
                  <a:lnTo>
                    <a:pt x="1304936" y="484219"/>
                  </a:lnTo>
                  <a:lnTo>
                    <a:pt x="1300666" y="437008"/>
                  </a:lnTo>
                  <a:lnTo>
                    <a:pt x="1292468" y="390031"/>
                  </a:lnTo>
                  <a:lnTo>
                    <a:pt x="1280320" y="343522"/>
                  </a:lnTo>
                  <a:lnTo>
                    <a:pt x="1260916" y="293273"/>
                  </a:lnTo>
                  <a:lnTo>
                    <a:pt x="1237458" y="247395"/>
                  </a:lnTo>
                  <a:lnTo>
                    <a:pt x="1210227" y="205785"/>
                  </a:lnTo>
                  <a:lnTo>
                    <a:pt x="1179507" y="168338"/>
                  </a:lnTo>
                  <a:lnTo>
                    <a:pt x="1145581" y="134951"/>
                  </a:lnTo>
                  <a:lnTo>
                    <a:pt x="1108733" y="105520"/>
                  </a:lnTo>
                  <a:lnTo>
                    <a:pt x="1069246" y="79940"/>
                  </a:lnTo>
                  <a:lnTo>
                    <a:pt x="1027402" y="58108"/>
                  </a:lnTo>
                  <a:lnTo>
                    <a:pt x="983486" y="39919"/>
                  </a:lnTo>
                  <a:lnTo>
                    <a:pt x="937781" y="25271"/>
                  </a:lnTo>
                  <a:lnTo>
                    <a:pt x="890569" y="14059"/>
                  </a:lnTo>
                  <a:lnTo>
                    <a:pt x="842134" y="6179"/>
                  </a:lnTo>
                  <a:lnTo>
                    <a:pt x="792760" y="1527"/>
                  </a:lnTo>
                  <a:lnTo>
                    <a:pt x="742729" y="0"/>
                  </a:lnTo>
                  <a:close/>
                </a:path>
              </a:pathLst>
            </a:custGeom>
            <a:solidFill>
              <a:srgbClr val="D14F51"/>
            </a:solidFill>
          </p:spPr>
          <p:txBody>
            <a:bodyPr wrap="square" lIns="0" tIns="0" rIns="0" bIns="0" rtlCol="0"/>
            <a:lstStyle/>
            <a:p>
              <a:endParaRPr sz="2400"/>
            </a:p>
          </p:txBody>
        </p:sp>
      </p:grpSp>
      <p:sp>
        <p:nvSpPr>
          <p:cNvPr id="7" name="object 7"/>
          <p:cNvSpPr/>
          <p:nvPr/>
        </p:nvSpPr>
        <p:spPr>
          <a:xfrm>
            <a:off x="11532108" y="0"/>
            <a:ext cx="660400" cy="712893"/>
          </a:xfrm>
          <a:custGeom>
            <a:avLst/>
            <a:gdLst/>
            <a:ahLst/>
            <a:cxnLst/>
            <a:rect l="l" t="t" r="r" b="b"/>
            <a:pathLst>
              <a:path w="495300" h="534670">
                <a:moveTo>
                  <a:pt x="494919" y="125267"/>
                </a:moveTo>
                <a:lnTo>
                  <a:pt x="493507" y="126797"/>
                </a:lnTo>
                <a:lnTo>
                  <a:pt x="457549" y="158765"/>
                </a:lnTo>
                <a:lnTo>
                  <a:pt x="422881" y="191083"/>
                </a:lnTo>
                <a:lnTo>
                  <a:pt x="394987" y="226582"/>
                </a:lnTo>
                <a:lnTo>
                  <a:pt x="379349" y="268097"/>
                </a:lnTo>
                <a:lnTo>
                  <a:pt x="380353" y="312154"/>
                </a:lnTo>
                <a:lnTo>
                  <a:pt x="389477" y="355949"/>
                </a:lnTo>
                <a:lnTo>
                  <a:pt x="397029" y="399220"/>
                </a:lnTo>
                <a:lnTo>
                  <a:pt x="393319" y="441705"/>
                </a:lnTo>
                <a:lnTo>
                  <a:pt x="371119" y="479746"/>
                </a:lnTo>
                <a:lnTo>
                  <a:pt x="321759" y="517723"/>
                </a:lnTo>
                <a:lnTo>
                  <a:pt x="276276" y="531947"/>
                </a:lnTo>
                <a:lnTo>
                  <a:pt x="228106" y="534070"/>
                </a:lnTo>
                <a:lnTo>
                  <a:pt x="180612" y="524763"/>
                </a:lnTo>
                <a:lnTo>
                  <a:pt x="137160" y="504698"/>
                </a:lnTo>
                <a:lnTo>
                  <a:pt x="93345" y="471959"/>
                </a:lnTo>
                <a:lnTo>
                  <a:pt x="59266" y="433164"/>
                </a:lnTo>
                <a:lnTo>
                  <a:pt x="33908" y="389239"/>
                </a:lnTo>
                <a:lnTo>
                  <a:pt x="16255" y="341112"/>
                </a:lnTo>
                <a:lnTo>
                  <a:pt x="5291" y="289712"/>
                </a:lnTo>
                <a:lnTo>
                  <a:pt x="0" y="235965"/>
                </a:lnTo>
                <a:lnTo>
                  <a:pt x="1004" y="188285"/>
                </a:lnTo>
                <a:lnTo>
                  <a:pt x="8032" y="140081"/>
                </a:lnTo>
                <a:lnTo>
                  <a:pt x="17680" y="91876"/>
                </a:lnTo>
                <a:lnTo>
                  <a:pt x="26543" y="44196"/>
                </a:lnTo>
                <a:lnTo>
                  <a:pt x="34249" y="0"/>
                </a:lnTo>
              </a:path>
            </a:pathLst>
          </a:custGeom>
          <a:ln w="38100">
            <a:solidFill>
              <a:srgbClr val="353535"/>
            </a:solidFill>
          </a:ln>
        </p:spPr>
        <p:txBody>
          <a:bodyPr wrap="square" lIns="0" tIns="0" rIns="0" bIns="0" rtlCol="0"/>
          <a:lstStyle/>
          <a:p>
            <a:endParaRPr sz="2400"/>
          </a:p>
        </p:txBody>
      </p:sp>
      <p:sp>
        <p:nvSpPr>
          <p:cNvPr id="8" name="object 8"/>
          <p:cNvSpPr/>
          <p:nvPr/>
        </p:nvSpPr>
        <p:spPr>
          <a:xfrm>
            <a:off x="636913" y="0"/>
            <a:ext cx="2401147" cy="3119120"/>
          </a:xfrm>
          <a:custGeom>
            <a:avLst/>
            <a:gdLst/>
            <a:ahLst/>
            <a:cxnLst/>
            <a:rect l="l" t="t" r="r" b="b"/>
            <a:pathLst>
              <a:path w="1800860" h="2339340">
                <a:moveTo>
                  <a:pt x="1800449" y="0"/>
                </a:moveTo>
                <a:lnTo>
                  <a:pt x="1779783" y="74801"/>
                </a:lnTo>
                <a:lnTo>
                  <a:pt x="1766055" y="124143"/>
                </a:lnTo>
                <a:lnTo>
                  <a:pt x="1752228" y="173460"/>
                </a:lnTo>
                <a:lnTo>
                  <a:pt x="1738280" y="222741"/>
                </a:lnTo>
                <a:lnTo>
                  <a:pt x="1724187" y="271974"/>
                </a:lnTo>
                <a:lnTo>
                  <a:pt x="1709925" y="321147"/>
                </a:lnTo>
                <a:lnTo>
                  <a:pt x="1695471" y="370249"/>
                </a:lnTo>
                <a:lnTo>
                  <a:pt x="1680801" y="419269"/>
                </a:lnTo>
                <a:lnTo>
                  <a:pt x="1665892" y="468193"/>
                </a:lnTo>
                <a:lnTo>
                  <a:pt x="1650721" y="517012"/>
                </a:lnTo>
                <a:lnTo>
                  <a:pt x="1635264" y="565712"/>
                </a:lnTo>
                <a:lnTo>
                  <a:pt x="1619497" y="614283"/>
                </a:lnTo>
                <a:lnTo>
                  <a:pt x="1603398" y="662712"/>
                </a:lnTo>
                <a:lnTo>
                  <a:pt x="1586942" y="710988"/>
                </a:lnTo>
                <a:lnTo>
                  <a:pt x="1570106" y="759099"/>
                </a:lnTo>
                <a:lnTo>
                  <a:pt x="1552867" y="807034"/>
                </a:lnTo>
                <a:lnTo>
                  <a:pt x="1535202" y="854781"/>
                </a:lnTo>
                <a:lnTo>
                  <a:pt x="1517086" y="902328"/>
                </a:lnTo>
                <a:lnTo>
                  <a:pt x="1498496" y="949663"/>
                </a:lnTo>
                <a:lnTo>
                  <a:pt x="1479410" y="996775"/>
                </a:lnTo>
                <a:lnTo>
                  <a:pt x="1459803" y="1043653"/>
                </a:lnTo>
                <a:lnTo>
                  <a:pt x="1439652" y="1090283"/>
                </a:lnTo>
                <a:lnTo>
                  <a:pt x="1418933" y="1136656"/>
                </a:lnTo>
                <a:lnTo>
                  <a:pt x="1397624" y="1182758"/>
                </a:lnTo>
                <a:lnTo>
                  <a:pt x="1375700" y="1228579"/>
                </a:lnTo>
                <a:lnTo>
                  <a:pt x="1353138" y="1274106"/>
                </a:lnTo>
                <a:lnTo>
                  <a:pt x="1329915" y="1319328"/>
                </a:lnTo>
                <a:lnTo>
                  <a:pt x="1306007" y="1364233"/>
                </a:lnTo>
                <a:lnTo>
                  <a:pt x="1281391" y="1408811"/>
                </a:lnTo>
                <a:lnTo>
                  <a:pt x="1256222" y="1453905"/>
                </a:lnTo>
                <a:lnTo>
                  <a:pt x="1229734" y="1498280"/>
                </a:lnTo>
                <a:lnTo>
                  <a:pt x="1201975" y="1541915"/>
                </a:lnTo>
                <a:lnTo>
                  <a:pt x="1172993" y="1584790"/>
                </a:lnTo>
                <a:lnTo>
                  <a:pt x="1142839" y="1626886"/>
                </a:lnTo>
                <a:lnTo>
                  <a:pt x="1111561" y="1668182"/>
                </a:lnTo>
                <a:lnTo>
                  <a:pt x="1079207" y="1708658"/>
                </a:lnTo>
                <a:lnTo>
                  <a:pt x="1043051" y="1747790"/>
                </a:lnTo>
                <a:lnTo>
                  <a:pt x="1005741" y="1785739"/>
                </a:lnTo>
                <a:lnTo>
                  <a:pt x="967294" y="1822484"/>
                </a:lnTo>
                <a:lnTo>
                  <a:pt x="927723" y="1858010"/>
                </a:lnTo>
                <a:lnTo>
                  <a:pt x="887044" y="1892297"/>
                </a:lnTo>
                <a:lnTo>
                  <a:pt x="845269" y="1925327"/>
                </a:lnTo>
                <a:lnTo>
                  <a:pt x="802415" y="1957084"/>
                </a:lnTo>
                <a:lnTo>
                  <a:pt x="758494" y="1987550"/>
                </a:lnTo>
                <a:lnTo>
                  <a:pt x="717397" y="2015167"/>
                </a:lnTo>
                <a:lnTo>
                  <a:pt x="675791" y="2041940"/>
                </a:lnTo>
                <a:lnTo>
                  <a:pt x="633690" y="2067865"/>
                </a:lnTo>
                <a:lnTo>
                  <a:pt x="591109" y="2092936"/>
                </a:lnTo>
                <a:lnTo>
                  <a:pt x="548060" y="2117148"/>
                </a:lnTo>
                <a:lnTo>
                  <a:pt x="504557" y="2140496"/>
                </a:lnTo>
                <a:lnTo>
                  <a:pt x="460615" y="2162974"/>
                </a:lnTo>
                <a:lnTo>
                  <a:pt x="416246" y="2184579"/>
                </a:lnTo>
                <a:lnTo>
                  <a:pt x="371464" y="2205304"/>
                </a:lnTo>
                <a:lnTo>
                  <a:pt x="326284" y="2225144"/>
                </a:lnTo>
                <a:lnTo>
                  <a:pt x="280718" y="2244095"/>
                </a:lnTo>
                <a:lnTo>
                  <a:pt x="234781" y="2262151"/>
                </a:lnTo>
                <a:lnTo>
                  <a:pt x="188486" y="2279308"/>
                </a:lnTo>
                <a:lnTo>
                  <a:pt x="141846" y="2295559"/>
                </a:lnTo>
                <a:lnTo>
                  <a:pt x="94876" y="2310900"/>
                </a:lnTo>
                <a:lnTo>
                  <a:pt x="47590" y="2325326"/>
                </a:lnTo>
                <a:lnTo>
                  <a:pt x="0" y="2338832"/>
                </a:lnTo>
              </a:path>
            </a:pathLst>
          </a:custGeom>
          <a:ln w="38100">
            <a:solidFill>
              <a:srgbClr val="353535"/>
            </a:solidFill>
          </a:ln>
        </p:spPr>
        <p:txBody>
          <a:bodyPr wrap="square" lIns="0" tIns="0" rIns="0" bIns="0" rtlCol="0"/>
          <a:lstStyle/>
          <a:p>
            <a:endParaRPr sz="2400"/>
          </a:p>
        </p:txBody>
      </p:sp>
      <p:sp>
        <p:nvSpPr>
          <p:cNvPr id="9" name="object 9"/>
          <p:cNvSpPr/>
          <p:nvPr/>
        </p:nvSpPr>
        <p:spPr>
          <a:xfrm>
            <a:off x="0" y="3187193"/>
            <a:ext cx="401320" cy="163407"/>
          </a:xfrm>
          <a:custGeom>
            <a:avLst/>
            <a:gdLst/>
            <a:ahLst/>
            <a:cxnLst/>
            <a:rect l="l" t="t" r="r" b="b"/>
            <a:pathLst>
              <a:path w="300990" h="122555">
                <a:moveTo>
                  <a:pt x="300609" y="0"/>
                </a:moveTo>
                <a:lnTo>
                  <a:pt x="253160" y="17088"/>
                </a:lnTo>
                <a:lnTo>
                  <a:pt x="205969" y="34837"/>
                </a:lnTo>
                <a:lnTo>
                  <a:pt x="159037" y="53265"/>
                </a:lnTo>
                <a:lnTo>
                  <a:pt x="112366" y="72389"/>
                </a:lnTo>
                <a:lnTo>
                  <a:pt x="65956" y="92228"/>
                </a:lnTo>
                <a:lnTo>
                  <a:pt x="19810" y="112799"/>
                </a:lnTo>
                <a:lnTo>
                  <a:pt x="0" y="122005"/>
                </a:lnTo>
              </a:path>
            </a:pathLst>
          </a:custGeom>
          <a:ln w="38100">
            <a:solidFill>
              <a:srgbClr val="353535"/>
            </a:solidFill>
          </a:ln>
        </p:spPr>
        <p:txBody>
          <a:bodyPr wrap="square" lIns="0" tIns="0" rIns="0" bIns="0" rtlCol="0"/>
          <a:lstStyle/>
          <a:p>
            <a:endParaRPr sz="2400"/>
          </a:p>
        </p:txBody>
      </p:sp>
      <p:sp>
        <p:nvSpPr>
          <p:cNvPr id="10" name="object 10"/>
          <p:cNvSpPr/>
          <p:nvPr/>
        </p:nvSpPr>
        <p:spPr>
          <a:xfrm>
            <a:off x="0" y="3845185"/>
            <a:ext cx="12192000" cy="2976880"/>
          </a:xfrm>
          <a:custGeom>
            <a:avLst/>
            <a:gdLst/>
            <a:ahLst/>
            <a:cxnLst/>
            <a:rect l="l" t="t" r="r" b="b"/>
            <a:pathLst>
              <a:path w="9144000" h="2232660">
                <a:moveTo>
                  <a:pt x="9143999" y="0"/>
                </a:moveTo>
                <a:lnTo>
                  <a:pt x="9096461" y="12135"/>
                </a:lnTo>
                <a:lnTo>
                  <a:pt x="9048496" y="25123"/>
                </a:lnTo>
                <a:lnTo>
                  <a:pt x="9000775" y="38776"/>
                </a:lnTo>
                <a:lnTo>
                  <a:pt x="8953293" y="53076"/>
                </a:lnTo>
                <a:lnTo>
                  <a:pt x="8906043" y="68008"/>
                </a:lnTo>
                <a:lnTo>
                  <a:pt x="8859020" y="83556"/>
                </a:lnTo>
                <a:lnTo>
                  <a:pt x="8812218" y="99704"/>
                </a:lnTo>
                <a:lnTo>
                  <a:pt x="8765630" y="116434"/>
                </a:lnTo>
                <a:lnTo>
                  <a:pt x="8719251" y="133732"/>
                </a:lnTo>
                <a:lnTo>
                  <a:pt x="8673075" y="151581"/>
                </a:lnTo>
                <a:lnTo>
                  <a:pt x="8627096" y="169965"/>
                </a:lnTo>
                <a:lnTo>
                  <a:pt x="8581308" y="188867"/>
                </a:lnTo>
                <a:lnTo>
                  <a:pt x="8535705" y="208272"/>
                </a:lnTo>
                <a:lnTo>
                  <a:pt x="8490282" y="228163"/>
                </a:lnTo>
                <a:lnTo>
                  <a:pt x="8445031" y="248524"/>
                </a:lnTo>
                <a:lnTo>
                  <a:pt x="8399948" y="269339"/>
                </a:lnTo>
                <a:lnTo>
                  <a:pt x="8355026" y="290592"/>
                </a:lnTo>
                <a:lnTo>
                  <a:pt x="8310259" y="312267"/>
                </a:lnTo>
                <a:lnTo>
                  <a:pt x="8265642" y="334347"/>
                </a:lnTo>
                <a:lnTo>
                  <a:pt x="8221169" y="356817"/>
                </a:lnTo>
                <a:lnTo>
                  <a:pt x="8176833" y="379659"/>
                </a:lnTo>
                <a:lnTo>
                  <a:pt x="8132628" y="402859"/>
                </a:lnTo>
                <a:lnTo>
                  <a:pt x="8088550" y="426399"/>
                </a:lnTo>
                <a:lnTo>
                  <a:pt x="8044591" y="450265"/>
                </a:lnTo>
                <a:lnTo>
                  <a:pt x="8000746" y="474438"/>
                </a:lnTo>
                <a:lnTo>
                  <a:pt x="7957009" y="498904"/>
                </a:lnTo>
                <a:lnTo>
                  <a:pt x="7913373" y="523646"/>
                </a:lnTo>
                <a:lnTo>
                  <a:pt x="7869834" y="548648"/>
                </a:lnTo>
                <a:lnTo>
                  <a:pt x="7826385" y="573894"/>
                </a:lnTo>
                <a:lnTo>
                  <a:pt x="7783020" y="599368"/>
                </a:lnTo>
                <a:lnTo>
                  <a:pt x="7739733" y="625053"/>
                </a:lnTo>
                <a:lnTo>
                  <a:pt x="7696519" y="650933"/>
                </a:lnTo>
                <a:lnTo>
                  <a:pt x="7653370" y="676993"/>
                </a:lnTo>
                <a:lnTo>
                  <a:pt x="7610282" y="703215"/>
                </a:lnTo>
                <a:lnTo>
                  <a:pt x="7567249" y="729585"/>
                </a:lnTo>
                <a:lnTo>
                  <a:pt x="7524264" y="756085"/>
                </a:lnTo>
                <a:lnTo>
                  <a:pt x="7481322" y="782699"/>
                </a:lnTo>
                <a:lnTo>
                  <a:pt x="7438416" y="809412"/>
                </a:lnTo>
                <a:lnTo>
                  <a:pt x="7395541" y="836207"/>
                </a:lnTo>
                <a:lnTo>
                  <a:pt x="7352691" y="863068"/>
                </a:lnTo>
                <a:lnTo>
                  <a:pt x="7309860" y="889979"/>
                </a:lnTo>
                <a:lnTo>
                  <a:pt x="7267041" y="916923"/>
                </a:lnTo>
                <a:lnTo>
                  <a:pt x="7224230" y="943885"/>
                </a:lnTo>
                <a:lnTo>
                  <a:pt x="7181419" y="970849"/>
                </a:lnTo>
                <a:lnTo>
                  <a:pt x="7138604" y="997797"/>
                </a:lnTo>
                <a:lnTo>
                  <a:pt x="7095778" y="1024715"/>
                </a:lnTo>
                <a:lnTo>
                  <a:pt x="7052935" y="1051585"/>
                </a:lnTo>
                <a:lnTo>
                  <a:pt x="7010069" y="1078392"/>
                </a:lnTo>
                <a:lnTo>
                  <a:pt x="6967174" y="1105120"/>
                </a:lnTo>
                <a:lnTo>
                  <a:pt x="6924245" y="1131751"/>
                </a:lnTo>
                <a:lnTo>
                  <a:pt x="6881276" y="1158271"/>
                </a:lnTo>
                <a:lnTo>
                  <a:pt x="6838260" y="1184664"/>
                </a:lnTo>
                <a:lnTo>
                  <a:pt x="6795191" y="1210911"/>
                </a:lnTo>
                <a:lnTo>
                  <a:pt x="6752064" y="1236999"/>
                </a:lnTo>
                <a:lnTo>
                  <a:pt x="6708873" y="1262910"/>
                </a:lnTo>
                <a:lnTo>
                  <a:pt x="6665612" y="1288628"/>
                </a:lnTo>
                <a:lnTo>
                  <a:pt x="6622274" y="1314138"/>
                </a:lnTo>
                <a:lnTo>
                  <a:pt x="6578855" y="1339423"/>
                </a:lnTo>
                <a:lnTo>
                  <a:pt x="6535347" y="1364466"/>
                </a:lnTo>
                <a:lnTo>
                  <a:pt x="6491745" y="1389252"/>
                </a:lnTo>
                <a:lnTo>
                  <a:pt x="6448044" y="1413765"/>
                </a:lnTo>
                <a:lnTo>
                  <a:pt x="6403773" y="1438104"/>
                </a:lnTo>
                <a:lnTo>
                  <a:pt x="6359328" y="1462158"/>
                </a:lnTo>
                <a:lnTo>
                  <a:pt x="6314713" y="1485924"/>
                </a:lnTo>
                <a:lnTo>
                  <a:pt x="6269930" y="1509398"/>
                </a:lnTo>
                <a:lnTo>
                  <a:pt x="6224980" y="1532576"/>
                </a:lnTo>
                <a:lnTo>
                  <a:pt x="6179867" y="1555453"/>
                </a:lnTo>
                <a:lnTo>
                  <a:pt x="6134592" y="1578026"/>
                </a:lnTo>
                <a:lnTo>
                  <a:pt x="6089159" y="1600290"/>
                </a:lnTo>
                <a:lnTo>
                  <a:pt x="6043569" y="1622242"/>
                </a:lnTo>
                <a:lnTo>
                  <a:pt x="5997825" y="1643877"/>
                </a:lnTo>
                <a:lnTo>
                  <a:pt x="5951930" y="1665191"/>
                </a:lnTo>
                <a:lnTo>
                  <a:pt x="5905886" y="1686181"/>
                </a:lnTo>
                <a:lnTo>
                  <a:pt x="5859695" y="1706842"/>
                </a:lnTo>
                <a:lnTo>
                  <a:pt x="5813359" y="1727170"/>
                </a:lnTo>
                <a:lnTo>
                  <a:pt x="5766882" y="1747161"/>
                </a:lnTo>
                <a:lnTo>
                  <a:pt x="5720265" y="1766812"/>
                </a:lnTo>
                <a:lnTo>
                  <a:pt x="5673511" y="1786117"/>
                </a:lnTo>
                <a:lnTo>
                  <a:pt x="5626622" y="1805074"/>
                </a:lnTo>
                <a:lnTo>
                  <a:pt x="5579602" y="1823677"/>
                </a:lnTo>
                <a:lnTo>
                  <a:pt x="5532451" y="1841923"/>
                </a:lnTo>
                <a:lnTo>
                  <a:pt x="5485173" y="1859808"/>
                </a:lnTo>
                <a:lnTo>
                  <a:pt x="5437769" y="1877328"/>
                </a:lnTo>
                <a:lnTo>
                  <a:pt x="5390244" y="1894479"/>
                </a:lnTo>
                <a:lnTo>
                  <a:pt x="5342598" y="1911256"/>
                </a:lnTo>
                <a:lnTo>
                  <a:pt x="5294834" y="1927656"/>
                </a:lnTo>
                <a:lnTo>
                  <a:pt x="5246955" y="1943675"/>
                </a:lnTo>
                <a:lnTo>
                  <a:pt x="5198963" y="1959308"/>
                </a:lnTo>
                <a:lnTo>
                  <a:pt x="5150860" y="1974551"/>
                </a:lnTo>
                <a:lnTo>
                  <a:pt x="5102650" y="1989402"/>
                </a:lnTo>
                <a:lnTo>
                  <a:pt x="5054333" y="2003854"/>
                </a:lnTo>
                <a:lnTo>
                  <a:pt x="5005914" y="2017905"/>
                </a:lnTo>
                <a:lnTo>
                  <a:pt x="4957393" y="2031550"/>
                </a:lnTo>
                <a:lnTo>
                  <a:pt x="4908774" y="2044786"/>
                </a:lnTo>
                <a:lnTo>
                  <a:pt x="4860059" y="2057607"/>
                </a:lnTo>
                <a:lnTo>
                  <a:pt x="4811250" y="2070011"/>
                </a:lnTo>
                <a:lnTo>
                  <a:pt x="4762350" y="2081993"/>
                </a:lnTo>
                <a:lnTo>
                  <a:pt x="4713361" y="2093549"/>
                </a:lnTo>
                <a:lnTo>
                  <a:pt x="4664286" y="2104675"/>
                </a:lnTo>
                <a:lnTo>
                  <a:pt x="4615127" y="2115367"/>
                </a:lnTo>
                <a:lnTo>
                  <a:pt x="4565886" y="2125621"/>
                </a:lnTo>
                <a:lnTo>
                  <a:pt x="4516567" y="2135433"/>
                </a:lnTo>
                <a:lnTo>
                  <a:pt x="4467170" y="2144798"/>
                </a:lnTo>
                <a:lnTo>
                  <a:pt x="4417699" y="2153714"/>
                </a:lnTo>
                <a:lnTo>
                  <a:pt x="4368156" y="2162175"/>
                </a:lnTo>
                <a:lnTo>
                  <a:pt x="4318544" y="2170177"/>
                </a:lnTo>
                <a:lnTo>
                  <a:pt x="4268865" y="2177718"/>
                </a:lnTo>
                <a:lnTo>
                  <a:pt x="4219120" y="2184792"/>
                </a:lnTo>
                <a:lnTo>
                  <a:pt x="4169314" y="2191395"/>
                </a:lnTo>
                <a:lnTo>
                  <a:pt x="4119448" y="2197524"/>
                </a:lnTo>
                <a:lnTo>
                  <a:pt x="4069524" y="2203174"/>
                </a:lnTo>
                <a:lnTo>
                  <a:pt x="4019546" y="2208342"/>
                </a:lnTo>
                <a:lnTo>
                  <a:pt x="3969514" y="2213023"/>
                </a:lnTo>
                <a:lnTo>
                  <a:pt x="3919433" y="2217214"/>
                </a:lnTo>
                <a:lnTo>
                  <a:pt x="3869304" y="2220909"/>
                </a:lnTo>
                <a:lnTo>
                  <a:pt x="3819129" y="2224106"/>
                </a:lnTo>
                <a:lnTo>
                  <a:pt x="3768912" y="2226800"/>
                </a:lnTo>
                <a:lnTo>
                  <a:pt x="3718654" y="2228987"/>
                </a:lnTo>
                <a:lnTo>
                  <a:pt x="3668358" y="2230663"/>
                </a:lnTo>
                <a:lnTo>
                  <a:pt x="3618026" y="2231824"/>
                </a:lnTo>
                <a:lnTo>
                  <a:pt x="3567661" y="2232466"/>
                </a:lnTo>
                <a:lnTo>
                  <a:pt x="3517265" y="2232585"/>
                </a:lnTo>
                <a:lnTo>
                  <a:pt x="3466699" y="2232328"/>
                </a:lnTo>
                <a:lnTo>
                  <a:pt x="3416177" y="2231572"/>
                </a:lnTo>
                <a:lnTo>
                  <a:pt x="3365696" y="2230335"/>
                </a:lnTo>
                <a:lnTo>
                  <a:pt x="3315255" y="2228637"/>
                </a:lnTo>
                <a:lnTo>
                  <a:pt x="3264853" y="2226498"/>
                </a:lnTo>
                <a:lnTo>
                  <a:pt x="3214488" y="2223935"/>
                </a:lnTo>
                <a:lnTo>
                  <a:pt x="3164160" y="2220970"/>
                </a:lnTo>
                <a:lnTo>
                  <a:pt x="3113866" y="2217621"/>
                </a:lnTo>
                <a:lnTo>
                  <a:pt x="3063605" y="2213907"/>
                </a:lnTo>
                <a:lnTo>
                  <a:pt x="3013376" y="2209848"/>
                </a:lnTo>
                <a:lnTo>
                  <a:pt x="2963178" y="2205463"/>
                </a:lnTo>
                <a:lnTo>
                  <a:pt x="2913008" y="2200772"/>
                </a:lnTo>
                <a:lnTo>
                  <a:pt x="2862867" y="2195793"/>
                </a:lnTo>
                <a:lnTo>
                  <a:pt x="2812752" y="2190547"/>
                </a:lnTo>
                <a:lnTo>
                  <a:pt x="2762661" y="2185052"/>
                </a:lnTo>
                <a:lnTo>
                  <a:pt x="2712595" y="2179328"/>
                </a:lnTo>
                <a:lnTo>
                  <a:pt x="2662550" y="2173394"/>
                </a:lnTo>
                <a:lnTo>
                  <a:pt x="2612526" y="2167269"/>
                </a:lnTo>
                <a:lnTo>
                  <a:pt x="2562522" y="2160973"/>
                </a:lnTo>
                <a:lnTo>
                  <a:pt x="2512536" y="2154526"/>
                </a:lnTo>
                <a:lnTo>
                  <a:pt x="2462566" y="2147945"/>
                </a:lnTo>
                <a:lnTo>
                  <a:pt x="2412612" y="2141252"/>
                </a:lnTo>
                <a:lnTo>
                  <a:pt x="2362672" y="2134464"/>
                </a:lnTo>
                <a:lnTo>
                  <a:pt x="2312744" y="2127602"/>
                </a:lnTo>
                <a:lnTo>
                  <a:pt x="2262827" y="2120685"/>
                </a:lnTo>
                <a:lnTo>
                  <a:pt x="2212920" y="2113732"/>
                </a:lnTo>
                <a:lnTo>
                  <a:pt x="2163021" y="2106762"/>
                </a:lnTo>
                <a:lnTo>
                  <a:pt x="2113130" y="2099795"/>
                </a:lnTo>
                <a:lnTo>
                  <a:pt x="2063244" y="2092850"/>
                </a:lnTo>
                <a:lnTo>
                  <a:pt x="2013362" y="2085947"/>
                </a:lnTo>
                <a:lnTo>
                  <a:pt x="1963483" y="2079104"/>
                </a:lnTo>
                <a:lnTo>
                  <a:pt x="1913606" y="2072341"/>
                </a:lnTo>
                <a:lnTo>
                  <a:pt x="1863729" y="2065678"/>
                </a:lnTo>
                <a:lnTo>
                  <a:pt x="1813850" y="2059133"/>
                </a:lnTo>
                <a:lnTo>
                  <a:pt x="1763969" y="2052726"/>
                </a:lnTo>
                <a:lnTo>
                  <a:pt x="1714084" y="2046477"/>
                </a:lnTo>
                <a:lnTo>
                  <a:pt x="1664193" y="2040405"/>
                </a:lnTo>
                <a:lnTo>
                  <a:pt x="1614295" y="2034528"/>
                </a:lnTo>
                <a:lnTo>
                  <a:pt x="1564390" y="2028867"/>
                </a:lnTo>
                <a:lnTo>
                  <a:pt x="1514475" y="2023441"/>
                </a:lnTo>
                <a:lnTo>
                  <a:pt x="1464271" y="2018059"/>
                </a:lnTo>
                <a:lnTo>
                  <a:pt x="1413968" y="2012971"/>
                </a:lnTo>
                <a:lnTo>
                  <a:pt x="1363574" y="2008193"/>
                </a:lnTo>
                <a:lnTo>
                  <a:pt x="1313101" y="2003742"/>
                </a:lnTo>
                <a:lnTo>
                  <a:pt x="1262559" y="1999636"/>
                </a:lnTo>
                <a:lnTo>
                  <a:pt x="1211958" y="1995892"/>
                </a:lnTo>
                <a:lnTo>
                  <a:pt x="1161308" y="1992527"/>
                </a:lnTo>
                <a:lnTo>
                  <a:pt x="1110619" y="1989557"/>
                </a:lnTo>
                <a:lnTo>
                  <a:pt x="1059901" y="1987001"/>
                </a:lnTo>
                <a:lnTo>
                  <a:pt x="1009166" y="1984875"/>
                </a:lnTo>
                <a:lnTo>
                  <a:pt x="958422" y="1983196"/>
                </a:lnTo>
                <a:lnTo>
                  <a:pt x="907680" y="1981982"/>
                </a:lnTo>
                <a:lnTo>
                  <a:pt x="856951" y="1981249"/>
                </a:lnTo>
                <a:lnTo>
                  <a:pt x="806244" y="1981015"/>
                </a:lnTo>
                <a:lnTo>
                  <a:pt x="755570" y="1981297"/>
                </a:lnTo>
                <a:lnTo>
                  <a:pt x="704939" y="1982112"/>
                </a:lnTo>
                <a:lnTo>
                  <a:pt x="654361" y="1983477"/>
                </a:lnTo>
                <a:lnTo>
                  <a:pt x="603846" y="1985409"/>
                </a:lnTo>
                <a:lnTo>
                  <a:pt x="553405" y="1987926"/>
                </a:lnTo>
                <a:lnTo>
                  <a:pt x="503048" y="1991043"/>
                </a:lnTo>
                <a:lnTo>
                  <a:pt x="452785" y="1994780"/>
                </a:lnTo>
                <a:lnTo>
                  <a:pt x="402626" y="1999152"/>
                </a:lnTo>
                <a:lnTo>
                  <a:pt x="352582" y="2004177"/>
                </a:lnTo>
                <a:lnTo>
                  <a:pt x="302662" y="2009871"/>
                </a:lnTo>
                <a:lnTo>
                  <a:pt x="252877" y="2016253"/>
                </a:lnTo>
                <a:lnTo>
                  <a:pt x="203238" y="2023339"/>
                </a:lnTo>
                <a:lnTo>
                  <a:pt x="153753" y="2031147"/>
                </a:lnTo>
                <a:lnTo>
                  <a:pt x="104435" y="2039692"/>
                </a:lnTo>
                <a:lnTo>
                  <a:pt x="55291" y="2048993"/>
                </a:lnTo>
                <a:lnTo>
                  <a:pt x="6334" y="2059067"/>
                </a:lnTo>
                <a:lnTo>
                  <a:pt x="0" y="2060479"/>
                </a:lnTo>
              </a:path>
            </a:pathLst>
          </a:custGeom>
          <a:ln w="38100">
            <a:solidFill>
              <a:srgbClr val="353535"/>
            </a:solidFill>
          </a:ln>
        </p:spPr>
        <p:txBody>
          <a:bodyPr wrap="square" lIns="0" tIns="0" rIns="0" bIns="0" rtlCol="0"/>
          <a:lstStyle/>
          <a:p>
            <a:endParaRPr sz="2400"/>
          </a:p>
        </p:txBody>
      </p:sp>
      <p:sp>
        <p:nvSpPr>
          <p:cNvPr id="11" name="object 11"/>
          <p:cNvSpPr txBox="1">
            <a:spLocks noGrp="1"/>
          </p:cNvSpPr>
          <p:nvPr>
            <p:ph type="title"/>
          </p:nvPr>
        </p:nvSpPr>
        <p:spPr>
          <a:xfrm>
            <a:off x="3834552" y="2529579"/>
            <a:ext cx="4778587" cy="1248205"/>
          </a:xfrm>
          <a:prstGeom prst="rect">
            <a:avLst/>
          </a:prstGeom>
        </p:spPr>
        <p:txBody>
          <a:bodyPr vert="horz" wrap="square" lIns="0" tIns="16933" rIns="0" bIns="0" rtlCol="0" anchor="ctr">
            <a:spAutoFit/>
          </a:bodyPr>
          <a:lstStyle/>
          <a:p>
            <a:pPr marL="16933">
              <a:lnSpc>
                <a:spcPct val="100000"/>
              </a:lnSpc>
              <a:spcBef>
                <a:spcPts val="133"/>
              </a:spcBef>
            </a:pPr>
            <a:r>
              <a:rPr sz="8000" spc="193" dirty="0">
                <a:solidFill>
                  <a:srgbClr val="000000"/>
                </a:solidFill>
                <a:latin typeface="Calibri"/>
                <a:cs typeface="Calibri"/>
              </a:rPr>
              <a:t>Thank</a:t>
            </a:r>
            <a:r>
              <a:rPr sz="8000" spc="40" dirty="0">
                <a:solidFill>
                  <a:srgbClr val="000000"/>
                </a:solidFill>
                <a:latin typeface="Calibri"/>
                <a:cs typeface="Calibri"/>
              </a:rPr>
              <a:t> </a:t>
            </a:r>
            <a:r>
              <a:rPr sz="8000" spc="-7" dirty="0">
                <a:solidFill>
                  <a:srgbClr val="000000"/>
                </a:solidFill>
                <a:latin typeface="Calibri"/>
                <a:cs typeface="Calibri"/>
              </a:rPr>
              <a:t>you!</a:t>
            </a:r>
            <a:endParaRPr sz="8000">
              <a:latin typeface="Calibri"/>
              <a:cs typeface="Calibri"/>
            </a:endParaRPr>
          </a:p>
        </p:txBody>
      </p:sp>
    </p:spTree>
    <p:extLst>
      <p:ext uri="{BB962C8B-B14F-4D97-AF65-F5344CB8AC3E}">
        <p14:creationId xmlns:p14="http://schemas.microsoft.com/office/powerpoint/2010/main" val="3903999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3882349"/>
            <a:ext cx="12192000" cy="3132667"/>
            <a:chOff x="0" y="2793998"/>
            <a:chExt cx="9144000" cy="2349500"/>
          </a:xfrm>
        </p:grpSpPr>
        <p:sp>
          <p:nvSpPr>
            <p:cNvPr id="3" name="object 3"/>
            <p:cNvSpPr/>
            <p:nvPr/>
          </p:nvSpPr>
          <p:spPr>
            <a:xfrm>
              <a:off x="0" y="2793998"/>
              <a:ext cx="9144000" cy="2349500"/>
            </a:xfrm>
            <a:custGeom>
              <a:avLst/>
              <a:gdLst/>
              <a:ahLst/>
              <a:cxnLst/>
              <a:rect l="l" t="t" r="r" b="b"/>
              <a:pathLst>
                <a:path w="9144000" h="2349500">
                  <a:moveTo>
                    <a:pt x="54362" y="0"/>
                  </a:moveTo>
                  <a:lnTo>
                    <a:pt x="0" y="0"/>
                  </a:lnTo>
                  <a:lnTo>
                    <a:pt x="0" y="635000"/>
                  </a:lnTo>
                  <a:lnTo>
                    <a:pt x="32083" y="647700"/>
                  </a:lnTo>
                  <a:lnTo>
                    <a:pt x="81165" y="647700"/>
                  </a:lnTo>
                  <a:lnTo>
                    <a:pt x="275820" y="698500"/>
                  </a:lnTo>
                  <a:lnTo>
                    <a:pt x="324005" y="723900"/>
                  </a:lnTo>
                  <a:lnTo>
                    <a:pt x="419718" y="749300"/>
                  </a:lnTo>
                  <a:lnTo>
                    <a:pt x="467222" y="774700"/>
                  </a:lnTo>
                  <a:lnTo>
                    <a:pt x="514474" y="787400"/>
                  </a:lnTo>
                  <a:lnTo>
                    <a:pt x="561464" y="812800"/>
                  </a:lnTo>
                  <a:lnTo>
                    <a:pt x="608179" y="825500"/>
                  </a:lnTo>
                  <a:lnTo>
                    <a:pt x="654607" y="850900"/>
                  </a:lnTo>
                  <a:lnTo>
                    <a:pt x="700736" y="863600"/>
                  </a:lnTo>
                  <a:lnTo>
                    <a:pt x="837210" y="939800"/>
                  </a:lnTo>
                  <a:lnTo>
                    <a:pt x="1014269" y="1041400"/>
                  </a:lnTo>
                  <a:lnTo>
                    <a:pt x="1271048" y="1193800"/>
                  </a:lnTo>
                  <a:lnTo>
                    <a:pt x="1313059" y="1231900"/>
                  </a:lnTo>
                  <a:lnTo>
                    <a:pt x="1396438" y="1282700"/>
                  </a:lnTo>
                  <a:lnTo>
                    <a:pt x="1437836" y="1320800"/>
                  </a:lnTo>
                  <a:lnTo>
                    <a:pt x="1520131" y="1371600"/>
                  </a:lnTo>
                  <a:lnTo>
                    <a:pt x="1561059" y="1409700"/>
                  </a:lnTo>
                  <a:lnTo>
                    <a:pt x="1642557" y="1460500"/>
                  </a:lnTo>
                  <a:lnTo>
                    <a:pt x="1683158" y="1498600"/>
                  </a:lnTo>
                  <a:lnTo>
                    <a:pt x="1723682" y="1524000"/>
                  </a:lnTo>
                  <a:lnTo>
                    <a:pt x="1764144" y="1562100"/>
                  </a:lnTo>
                  <a:lnTo>
                    <a:pt x="1804560" y="1587500"/>
                  </a:lnTo>
                  <a:lnTo>
                    <a:pt x="1844948" y="1625600"/>
                  </a:lnTo>
                  <a:lnTo>
                    <a:pt x="1925696" y="1676400"/>
                  </a:lnTo>
                  <a:lnTo>
                    <a:pt x="1966090" y="1714500"/>
                  </a:lnTo>
                  <a:lnTo>
                    <a:pt x="2006517" y="1739900"/>
                  </a:lnTo>
                  <a:lnTo>
                    <a:pt x="2046994" y="1778000"/>
                  </a:lnTo>
                  <a:lnTo>
                    <a:pt x="2087537" y="1803400"/>
                  </a:lnTo>
                  <a:lnTo>
                    <a:pt x="2128161" y="1841500"/>
                  </a:lnTo>
                  <a:lnTo>
                    <a:pt x="2209719" y="1892300"/>
                  </a:lnTo>
                  <a:lnTo>
                    <a:pt x="2250683" y="1930400"/>
                  </a:lnTo>
                  <a:lnTo>
                    <a:pt x="2333063" y="1981200"/>
                  </a:lnTo>
                  <a:lnTo>
                    <a:pt x="2374511" y="2019300"/>
                  </a:lnTo>
                  <a:lnTo>
                    <a:pt x="2458000" y="2070100"/>
                  </a:lnTo>
                  <a:lnTo>
                    <a:pt x="2500073" y="2108200"/>
                  </a:lnTo>
                  <a:lnTo>
                    <a:pt x="2584958" y="2159000"/>
                  </a:lnTo>
                  <a:lnTo>
                    <a:pt x="2888458" y="2336800"/>
                  </a:lnTo>
                  <a:lnTo>
                    <a:pt x="2914199" y="2349500"/>
                  </a:lnTo>
                  <a:lnTo>
                    <a:pt x="9143999" y="2349500"/>
                  </a:lnTo>
                  <a:lnTo>
                    <a:pt x="9143999" y="1714500"/>
                  </a:lnTo>
                  <a:lnTo>
                    <a:pt x="5026373" y="1714500"/>
                  </a:lnTo>
                  <a:lnTo>
                    <a:pt x="4976388" y="1701800"/>
                  </a:lnTo>
                  <a:lnTo>
                    <a:pt x="4826590" y="1701800"/>
                  </a:lnTo>
                  <a:lnTo>
                    <a:pt x="4776714" y="1689100"/>
                  </a:lnTo>
                  <a:lnTo>
                    <a:pt x="4677054" y="1689100"/>
                  </a:lnTo>
                  <a:lnTo>
                    <a:pt x="4627274" y="1676400"/>
                  </a:lnTo>
                  <a:lnTo>
                    <a:pt x="4577529" y="1676400"/>
                  </a:lnTo>
                  <a:lnTo>
                    <a:pt x="4527821" y="1663700"/>
                  </a:lnTo>
                  <a:lnTo>
                    <a:pt x="4478150" y="1663700"/>
                  </a:lnTo>
                  <a:lnTo>
                    <a:pt x="4428519" y="1651000"/>
                  </a:lnTo>
                  <a:lnTo>
                    <a:pt x="4378928" y="1651000"/>
                  </a:lnTo>
                  <a:lnTo>
                    <a:pt x="4329381" y="1638300"/>
                  </a:lnTo>
                  <a:lnTo>
                    <a:pt x="4279876" y="1638300"/>
                  </a:lnTo>
                  <a:lnTo>
                    <a:pt x="4230417" y="1625600"/>
                  </a:lnTo>
                  <a:lnTo>
                    <a:pt x="4181005" y="1625600"/>
                  </a:lnTo>
                  <a:lnTo>
                    <a:pt x="4082327" y="1600200"/>
                  </a:lnTo>
                  <a:lnTo>
                    <a:pt x="4033064" y="1600200"/>
                  </a:lnTo>
                  <a:lnTo>
                    <a:pt x="3934697" y="1574800"/>
                  </a:lnTo>
                  <a:lnTo>
                    <a:pt x="3885596" y="1574800"/>
                  </a:lnTo>
                  <a:lnTo>
                    <a:pt x="3689776" y="1524000"/>
                  </a:lnTo>
                  <a:lnTo>
                    <a:pt x="3640974" y="1524000"/>
                  </a:lnTo>
                  <a:lnTo>
                    <a:pt x="3156737" y="1397000"/>
                  </a:lnTo>
                  <a:lnTo>
                    <a:pt x="3108723" y="1371600"/>
                  </a:lnTo>
                  <a:lnTo>
                    <a:pt x="2917486" y="1320800"/>
                  </a:lnTo>
                  <a:lnTo>
                    <a:pt x="2869889" y="1295400"/>
                  </a:lnTo>
                  <a:lnTo>
                    <a:pt x="2727629" y="1257300"/>
                  </a:lnTo>
                  <a:lnTo>
                    <a:pt x="2680391" y="1231900"/>
                  </a:lnTo>
                  <a:lnTo>
                    <a:pt x="2633247" y="1219200"/>
                  </a:lnTo>
                  <a:lnTo>
                    <a:pt x="2586198" y="1193800"/>
                  </a:lnTo>
                  <a:lnTo>
                    <a:pt x="2492391" y="1168400"/>
                  </a:lnTo>
                  <a:lnTo>
                    <a:pt x="2445636" y="1143000"/>
                  </a:lnTo>
                  <a:lnTo>
                    <a:pt x="2398981" y="1130300"/>
                  </a:lnTo>
                  <a:lnTo>
                    <a:pt x="2352429" y="1104900"/>
                  </a:lnTo>
                  <a:lnTo>
                    <a:pt x="2305981" y="1092200"/>
                  </a:lnTo>
                  <a:lnTo>
                    <a:pt x="2213402" y="1041400"/>
                  </a:lnTo>
                  <a:lnTo>
                    <a:pt x="2167274" y="1028700"/>
                  </a:lnTo>
                  <a:lnTo>
                    <a:pt x="2121255" y="1003300"/>
                  </a:lnTo>
                  <a:lnTo>
                    <a:pt x="2075348" y="990600"/>
                  </a:lnTo>
                  <a:lnTo>
                    <a:pt x="1983873" y="939800"/>
                  </a:lnTo>
                  <a:lnTo>
                    <a:pt x="1938307" y="927100"/>
                  </a:lnTo>
                  <a:lnTo>
                    <a:pt x="1757231" y="825500"/>
                  </a:lnTo>
                  <a:lnTo>
                    <a:pt x="1712265" y="812800"/>
                  </a:lnTo>
                  <a:lnTo>
                    <a:pt x="1445133" y="660400"/>
                  </a:lnTo>
                  <a:lnTo>
                    <a:pt x="844316" y="304800"/>
                  </a:lnTo>
                  <a:lnTo>
                    <a:pt x="800658" y="292100"/>
                  </a:lnTo>
                  <a:lnTo>
                    <a:pt x="668311" y="215900"/>
                  </a:lnTo>
                  <a:lnTo>
                    <a:pt x="623667" y="203200"/>
                  </a:lnTo>
                  <a:lnTo>
                    <a:pt x="533455" y="152400"/>
                  </a:lnTo>
                  <a:lnTo>
                    <a:pt x="487845" y="139700"/>
                  </a:lnTo>
                  <a:lnTo>
                    <a:pt x="441133" y="114300"/>
                  </a:lnTo>
                  <a:lnTo>
                    <a:pt x="346405" y="88900"/>
                  </a:lnTo>
                  <a:lnTo>
                    <a:pt x="298460" y="63500"/>
                  </a:lnTo>
                  <a:lnTo>
                    <a:pt x="54362" y="0"/>
                  </a:lnTo>
                  <a:close/>
                </a:path>
                <a:path w="9144000" h="2349500">
                  <a:moveTo>
                    <a:pt x="8899114" y="1346200"/>
                  </a:moveTo>
                  <a:lnTo>
                    <a:pt x="8104056" y="1346200"/>
                  </a:lnTo>
                  <a:lnTo>
                    <a:pt x="8053461" y="1358900"/>
                  </a:lnTo>
                  <a:lnTo>
                    <a:pt x="8002999" y="1358900"/>
                  </a:lnTo>
                  <a:lnTo>
                    <a:pt x="7952661" y="1371600"/>
                  </a:lnTo>
                  <a:lnTo>
                    <a:pt x="7902437" y="1371600"/>
                  </a:lnTo>
                  <a:lnTo>
                    <a:pt x="7802288" y="1397000"/>
                  </a:lnTo>
                  <a:lnTo>
                    <a:pt x="7752343" y="1397000"/>
                  </a:lnTo>
                  <a:lnTo>
                    <a:pt x="7553182" y="1447800"/>
                  </a:lnTo>
                  <a:lnTo>
                    <a:pt x="7503495" y="1447800"/>
                  </a:lnTo>
                  <a:lnTo>
                    <a:pt x="7205449" y="1524000"/>
                  </a:lnTo>
                  <a:lnTo>
                    <a:pt x="7155692" y="1524000"/>
                  </a:lnTo>
                  <a:lnTo>
                    <a:pt x="6905329" y="1587500"/>
                  </a:lnTo>
                  <a:lnTo>
                    <a:pt x="6854583" y="1587500"/>
                  </a:lnTo>
                  <a:lnTo>
                    <a:pt x="6753002" y="1612900"/>
                  </a:lnTo>
                  <a:lnTo>
                    <a:pt x="6702170" y="1612900"/>
                  </a:lnTo>
                  <a:lnTo>
                    <a:pt x="6600431" y="1638300"/>
                  </a:lnTo>
                  <a:lnTo>
                    <a:pt x="6549527" y="1638300"/>
                  </a:lnTo>
                  <a:lnTo>
                    <a:pt x="6498602" y="1651000"/>
                  </a:lnTo>
                  <a:lnTo>
                    <a:pt x="6447658" y="1651000"/>
                  </a:lnTo>
                  <a:lnTo>
                    <a:pt x="6396695" y="1663700"/>
                  </a:lnTo>
                  <a:lnTo>
                    <a:pt x="6345716" y="1663700"/>
                  </a:lnTo>
                  <a:lnTo>
                    <a:pt x="6294722" y="1676400"/>
                  </a:lnTo>
                  <a:lnTo>
                    <a:pt x="6192694" y="1676400"/>
                  </a:lnTo>
                  <a:lnTo>
                    <a:pt x="6141664" y="1689100"/>
                  </a:lnTo>
                  <a:lnTo>
                    <a:pt x="6039577" y="1689100"/>
                  </a:lnTo>
                  <a:lnTo>
                    <a:pt x="5988524" y="1701800"/>
                  </a:lnTo>
                  <a:lnTo>
                    <a:pt x="5886405" y="1701800"/>
                  </a:lnTo>
                  <a:lnTo>
                    <a:pt x="5835342" y="1714500"/>
                  </a:lnTo>
                  <a:lnTo>
                    <a:pt x="9143999" y="1714500"/>
                  </a:lnTo>
                  <a:lnTo>
                    <a:pt x="9143999" y="1409700"/>
                  </a:lnTo>
                  <a:lnTo>
                    <a:pt x="9100562" y="1397000"/>
                  </a:lnTo>
                  <a:lnTo>
                    <a:pt x="8951201" y="1358900"/>
                  </a:lnTo>
                  <a:lnTo>
                    <a:pt x="8899114" y="1346200"/>
                  </a:lnTo>
                  <a:close/>
                </a:path>
                <a:path w="9144000" h="2349500">
                  <a:moveTo>
                    <a:pt x="8792912" y="1333500"/>
                  </a:moveTo>
                  <a:lnTo>
                    <a:pt x="8199381" y="1333500"/>
                  </a:lnTo>
                  <a:lnTo>
                    <a:pt x="8154797" y="1346200"/>
                  </a:lnTo>
                  <a:lnTo>
                    <a:pt x="8846272" y="1346200"/>
                  </a:lnTo>
                  <a:lnTo>
                    <a:pt x="8792912" y="1333500"/>
                  </a:lnTo>
                  <a:close/>
                </a:path>
                <a:path w="9144000" h="2349500">
                  <a:moveTo>
                    <a:pt x="8632100" y="1320800"/>
                  </a:moveTo>
                  <a:lnTo>
                    <a:pt x="8408667" y="1320800"/>
                  </a:lnTo>
                  <a:lnTo>
                    <a:pt x="8352450" y="1333500"/>
                  </a:lnTo>
                  <a:lnTo>
                    <a:pt x="8685589" y="1333500"/>
                  </a:lnTo>
                  <a:lnTo>
                    <a:pt x="8632100" y="1320800"/>
                  </a:lnTo>
                  <a:close/>
                </a:path>
              </a:pathLst>
            </a:custGeom>
            <a:solidFill>
              <a:srgbClr val="D14F51"/>
            </a:solidFill>
          </p:spPr>
          <p:txBody>
            <a:bodyPr wrap="square" lIns="0" tIns="0" rIns="0" bIns="0" rtlCol="0"/>
            <a:lstStyle/>
            <a:p>
              <a:endParaRPr sz="2400"/>
            </a:p>
          </p:txBody>
        </p:sp>
        <p:sp>
          <p:nvSpPr>
            <p:cNvPr id="4" name="object 4"/>
            <p:cNvSpPr/>
            <p:nvPr/>
          </p:nvSpPr>
          <p:spPr>
            <a:xfrm>
              <a:off x="364905" y="3700652"/>
              <a:ext cx="1305560" cy="1136650"/>
            </a:xfrm>
            <a:custGeom>
              <a:avLst/>
              <a:gdLst/>
              <a:ahLst/>
              <a:cxnLst/>
              <a:rect l="l" t="t" r="r" b="b"/>
              <a:pathLst>
                <a:path w="1305560" h="1136650">
                  <a:moveTo>
                    <a:pt x="562550" y="0"/>
                  </a:moveTo>
                  <a:lnTo>
                    <a:pt x="512522" y="1527"/>
                  </a:lnTo>
                  <a:lnTo>
                    <a:pt x="463153" y="6180"/>
                  </a:lnTo>
                  <a:lnTo>
                    <a:pt x="414724" y="14060"/>
                  </a:lnTo>
                  <a:lnTo>
                    <a:pt x="367519" y="25273"/>
                  </a:lnTo>
                  <a:lnTo>
                    <a:pt x="321820" y="39922"/>
                  </a:lnTo>
                  <a:lnTo>
                    <a:pt x="277909" y="58112"/>
                  </a:lnTo>
                  <a:lnTo>
                    <a:pt x="236071" y="79944"/>
                  </a:lnTo>
                  <a:lnTo>
                    <a:pt x="196587" y="105525"/>
                  </a:lnTo>
                  <a:lnTo>
                    <a:pt x="159740" y="134957"/>
                  </a:lnTo>
                  <a:lnTo>
                    <a:pt x="125813" y="168344"/>
                  </a:lnTo>
                  <a:lnTo>
                    <a:pt x="95088" y="205790"/>
                  </a:lnTo>
                  <a:lnTo>
                    <a:pt x="67849" y="247399"/>
                  </a:lnTo>
                  <a:lnTo>
                    <a:pt x="44379" y="293275"/>
                  </a:lnTo>
                  <a:lnTo>
                    <a:pt x="24959" y="343522"/>
                  </a:lnTo>
                  <a:lnTo>
                    <a:pt x="12819" y="390031"/>
                  </a:lnTo>
                  <a:lnTo>
                    <a:pt x="4627" y="437008"/>
                  </a:lnTo>
                  <a:lnTo>
                    <a:pt x="361" y="484219"/>
                  </a:lnTo>
                  <a:lnTo>
                    <a:pt x="0" y="531430"/>
                  </a:lnTo>
                  <a:lnTo>
                    <a:pt x="3520" y="578407"/>
                  </a:lnTo>
                  <a:lnTo>
                    <a:pt x="10901" y="624917"/>
                  </a:lnTo>
                  <a:lnTo>
                    <a:pt x="22120" y="670727"/>
                  </a:lnTo>
                  <a:lnTo>
                    <a:pt x="37156" y="715603"/>
                  </a:lnTo>
                  <a:lnTo>
                    <a:pt x="55987" y="759311"/>
                  </a:lnTo>
                  <a:lnTo>
                    <a:pt x="78590" y="801617"/>
                  </a:lnTo>
                  <a:lnTo>
                    <a:pt x="104943" y="842289"/>
                  </a:lnTo>
                  <a:lnTo>
                    <a:pt x="134749" y="882374"/>
                  </a:lnTo>
                  <a:lnTo>
                    <a:pt x="166836" y="919590"/>
                  </a:lnTo>
                  <a:lnTo>
                    <a:pt x="201033" y="953919"/>
                  </a:lnTo>
                  <a:lnTo>
                    <a:pt x="237167" y="985346"/>
                  </a:lnTo>
                  <a:lnTo>
                    <a:pt x="275065" y="1013856"/>
                  </a:lnTo>
                  <a:lnTo>
                    <a:pt x="314557" y="1039431"/>
                  </a:lnTo>
                  <a:lnTo>
                    <a:pt x="355470" y="1062058"/>
                  </a:lnTo>
                  <a:lnTo>
                    <a:pt x="397631" y="1081718"/>
                  </a:lnTo>
                  <a:lnTo>
                    <a:pt x="440869" y="1098398"/>
                  </a:lnTo>
                  <a:lnTo>
                    <a:pt x="485012" y="1112081"/>
                  </a:lnTo>
                  <a:lnTo>
                    <a:pt x="529887" y="1122750"/>
                  </a:lnTo>
                  <a:lnTo>
                    <a:pt x="575322" y="1130391"/>
                  </a:lnTo>
                  <a:lnTo>
                    <a:pt x="621146" y="1134987"/>
                  </a:lnTo>
                  <a:lnTo>
                    <a:pt x="667185" y="1136523"/>
                  </a:lnTo>
                  <a:lnTo>
                    <a:pt x="713957" y="1134935"/>
                  </a:lnTo>
                  <a:lnTo>
                    <a:pt x="760595" y="1130162"/>
                  </a:lnTo>
                  <a:lnTo>
                    <a:pt x="806920" y="1122187"/>
                  </a:lnTo>
                  <a:lnTo>
                    <a:pt x="852752" y="1110993"/>
                  </a:lnTo>
                  <a:lnTo>
                    <a:pt x="897912" y="1096563"/>
                  </a:lnTo>
                  <a:lnTo>
                    <a:pt x="942222" y="1078880"/>
                  </a:lnTo>
                  <a:lnTo>
                    <a:pt x="985502" y="1057928"/>
                  </a:lnTo>
                  <a:lnTo>
                    <a:pt x="1027573" y="1033691"/>
                  </a:lnTo>
                  <a:lnTo>
                    <a:pt x="1068257" y="1006150"/>
                  </a:lnTo>
                  <a:lnTo>
                    <a:pt x="1107373" y="975291"/>
                  </a:lnTo>
                  <a:lnTo>
                    <a:pt x="1144743" y="941095"/>
                  </a:lnTo>
                  <a:lnTo>
                    <a:pt x="1177553" y="905690"/>
                  </a:lnTo>
                  <a:lnTo>
                    <a:pt x="1207237" y="868144"/>
                  </a:lnTo>
                  <a:lnTo>
                    <a:pt x="1233547" y="828622"/>
                  </a:lnTo>
                  <a:lnTo>
                    <a:pt x="1256234" y="787289"/>
                  </a:lnTo>
                  <a:lnTo>
                    <a:pt x="1275048" y="744310"/>
                  </a:lnTo>
                  <a:lnTo>
                    <a:pt x="1289741" y="699851"/>
                  </a:lnTo>
                  <a:lnTo>
                    <a:pt x="1300064" y="654075"/>
                  </a:lnTo>
                  <a:lnTo>
                    <a:pt x="1305304" y="604721"/>
                  </a:lnTo>
                  <a:lnTo>
                    <a:pt x="1304796" y="555661"/>
                  </a:lnTo>
                  <a:lnTo>
                    <a:pt x="1298866" y="507189"/>
                  </a:lnTo>
                  <a:lnTo>
                    <a:pt x="1287839" y="459599"/>
                  </a:lnTo>
                  <a:lnTo>
                    <a:pt x="1272043" y="413186"/>
                  </a:lnTo>
                  <a:lnTo>
                    <a:pt x="1251804" y="368242"/>
                  </a:lnTo>
                  <a:lnTo>
                    <a:pt x="1227448" y="325063"/>
                  </a:lnTo>
                  <a:lnTo>
                    <a:pt x="1199301" y="283942"/>
                  </a:lnTo>
                  <a:lnTo>
                    <a:pt x="1167690" y="245174"/>
                  </a:lnTo>
                  <a:lnTo>
                    <a:pt x="1132942" y="209052"/>
                  </a:lnTo>
                  <a:lnTo>
                    <a:pt x="1095381" y="175870"/>
                  </a:lnTo>
                  <a:lnTo>
                    <a:pt x="1055335" y="145923"/>
                  </a:lnTo>
                  <a:lnTo>
                    <a:pt x="1013502" y="119802"/>
                  </a:lnTo>
                  <a:lnTo>
                    <a:pt x="969143" y="95926"/>
                  </a:lnTo>
                  <a:lnTo>
                    <a:pt x="922586" y="74414"/>
                  </a:lnTo>
                  <a:lnTo>
                    <a:pt x="874157" y="55385"/>
                  </a:lnTo>
                  <a:lnTo>
                    <a:pt x="824182" y="38957"/>
                  </a:lnTo>
                  <a:lnTo>
                    <a:pt x="772989" y="25249"/>
                  </a:lnTo>
                  <a:lnTo>
                    <a:pt x="720902" y="14381"/>
                  </a:lnTo>
                  <a:lnTo>
                    <a:pt x="668249" y="6470"/>
                  </a:lnTo>
                  <a:lnTo>
                    <a:pt x="615356" y="1637"/>
                  </a:lnTo>
                  <a:lnTo>
                    <a:pt x="562550" y="0"/>
                  </a:lnTo>
                  <a:close/>
                </a:path>
              </a:pathLst>
            </a:custGeom>
            <a:solidFill>
              <a:srgbClr val="F7E17D"/>
            </a:solidFill>
          </p:spPr>
          <p:txBody>
            <a:bodyPr wrap="square" lIns="0" tIns="0" rIns="0" bIns="0" rtlCol="0"/>
            <a:lstStyle/>
            <a:p>
              <a:endParaRPr sz="2400"/>
            </a:p>
          </p:txBody>
        </p:sp>
      </p:grpSp>
      <p:grpSp>
        <p:nvGrpSpPr>
          <p:cNvPr id="5" name="object 5"/>
          <p:cNvGrpSpPr/>
          <p:nvPr/>
        </p:nvGrpSpPr>
        <p:grpSpPr>
          <a:xfrm>
            <a:off x="-25400" y="0"/>
            <a:ext cx="1042247" cy="1198880"/>
            <a:chOff x="-19050" y="0"/>
            <a:chExt cx="781685" cy="899160"/>
          </a:xfrm>
        </p:grpSpPr>
        <p:sp>
          <p:nvSpPr>
            <p:cNvPr id="6" name="object 6"/>
            <p:cNvSpPr/>
            <p:nvPr/>
          </p:nvSpPr>
          <p:spPr>
            <a:xfrm>
              <a:off x="0" y="0"/>
              <a:ext cx="762635" cy="880110"/>
            </a:xfrm>
            <a:custGeom>
              <a:avLst/>
              <a:gdLst/>
              <a:ahLst/>
              <a:cxnLst/>
              <a:rect l="l" t="t" r="r" b="b"/>
              <a:pathLst>
                <a:path w="762635" h="880110">
                  <a:moveTo>
                    <a:pt x="719626" y="0"/>
                  </a:moveTo>
                  <a:lnTo>
                    <a:pt x="0" y="0"/>
                  </a:lnTo>
                  <a:lnTo>
                    <a:pt x="0" y="705425"/>
                  </a:lnTo>
                  <a:lnTo>
                    <a:pt x="51960" y="749773"/>
                  </a:lnTo>
                  <a:lnTo>
                    <a:pt x="83485" y="772630"/>
                  </a:lnTo>
                  <a:lnTo>
                    <a:pt x="116074" y="793610"/>
                  </a:lnTo>
                  <a:lnTo>
                    <a:pt x="149551" y="812597"/>
                  </a:lnTo>
                  <a:lnTo>
                    <a:pt x="183734" y="829475"/>
                  </a:lnTo>
                  <a:lnTo>
                    <a:pt x="253505" y="856438"/>
                  </a:lnTo>
                  <a:lnTo>
                    <a:pt x="323953" y="873567"/>
                  </a:lnTo>
                  <a:lnTo>
                    <a:pt x="393645" y="879932"/>
                  </a:lnTo>
                  <a:lnTo>
                    <a:pt x="427759" y="878787"/>
                  </a:lnTo>
                  <a:lnTo>
                    <a:pt x="493627" y="867259"/>
                  </a:lnTo>
                  <a:lnTo>
                    <a:pt x="555154" y="842639"/>
                  </a:lnTo>
                  <a:lnTo>
                    <a:pt x="610906" y="803996"/>
                  </a:lnTo>
                  <a:lnTo>
                    <a:pt x="659449" y="750398"/>
                  </a:lnTo>
                  <a:lnTo>
                    <a:pt x="680568" y="717700"/>
                  </a:lnTo>
                  <a:lnTo>
                    <a:pt x="699348" y="680914"/>
                  </a:lnTo>
                  <a:lnTo>
                    <a:pt x="715608" y="639924"/>
                  </a:lnTo>
                  <a:lnTo>
                    <a:pt x="729170" y="594613"/>
                  </a:lnTo>
                  <a:lnTo>
                    <a:pt x="740533" y="546296"/>
                  </a:lnTo>
                  <a:lnTo>
                    <a:pt x="749463" y="497140"/>
                  </a:lnTo>
                  <a:lnTo>
                    <a:pt x="756018" y="447293"/>
                  </a:lnTo>
                  <a:lnTo>
                    <a:pt x="760257" y="396907"/>
                  </a:lnTo>
                  <a:lnTo>
                    <a:pt x="762237" y="346132"/>
                  </a:lnTo>
                  <a:lnTo>
                    <a:pt x="762017" y="295116"/>
                  </a:lnTo>
                  <a:lnTo>
                    <a:pt x="759655" y="244010"/>
                  </a:lnTo>
                  <a:lnTo>
                    <a:pt x="755208" y="192964"/>
                  </a:lnTo>
                  <a:lnTo>
                    <a:pt x="748735" y="142128"/>
                  </a:lnTo>
                  <a:lnTo>
                    <a:pt x="740294" y="91652"/>
                  </a:lnTo>
                  <a:lnTo>
                    <a:pt x="729943" y="41686"/>
                  </a:lnTo>
                  <a:lnTo>
                    <a:pt x="719626" y="0"/>
                  </a:lnTo>
                  <a:close/>
                </a:path>
              </a:pathLst>
            </a:custGeom>
            <a:solidFill>
              <a:srgbClr val="93B8C6"/>
            </a:solidFill>
          </p:spPr>
          <p:txBody>
            <a:bodyPr wrap="square" lIns="0" tIns="0" rIns="0" bIns="0" rtlCol="0"/>
            <a:lstStyle/>
            <a:p>
              <a:endParaRPr sz="2400"/>
            </a:p>
          </p:txBody>
        </p:sp>
        <p:sp>
          <p:nvSpPr>
            <p:cNvPr id="7" name="object 7"/>
            <p:cNvSpPr/>
            <p:nvPr/>
          </p:nvSpPr>
          <p:spPr>
            <a:xfrm>
              <a:off x="0" y="0"/>
              <a:ext cx="481965" cy="534670"/>
            </a:xfrm>
            <a:custGeom>
              <a:avLst/>
              <a:gdLst/>
              <a:ahLst/>
              <a:cxnLst/>
              <a:rect l="l" t="t" r="r" b="b"/>
              <a:pathLst>
                <a:path w="481965" h="534670">
                  <a:moveTo>
                    <a:pt x="0" y="137504"/>
                  </a:moveTo>
                  <a:lnTo>
                    <a:pt x="23910" y="158765"/>
                  </a:lnTo>
                  <a:lnTo>
                    <a:pt x="58578" y="191083"/>
                  </a:lnTo>
                  <a:lnTo>
                    <a:pt x="86477" y="226582"/>
                  </a:lnTo>
                  <a:lnTo>
                    <a:pt x="102124" y="268097"/>
                  </a:lnTo>
                  <a:lnTo>
                    <a:pt x="101126" y="312154"/>
                  </a:lnTo>
                  <a:lnTo>
                    <a:pt x="91988" y="355949"/>
                  </a:lnTo>
                  <a:lnTo>
                    <a:pt x="84419" y="399220"/>
                  </a:lnTo>
                  <a:lnTo>
                    <a:pt x="88129" y="441705"/>
                  </a:lnTo>
                  <a:lnTo>
                    <a:pt x="110382" y="479746"/>
                  </a:lnTo>
                  <a:lnTo>
                    <a:pt x="159758" y="517723"/>
                  </a:lnTo>
                  <a:lnTo>
                    <a:pt x="205223" y="531947"/>
                  </a:lnTo>
                  <a:lnTo>
                    <a:pt x="253376" y="534070"/>
                  </a:lnTo>
                  <a:lnTo>
                    <a:pt x="300857" y="524763"/>
                  </a:lnTo>
                  <a:lnTo>
                    <a:pt x="344309" y="504698"/>
                  </a:lnTo>
                  <a:lnTo>
                    <a:pt x="388118" y="471959"/>
                  </a:lnTo>
                  <a:lnTo>
                    <a:pt x="422201" y="433164"/>
                  </a:lnTo>
                  <a:lnTo>
                    <a:pt x="447570" y="389239"/>
                  </a:lnTo>
                  <a:lnTo>
                    <a:pt x="465236" y="341112"/>
                  </a:lnTo>
                  <a:lnTo>
                    <a:pt x="476211" y="289712"/>
                  </a:lnTo>
                  <a:lnTo>
                    <a:pt x="481507" y="235965"/>
                  </a:lnTo>
                  <a:lnTo>
                    <a:pt x="480499" y="188285"/>
                  </a:lnTo>
                  <a:lnTo>
                    <a:pt x="473459" y="140081"/>
                  </a:lnTo>
                  <a:lnTo>
                    <a:pt x="463794" y="91876"/>
                  </a:lnTo>
                  <a:lnTo>
                    <a:pt x="454914" y="44196"/>
                  </a:lnTo>
                  <a:lnTo>
                    <a:pt x="447217" y="0"/>
                  </a:lnTo>
                </a:path>
              </a:pathLst>
            </a:custGeom>
            <a:ln w="38100">
              <a:solidFill>
                <a:srgbClr val="353535"/>
              </a:solidFill>
            </a:ln>
          </p:spPr>
          <p:txBody>
            <a:bodyPr wrap="square" lIns="0" tIns="0" rIns="0" bIns="0" rtlCol="0"/>
            <a:lstStyle/>
            <a:p>
              <a:endParaRPr sz="2400"/>
            </a:p>
          </p:txBody>
        </p:sp>
      </p:grpSp>
      <p:sp>
        <p:nvSpPr>
          <p:cNvPr id="11" name="object 11"/>
          <p:cNvSpPr txBox="1"/>
          <p:nvPr/>
        </p:nvSpPr>
        <p:spPr>
          <a:xfrm>
            <a:off x="2368235" y="1104838"/>
            <a:ext cx="9315765" cy="4277239"/>
          </a:xfrm>
          <a:prstGeom prst="rect">
            <a:avLst/>
          </a:prstGeom>
        </p:spPr>
        <p:txBody>
          <a:bodyPr vert="horz" wrap="square" lIns="0" tIns="16933" rIns="0" bIns="0" rtlCol="0">
            <a:spAutoFit/>
          </a:bodyPr>
          <a:lstStyle/>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 recent years, virtual reality technology has been rapidly advancing, making it possible to create immersive experiences that can simulate virtually any scenario. One such application of this technology is in disaster preparedness training. By utilizing virtual reality, individuals can be trained on how to handle various emergency situations without putting themselves in danger. This is where my project comes in: designing a virtual reality application using Unity and uploading it to the Oculus Quest 2 to simulate an actual earthquake and teach users how to behave during this catastrophe.</a:t>
            </a:r>
          </a:p>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Virtual reality (VR) has emerged as a breakthrough technology over the last few years. The ability to create a simulated environment that mimics real-life scenarios creates an opportunity to learn and experience circumstances that may not be safe or feasible in reality. </a:t>
            </a:r>
          </a:p>
          <a:p>
            <a:pPr marL="285750" indent="-28575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Our project aims to discuss the design of a VR application using Unity that simulates an earthquake disaster. The application will be uploaded to Oculus Quest 2, the leading wireless VR platform, for an immersive experience that will help users comprehend how to handle such a catastrophe and behave during it. </a:t>
            </a:r>
          </a:p>
          <a:p>
            <a:pPr marL="16933" marR="6773" algn="just">
              <a:spcBef>
                <a:spcPts val="133"/>
              </a:spcBef>
            </a:pPr>
            <a:endParaRPr sz="2400" dirty="0">
              <a:latin typeface="Times New Roman"/>
              <a:cs typeface="Times New Roman"/>
            </a:endParaRPr>
          </a:p>
        </p:txBody>
      </p:sp>
      <p:sp>
        <p:nvSpPr>
          <p:cNvPr id="13" name="TextBox 12"/>
          <p:cNvSpPr txBox="1"/>
          <p:nvPr/>
        </p:nvSpPr>
        <p:spPr>
          <a:xfrm>
            <a:off x="2599144" y="356446"/>
            <a:ext cx="2942674" cy="646331"/>
          </a:xfrm>
          <a:prstGeom prst="rect">
            <a:avLst/>
          </a:prstGeom>
          <a:noFill/>
        </p:spPr>
        <p:txBody>
          <a:bodyPr wrap="square" rtlCol="0">
            <a:spAutoFit/>
          </a:bodyPr>
          <a:lstStyle/>
          <a:p>
            <a:r>
              <a:rPr lang="en-US" sz="3600" dirty="0" smtClean="0">
                <a:effectLst/>
                <a:latin typeface="Times New Roman" panose="02020603050405020304" pitchFamily="18" charset="0"/>
                <a:ea typeface="Calibri" panose="020F0502020204030204" pitchFamily="34" charset="0"/>
                <a:cs typeface="Times New Roman" panose="02020603050405020304" pitchFamily="18" charset="0"/>
              </a:rPr>
              <a:t>Introduction</a:t>
            </a:r>
            <a:endParaRPr lang="en-US" sz="3600" dirty="0"/>
          </a:p>
        </p:txBody>
      </p:sp>
    </p:spTree>
    <p:extLst>
      <p:ext uri="{BB962C8B-B14F-4D97-AF65-F5344CB8AC3E}">
        <p14:creationId xmlns:p14="http://schemas.microsoft.com/office/powerpoint/2010/main" val="2598783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247622" y="1"/>
            <a:ext cx="1944793" cy="4637193"/>
          </a:xfrm>
          <a:custGeom>
            <a:avLst/>
            <a:gdLst/>
            <a:ahLst/>
            <a:cxnLst/>
            <a:rect l="l" t="t" r="r" b="b"/>
            <a:pathLst>
              <a:path w="1458595" h="3477895">
                <a:moveTo>
                  <a:pt x="1458284" y="0"/>
                </a:moveTo>
                <a:lnTo>
                  <a:pt x="429283" y="0"/>
                </a:lnTo>
                <a:lnTo>
                  <a:pt x="398628" y="28076"/>
                </a:lnTo>
                <a:lnTo>
                  <a:pt x="364451" y="62639"/>
                </a:lnTo>
                <a:lnTo>
                  <a:pt x="331921" y="99060"/>
                </a:lnTo>
                <a:lnTo>
                  <a:pt x="301235" y="137391"/>
                </a:lnTo>
                <a:lnTo>
                  <a:pt x="272596" y="177025"/>
                </a:lnTo>
                <a:lnTo>
                  <a:pt x="245924" y="217878"/>
                </a:lnTo>
                <a:lnTo>
                  <a:pt x="221140" y="259867"/>
                </a:lnTo>
                <a:lnTo>
                  <a:pt x="198165" y="302906"/>
                </a:lnTo>
                <a:lnTo>
                  <a:pt x="176921" y="346913"/>
                </a:lnTo>
                <a:lnTo>
                  <a:pt x="157329" y="391804"/>
                </a:lnTo>
                <a:lnTo>
                  <a:pt x="139309" y="437494"/>
                </a:lnTo>
                <a:lnTo>
                  <a:pt x="122782" y="483900"/>
                </a:lnTo>
                <a:lnTo>
                  <a:pt x="107671" y="530937"/>
                </a:lnTo>
                <a:lnTo>
                  <a:pt x="93895" y="578522"/>
                </a:lnTo>
                <a:lnTo>
                  <a:pt x="81375" y="626571"/>
                </a:lnTo>
                <a:lnTo>
                  <a:pt x="70034" y="675000"/>
                </a:lnTo>
                <a:lnTo>
                  <a:pt x="59792" y="723726"/>
                </a:lnTo>
                <a:lnTo>
                  <a:pt x="50569" y="772663"/>
                </a:lnTo>
                <a:lnTo>
                  <a:pt x="42181" y="822433"/>
                </a:lnTo>
                <a:lnTo>
                  <a:pt x="34868" y="870838"/>
                </a:lnTo>
                <a:lnTo>
                  <a:pt x="27911" y="920187"/>
                </a:lnTo>
                <a:lnTo>
                  <a:pt x="21728" y="969588"/>
                </a:lnTo>
                <a:lnTo>
                  <a:pt x="16317" y="1019034"/>
                </a:lnTo>
                <a:lnTo>
                  <a:pt x="11678" y="1068515"/>
                </a:lnTo>
                <a:lnTo>
                  <a:pt x="7811" y="1118023"/>
                </a:lnTo>
                <a:lnTo>
                  <a:pt x="4713" y="1167551"/>
                </a:lnTo>
                <a:lnTo>
                  <a:pt x="2383" y="1217089"/>
                </a:lnTo>
                <a:lnTo>
                  <a:pt x="822" y="1266630"/>
                </a:lnTo>
                <a:lnTo>
                  <a:pt x="28" y="1316165"/>
                </a:lnTo>
                <a:lnTo>
                  <a:pt x="0" y="1365687"/>
                </a:lnTo>
                <a:lnTo>
                  <a:pt x="736" y="1415185"/>
                </a:lnTo>
                <a:lnTo>
                  <a:pt x="2237" y="1464653"/>
                </a:lnTo>
                <a:lnTo>
                  <a:pt x="4501" y="1514082"/>
                </a:lnTo>
                <a:lnTo>
                  <a:pt x="7526" y="1563464"/>
                </a:lnTo>
                <a:lnTo>
                  <a:pt x="11313" y="1612790"/>
                </a:lnTo>
                <a:lnTo>
                  <a:pt x="15861" y="1662052"/>
                </a:lnTo>
                <a:lnTo>
                  <a:pt x="21167" y="1711242"/>
                </a:lnTo>
                <a:lnTo>
                  <a:pt x="27231" y="1760351"/>
                </a:lnTo>
                <a:lnTo>
                  <a:pt x="34053" y="1809371"/>
                </a:lnTo>
                <a:lnTo>
                  <a:pt x="41631" y="1858295"/>
                </a:lnTo>
                <a:lnTo>
                  <a:pt x="49965" y="1907112"/>
                </a:lnTo>
                <a:lnTo>
                  <a:pt x="59052" y="1955816"/>
                </a:lnTo>
                <a:lnTo>
                  <a:pt x="68893" y="2004398"/>
                </a:lnTo>
                <a:lnTo>
                  <a:pt x="79487" y="2052849"/>
                </a:lnTo>
                <a:lnTo>
                  <a:pt x="90832" y="2101161"/>
                </a:lnTo>
                <a:lnTo>
                  <a:pt x="102927" y="2149327"/>
                </a:lnTo>
                <a:lnTo>
                  <a:pt x="115772" y="2197337"/>
                </a:lnTo>
                <a:lnTo>
                  <a:pt x="129366" y="2245183"/>
                </a:lnTo>
                <a:lnTo>
                  <a:pt x="143707" y="2292858"/>
                </a:lnTo>
                <a:lnTo>
                  <a:pt x="158995" y="2341786"/>
                </a:lnTo>
                <a:lnTo>
                  <a:pt x="175575" y="2390258"/>
                </a:lnTo>
                <a:lnTo>
                  <a:pt x="193433" y="2438253"/>
                </a:lnTo>
                <a:lnTo>
                  <a:pt x="212555" y="2485747"/>
                </a:lnTo>
                <a:lnTo>
                  <a:pt x="232925" y="2532719"/>
                </a:lnTo>
                <a:lnTo>
                  <a:pt x="254530" y="2579147"/>
                </a:lnTo>
                <a:lnTo>
                  <a:pt x="277355" y="2625009"/>
                </a:lnTo>
                <a:lnTo>
                  <a:pt x="301384" y="2670283"/>
                </a:lnTo>
                <a:lnTo>
                  <a:pt x="326605" y="2714946"/>
                </a:lnTo>
                <a:lnTo>
                  <a:pt x="353001" y="2758977"/>
                </a:lnTo>
                <a:lnTo>
                  <a:pt x="380559" y="2802353"/>
                </a:lnTo>
                <a:lnTo>
                  <a:pt x="409264" y="2845054"/>
                </a:lnTo>
                <a:lnTo>
                  <a:pt x="438417" y="2883782"/>
                </a:lnTo>
                <a:lnTo>
                  <a:pt x="468747" y="2921331"/>
                </a:lnTo>
                <a:lnTo>
                  <a:pt x="500218" y="2957705"/>
                </a:lnTo>
                <a:lnTo>
                  <a:pt x="532795" y="2992906"/>
                </a:lnTo>
                <a:lnTo>
                  <a:pt x="566440" y="3026939"/>
                </a:lnTo>
                <a:lnTo>
                  <a:pt x="601120" y="3059805"/>
                </a:lnTo>
                <a:lnTo>
                  <a:pt x="636798" y="3091510"/>
                </a:lnTo>
                <a:lnTo>
                  <a:pt x="673438" y="3122055"/>
                </a:lnTo>
                <a:lnTo>
                  <a:pt x="711005" y="3151445"/>
                </a:lnTo>
                <a:lnTo>
                  <a:pt x="749463" y="3179683"/>
                </a:lnTo>
                <a:lnTo>
                  <a:pt x="788776" y="3206773"/>
                </a:lnTo>
                <a:lnTo>
                  <a:pt x="828909" y="3232716"/>
                </a:lnTo>
                <a:lnTo>
                  <a:pt x="869826" y="3257518"/>
                </a:lnTo>
                <a:lnTo>
                  <a:pt x="911491" y="3281182"/>
                </a:lnTo>
                <a:lnTo>
                  <a:pt x="953868" y="3303710"/>
                </a:lnTo>
                <a:lnTo>
                  <a:pt x="996922" y="3325106"/>
                </a:lnTo>
                <a:lnTo>
                  <a:pt x="1040618" y="3345374"/>
                </a:lnTo>
                <a:lnTo>
                  <a:pt x="1084918" y="3364516"/>
                </a:lnTo>
                <a:lnTo>
                  <a:pt x="1129789" y="3382537"/>
                </a:lnTo>
                <a:lnTo>
                  <a:pt x="1175193" y="3399440"/>
                </a:lnTo>
                <a:lnTo>
                  <a:pt x="1221095" y="3415228"/>
                </a:lnTo>
                <a:lnTo>
                  <a:pt x="1267461" y="3429904"/>
                </a:lnTo>
                <a:lnTo>
                  <a:pt x="1314252" y="3443472"/>
                </a:lnTo>
                <a:lnTo>
                  <a:pt x="1361436" y="3455935"/>
                </a:lnTo>
                <a:lnTo>
                  <a:pt x="1408974" y="3467296"/>
                </a:lnTo>
                <a:lnTo>
                  <a:pt x="1456832" y="3477560"/>
                </a:lnTo>
                <a:lnTo>
                  <a:pt x="1458284" y="3477836"/>
                </a:lnTo>
                <a:lnTo>
                  <a:pt x="1458284" y="2319926"/>
                </a:lnTo>
                <a:lnTo>
                  <a:pt x="1413360" y="2310988"/>
                </a:lnTo>
                <a:lnTo>
                  <a:pt x="1363794" y="2298549"/>
                </a:lnTo>
                <a:lnTo>
                  <a:pt x="1314904" y="2283592"/>
                </a:lnTo>
                <a:lnTo>
                  <a:pt x="1266936" y="2266090"/>
                </a:lnTo>
                <a:lnTo>
                  <a:pt x="1220138" y="2246015"/>
                </a:lnTo>
                <a:lnTo>
                  <a:pt x="1174756" y="2223341"/>
                </a:lnTo>
                <a:lnTo>
                  <a:pt x="1131039" y="2198041"/>
                </a:lnTo>
                <a:lnTo>
                  <a:pt x="1089232" y="2170087"/>
                </a:lnTo>
                <a:lnTo>
                  <a:pt x="1049584" y="2139454"/>
                </a:lnTo>
                <a:lnTo>
                  <a:pt x="1012342" y="2106114"/>
                </a:lnTo>
                <a:lnTo>
                  <a:pt x="977752" y="2070040"/>
                </a:lnTo>
                <a:lnTo>
                  <a:pt x="946061" y="2031204"/>
                </a:lnTo>
                <a:lnTo>
                  <a:pt x="917518" y="1989582"/>
                </a:lnTo>
                <a:lnTo>
                  <a:pt x="891593" y="1943965"/>
                </a:lnTo>
                <a:lnTo>
                  <a:pt x="869455" y="1896479"/>
                </a:lnTo>
                <a:lnTo>
                  <a:pt x="850862" y="1847436"/>
                </a:lnTo>
                <a:lnTo>
                  <a:pt x="835574" y="1797147"/>
                </a:lnTo>
                <a:lnTo>
                  <a:pt x="823350" y="1745926"/>
                </a:lnTo>
                <a:lnTo>
                  <a:pt x="813952" y="1694085"/>
                </a:lnTo>
                <a:lnTo>
                  <a:pt x="807137" y="1641937"/>
                </a:lnTo>
                <a:lnTo>
                  <a:pt x="802665" y="1589795"/>
                </a:lnTo>
                <a:lnTo>
                  <a:pt x="800297" y="1537970"/>
                </a:lnTo>
                <a:lnTo>
                  <a:pt x="799801" y="1486252"/>
                </a:lnTo>
                <a:lnTo>
                  <a:pt x="801292" y="1434454"/>
                </a:lnTo>
                <a:lnTo>
                  <a:pt x="805043" y="1382799"/>
                </a:lnTo>
                <a:lnTo>
                  <a:pt x="811327" y="1331508"/>
                </a:lnTo>
                <a:lnTo>
                  <a:pt x="820419" y="1280801"/>
                </a:lnTo>
                <a:lnTo>
                  <a:pt x="832592" y="1230902"/>
                </a:lnTo>
                <a:lnTo>
                  <a:pt x="848121" y="1182032"/>
                </a:lnTo>
                <a:lnTo>
                  <a:pt x="867279" y="1134411"/>
                </a:lnTo>
                <a:lnTo>
                  <a:pt x="890340" y="1088263"/>
                </a:lnTo>
                <a:lnTo>
                  <a:pt x="914431" y="1047270"/>
                </a:lnTo>
                <a:lnTo>
                  <a:pt x="941293" y="1008590"/>
                </a:lnTo>
                <a:lnTo>
                  <a:pt x="970751" y="972175"/>
                </a:lnTo>
                <a:lnTo>
                  <a:pt x="1002630" y="937977"/>
                </a:lnTo>
                <a:lnTo>
                  <a:pt x="1036757" y="905952"/>
                </a:lnTo>
                <a:lnTo>
                  <a:pt x="1072956" y="876050"/>
                </a:lnTo>
                <a:lnTo>
                  <a:pt x="1111055" y="848226"/>
                </a:lnTo>
                <a:lnTo>
                  <a:pt x="1150878" y="822433"/>
                </a:lnTo>
                <a:lnTo>
                  <a:pt x="1192250" y="798623"/>
                </a:lnTo>
                <a:lnTo>
                  <a:pt x="1234999" y="776750"/>
                </a:lnTo>
                <a:lnTo>
                  <a:pt x="1278950" y="756767"/>
                </a:lnTo>
                <a:lnTo>
                  <a:pt x="1323927" y="738627"/>
                </a:lnTo>
                <a:lnTo>
                  <a:pt x="1369758" y="722283"/>
                </a:lnTo>
                <a:lnTo>
                  <a:pt x="1416267" y="707688"/>
                </a:lnTo>
                <a:lnTo>
                  <a:pt x="1458284" y="696165"/>
                </a:lnTo>
                <a:lnTo>
                  <a:pt x="1458284" y="0"/>
                </a:lnTo>
                <a:close/>
              </a:path>
            </a:pathLst>
          </a:custGeom>
          <a:solidFill>
            <a:srgbClr val="F7E17D"/>
          </a:solidFill>
        </p:spPr>
        <p:txBody>
          <a:bodyPr wrap="square" lIns="0" tIns="0" rIns="0" bIns="0" rtlCol="0"/>
          <a:lstStyle/>
          <a:p>
            <a:endParaRPr sz="2400"/>
          </a:p>
        </p:txBody>
      </p:sp>
      <p:grpSp>
        <p:nvGrpSpPr>
          <p:cNvPr id="3" name="object 3"/>
          <p:cNvGrpSpPr/>
          <p:nvPr/>
        </p:nvGrpSpPr>
        <p:grpSpPr>
          <a:xfrm>
            <a:off x="0" y="1526309"/>
            <a:ext cx="10151380" cy="5359940"/>
            <a:chOff x="0" y="1123950"/>
            <a:chExt cx="7613535" cy="4019955"/>
          </a:xfrm>
        </p:grpSpPr>
        <p:sp>
          <p:nvSpPr>
            <p:cNvPr id="4" name="object 4"/>
            <p:cNvSpPr/>
            <p:nvPr/>
          </p:nvSpPr>
          <p:spPr>
            <a:xfrm>
              <a:off x="0" y="3022370"/>
              <a:ext cx="2033905" cy="2121535"/>
            </a:xfrm>
            <a:custGeom>
              <a:avLst/>
              <a:gdLst/>
              <a:ahLst/>
              <a:cxnLst/>
              <a:rect l="l" t="t" r="r" b="b"/>
              <a:pathLst>
                <a:path w="2033905" h="2121535">
                  <a:moveTo>
                    <a:pt x="0" y="0"/>
                  </a:moveTo>
                  <a:lnTo>
                    <a:pt x="0" y="2121129"/>
                  </a:lnTo>
                  <a:lnTo>
                    <a:pt x="2033706" y="2121129"/>
                  </a:lnTo>
                  <a:lnTo>
                    <a:pt x="2012323" y="2034958"/>
                  </a:lnTo>
                  <a:lnTo>
                    <a:pt x="1995291" y="1972132"/>
                  </a:lnTo>
                  <a:lnTo>
                    <a:pt x="1977389" y="1910150"/>
                  </a:lnTo>
                  <a:lnTo>
                    <a:pt x="1958684" y="1849051"/>
                  </a:lnTo>
                  <a:lnTo>
                    <a:pt x="1939240" y="1788877"/>
                  </a:lnTo>
                  <a:lnTo>
                    <a:pt x="1919123" y="1729668"/>
                  </a:lnTo>
                  <a:lnTo>
                    <a:pt x="1898400" y="1671465"/>
                  </a:lnTo>
                  <a:lnTo>
                    <a:pt x="1877135" y="1614309"/>
                  </a:lnTo>
                  <a:lnTo>
                    <a:pt x="1855395" y="1558239"/>
                  </a:lnTo>
                  <a:lnTo>
                    <a:pt x="1833245" y="1503298"/>
                  </a:lnTo>
                  <a:lnTo>
                    <a:pt x="1810750" y="1449525"/>
                  </a:lnTo>
                  <a:lnTo>
                    <a:pt x="1787977" y="1396961"/>
                  </a:lnTo>
                  <a:lnTo>
                    <a:pt x="1764991" y="1345647"/>
                  </a:lnTo>
                  <a:lnTo>
                    <a:pt x="1741858" y="1295624"/>
                  </a:lnTo>
                  <a:lnTo>
                    <a:pt x="1718643" y="1246932"/>
                  </a:lnTo>
                  <a:lnTo>
                    <a:pt x="1695412" y="1199612"/>
                  </a:lnTo>
                  <a:lnTo>
                    <a:pt x="1672231" y="1153704"/>
                  </a:lnTo>
                  <a:lnTo>
                    <a:pt x="1649165" y="1109250"/>
                  </a:lnTo>
                  <a:lnTo>
                    <a:pt x="1626280" y="1066290"/>
                  </a:lnTo>
                  <a:lnTo>
                    <a:pt x="1603642" y="1024864"/>
                  </a:lnTo>
                  <a:lnTo>
                    <a:pt x="1581316" y="985013"/>
                  </a:lnTo>
                  <a:lnTo>
                    <a:pt x="1559369" y="946779"/>
                  </a:lnTo>
                  <a:lnTo>
                    <a:pt x="1537865" y="910201"/>
                  </a:lnTo>
                  <a:lnTo>
                    <a:pt x="1516870" y="875320"/>
                  </a:lnTo>
                  <a:lnTo>
                    <a:pt x="1496450" y="842178"/>
                  </a:lnTo>
                  <a:lnTo>
                    <a:pt x="1457599" y="781269"/>
                  </a:lnTo>
                  <a:lnTo>
                    <a:pt x="1421835" y="727801"/>
                  </a:lnTo>
                  <a:lnTo>
                    <a:pt x="1389685" y="682098"/>
                  </a:lnTo>
                  <a:lnTo>
                    <a:pt x="1361673" y="644485"/>
                  </a:lnTo>
                  <a:lnTo>
                    <a:pt x="1305246" y="577580"/>
                  </a:lnTo>
                  <a:lnTo>
                    <a:pt x="1270500" y="541588"/>
                  </a:lnTo>
                  <a:lnTo>
                    <a:pt x="1234197" y="507253"/>
                  </a:lnTo>
                  <a:lnTo>
                    <a:pt x="1196451" y="474511"/>
                  </a:lnTo>
                  <a:lnTo>
                    <a:pt x="1157371" y="443302"/>
                  </a:lnTo>
                  <a:lnTo>
                    <a:pt x="1117070" y="413562"/>
                  </a:lnTo>
                  <a:lnTo>
                    <a:pt x="1075659" y="385229"/>
                  </a:lnTo>
                  <a:lnTo>
                    <a:pt x="1033250" y="358242"/>
                  </a:lnTo>
                  <a:lnTo>
                    <a:pt x="989955" y="332537"/>
                  </a:lnTo>
                  <a:lnTo>
                    <a:pt x="945884" y="308053"/>
                  </a:lnTo>
                  <a:lnTo>
                    <a:pt x="901150" y="284728"/>
                  </a:lnTo>
                  <a:lnTo>
                    <a:pt x="855864" y="262499"/>
                  </a:lnTo>
                  <a:lnTo>
                    <a:pt x="810138" y="241304"/>
                  </a:lnTo>
                  <a:lnTo>
                    <a:pt x="764082" y="221082"/>
                  </a:lnTo>
                  <a:lnTo>
                    <a:pt x="716932" y="201085"/>
                  </a:lnTo>
                  <a:lnTo>
                    <a:pt x="669504" y="181878"/>
                  </a:lnTo>
                  <a:lnTo>
                    <a:pt x="621811" y="163463"/>
                  </a:lnTo>
                  <a:lnTo>
                    <a:pt x="573861" y="145842"/>
                  </a:lnTo>
                  <a:lnTo>
                    <a:pt x="525664" y="129018"/>
                  </a:lnTo>
                  <a:lnTo>
                    <a:pt x="477229" y="112992"/>
                  </a:lnTo>
                  <a:lnTo>
                    <a:pt x="428568" y="97768"/>
                  </a:lnTo>
                  <a:lnTo>
                    <a:pt x="379690" y="83347"/>
                  </a:lnTo>
                  <a:lnTo>
                    <a:pt x="330604" y="69732"/>
                  </a:lnTo>
                  <a:lnTo>
                    <a:pt x="281320" y="56924"/>
                  </a:lnTo>
                  <a:lnTo>
                    <a:pt x="231848" y="44927"/>
                  </a:lnTo>
                  <a:lnTo>
                    <a:pt x="182199" y="33742"/>
                  </a:lnTo>
                  <a:lnTo>
                    <a:pt x="132381" y="23371"/>
                  </a:lnTo>
                  <a:lnTo>
                    <a:pt x="82405" y="13817"/>
                  </a:lnTo>
                  <a:lnTo>
                    <a:pt x="32280" y="5082"/>
                  </a:lnTo>
                  <a:lnTo>
                    <a:pt x="0" y="0"/>
                  </a:lnTo>
                  <a:close/>
                </a:path>
              </a:pathLst>
            </a:custGeom>
            <a:solidFill>
              <a:srgbClr val="93B8C6"/>
            </a:solidFill>
          </p:spPr>
          <p:txBody>
            <a:bodyPr wrap="square" lIns="0" tIns="0" rIns="0" bIns="0" rtlCol="0"/>
            <a:lstStyle/>
            <a:p>
              <a:endParaRPr sz="2400"/>
            </a:p>
          </p:txBody>
        </p:sp>
        <p:sp>
          <p:nvSpPr>
            <p:cNvPr id="5" name="object 5"/>
            <p:cNvSpPr/>
            <p:nvPr/>
          </p:nvSpPr>
          <p:spPr>
            <a:xfrm>
              <a:off x="357124" y="2906014"/>
              <a:ext cx="1791970" cy="2237740"/>
            </a:xfrm>
            <a:custGeom>
              <a:avLst/>
              <a:gdLst/>
              <a:ahLst/>
              <a:cxnLst/>
              <a:rect l="l" t="t" r="r" b="b"/>
              <a:pathLst>
                <a:path w="1791970" h="2237740">
                  <a:moveTo>
                    <a:pt x="1791757" y="2237485"/>
                  </a:moveTo>
                  <a:lnTo>
                    <a:pt x="1771291" y="2164788"/>
                  </a:lnTo>
                  <a:lnTo>
                    <a:pt x="1757409" y="2116141"/>
                  </a:lnTo>
                  <a:lnTo>
                    <a:pt x="1743372" y="2067548"/>
                  </a:lnTo>
                  <a:lnTo>
                    <a:pt x="1729157" y="2019019"/>
                  </a:lnTo>
                  <a:lnTo>
                    <a:pt x="1714743" y="1970566"/>
                  </a:lnTo>
                  <a:lnTo>
                    <a:pt x="1700107" y="1922200"/>
                  </a:lnTo>
                  <a:lnTo>
                    <a:pt x="1685228" y="1873930"/>
                  </a:lnTo>
                  <a:lnTo>
                    <a:pt x="1670084" y="1825769"/>
                  </a:lnTo>
                  <a:lnTo>
                    <a:pt x="1654654" y="1777727"/>
                  </a:lnTo>
                  <a:lnTo>
                    <a:pt x="1638915" y="1729814"/>
                  </a:lnTo>
                  <a:lnTo>
                    <a:pt x="1622846" y="1682043"/>
                  </a:lnTo>
                  <a:lnTo>
                    <a:pt x="1606424" y="1634424"/>
                  </a:lnTo>
                  <a:lnTo>
                    <a:pt x="1589629" y="1586967"/>
                  </a:lnTo>
                  <a:lnTo>
                    <a:pt x="1572438" y="1539684"/>
                  </a:lnTo>
                  <a:lnTo>
                    <a:pt x="1554829" y="1492585"/>
                  </a:lnTo>
                  <a:lnTo>
                    <a:pt x="1536781" y="1445682"/>
                  </a:lnTo>
                  <a:lnTo>
                    <a:pt x="1518272" y="1398985"/>
                  </a:lnTo>
                  <a:lnTo>
                    <a:pt x="1499280" y="1352506"/>
                  </a:lnTo>
                  <a:lnTo>
                    <a:pt x="1479783" y="1306255"/>
                  </a:lnTo>
                  <a:lnTo>
                    <a:pt x="1459760" y="1260242"/>
                  </a:lnTo>
                  <a:lnTo>
                    <a:pt x="1439188" y="1214480"/>
                  </a:lnTo>
                  <a:lnTo>
                    <a:pt x="1418046" y="1168979"/>
                  </a:lnTo>
                  <a:lnTo>
                    <a:pt x="1396312" y="1123750"/>
                  </a:lnTo>
                  <a:lnTo>
                    <a:pt x="1373964" y="1078803"/>
                  </a:lnTo>
                  <a:lnTo>
                    <a:pt x="1350981" y="1034150"/>
                  </a:lnTo>
                  <a:lnTo>
                    <a:pt x="1327340" y="989801"/>
                  </a:lnTo>
                  <a:lnTo>
                    <a:pt x="1303020" y="945769"/>
                  </a:lnTo>
                  <a:lnTo>
                    <a:pt x="1277407" y="899913"/>
                  </a:lnTo>
                  <a:lnTo>
                    <a:pt x="1250460" y="854781"/>
                  </a:lnTo>
                  <a:lnTo>
                    <a:pt x="1222226" y="810398"/>
                  </a:lnTo>
                  <a:lnTo>
                    <a:pt x="1192755" y="766788"/>
                  </a:lnTo>
                  <a:lnTo>
                    <a:pt x="1162096" y="723976"/>
                  </a:lnTo>
                  <a:lnTo>
                    <a:pt x="1130297" y="681985"/>
                  </a:lnTo>
                  <a:lnTo>
                    <a:pt x="1097407" y="640842"/>
                  </a:lnTo>
                  <a:lnTo>
                    <a:pt x="1064805" y="605415"/>
                  </a:lnTo>
                  <a:lnTo>
                    <a:pt x="1031269" y="570942"/>
                  </a:lnTo>
                  <a:lnTo>
                    <a:pt x="996810" y="537435"/>
                  </a:lnTo>
                  <a:lnTo>
                    <a:pt x="961439" y="504907"/>
                  </a:lnTo>
                  <a:lnTo>
                    <a:pt x="925169" y="473369"/>
                  </a:lnTo>
                  <a:lnTo>
                    <a:pt x="888009" y="442834"/>
                  </a:lnTo>
                  <a:lnTo>
                    <a:pt x="849971" y="413316"/>
                  </a:lnTo>
                  <a:lnTo>
                    <a:pt x="811068" y="384826"/>
                  </a:lnTo>
                  <a:lnTo>
                    <a:pt x="771309" y="357378"/>
                  </a:lnTo>
                  <a:lnTo>
                    <a:pt x="729517" y="329275"/>
                  </a:lnTo>
                  <a:lnTo>
                    <a:pt x="687208" y="302033"/>
                  </a:lnTo>
                  <a:lnTo>
                    <a:pt x="644396" y="275654"/>
                  </a:lnTo>
                  <a:lnTo>
                    <a:pt x="601095" y="250146"/>
                  </a:lnTo>
                  <a:lnTo>
                    <a:pt x="557319" y="225512"/>
                  </a:lnTo>
                  <a:lnTo>
                    <a:pt x="513081" y="201758"/>
                  </a:lnTo>
                  <a:lnTo>
                    <a:pt x="468396" y="178889"/>
                  </a:lnTo>
                  <a:lnTo>
                    <a:pt x="423278" y="156910"/>
                  </a:lnTo>
                  <a:lnTo>
                    <a:pt x="377740" y="135826"/>
                  </a:lnTo>
                  <a:lnTo>
                    <a:pt x="331797" y="115643"/>
                  </a:lnTo>
                  <a:lnTo>
                    <a:pt x="285461" y="96365"/>
                  </a:lnTo>
                  <a:lnTo>
                    <a:pt x="238748" y="77998"/>
                  </a:lnTo>
                  <a:lnTo>
                    <a:pt x="191671" y="60546"/>
                  </a:lnTo>
                  <a:lnTo>
                    <a:pt x="144243" y="44016"/>
                  </a:lnTo>
                  <a:lnTo>
                    <a:pt x="96480" y="28411"/>
                  </a:lnTo>
                  <a:lnTo>
                    <a:pt x="48394" y="13737"/>
                  </a:lnTo>
                  <a:lnTo>
                    <a:pt x="0" y="0"/>
                  </a:lnTo>
                </a:path>
              </a:pathLst>
            </a:custGeom>
            <a:ln w="38100">
              <a:solidFill>
                <a:srgbClr val="353535"/>
              </a:solidFill>
            </a:ln>
          </p:spPr>
          <p:txBody>
            <a:bodyPr wrap="square" lIns="0" tIns="0" rIns="0" bIns="0" rtlCol="0"/>
            <a:lstStyle/>
            <a:p>
              <a:endParaRPr sz="2400"/>
            </a:p>
          </p:txBody>
        </p:sp>
        <p:sp>
          <p:nvSpPr>
            <p:cNvPr id="6" name="object 6"/>
            <p:cNvSpPr/>
            <p:nvPr/>
          </p:nvSpPr>
          <p:spPr>
            <a:xfrm>
              <a:off x="0" y="2785926"/>
              <a:ext cx="177165" cy="67945"/>
            </a:xfrm>
            <a:custGeom>
              <a:avLst/>
              <a:gdLst/>
              <a:ahLst/>
              <a:cxnLst/>
              <a:rect l="l" t="t" r="r" b="b"/>
              <a:pathLst>
                <a:path w="177165" h="67944">
                  <a:moveTo>
                    <a:pt x="177076" y="67636"/>
                  </a:moveTo>
                  <a:lnTo>
                    <a:pt x="128820" y="50298"/>
                  </a:lnTo>
                  <a:lnTo>
                    <a:pt x="80829" y="32277"/>
                  </a:lnTo>
                  <a:lnTo>
                    <a:pt x="33102" y="13556"/>
                  </a:lnTo>
                  <a:lnTo>
                    <a:pt x="0" y="0"/>
                  </a:lnTo>
                </a:path>
              </a:pathLst>
            </a:custGeom>
            <a:ln w="38099">
              <a:solidFill>
                <a:srgbClr val="353535"/>
              </a:solidFill>
            </a:ln>
          </p:spPr>
          <p:txBody>
            <a:bodyPr wrap="square" lIns="0" tIns="0" rIns="0" bIns="0" rtlCol="0"/>
            <a:lstStyle/>
            <a:p>
              <a:endParaRPr sz="2400"/>
            </a:p>
          </p:txBody>
        </p:sp>
        <p:sp>
          <p:nvSpPr>
            <p:cNvPr id="7" name="object 7"/>
            <p:cNvSpPr/>
            <p:nvPr/>
          </p:nvSpPr>
          <p:spPr>
            <a:xfrm>
              <a:off x="1233055" y="1123950"/>
              <a:ext cx="6380480" cy="2315845"/>
            </a:xfrm>
            <a:custGeom>
              <a:avLst/>
              <a:gdLst/>
              <a:ahLst/>
              <a:cxnLst/>
              <a:rect l="l" t="t" r="r" b="b"/>
              <a:pathLst>
                <a:path w="6380480" h="2315845">
                  <a:moveTo>
                    <a:pt x="6379959" y="0"/>
                  </a:moveTo>
                  <a:lnTo>
                    <a:pt x="385940" y="0"/>
                  </a:lnTo>
                  <a:lnTo>
                    <a:pt x="337537" y="3007"/>
                  </a:lnTo>
                  <a:lnTo>
                    <a:pt x="290925" y="11790"/>
                  </a:lnTo>
                  <a:lnTo>
                    <a:pt x="246468" y="25985"/>
                  </a:lnTo>
                  <a:lnTo>
                    <a:pt x="204526" y="45230"/>
                  </a:lnTo>
                  <a:lnTo>
                    <a:pt x="165463" y="69163"/>
                  </a:lnTo>
                  <a:lnTo>
                    <a:pt x="129639" y="97422"/>
                  </a:lnTo>
                  <a:lnTo>
                    <a:pt x="97417" y="129646"/>
                  </a:lnTo>
                  <a:lnTo>
                    <a:pt x="69159" y="165471"/>
                  </a:lnTo>
                  <a:lnTo>
                    <a:pt x="45227" y="204536"/>
                  </a:lnTo>
                  <a:lnTo>
                    <a:pt x="25983" y="246479"/>
                  </a:lnTo>
                  <a:lnTo>
                    <a:pt x="11789" y="290937"/>
                  </a:lnTo>
                  <a:lnTo>
                    <a:pt x="3007" y="337549"/>
                  </a:lnTo>
                  <a:lnTo>
                    <a:pt x="0" y="385952"/>
                  </a:lnTo>
                  <a:lnTo>
                    <a:pt x="0" y="2315591"/>
                  </a:lnTo>
                  <a:lnTo>
                    <a:pt x="5994133" y="2315591"/>
                  </a:lnTo>
                  <a:lnTo>
                    <a:pt x="6042534" y="2312583"/>
                  </a:lnTo>
                  <a:lnTo>
                    <a:pt x="6089140" y="2303800"/>
                  </a:lnTo>
                  <a:lnTo>
                    <a:pt x="6133589" y="2289605"/>
                  </a:lnTo>
                  <a:lnTo>
                    <a:pt x="6175520" y="2270360"/>
                  </a:lnTo>
                  <a:lnTo>
                    <a:pt x="6214572" y="2246427"/>
                  </a:lnTo>
                  <a:lnTo>
                    <a:pt x="6250383" y="2218168"/>
                  </a:lnTo>
                  <a:lnTo>
                    <a:pt x="6282592" y="2185944"/>
                  </a:lnTo>
                  <a:lnTo>
                    <a:pt x="6310837" y="2150119"/>
                  </a:lnTo>
                  <a:lnTo>
                    <a:pt x="6334757" y="2111054"/>
                  </a:lnTo>
                  <a:lnTo>
                    <a:pt x="6353991" y="2069111"/>
                  </a:lnTo>
                  <a:lnTo>
                    <a:pt x="6368177" y="2024653"/>
                  </a:lnTo>
                  <a:lnTo>
                    <a:pt x="6376953" y="1978041"/>
                  </a:lnTo>
                  <a:lnTo>
                    <a:pt x="6379959" y="1929638"/>
                  </a:lnTo>
                  <a:lnTo>
                    <a:pt x="6379959" y="0"/>
                  </a:lnTo>
                  <a:close/>
                </a:path>
              </a:pathLst>
            </a:custGeom>
            <a:solidFill>
              <a:srgbClr val="F8ECEC"/>
            </a:solidFill>
          </p:spPr>
          <p:txBody>
            <a:bodyPr wrap="square" lIns="0" tIns="0" rIns="0" bIns="0" rtlCol="0"/>
            <a:lstStyle/>
            <a:p>
              <a:endParaRPr sz="2400"/>
            </a:p>
          </p:txBody>
        </p:sp>
        <p:sp>
          <p:nvSpPr>
            <p:cNvPr id="8" name="object 8"/>
            <p:cNvSpPr/>
            <p:nvPr/>
          </p:nvSpPr>
          <p:spPr>
            <a:xfrm>
              <a:off x="1233055" y="1123950"/>
              <a:ext cx="6380480" cy="2315845"/>
            </a:xfrm>
            <a:custGeom>
              <a:avLst/>
              <a:gdLst/>
              <a:ahLst/>
              <a:cxnLst/>
              <a:rect l="l" t="t" r="r" b="b"/>
              <a:pathLst>
                <a:path w="6380480" h="2315845">
                  <a:moveTo>
                    <a:pt x="385940" y="0"/>
                  </a:moveTo>
                  <a:lnTo>
                    <a:pt x="6379959" y="0"/>
                  </a:lnTo>
                  <a:lnTo>
                    <a:pt x="6379959" y="1929638"/>
                  </a:lnTo>
                  <a:lnTo>
                    <a:pt x="6376953" y="1978041"/>
                  </a:lnTo>
                  <a:lnTo>
                    <a:pt x="6368177" y="2024653"/>
                  </a:lnTo>
                  <a:lnTo>
                    <a:pt x="6353991" y="2069111"/>
                  </a:lnTo>
                  <a:lnTo>
                    <a:pt x="6334757" y="2111054"/>
                  </a:lnTo>
                  <a:lnTo>
                    <a:pt x="6310837" y="2150119"/>
                  </a:lnTo>
                  <a:lnTo>
                    <a:pt x="6282592" y="2185944"/>
                  </a:lnTo>
                  <a:lnTo>
                    <a:pt x="6250383" y="2218168"/>
                  </a:lnTo>
                  <a:lnTo>
                    <a:pt x="6214572" y="2246427"/>
                  </a:lnTo>
                  <a:lnTo>
                    <a:pt x="6175520" y="2270360"/>
                  </a:lnTo>
                  <a:lnTo>
                    <a:pt x="6133589" y="2289605"/>
                  </a:lnTo>
                  <a:lnTo>
                    <a:pt x="6089140" y="2303800"/>
                  </a:lnTo>
                  <a:lnTo>
                    <a:pt x="6042534" y="2312583"/>
                  </a:lnTo>
                  <a:lnTo>
                    <a:pt x="5994133" y="2315591"/>
                  </a:lnTo>
                  <a:lnTo>
                    <a:pt x="0" y="2315591"/>
                  </a:lnTo>
                  <a:lnTo>
                    <a:pt x="0" y="385952"/>
                  </a:lnTo>
                  <a:lnTo>
                    <a:pt x="3007" y="337549"/>
                  </a:lnTo>
                  <a:lnTo>
                    <a:pt x="11789" y="290937"/>
                  </a:lnTo>
                  <a:lnTo>
                    <a:pt x="25983" y="246479"/>
                  </a:lnTo>
                  <a:lnTo>
                    <a:pt x="45227" y="204536"/>
                  </a:lnTo>
                  <a:lnTo>
                    <a:pt x="69159" y="165471"/>
                  </a:lnTo>
                  <a:lnTo>
                    <a:pt x="97417" y="129646"/>
                  </a:lnTo>
                  <a:lnTo>
                    <a:pt x="129639" y="97422"/>
                  </a:lnTo>
                  <a:lnTo>
                    <a:pt x="165463" y="69163"/>
                  </a:lnTo>
                  <a:lnTo>
                    <a:pt x="204526" y="45230"/>
                  </a:lnTo>
                  <a:lnTo>
                    <a:pt x="246468" y="25985"/>
                  </a:lnTo>
                  <a:lnTo>
                    <a:pt x="290925" y="11790"/>
                  </a:lnTo>
                  <a:lnTo>
                    <a:pt x="337537" y="3007"/>
                  </a:lnTo>
                  <a:lnTo>
                    <a:pt x="385940" y="0"/>
                  </a:lnTo>
                  <a:close/>
                </a:path>
              </a:pathLst>
            </a:custGeom>
            <a:ln w="28575">
              <a:solidFill>
                <a:srgbClr val="F8B679"/>
              </a:solidFill>
            </a:ln>
          </p:spPr>
          <p:txBody>
            <a:bodyPr wrap="square" lIns="0" tIns="0" rIns="0" bIns="0" rtlCol="0"/>
            <a:lstStyle/>
            <a:p>
              <a:endParaRPr sz="2400"/>
            </a:p>
          </p:txBody>
        </p:sp>
      </p:grpSp>
      <p:sp>
        <p:nvSpPr>
          <p:cNvPr id="10" name="object 10"/>
          <p:cNvSpPr txBox="1">
            <a:spLocks noGrp="1"/>
          </p:cNvSpPr>
          <p:nvPr>
            <p:ph type="title"/>
          </p:nvPr>
        </p:nvSpPr>
        <p:spPr>
          <a:xfrm>
            <a:off x="1900088" y="1583892"/>
            <a:ext cx="3750733" cy="571096"/>
          </a:xfrm>
          <a:prstGeom prst="rect">
            <a:avLst/>
          </a:prstGeom>
        </p:spPr>
        <p:txBody>
          <a:bodyPr vert="horz" wrap="square" lIns="0" tIns="16933" rIns="0" bIns="0" rtlCol="0" anchor="ctr">
            <a:spAutoFit/>
          </a:bodyPr>
          <a:lstStyle/>
          <a:p>
            <a:pPr marL="16933">
              <a:lnSpc>
                <a:spcPct val="100000"/>
              </a:lnSpc>
              <a:spcBef>
                <a:spcPts val="133"/>
              </a:spcBef>
            </a:pPr>
            <a:r>
              <a:rPr sz="3600" spc="187" dirty="0" smtClean="0">
                <a:latin typeface="Times New Roman" panose="02020603050405020304" pitchFamily="18" charset="0"/>
                <a:cs typeface="Times New Roman" panose="02020603050405020304" pitchFamily="18" charset="0"/>
              </a:rPr>
              <a:t>Objectives</a:t>
            </a:r>
            <a:r>
              <a:rPr sz="2400" spc="-40" dirty="0" smtClean="0"/>
              <a:t> </a:t>
            </a:r>
            <a:endParaRPr sz="2400" dirty="0"/>
          </a:p>
        </p:txBody>
      </p:sp>
      <p:sp>
        <p:nvSpPr>
          <p:cNvPr id="11" name="object 11"/>
          <p:cNvSpPr txBox="1"/>
          <p:nvPr/>
        </p:nvSpPr>
        <p:spPr>
          <a:xfrm>
            <a:off x="1900088" y="2037418"/>
            <a:ext cx="7980680" cy="305276"/>
          </a:xfrm>
          <a:prstGeom prst="rect">
            <a:avLst/>
          </a:prstGeom>
        </p:spPr>
        <p:txBody>
          <a:bodyPr vert="horz" wrap="square" lIns="0" tIns="17780" rIns="0" bIns="0" rtlCol="0">
            <a:spAutoFit/>
          </a:bodyPr>
          <a:lstStyle/>
          <a:p>
            <a:pPr marL="398770" marR="6773" indent="-382684">
              <a:spcBef>
                <a:spcPts val="140"/>
              </a:spcBef>
              <a:buClr>
                <a:srgbClr val="F8B679"/>
              </a:buClr>
              <a:buFont typeface="Wingdings"/>
              <a:buChar char=""/>
              <a:tabLst>
                <a:tab pos="398770" algn="l"/>
                <a:tab pos="399617" algn="l"/>
              </a:tabLst>
            </a:pPr>
            <a:endParaRPr sz="1867" dirty="0">
              <a:latin typeface="Times New Roman"/>
              <a:cs typeface="Times New Roman"/>
            </a:endParaRPr>
          </a:p>
        </p:txBody>
      </p:sp>
      <p:pic>
        <p:nvPicPr>
          <p:cNvPr id="12" name="object 12"/>
          <p:cNvPicPr/>
          <p:nvPr/>
        </p:nvPicPr>
        <p:blipFill>
          <a:blip r:embed="rId2" cstate="print"/>
          <a:stretch>
            <a:fillRect/>
          </a:stretch>
        </p:blipFill>
        <p:spPr>
          <a:xfrm>
            <a:off x="9525000" y="4384886"/>
            <a:ext cx="2261107" cy="2473111"/>
          </a:xfrm>
          <a:prstGeom prst="rect">
            <a:avLst/>
          </a:prstGeom>
        </p:spPr>
      </p:pic>
      <p:sp>
        <p:nvSpPr>
          <p:cNvPr id="14" name="TextBox 13"/>
          <p:cNvSpPr txBox="1"/>
          <p:nvPr/>
        </p:nvSpPr>
        <p:spPr>
          <a:xfrm>
            <a:off x="1801091" y="2419927"/>
            <a:ext cx="8040223" cy="1200329"/>
          </a:xfrm>
          <a:prstGeom prst="rect">
            <a:avLst/>
          </a:prstGeom>
          <a:noFill/>
        </p:spPr>
        <p:txBody>
          <a:bodyPr wrap="square" rtlCol="0">
            <a:spAutoFit/>
          </a:bodyPr>
          <a:lstStyle/>
          <a:p>
            <a:pPr marL="571500" indent="-57150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Simulate VR earthquake and try it on oculus quest2 wireless .</a:t>
            </a:r>
          </a:p>
          <a:p>
            <a:pPr marL="571500" indent="-57150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Enhance the imagination with realistic life to add any thing into project . </a:t>
            </a:r>
          </a:p>
          <a:p>
            <a:pPr marL="571500" indent="-57150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Dealing with new software and devices such as unity and oculus .</a:t>
            </a:r>
          </a:p>
          <a:p>
            <a:endParaRPr lang="en-US" dirty="0"/>
          </a:p>
        </p:txBody>
      </p:sp>
    </p:spTree>
    <p:extLst>
      <p:ext uri="{BB962C8B-B14F-4D97-AF65-F5344CB8AC3E}">
        <p14:creationId xmlns:p14="http://schemas.microsoft.com/office/powerpoint/2010/main" val="34522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1"/>
            <a:ext cx="3058160" cy="3792220"/>
          </a:xfrm>
          <a:custGeom>
            <a:avLst/>
            <a:gdLst/>
            <a:ahLst/>
            <a:cxnLst/>
            <a:rect l="l" t="t" r="r" b="b"/>
            <a:pathLst>
              <a:path w="2293620" h="2844165">
                <a:moveTo>
                  <a:pt x="1580189" y="0"/>
                </a:moveTo>
                <a:lnTo>
                  <a:pt x="0" y="0"/>
                </a:lnTo>
                <a:lnTo>
                  <a:pt x="0" y="2806891"/>
                </a:lnTo>
                <a:lnTo>
                  <a:pt x="85775" y="2822798"/>
                </a:lnTo>
                <a:lnTo>
                  <a:pt x="134803" y="2829908"/>
                </a:lnTo>
                <a:lnTo>
                  <a:pt x="183383" y="2835566"/>
                </a:lnTo>
                <a:lnTo>
                  <a:pt x="231396" y="2839767"/>
                </a:lnTo>
                <a:lnTo>
                  <a:pt x="278723" y="2842508"/>
                </a:lnTo>
                <a:lnTo>
                  <a:pt x="325247" y="2843784"/>
                </a:lnTo>
                <a:lnTo>
                  <a:pt x="351053" y="2844038"/>
                </a:lnTo>
                <a:lnTo>
                  <a:pt x="398684" y="2843023"/>
                </a:lnTo>
                <a:lnTo>
                  <a:pt x="446158" y="2839945"/>
                </a:lnTo>
                <a:lnTo>
                  <a:pt x="493374" y="2834751"/>
                </a:lnTo>
                <a:lnTo>
                  <a:pt x="540228" y="2827386"/>
                </a:lnTo>
                <a:lnTo>
                  <a:pt x="586620" y="2817800"/>
                </a:lnTo>
                <a:lnTo>
                  <a:pt x="632447" y="2805938"/>
                </a:lnTo>
                <a:lnTo>
                  <a:pt x="681617" y="2788022"/>
                </a:lnTo>
                <a:lnTo>
                  <a:pt x="729848" y="2767937"/>
                </a:lnTo>
                <a:lnTo>
                  <a:pt x="777085" y="2745738"/>
                </a:lnTo>
                <a:lnTo>
                  <a:pt x="823271" y="2721483"/>
                </a:lnTo>
                <a:lnTo>
                  <a:pt x="868349" y="2695227"/>
                </a:lnTo>
                <a:lnTo>
                  <a:pt x="912264" y="2667027"/>
                </a:lnTo>
                <a:lnTo>
                  <a:pt x="954959" y="2636941"/>
                </a:lnTo>
                <a:lnTo>
                  <a:pt x="996378" y="2605024"/>
                </a:lnTo>
                <a:lnTo>
                  <a:pt x="1036435" y="2574952"/>
                </a:lnTo>
                <a:lnTo>
                  <a:pt x="1076000" y="2544292"/>
                </a:lnTo>
                <a:lnTo>
                  <a:pt x="1115078" y="2513056"/>
                </a:lnTo>
                <a:lnTo>
                  <a:pt x="1153677" y="2481258"/>
                </a:lnTo>
                <a:lnTo>
                  <a:pt x="1191800" y="2448911"/>
                </a:lnTo>
                <a:lnTo>
                  <a:pt x="1229454" y="2416027"/>
                </a:lnTo>
                <a:lnTo>
                  <a:pt x="1266645" y="2382621"/>
                </a:lnTo>
                <a:lnTo>
                  <a:pt x="1303377" y="2348706"/>
                </a:lnTo>
                <a:lnTo>
                  <a:pt x="1339657" y="2314294"/>
                </a:lnTo>
                <a:lnTo>
                  <a:pt x="1375490" y="2279399"/>
                </a:lnTo>
                <a:lnTo>
                  <a:pt x="1410882" y="2244035"/>
                </a:lnTo>
                <a:lnTo>
                  <a:pt x="1445838" y="2208214"/>
                </a:lnTo>
                <a:lnTo>
                  <a:pt x="1480364" y="2171950"/>
                </a:lnTo>
                <a:lnTo>
                  <a:pt x="1514466" y="2135256"/>
                </a:lnTo>
                <a:lnTo>
                  <a:pt x="1548149" y="2098145"/>
                </a:lnTo>
                <a:lnTo>
                  <a:pt x="1581418" y="2060630"/>
                </a:lnTo>
                <a:lnTo>
                  <a:pt x="1614281" y="2022725"/>
                </a:lnTo>
                <a:lnTo>
                  <a:pt x="1646741" y="1984444"/>
                </a:lnTo>
                <a:lnTo>
                  <a:pt x="1678804" y="1945798"/>
                </a:lnTo>
                <a:lnTo>
                  <a:pt x="1710477" y="1906802"/>
                </a:lnTo>
                <a:lnTo>
                  <a:pt x="1741765" y="1867468"/>
                </a:lnTo>
                <a:lnTo>
                  <a:pt x="1772673" y="1827811"/>
                </a:lnTo>
                <a:lnTo>
                  <a:pt x="1803207" y="1787842"/>
                </a:lnTo>
                <a:lnTo>
                  <a:pt x="1833373" y="1747576"/>
                </a:lnTo>
                <a:lnTo>
                  <a:pt x="1863176" y="1707026"/>
                </a:lnTo>
                <a:lnTo>
                  <a:pt x="1892622" y="1666205"/>
                </a:lnTo>
                <a:lnTo>
                  <a:pt x="1921717" y="1625125"/>
                </a:lnTo>
                <a:lnTo>
                  <a:pt x="1950465" y="1583801"/>
                </a:lnTo>
                <a:lnTo>
                  <a:pt x="1978873" y="1542246"/>
                </a:lnTo>
                <a:lnTo>
                  <a:pt x="2006947" y="1500472"/>
                </a:lnTo>
                <a:lnTo>
                  <a:pt x="2034691" y="1458494"/>
                </a:lnTo>
                <a:lnTo>
                  <a:pt x="2062112" y="1416324"/>
                </a:lnTo>
                <a:lnTo>
                  <a:pt x="2089215" y="1373975"/>
                </a:lnTo>
                <a:lnTo>
                  <a:pt x="2116005" y="1331461"/>
                </a:lnTo>
                <a:lnTo>
                  <a:pt x="2142490" y="1288796"/>
                </a:lnTo>
                <a:lnTo>
                  <a:pt x="2167695" y="1246111"/>
                </a:lnTo>
                <a:lnTo>
                  <a:pt x="2192282" y="1202965"/>
                </a:lnTo>
                <a:lnTo>
                  <a:pt x="2215628" y="1159190"/>
                </a:lnTo>
                <a:lnTo>
                  <a:pt x="2237115" y="1114620"/>
                </a:lnTo>
                <a:lnTo>
                  <a:pt x="2256123" y="1069087"/>
                </a:lnTo>
                <a:lnTo>
                  <a:pt x="2272032" y="1022427"/>
                </a:lnTo>
                <a:lnTo>
                  <a:pt x="2284222" y="974471"/>
                </a:lnTo>
                <a:lnTo>
                  <a:pt x="2291559" y="926061"/>
                </a:lnTo>
                <a:lnTo>
                  <a:pt x="2293155" y="876692"/>
                </a:lnTo>
                <a:lnTo>
                  <a:pt x="2288760" y="827440"/>
                </a:lnTo>
                <a:lnTo>
                  <a:pt x="2278123" y="779384"/>
                </a:lnTo>
                <a:lnTo>
                  <a:pt x="2260991" y="733600"/>
                </a:lnTo>
                <a:lnTo>
                  <a:pt x="2237115" y="691166"/>
                </a:lnTo>
                <a:lnTo>
                  <a:pt x="2206244" y="653161"/>
                </a:lnTo>
                <a:lnTo>
                  <a:pt x="2174916" y="626048"/>
                </a:lnTo>
                <a:lnTo>
                  <a:pt x="2140319" y="603395"/>
                </a:lnTo>
                <a:lnTo>
                  <a:pt x="2102950" y="584585"/>
                </a:lnTo>
                <a:lnTo>
                  <a:pt x="2063303" y="568999"/>
                </a:lnTo>
                <a:lnTo>
                  <a:pt x="2021875" y="556021"/>
                </a:lnTo>
                <a:lnTo>
                  <a:pt x="1979163" y="545032"/>
                </a:lnTo>
                <a:lnTo>
                  <a:pt x="1935662" y="535415"/>
                </a:lnTo>
                <a:lnTo>
                  <a:pt x="1848278" y="517826"/>
                </a:lnTo>
                <a:lnTo>
                  <a:pt x="1805388" y="508619"/>
                </a:lnTo>
                <a:lnTo>
                  <a:pt x="1763693" y="498314"/>
                </a:lnTo>
                <a:lnTo>
                  <a:pt x="1723691" y="486292"/>
                </a:lnTo>
                <a:lnTo>
                  <a:pt x="1685876" y="471936"/>
                </a:lnTo>
                <a:lnTo>
                  <a:pt x="1650745" y="454629"/>
                </a:lnTo>
                <a:lnTo>
                  <a:pt x="1618795" y="433753"/>
                </a:lnTo>
                <a:lnTo>
                  <a:pt x="1566419" y="378823"/>
                </a:lnTo>
                <a:lnTo>
                  <a:pt x="1546987" y="343535"/>
                </a:lnTo>
                <a:lnTo>
                  <a:pt x="1532309" y="300037"/>
                </a:lnTo>
                <a:lnTo>
                  <a:pt x="1526252" y="255834"/>
                </a:lnTo>
                <a:lnTo>
                  <a:pt x="1527300" y="211006"/>
                </a:lnTo>
                <a:lnTo>
                  <a:pt x="1533934" y="165636"/>
                </a:lnTo>
                <a:lnTo>
                  <a:pt x="1544637" y="119805"/>
                </a:lnTo>
                <a:lnTo>
                  <a:pt x="1557893" y="73596"/>
                </a:lnTo>
                <a:lnTo>
                  <a:pt x="1572183" y="27091"/>
                </a:lnTo>
                <a:lnTo>
                  <a:pt x="1580189" y="0"/>
                </a:lnTo>
                <a:close/>
              </a:path>
            </a:pathLst>
          </a:custGeom>
          <a:solidFill>
            <a:srgbClr val="F8B679"/>
          </a:solidFill>
        </p:spPr>
        <p:txBody>
          <a:bodyPr wrap="square" lIns="0" tIns="0" rIns="0" bIns="0" rtlCol="0"/>
          <a:lstStyle/>
          <a:p>
            <a:endParaRPr sz="2400"/>
          </a:p>
        </p:txBody>
      </p:sp>
      <p:sp>
        <p:nvSpPr>
          <p:cNvPr id="5" name="object 5"/>
          <p:cNvSpPr txBox="1"/>
          <p:nvPr/>
        </p:nvSpPr>
        <p:spPr>
          <a:xfrm>
            <a:off x="3456431" y="2028360"/>
            <a:ext cx="4115369" cy="1436291"/>
          </a:xfrm>
          <a:prstGeom prst="rect">
            <a:avLst/>
          </a:prstGeom>
        </p:spPr>
        <p:txBody>
          <a:bodyPr vert="horz" wrap="square" lIns="0" tIns="0" rIns="0" bIns="0" rtlCol="0">
            <a:spAutoFit/>
          </a:bodyPr>
          <a:lstStyle/>
          <a:p>
            <a:pPr marL="16932">
              <a:lnSpc>
                <a:spcPts val="2773"/>
              </a:lnSpc>
              <a:buClr>
                <a:srgbClr val="F38520"/>
              </a:buClr>
              <a:buSzPct val="118750"/>
              <a:tabLst>
                <a:tab pos="473275" algn="l"/>
                <a:tab pos="474121" algn="l"/>
              </a:tabLst>
            </a:pPr>
            <a:r>
              <a:rPr lang="en-US" sz="2000" dirty="0" smtClean="0">
                <a:effectLst/>
                <a:latin typeface="Times New Roman" panose="02020603050405020304" pitchFamily="18" charset="0"/>
                <a:ea typeface="Calibri" panose="020F0502020204030204" pitchFamily="34" charset="0"/>
                <a:cs typeface="Times New Roman" panose="02020603050405020304" pitchFamily="18" charset="0"/>
              </a:rPr>
              <a:t>In our project we used tow software such as  Autodesk 3D MAX for show final design </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of the house and Unity </a:t>
            </a:r>
            <a:r>
              <a:rPr lang="en-US" sz="2000" dirty="0" err="1" smtClean="0">
                <a:latin typeface="Times New Roman" panose="02020603050405020304" pitchFamily="18" charset="0"/>
                <a:ea typeface="Calibri" panose="020F0502020204030204" pitchFamily="34" charset="0"/>
                <a:cs typeface="Times New Roman" panose="02020603050405020304" pitchFamily="18" charset="0"/>
              </a:rPr>
              <a:t>Hup</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 to create a environment</a:t>
            </a:r>
            <a:endParaRPr sz="2133" dirty="0">
              <a:latin typeface="Times New Roman" panose="02020603050405020304" pitchFamily="18" charset="0"/>
              <a:cs typeface="Times New Roman" panose="02020603050405020304" pitchFamily="18" charset="0"/>
            </a:endParaRPr>
          </a:p>
        </p:txBody>
      </p:sp>
      <p:sp>
        <p:nvSpPr>
          <p:cNvPr id="7" name="TextBox 6"/>
          <p:cNvSpPr txBox="1"/>
          <p:nvPr/>
        </p:nvSpPr>
        <p:spPr>
          <a:xfrm>
            <a:off x="3648364" y="572655"/>
            <a:ext cx="3315854" cy="646331"/>
          </a:xfrm>
          <a:prstGeom prst="rect">
            <a:avLst/>
          </a:prstGeom>
          <a:noFill/>
        </p:spPr>
        <p:txBody>
          <a:bodyPr wrap="square" rtlCol="0">
            <a:spAutoFit/>
          </a:bodyPr>
          <a:lstStyle/>
          <a:p>
            <a:r>
              <a:rPr lang="en-US" sz="3600" dirty="0">
                <a:latin typeface="Times New Roman" panose="02020603050405020304" pitchFamily="18" charset="0"/>
                <a:ea typeface="Calibri" panose="020F0502020204030204" pitchFamily="34" charset="0"/>
                <a:cs typeface="Times New Roman" panose="02020603050405020304" pitchFamily="18" charset="0"/>
              </a:rPr>
              <a:t>Software</a:t>
            </a:r>
            <a:endParaRPr lang="en-US" sz="3600" dirty="0"/>
          </a:p>
        </p:txBody>
      </p:sp>
      <p:pic>
        <p:nvPicPr>
          <p:cNvPr id="8" name="Picture 7">
            <a:extLst>
              <a:ext uri="{FF2B5EF4-FFF2-40B4-BE49-F238E27FC236}">
                <a16:creationId xmlns:a16="http://schemas.microsoft.com/office/drawing/2014/main" id="{68F2B1DA-CDCB-BD47-FA47-AA0A16E305A2}"/>
              </a:ext>
            </a:extLst>
          </p:cNvPr>
          <p:cNvPicPr>
            <a:picLocks noChangeAspect="1"/>
          </p:cNvPicPr>
          <p:nvPr/>
        </p:nvPicPr>
        <p:blipFill>
          <a:blip r:embed="rId2"/>
          <a:stretch>
            <a:fillRect/>
          </a:stretch>
        </p:blipFill>
        <p:spPr>
          <a:xfrm>
            <a:off x="9953278" y="1896111"/>
            <a:ext cx="1566394" cy="159106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068364">
            <a:off x="7745046" y="3965465"/>
            <a:ext cx="2438400" cy="2438400"/>
          </a:xfrm>
          <a:prstGeom prst="rect">
            <a:avLst/>
          </a:prstGeom>
        </p:spPr>
      </p:pic>
    </p:spTree>
    <p:extLst>
      <p:ext uri="{BB962C8B-B14F-4D97-AF65-F5344CB8AC3E}">
        <p14:creationId xmlns:p14="http://schemas.microsoft.com/office/powerpoint/2010/main" val="2041043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458930" y="1"/>
            <a:ext cx="1733127" cy="1744980"/>
          </a:xfrm>
          <a:custGeom>
            <a:avLst/>
            <a:gdLst/>
            <a:ahLst/>
            <a:cxnLst/>
            <a:rect l="l" t="t" r="r" b="b"/>
            <a:pathLst>
              <a:path w="1299845" h="1308735">
                <a:moveTo>
                  <a:pt x="1299802" y="0"/>
                </a:moveTo>
                <a:lnTo>
                  <a:pt x="0" y="0"/>
                </a:lnTo>
                <a:lnTo>
                  <a:pt x="3513" y="37591"/>
                </a:lnTo>
                <a:lnTo>
                  <a:pt x="10567" y="86864"/>
                </a:lnTo>
                <a:lnTo>
                  <a:pt x="20158" y="135655"/>
                </a:lnTo>
                <a:lnTo>
                  <a:pt x="32163" y="183921"/>
                </a:lnTo>
                <a:lnTo>
                  <a:pt x="46458" y="231623"/>
                </a:lnTo>
                <a:lnTo>
                  <a:pt x="62922" y="278719"/>
                </a:lnTo>
                <a:lnTo>
                  <a:pt x="81430" y="325169"/>
                </a:lnTo>
                <a:lnTo>
                  <a:pt x="101860" y="370931"/>
                </a:lnTo>
                <a:lnTo>
                  <a:pt x="124088" y="415965"/>
                </a:lnTo>
                <a:lnTo>
                  <a:pt x="147991" y="460229"/>
                </a:lnTo>
                <a:lnTo>
                  <a:pt x="173446" y="503684"/>
                </a:lnTo>
                <a:lnTo>
                  <a:pt x="200331" y="546287"/>
                </a:lnTo>
                <a:lnTo>
                  <a:pt x="228521" y="587998"/>
                </a:lnTo>
                <a:lnTo>
                  <a:pt x="257894" y="628776"/>
                </a:lnTo>
                <a:lnTo>
                  <a:pt x="288947" y="668280"/>
                </a:lnTo>
                <a:lnTo>
                  <a:pt x="320934" y="706795"/>
                </a:lnTo>
                <a:lnTo>
                  <a:pt x="353832" y="744313"/>
                </a:lnTo>
                <a:lnTo>
                  <a:pt x="387617" y="780825"/>
                </a:lnTo>
                <a:lnTo>
                  <a:pt x="422266" y="816321"/>
                </a:lnTo>
                <a:lnTo>
                  <a:pt x="457755" y="850791"/>
                </a:lnTo>
                <a:lnTo>
                  <a:pt x="494061" y="884226"/>
                </a:lnTo>
                <a:lnTo>
                  <a:pt x="531159" y="916618"/>
                </a:lnTo>
                <a:lnTo>
                  <a:pt x="569027" y="947955"/>
                </a:lnTo>
                <a:lnTo>
                  <a:pt x="607640" y="978230"/>
                </a:lnTo>
                <a:lnTo>
                  <a:pt x="646975" y="1007433"/>
                </a:lnTo>
                <a:lnTo>
                  <a:pt x="687009" y="1035553"/>
                </a:lnTo>
                <a:lnTo>
                  <a:pt x="727718" y="1062583"/>
                </a:lnTo>
                <a:lnTo>
                  <a:pt x="769078" y="1088512"/>
                </a:lnTo>
                <a:lnTo>
                  <a:pt x="811066" y="1113332"/>
                </a:lnTo>
                <a:lnTo>
                  <a:pt x="853658" y="1137032"/>
                </a:lnTo>
                <a:lnTo>
                  <a:pt x="896830" y="1159604"/>
                </a:lnTo>
                <a:lnTo>
                  <a:pt x="940560" y="1181037"/>
                </a:lnTo>
                <a:lnTo>
                  <a:pt x="984823" y="1201323"/>
                </a:lnTo>
                <a:lnTo>
                  <a:pt x="1029596" y="1220453"/>
                </a:lnTo>
                <a:lnTo>
                  <a:pt x="1074855" y="1238416"/>
                </a:lnTo>
                <a:lnTo>
                  <a:pt x="1120577" y="1255204"/>
                </a:lnTo>
                <a:lnTo>
                  <a:pt x="1166738" y="1270807"/>
                </a:lnTo>
                <a:lnTo>
                  <a:pt x="1213314" y="1285215"/>
                </a:lnTo>
                <a:lnTo>
                  <a:pt x="1260283" y="1298420"/>
                </a:lnTo>
                <a:lnTo>
                  <a:pt x="1299802" y="1308431"/>
                </a:lnTo>
                <a:lnTo>
                  <a:pt x="1299802" y="0"/>
                </a:lnTo>
                <a:close/>
              </a:path>
            </a:pathLst>
          </a:custGeom>
          <a:solidFill>
            <a:srgbClr val="F7E17D"/>
          </a:solidFill>
        </p:spPr>
        <p:txBody>
          <a:bodyPr wrap="square" lIns="0" tIns="0" rIns="0" bIns="0" rtlCol="0"/>
          <a:lstStyle/>
          <a:p>
            <a:endParaRPr sz="2400"/>
          </a:p>
        </p:txBody>
      </p:sp>
      <p:sp>
        <p:nvSpPr>
          <p:cNvPr id="3" name="object 3"/>
          <p:cNvSpPr/>
          <p:nvPr/>
        </p:nvSpPr>
        <p:spPr>
          <a:xfrm>
            <a:off x="846159" y="6145366"/>
            <a:ext cx="335280" cy="588433"/>
          </a:xfrm>
          <a:custGeom>
            <a:avLst/>
            <a:gdLst/>
            <a:ahLst/>
            <a:cxnLst/>
            <a:rect l="l" t="t" r="r" b="b"/>
            <a:pathLst>
              <a:path w="251459" h="441325">
                <a:moveTo>
                  <a:pt x="64037" y="0"/>
                </a:moveTo>
                <a:lnTo>
                  <a:pt x="24008" y="10256"/>
                </a:lnTo>
                <a:lnTo>
                  <a:pt x="0" y="58848"/>
                </a:lnTo>
                <a:lnTo>
                  <a:pt x="0" y="63153"/>
                </a:lnTo>
                <a:lnTo>
                  <a:pt x="16170" y="115556"/>
                </a:lnTo>
                <a:lnTo>
                  <a:pt x="33437" y="157123"/>
                </a:lnTo>
                <a:lnTo>
                  <a:pt x="53368" y="196695"/>
                </a:lnTo>
                <a:lnTo>
                  <a:pt x="75958" y="234603"/>
                </a:lnTo>
                <a:lnTo>
                  <a:pt x="90119" y="255888"/>
                </a:lnTo>
                <a:lnTo>
                  <a:pt x="93649" y="266493"/>
                </a:lnTo>
                <a:lnTo>
                  <a:pt x="94843" y="268855"/>
                </a:lnTo>
                <a:lnTo>
                  <a:pt x="95039" y="269470"/>
                </a:lnTo>
                <a:lnTo>
                  <a:pt x="98351" y="276563"/>
                </a:lnTo>
                <a:lnTo>
                  <a:pt x="102063" y="285976"/>
                </a:lnTo>
                <a:lnTo>
                  <a:pt x="105108" y="295391"/>
                </a:lnTo>
                <a:lnTo>
                  <a:pt x="107810" y="305469"/>
                </a:lnTo>
                <a:lnTo>
                  <a:pt x="114731" y="329380"/>
                </a:lnTo>
                <a:lnTo>
                  <a:pt x="123315" y="353284"/>
                </a:lnTo>
                <a:lnTo>
                  <a:pt x="131240" y="377189"/>
                </a:lnTo>
                <a:lnTo>
                  <a:pt x="136182" y="401100"/>
                </a:lnTo>
                <a:lnTo>
                  <a:pt x="147738" y="420139"/>
                </a:lnTo>
                <a:lnTo>
                  <a:pt x="164947" y="433869"/>
                </a:lnTo>
                <a:lnTo>
                  <a:pt x="185481" y="440959"/>
                </a:lnTo>
                <a:lnTo>
                  <a:pt x="207009" y="440076"/>
                </a:lnTo>
                <a:lnTo>
                  <a:pt x="225356" y="431001"/>
                </a:lnTo>
                <a:lnTo>
                  <a:pt x="239231" y="417929"/>
                </a:lnTo>
                <a:lnTo>
                  <a:pt x="248013" y="401680"/>
                </a:lnTo>
                <a:lnTo>
                  <a:pt x="251078" y="383079"/>
                </a:lnTo>
                <a:lnTo>
                  <a:pt x="251078" y="378545"/>
                </a:lnTo>
                <a:lnTo>
                  <a:pt x="250558" y="373935"/>
                </a:lnTo>
                <a:lnTo>
                  <a:pt x="249504" y="369210"/>
                </a:lnTo>
                <a:lnTo>
                  <a:pt x="245986" y="369210"/>
                </a:lnTo>
                <a:lnTo>
                  <a:pt x="241050" y="345925"/>
                </a:lnTo>
                <a:lnTo>
                  <a:pt x="233138" y="323627"/>
                </a:lnTo>
                <a:lnTo>
                  <a:pt x="224567" y="301980"/>
                </a:lnTo>
                <a:lnTo>
                  <a:pt x="217652" y="280653"/>
                </a:lnTo>
                <a:lnTo>
                  <a:pt x="202580" y="233296"/>
                </a:lnTo>
                <a:lnTo>
                  <a:pt x="182194" y="188578"/>
                </a:lnTo>
                <a:lnTo>
                  <a:pt x="169538" y="170531"/>
                </a:lnTo>
                <a:lnTo>
                  <a:pt x="157868" y="153150"/>
                </a:lnTo>
                <a:lnTo>
                  <a:pt x="146859" y="135766"/>
                </a:lnTo>
                <a:lnTo>
                  <a:pt x="136182" y="117712"/>
                </a:lnTo>
                <a:lnTo>
                  <a:pt x="129057" y="100034"/>
                </a:lnTo>
                <a:lnTo>
                  <a:pt x="125539" y="92909"/>
                </a:lnTo>
                <a:lnTo>
                  <a:pt x="125539" y="85822"/>
                </a:lnTo>
                <a:lnTo>
                  <a:pt x="120831" y="75200"/>
                </a:lnTo>
                <a:lnTo>
                  <a:pt x="117119" y="64575"/>
                </a:lnTo>
                <a:lnTo>
                  <a:pt x="114073" y="53950"/>
                </a:lnTo>
                <a:lnTo>
                  <a:pt x="111366" y="43328"/>
                </a:lnTo>
                <a:lnTo>
                  <a:pt x="101795" y="22238"/>
                </a:lnTo>
                <a:lnTo>
                  <a:pt x="85243" y="7465"/>
                </a:lnTo>
                <a:lnTo>
                  <a:pt x="64037" y="0"/>
                </a:lnTo>
                <a:close/>
              </a:path>
              <a:path w="251459" h="441325">
                <a:moveTo>
                  <a:pt x="93649" y="266493"/>
                </a:moveTo>
                <a:lnTo>
                  <a:pt x="93649" y="268855"/>
                </a:lnTo>
                <a:lnTo>
                  <a:pt x="95224" y="271217"/>
                </a:lnTo>
                <a:lnTo>
                  <a:pt x="95224" y="270049"/>
                </a:lnTo>
                <a:lnTo>
                  <a:pt x="95039" y="269470"/>
                </a:lnTo>
                <a:lnTo>
                  <a:pt x="93649" y="266493"/>
                </a:lnTo>
                <a:close/>
              </a:path>
            </a:pathLst>
          </a:custGeom>
          <a:solidFill>
            <a:srgbClr val="D14F51"/>
          </a:solidFill>
        </p:spPr>
        <p:txBody>
          <a:bodyPr wrap="square" lIns="0" tIns="0" rIns="0" bIns="0" rtlCol="0"/>
          <a:lstStyle/>
          <a:p>
            <a:endParaRPr sz="2400"/>
          </a:p>
        </p:txBody>
      </p:sp>
      <p:sp>
        <p:nvSpPr>
          <p:cNvPr id="4" name="object 4"/>
          <p:cNvSpPr/>
          <p:nvPr/>
        </p:nvSpPr>
        <p:spPr>
          <a:xfrm>
            <a:off x="277284" y="5321037"/>
            <a:ext cx="446193" cy="501227"/>
          </a:xfrm>
          <a:custGeom>
            <a:avLst/>
            <a:gdLst/>
            <a:ahLst/>
            <a:cxnLst/>
            <a:rect l="l" t="t" r="r" b="b"/>
            <a:pathLst>
              <a:path w="334645" h="375920">
                <a:moveTo>
                  <a:pt x="66067" y="0"/>
                </a:moveTo>
                <a:lnTo>
                  <a:pt x="34031" y="6101"/>
                </a:lnTo>
                <a:lnTo>
                  <a:pt x="9674" y="28205"/>
                </a:lnTo>
                <a:lnTo>
                  <a:pt x="0" y="59314"/>
                </a:lnTo>
                <a:lnTo>
                  <a:pt x="991" y="69270"/>
                </a:lnTo>
                <a:lnTo>
                  <a:pt x="33245" y="113747"/>
                </a:lnTo>
                <a:lnTo>
                  <a:pt x="65116" y="143188"/>
                </a:lnTo>
                <a:lnTo>
                  <a:pt x="81051" y="158590"/>
                </a:lnTo>
                <a:lnTo>
                  <a:pt x="96387" y="172518"/>
                </a:lnTo>
                <a:lnTo>
                  <a:pt x="110728" y="187784"/>
                </a:lnTo>
                <a:lnTo>
                  <a:pt x="124406" y="204389"/>
                </a:lnTo>
                <a:lnTo>
                  <a:pt x="137756" y="222331"/>
                </a:lnTo>
                <a:lnTo>
                  <a:pt x="144843" y="229418"/>
                </a:lnTo>
                <a:lnTo>
                  <a:pt x="180251" y="282555"/>
                </a:lnTo>
                <a:lnTo>
                  <a:pt x="207251" y="319747"/>
                </a:lnTo>
                <a:lnTo>
                  <a:pt x="236918" y="356939"/>
                </a:lnTo>
                <a:lnTo>
                  <a:pt x="276329" y="375550"/>
                </a:lnTo>
                <a:lnTo>
                  <a:pt x="298194" y="370897"/>
                </a:lnTo>
                <a:lnTo>
                  <a:pt x="330361" y="338774"/>
                </a:lnTo>
                <a:lnTo>
                  <a:pt x="334352" y="317962"/>
                </a:lnTo>
                <a:lnTo>
                  <a:pt x="333355" y="307395"/>
                </a:lnTo>
                <a:lnTo>
                  <a:pt x="330361" y="297155"/>
                </a:lnTo>
                <a:lnTo>
                  <a:pt x="325373" y="287575"/>
                </a:lnTo>
                <a:lnTo>
                  <a:pt x="304215" y="261308"/>
                </a:lnTo>
                <a:lnTo>
                  <a:pt x="297141" y="254221"/>
                </a:lnTo>
                <a:lnTo>
                  <a:pt x="272326" y="218775"/>
                </a:lnTo>
                <a:lnTo>
                  <a:pt x="248434" y="178494"/>
                </a:lnTo>
                <a:lnTo>
                  <a:pt x="219227" y="140861"/>
                </a:lnTo>
                <a:lnTo>
                  <a:pt x="189940" y="109040"/>
                </a:lnTo>
                <a:lnTo>
                  <a:pt x="160323" y="77545"/>
                </a:lnTo>
                <a:lnTo>
                  <a:pt x="130046" y="46717"/>
                </a:lnTo>
                <a:lnTo>
                  <a:pt x="98780" y="16896"/>
                </a:lnTo>
                <a:lnTo>
                  <a:pt x="66067" y="0"/>
                </a:lnTo>
                <a:close/>
              </a:path>
            </a:pathLst>
          </a:custGeom>
          <a:solidFill>
            <a:srgbClr val="D14F51"/>
          </a:solidFill>
        </p:spPr>
        <p:txBody>
          <a:bodyPr wrap="square" lIns="0" tIns="0" rIns="0" bIns="0" rtlCol="0"/>
          <a:lstStyle/>
          <a:p>
            <a:endParaRPr sz="2400"/>
          </a:p>
        </p:txBody>
      </p:sp>
      <p:pic>
        <p:nvPicPr>
          <p:cNvPr id="5" name="object 5"/>
          <p:cNvPicPr/>
          <p:nvPr/>
        </p:nvPicPr>
        <p:blipFill>
          <a:blip r:embed="rId2" cstate="print"/>
          <a:stretch>
            <a:fillRect/>
          </a:stretch>
        </p:blipFill>
        <p:spPr>
          <a:xfrm>
            <a:off x="0" y="4921834"/>
            <a:ext cx="101997" cy="187677"/>
          </a:xfrm>
          <a:prstGeom prst="rect">
            <a:avLst/>
          </a:prstGeom>
        </p:spPr>
      </p:pic>
      <p:pic>
        <p:nvPicPr>
          <p:cNvPr id="6" name="object 6"/>
          <p:cNvPicPr/>
          <p:nvPr/>
        </p:nvPicPr>
        <p:blipFill>
          <a:blip r:embed="rId3" cstate="print"/>
          <a:stretch>
            <a:fillRect/>
          </a:stretch>
        </p:blipFill>
        <p:spPr>
          <a:xfrm>
            <a:off x="1" y="5354732"/>
            <a:ext cx="212631" cy="301571"/>
          </a:xfrm>
          <a:prstGeom prst="rect">
            <a:avLst/>
          </a:prstGeom>
        </p:spPr>
      </p:pic>
      <p:sp>
        <p:nvSpPr>
          <p:cNvPr id="7" name="object 7"/>
          <p:cNvSpPr/>
          <p:nvPr/>
        </p:nvSpPr>
        <p:spPr>
          <a:xfrm>
            <a:off x="389212" y="6093705"/>
            <a:ext cx="279400" cy="381847"/>
          </a:xfrm>
          <a:custGeom>
            <a:avLst/>
            <a:gdLst/>
            <a:ahLst/>
            <a:cxnLst/>
            <a:rect l="l" t="t" r="r" b="b"/>
            <a:pathLst>
              <a:path w="209550" h="286385">
                <a:moveTo>
                  <a:pt x="67970" y="198965"/>
                </a:moveTo>
                <a:lnTo>
                  <a:pt x="73229" y="210159"/>
                </a:lnTo>
                <a:lnTo>
                  <a:pt x="78154" y="222004"/>
                </a:lnTo>
                <a:lnTo>
                  <a:pt x="82409" y="233842"/>
                </a:lnTo>
                <a:lnTo>
                  <a:pt x="85661" y="245015"/>
                </a:lnTo>
                <a:lnTo>
                  <a:pt x="92248" y="258088"/>
                </a:lnTo>
                <a:lnTo>
                  <a:pt x="101158" y="269827"/>
                </a:lnTo>
                <a:lnTo>
                  <a:pt x="112064" y="278905"/>
                </a:lnTo>
                <a:lnTo>
                  <a:pt x="124637" y="283991"/>
                </a:lnTo>
                <a:lnTo>
                  <a:pt x="135280" y="283991"/>
                </a:lnTo>
                <a:lnTo>
                  <a:pt x="147942" y="285936"/>
                </a:lnTo>
                <a:lnTo>
                  <a:pt x="193601" y="270799"/>
                </a:lnTo>
                <a:lnTo>
                  <a:pt x="209219" y="230854"/>
                </a:lnTo>
                <a:lnTo>
                  <a:pt x="207465" y="216222"/>
                </a:lnTo>
                <a:lnTo>
                  <a:pt x="206295" y="213125"/>
                </a:lnTo>
                <a:lnTo>
                  <a:pt x="75018" y="213125"/>
                </a:lnTo>
                <a:lnTo>
                  <a:pt x="67970" y="198965"/>
                </a:lnTo>
                <a:close/>
              </a:path>
              <a:path w="209550" h="286385">
                <a:moveTo>
                  <a:pt x="76263" y="0"/>
                </a:moveTo>
                <a:lnTo>
                  <a:pt x="41062" y="621"/>
                </a:lnTo>
                <a:lnTo>
                  <a:pt x="12057" y="20776"/>
                </a:lnTo>
                <a:lnTo>
                  <a:pt x="0" y="53969"/>
                </a:lnTo>
                <a:lnTo>
                  <a:pt x="453" y="60778"/>
                </a:lnTo>
                <a:lnTo>
                  <a:pt x="1854" y="67755"/>
                </a:lnTo>
                <a:lnTo>
                  <a:pt x="4264" y="74864"/>
                </a:lnTo>
                <a:lnTo>
                  <a:pt x="7746" y="82074"/>
                </a:lnTo>
                <a:lnTo>
                  <a:pt x="25723" y="114502"/>
                </a:lnTo>
                <a:lnTo>
                  <a:pt x="42706" y="147599"/>
                </a:lnTo>
                <a:lnTo>
                  <a:pt x="75018" y="213125"/>
                </a:lnTo>
                <a:lnTo>
                  <a:pt x="206295" y="213125"/>
                </a:lnTo>
                <a:lnTo>
                  <a:pt x="202242" y="202398"/>
                </a:lnTo>
                <a:lnTo>
                  <a:pt x="193612" y="190201"/>
                </a:lnTo>
                <a:lnTo>
                  <a:pt x="181635" y="180448"/>
                </a:lnTo>
                <a:lnTo>
                  <a:pt x="164994" y="140362"/>
                </a:lnTo>
                <a:lnTo>
                  <a:pt x="147110" y="101160"/>
                </a:lnTo>
                <a:lnTo>
                  <a:pt x="127807" y="62842"/>
                </a:lnTo>
                <a:lnTo>
                  <a:pt x="106908" y="25406"/>
                </a:lnTo>
                <a:lnTo>
                  <a:pt x="76263" y="0"/>
                </a:lnTo>
                <a:close/>
              </a:path>
            </a:pathLst>
          </a:custGeom>
          <a:solidFill>
            <a:srgbClr val="D14F51"/>
          </a:solidFill>
        </p:spPr>
        <p:txBody>
          <a:bodyPr wrap="square" lIns="0" tIns="0" rIns="0" bIns="0" rtlCol="0"/>
          <a:lstStyle/>
          <a:p>
            <a:endParaRPr sz="2400"/>
          </a:p>
        </p:txBody>
      </p:sp>
      <p:pic>
        <p:nvPicPr>
          <p:cNvPr id="8" name="object 8"/>
          <p:cNvPicPr/>
          <p:nvPr/>
        </p:nvPicPr>
        <p:blipFill>
          <a:blip r:embed="rId4" cstate="print"/>
          <a:stretch>
            <a:fillRect/>
          </a:stretch>
        </p:blipFill>
        <p:spPr>
          <a:xfrm>
            <a:off x="0" y="5875026"/>
            <a:ext cx="173701" cy="270153"/>
          </a:xfrm>
          <a:prstGeom prst="rect">
            <a:avLst/>
          </a:prstGeom>
        </p:spPr>
      </p:pic>
      <p:sp>
        <p:nvSpPr>
          <p:cNvPr id="9" name="object 9"/>
          <p:cNvSpPr/>
          <p:nvPr/>
        </p:nvSpPr>
        <p:spPr>
          <a:xfrm>
            <a:off x="5063" y="6436787"/>
            <a:ext cx="353060" cy="421640"/>
          </a:xfrm>
          <a:custGeom>
            <a:avLst/>
            <a:gdLst/>
            <a:ahLst/>
            <a:cxnLst/>
            <a:rect l="l" t="t" r="r" b="b"/>
            <a:pathLst>
              <a:path w="264795" h="316229">
                <a:moveTo>
                  <a:pt x="75665" y="0"/>
                </a:moveTo>
                <a:lnTo>
                  <a:pt x="41119" y="191"/>
                </a:lnTo>
                <a:lnTo>
                  <a:pt x="12152" y="20355"/>
                </a:lnTo>
                <a:lnTo>
                  <a:pt x="0" y="53590"/>
                </a:lnTo>
                <a:lnTo>
                  <a:pt x="518" y="60824"/>
                </a:lnTo>
                <a:lnTo>
                  <a:pt x="2126" y="68224"/>
                </a:lnTo>
                <a:lnTo>
                  <a:pt x="4900" y="75743"/>
                </a:lnTo>
                <a:lnTo>
                  <a:pt x="8918" y="83334"/>
                </a:lnTo>
                <a:lnTo>
                  <a:pt x="5396" y="83334"/>
                </a:lnTo>
                <a:lnTo>
                  <a:pt x="31901" y="129113"/>
                </a:lnTo>
                <a:lnTo>
                  <a:pt x="58076" y="175891"/>
                </a:lnTo>
                <a:lnTo>
                  <a:pt x="83591" y="223329"/>
                </a:lnTo>
                <a:lnTo>
                  <a:pt x="108115" y="271089"/>
                </a:lnTo>
                <a:lnTo>
                  <a:pt x="133711" y="315907"/>
                </a:lnTo>
                <a:lnTo>
                  <a:pt x="264564" y="315907"/>
                </a:lnTo>
                <a:lnTo>
                  <a:pt x="263975" y="314490"/>
                </a:lnTo>
                <a:lnTo>
                  <a:pt x="239510" y="269759"/>
                </a:lnTo>
                <a:lnTo>
                  <a:pt x="214388" y="225033"/>
                </a:lnTo>
                <a:lnTo>
                  <a:pt x="189254" y="174632"/>
                </a:lnTo>
                <a:lnTo>
                  <a:pt x="162130" y="124549"/>
                </a:lnTo>
                <a:lnTo>
                  <a:pt x="133676" y="75119"/>
                </a:lnTo>
                <a:lnTo>
                  <a:pt x="104554" y="26679"/>
                </a:lnTo>
                <a:lnTo>
                  <a:pt x="75665" y="0"/>
                </a:lnTo>
                <a:close/>
              </a:path>
            </a:pathLst>
          </a:custGeom>
          <a:solidFill>
            <a:srgbClr val="D14F51"/>
          </a:solidFill>
        </p:spPr>
        <p:txBody>
          <a:bodyPr wrap="square" lIns="0" tIns="0" rIns="0" bIns="0" rtlCol="0"/>
          <a:lstStyle/>
          <a:p>
            <a:endParaRPr sz="2400"/>
          </a:p>
        </p:txBody>
      </p:sp>
      <p:sp>
        <p:nvSpPr>
          <p:cNvPr id="19" name="object 19"/>
          <p:cNvSpPr txBox="1">
            <a:spLocks noGrp="1"/>
          </p:cNvSpPr>
          <p:nvPr>
            <p:ph type="title"/>
          </p:nvPr>
        </p:nvSpPr>
        <p:spPr>
          <a:xfrm>
            <a:off x="389212" y="331852"/>
            <a:ext cx="9134764" cy="571951"/>
          </a:xfrm>
          <a:prstGeom prst="rect">
            <a:avLst/>
          </a:prstGeom>
        </p:spPr>
        <p:txBody>
          <a:bodyPr vert="horz" wrap="square" lIns="0" tIns="17780" rIns="0" bIns="0" rtlCol="0" anchor="ctr">
            <a:spAutoFit/>
          </a:bodyPr>
          <a:lstStyle/>
          <a:p>
            <a:pPr marL="16933">
              <a:lnSpc>
                <a:spcPct val="100000"/>
              </a:lnSpc>
              <a:spcBef>
                <a:spcPts val="140"/>
              </a:spcBef>
            </a:pPr>
            <a:r>
              <a:rPr lang="en-US" sz="3600" dirty="0" smtClean="0">
                <a:latin typeface="Times New Roman" panose="02020603050405020304" pitchFamily="18" charset="0"/>
                <a:ea typeface="Times New Roman" panose="02020603050405020304" pitchFamily="18" charset="0"/>
                <a:cs typeface="Times New Roman" panose="02020603050405020304" pitchFamily="18" charset="0"/>
              </a:rPr>
              <a:t>Our </a:t>
            </a:r>
            <a:r>
              <a:rPr lang="en-US" sz="3600" cap="small" dirty="0" smtClean="0">
                <a:latin typeface="Times New Roman" panose="02020603050405020304" pitchFamily="18" charset="0"/>
                <a:cs typeface="Times New Roman" panose="02020603050405020304" pitchFamily="18" charset="0"/>
              </a:rPr>
              <a:t>virtual</a:t>
            </a:r>
            <a:r>
              <a:rPr lang="en-US" sz="3600" dirty="0" smtClean="0">
                <a:latin typeface="Times New Roman" panose="02020603050405020304" pitchFamily="18" charset="0"/>
                <a:cs typeface="Times New Roman" panose="02020603050405020304" pitchFamily="18" charset="0"/>
              </a:rPr>
              <a:t> </a:t>
            </a:r>
            <a:r>
              <a:rPr lang="en-US" sz="3600" cap="small" dirty="0" smtClean="0">
                <a:latin typeface="Times New Roman" panose="02020603050405020304" pitchFamily="18" charset="0"/>
                <a:cs typeface="Times New Roman" panose="02020603050405020304" pitchFamily="18" charset="0"/>
              </a:rPr>
              <a:t>environment</a:t>
            </a:r>
            <a:r>
              <a:rPr lang="en-US"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ea typeface="Times New Roman" panose="02020603050405020304" pitchFamily="18" charset="0"/>
                <a:cs typeface="Times New Roman" panose="02020603050405020304" pitchFamily="18" charset="0"/>
              </a:rPr>
              <a:t> Design </a:t>
            </a:r>
            <a:endParaRPr sz="3600" spc="233" dirty="0">
              <a:solidFill>
                <a:srgbClr val="1A1A1A"/>
              </a:solidFill>
            </a:endParaRPr>
          </a:p>
        </p:txBody>
      </p:sp>
      <p:pic>
        <p:nvPicPr>
          <p:cNvPr id="21" name="Content Placeholder 6"/>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1013799" y="1924866"/>
            <a:ext cx="3429866" cy="3429866"/>
          </a:xfr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64746" y="1924866"/>
            <a:ext cx="3430800" cy="3430800"/>
          </a:xfrm>
          <a:prstGeom prst="rect">
            <a:avLst/>
          </a:prstGeom>
        </p:spPr>
      </p:pic>
    </p:spTree>
    <p:extLst>
      <p:ext uri="{BB962C8B-B14F-4D97-AF65-F5344CB8AC3E}">
        <p14:creationId xmlns:p14="http://schemas.microsoft.com/office/powerpoint/2010/main" val="4268110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458930" y="1"/>
            <a:ext cx="1733127" cy="1744980"/>
          </a:xfrm>
          <a:custGeom>
            <a:avLst/>
            <a:gdLst/>
            <a:ahLst/>
            <a:cxnLst/>
            <a:rect l="l" t="t" r="r" b="b"/>
            <a:pathLst>
              <a:path w="1299845" h="1308735">
                <a:moveTo>
                  <a:pt x="1299802" y="0"/>
                </a:moveTo>
                <a:lnTo>
                  <a:pt x="0" y="0"/>
                </a:lnTo>
                <a:lnTo>
                  <a:pt x="3513" y="37591"/>
                </a:lnTo>
                <a:lnTo>
                  <a:pt x="10567" y="86864"/>
                </a:lnTo>
                <a:lnTo>
                  <a:pt x="20158" y="135655"/>
                </a:lnTo>
                <a:lnTo>
                  <a:pt x="32163" y="183921"/>
                </a:lnTo>
                <a:lnTo>
                  <a:pt x="46458" y="231623"/>
                </a:lnTo>
                <a:lnTo>
                  <a:pt x="62922" y="278719"/>
                </a:lnTo>
                <a:lnTo>
                  <a:pt x="81430" y="325169"/>
                </a:lnTo>
                <a:lnTo>
                  <a:pt x="101860" y="370931"/>
                </a:lnTo>
                <a:lnTo>
                  <a:pt x="124088" y="415965"/>
                </a:lnTo>
                <a:lnTo>
                  <a:pt x="147991" y="460229"/>
                </a:lnTo>
                <a:lnTo>
                  <a:pt x="173446" y="503684"/>
                </a:lnTo>
                <a:lnTo>
                  <a:pt x="200331" y="546287"/>
                </a:lnTo>
                <a:lnTo>
                  <a:pt x="228521" y="587998"/>
                </a:lnTo>
                <a:lnTo>
                  <a:pt x="257894" y="628776"/>
                </a:lnTo>
                <a:lnTo>
                  <a:pt x="288947" y="668280"/>
                </a:lnTo>
                <a:lnTo>
                  <a:pt x="320934" y="706795"/>
                </a:lnTo>
                <a:lnTo>
                  <a:pt x="353832" y="744313"/>
                </a:lnTo>
                <a:lnTo>
                  <a:pt x="387617" y="780825"/>
                </a:lnTo>
                <a:lnTo>
                  <a:pt x="422266" y="816321"/>
                </a:lnTo>
                <a:lnTo>
                  <a:pt x="457755" y="850791"/>
                </a:lnTo>
                <a:lnTo>
                  <a:pt x="494061" y="884226"/>
                </a:lnTo>
                <a:lnTo>
                  <a:pt x="531159" y="916618"/>
                </a:lnTo>
                <a:lnTo>
                  <a:pt x="569027" y="947955"/>
                </a:lnTo>
                <a:lnTo>
                  <a:pt x="607640" y="978230"/>
                </a:lnTo>
                <a:lnTo>
                  <a:pt x="646975" y="1007433"/>
                </a:lnTo>
                <a:lnTo>
                  <a:pt x="687009" y="1035553"/>
                </a:lnTo>
                <a:lnTo>
                  <a:pt x="727718" y="1062583"/>
                </a:lnTo>
                <a:lnTo>
                  <a:pt x="769078" y="1088512"/>
                </a:lnTo>
                <a:lnTo>
                  <a:pt x="811066" y="1113332"/>
                </a:lnTo>
                <a:lnTo>
                  <a:pt x="853658" y="1137032"/>
                </a:lnTo>
                <a:lnTo>
                  <a:pt x="896830" y="1159604"/>
                </a:lnTo>
                <a:lnTo>
                  <a:pt x="940560" y="1181037"/>
                </a:lnTo>
                <a:lnTo>
                  <a:pt x="984823" y="1201323"/>
                </a:lnTo>
                <a:lnTo>
                  <a:pt x="1029596" y="1220453"/>
                </a:lnTo>
                <a:lnTo>
                  <a:pt x="1074855" y="1238416"/>
                </a:lnTo>
                <a:lnTo>
                  <a:pt x="1120577" y="1255204"/>
                </a:lnTo>
                <a:lnTo>
                  <a:pt x="1166738" y="1270807"/>
                </a:lnTo>
                <a:lnTo>
                  <a:pt x="1213314" y="1285215"/>
                </a:lnTo>
                <a:lnTo>
                  <a:pt x="1260283" y="1298420"/>
                </a:lnTo>
                <a:lnTo>
                  <a:pt x="1299802" y="1308431"/>
                </a:lnTo>
                <a:lnTo>
                  <a:pt x="1299802" y="0"/>
                </a:lnTo>
                <a:close/>
              </a:path>
            </a:pathLst>
          </a:custGeom>
          <a:solidFill>
            <a:srgbClr val="F7E17D"/>
          </a:solidFill>
        </p:spPr>
        <p:txBody>
          <a:bodyPr wrap="square" lIns="0" tIns="0" rIns="0" bIns="0" rtlCol="0"/>
          <a:lstStyle/>
          <a:p>
            <a:endParaRPr sz="2400"/>
          </a:p>
        </p:txBody>
      </p:sp>
      <p:sp>
        <p:nvSpPr>
          <p:cNvPr id="3" name="object 3"/>
          <p:cNvSpPr/>
          <p:nvPr/>
        </p:nvSpPr>
        <p:spPr>
          <a:xfrm>
            <a:off x="846159" y="6145366"/>
            <a:ext cx="335280" cy="588433"/>
          </a:xfrm>
          <a:custGeom>
            <a:avLst/>
            <a:gdLst/>
            <a:ahLst/>
            <a:cxnLst/>
            <a:rect l="l" t="t" r="r" b="b"/>
            <a:pathLst>
              <a:path w="251459" h="441325">
                <a:moveTo>
                  <a:pt x="64037" y="0"/>
                </a:moveTo>
                <a:lnTo>
                  <a:pt x="24008" y="10256"/>
                </a:lnTo>
                <a:lnTo>
                  <a:pt x="0" y="58848"/>
                </a:lnTo>
                <a:lnTo>
                  <a:pt x="0" y="63153"/>
                </a:lnTo>
                <a:lnTo>
                  <a:pt x="16170" y="115556"/>
                </a:lnTo>
                <a:lnTo>
                  <a:pt x="33437" y="157123"/>
                </a:lnTo>
                <a:lnTo>
                  <a:pt x="53368" y="196695"/>
                </a:lnTo>
                <a:lnTo>
                  <a:pt x="75958" y="234603"/>
                </a:lnTo>
                <a:lnTo>
                  <a:pt x="90119" y="255888"/>
                </a:lnTo>
                <a:lnTo>
                  <a:pt x="93649" y="266493"/>
                </a:lnTo>
                <a:lnTo>
                  <a:pt x="94843" y="268855"/>
                </a:lnTo>
                <a:lnTo>
                  <a:pt x="95039" y="269470"/>
                </a:lnTo>
                <a:lnTo>
                  <a:pt x="98351" y="276563"/>
                </a:lnTo>
                <a:lnTo>
                  <a:pt x="102063" y="285976"/>
                </a:lnTo>
                <a:lnTo>
                  <a:pt x="105108" y="295391"/>
                </a:lnTo>
                <a:lnTo>
                  <a:pt x="107810" y="305469"/>
                </a:lnTo>
                <a:lnTo>
                  <a:pt x="114731" y="329380"/>
                </a:lnTo>
                <a:lnTo>
                  <a:pt x="123315" y="353284"/>
                </a:lnTo>
                <a:lnTo>
                  <a:pt x="131240" y="377189"/>
                </a:lnTo>
                <a:lnTo>
                  <a:pt x="136182" y="401100"/>
                </a:lnTo>
                <a:lnTo>
                  <a:pt x="147738" y="420139"/>
                </a:lnTo>
                <a:lnTo>
                  <a:pt x="164947" y="433869"/>
                </a:lnTo>
                <a:lnTo>
                  <a:pt x="185481" y="440959"/>
                </a:lnTo>
                <a:lnTo>
                  <a:pt x="207009" y="440076"/>
                </a:lnTo>
                <a:lnTo>
                  <a:pt x="225356" y="431001"/>
                </a:lnTo>
                <a:lnTo>
                  <a:pt x="239231" y="417929"/>
                </a:lnTo>
                <a:lnTo>
                  <a:pt x="248013" y="401680"/>
                </a:lnTo>
                <a:lnTo>
                  <a:pt x="251078" y="383079"/>
                </a:lnTo>
                <a:lnTo>
                  <a:pt x="251078" y="378545"/>
                </a:lnTo>
                <a:lnTo>
                  <a:pt x="250558" y="373935"/>
                </a:lnTo>
                <a:lnTo>
                  <a:pt x="249504" y="369210"/>
                </a:lnTo>
                <a:lnTo>
                  <a:pt x="245986" y="369210"/>
                </a:lnTo>
                <a:lnTo>
                  <a:pt x="241050" y="345925"/>
                </a:lnTo>
                <a:lnTo>
                  <a:pt x="233138" y="323627"/>
                </a:lnTo>
                <a:lnTo>
                  <a:pt x="224567" y="301980"/>
                </a:lnTo>
                <a:lnTo>
                  <a:pt x="217652" y="280653"/>
                </a:lnTo>
                <a:lnTo>
                  <a:pt x="202580" y="233296"/>
                </a:lnTo>
                <a:lnTo>
                  <a:pt x="182194" y="188578"/>
                </a:lnTo>
                <a:lnTo>
                  <a:pt x="169538" y="170531"/>
                </a:lnTo>
                <a:lnTo>
                  <a:pt x="157868" y="153150"/>
                </a:lnTo>
                <a:lnTo>
                  <a:pt x="146859" y="135766"/>
                </a:lnTo>
                <a:lnTo>
                  <a:pt x="136182" y="117712"/>
                </a:lnTo>
                <a:lnTo>
                  <a:pt x="129057" y="100034"/>
                </a:lnTo>
                <a:lnTo>
                  <a:pt x="125539" y="92909"/>
                </a:lnTo>
                <a:lnTo>
                  <a:pt x="125539" y="85822"/>
                </a:lnTo>
                <a:lnTo>
                  <a:pt x="120831" y="75200"/>
                </a:lnTo>
                <a:lnTo>
                  <a:pt x="117119" y="64575"/>
                </a:lnTo>
                <a:lnTo>
                  <a:pt x="114073" y="53950"/>
                </a:lnTo>
                <a:lnTo>
                  <a:pt x="111366" y="43328"/>
                </a:lnTo>
                <a:lnTo>
                  <a:pt x="101795" y="22238"/>
                </a:lnTo>
                <a:lnTo>
                  <a:pt x="85243" y="7465"/>
                </a:lnTo>
                <a:lnTo>
                  <a:pt x="64037" y="0"/>
                </a:lnTo>
                <a:close/>
              </a:path>
              <a:path w="251459" h="441325">
                <a:moveTo>
                  <a:pt x="93649" y="266493"/>
                </a:moveTo>
                <a:lnTo>
                  <a:pt x="93649" y="268855"/>
                </a:lnTo>
                <a:lnTo>
                  <a:pt x="95224" y="271217"/>
                </a:lnTo>
                <a:lnTo>
                  <a:pt x="95224" y="270049"/>
                </a:lnTo>
                <a:lnTo>
                  <a:pt x="95039" y="269470"/>
                </a:lnTo>
                <a:lnTo>
                  <a:pt x="93649" y="266493"/>
                </a:lnTo>
                <a:close/>
              </a:path>
            </a:pathLst>
          </a:custGeom>
          <a:solidFill>
            <a:srgbClr val="D14F51"/>
          </a:solidFill>
        </p:spPr>
        <p:txBody>
          <a:bodyPr wrap="square" lIns="0" tIns="0" rIns="0" bIns="0" rtlCol="0"/>
          <a:lstStyle/>
          <a:p>
            <a:endParaRPr sz="2400"/>
          </a:p>
        </p:txBody>
      </p:sp>
      <p:sp>
        <p:nvSpPr>
          <p:cNvPr id="4" name="object 4"/>
          <p:cNvSpPr/>
          <p:nvPr/>
        </p:nvSpPr>
        <p:spPr>
          <a:xfrm>
            <a:off x="277284" y="5321037"/>
            <a:ext cx="446193" cy="501227"/>
          </a:xfrm>
          <a:custGeom>
            <a:avLst/>
            <a:gdLst/>
            <a:ahLst/>
            <a:cxnLst/>
            <a:rect l="l" t="t" r="r" b="b"/>
            <a:pathLst>
              <a:path w="334645" h="375920">
                <a:moveTo>
                  <a:pt x="66067" y="0"/>
                </a:moveTo>
                <a:lnTo>
                  <a:pt x="34031" y="6101"/>
                </a:lnTo>
                <a:lnTo>
                  <a:pt x="9674" y="28205"/>
                </a:lnTo>
                <a:lnTo>
                  <a:pt x="0" y="59314"/>
                </a:lnTo>
                <a:lnTo>
                  <a:pt x="991" y="69270"/>
                </a:lnTo>
                <a:lnTo>
                  <a:pt x="33245" y="113747"/>
                </a:lnTo>
                <a:lnTo>
                  <a:pt x="65116" y="143188"/>
                </a:lnTo>
                <a:lnTo>
                  <a:pt x="81051" y="158590"/>
                </a:lnTo>
                <a:lnTo>
                  <a:pt x="96387" y="172518"/>
                </a:lnTo>
                <a:lnTo>
                  <a:pt x="110728" y="187784"/>
                </a:lnTo>
                <a:lnTo>
                  <a:pt x="124406" y="204389"/>
                </a:lnTo>
                <a:lnTo>
                  <a:pt x="137756" y="222331"/>
                </a:lnTo>
                <a:lnTo>
                  <a:pt x="144843" y="229418"/>
                </a:lnTo>
                <a:lnTo>
                  <a:pt x="180251" y="282555"/>
                </a:lnTo>
                <a:lnTo>
                  <a:pt x="207251" y="319747"/>
                </a:lnTo>
                <a:lnTo>
                  <a:pt x="236918" y="356939"/>
                </a:lnTo>
                <a:lnTo>
                  <a:pt x="276329" y="375550"/>
                </a:lnTo>
                <a:lnTo>
                  <a:pt x="298194" y="370897"/>
                </a:lnTo>
                <a:lnTo>
                  <a:pt x="330361" y="338774"/>
                </a:lnTo>
                <a:lnTo>
                  <a:pt x="334352" y="317962"/>
                </a:lnTo>
                <a:lnTo>
                  <a:pt x="333355" y="307395"/>
                </a:lnTo>
                <a:lnTo>
                  <a:pt x="330361" y="297155"/>
                </a:lnTo>
                <a:lnTo>
                  <a:pt x="325373" y="287575"/>
                </a:lnTo>
                <a:lnTo>
                  <a:pt x="304215" y="261308"/>
                </a:lnTo>
                <a:lnTo>
                  <a:pt x="297141" y="254221"/>
                </a:lnTo>
                <a:lnTo>
                  <a:pt x="272326" y="218775"/>
                </a:lnTo>
                <a:lnTo>
                  <a:pt x="248434" y="178494"/>
                </a:lnTo>
                <a:lnTo>
                  <a:pt x="219227" y="140861"/>
                </a:lnTo>
                <a:lnTo>
                  <a:pt x="189940" y="109040"/>
                </a:lnTo>
                <a:lnTo>
                  <a:pt x="160323" y="77545"/>
                </a:lnTo>
                <a:lnTo>
                  <a:pt x="130046" y="46717"/>
                </a:lnTo>
                <a:lnTo>
                  <a:pt x="98780" y="16896"/>
                </a:lnTo>
                <a:lnTo>
                  <a:pt x="66067" y="0"/>
                </a:lnTo>
                <a:close/>
              </a:path>
            </a:pathLst>
          </a:custGeom>
          <a:solidFill>
            <a:srgbClr val="D14F51"/>
          </a:solidFill>
        </p:spPr>
        <p:txBody>
          <a:bodyPr wrap="square" lIns="0" tIns="0" rIns="0" bIns="0" rtlCol="0"/>
          <a:lstStyle/>
          <a:p>
            <a:endParaRPr sz="2400"/>
          </a:p>
        </p:txBody>
      </p:sp>
      <p:pic>
        <p:nvPicPr>
          <p:cNvPr id="5" name="object 5"/>
          <p:cNvPicPr/>
          <p:nvPr/>
        </p:nvPicPr>
        <p:blipFill>
          <a:blip r:embed="rId2" cstate="print"/>
          <a:stretch>
            <a:fillRect/>
          </a:stretch>
        </p:blipFill>
        <p:spPr>
          <a:xfrm>
            <a:off x="0" y="4921834"/>
            <a:ext cx="101997" cy="187677"/>
          </a:xfrm>
          <a:prstGeom prst="rect">
            <a:avLst/>
          </a:prstGeom>
        </p:spPr>
      </p:pic>
      <p:pic>
        <p:nvPicPr>
          <p:cNvPr id="6" name="object 6"/>
          <p:cNvPicPr/>
          <p:nvPr/>
        </p:nvPicPr>
        <p:blipFill>
          <a:blip r:embed="rId3" cstate="print"/>
          <a:stretch>
            <a:fillRect/>
          </a:stretch>
        </p:blipFill>
        <p:spPr>
          <a:xfrm>
            <a:off x="1" y="5354732"/>
            <a:ext cx="212631" cy="301571"/>
          </a:xfrm>
          <a:prstGeom prst="rect">
            <a:avLst/>
          </a:prstGeom>
        </p:spPr>
      </p:pic>
      <p:sp>
        <p:nvSpPr>
          <p:cNvPr id="7" name="object 7"/>
          <p:cNvSpPr/>
          <p:nvPr/>
        </p:nvSpPr>
        <p:spPr>
          <a:xfrm>
            <a:off x="389212" y="6093705"/>
            <a:ext cx="279400" cy="381847"/>
          </a:xfrm>
          <a:custGeom>
            <a:avLst/>
            <a:gdLst/>
            <a:ahLst/>
            <a:cxnLst/>
            <a:rect l="l" t="t" r="r" b="b"/>
            <a:pathLst>
              <a:path w="209550" h="286385">
                <a:moveTo>
                  <a:pt x="67970" y="198965"/>
                </a:moveTo>
                <a:lnTo>
                  <a:pt x="73229" y="210159"/>
                </a:lnTo>
                <a:lnTo>
                  <a:pt x="78154" y="222004"/>
                </a:lnTo>
                <a:lnTo>
                  <a:pt x="82409" y="233842"/>
                </a:lnTo>
                <a:lnTo>
                  <a:pt x="85661" y="245015"/>
                </a:lnTo>
                <a:lnTo>
                  <a:pt x="92248" y="258088"/>
                </a:lnTo>
                <a:lnTo>
                  <a:pt x="101158" y="269827"/>
                </a:lnTo>
                <a:lnTo>
                  <a:pt x="112064" y="278905"/>
                </a:lnTo>
                <a:lnTo>
                  <a:pt x="124637" y="283991"/>
                </a:lnTo>
                <a:lnTo>
                  <a:pt x="135280" y="283991"/>
                </a:lnTo>
                <a:lnTo>
                  <a:pt x="147942" y="285936"/>
                </a:lnTo>
                <a:lnTo>
                  <a:pt x="193601" y="270799"/>
                </a:lnTo>
                <a:lnTo>
                  <a:pt x="209219" y="230854"/>
                </a:lnTo>
                <a:lnTo>
                  <a:pt x="207465" y="216222"/>
                </a:lnTo>
                <a:lnTo>
                  <a:pt x="206295" y="213125"/>
                </a:lnTo>
                <a:lnTo>
                  <a:pt x="75018" y="213125"/>
                </a:lnTo>
                <a:lnTo>
                  <a:pt x="67970" y="198965"/>
                </a:lnTo>
                <a:close/>
              </a:path>
              <a:path w="209550" h="286385">
                <a:moveTo>
                  <a:pt x="76263" y="0"/>
                </a:moveTo>
                <a:lnTo>
                  <a:pt x="41062" y="621"/>
                </a:lnTo>
                <a:lnTo>
                  <a:pt x="12057" y="20776"/>
                </a:lnTo>
                <a:lnTo>
                  <a:pt x="0" y="53969"/>
                </a:lnTo>
                <a:lnTo>
                  <a:pt x="453" y="60778"/>
                </a:lnTo>
                <a:lnTo>
                  <a:pt x="1854" y="67755"/>
                </a:lnTo>
                <a:lnTo>
                  <a:pt x="4264" y="74864"/>
                </a:lnTo>
                <a:lnTo>
                  <a:pt x="7746" y="82074"/>
                </a:lnTo>
                <a:lnTo>
                  <a:pt x="25723" y="114502"/>
                </a:lnTo>
                <a:lnTo>
                  <a:pt x="42706" y="147599"/>
                </a:lnTo>
                <a:lnTo>
                  <a:pt x="75018" y="213125"/>
                </a:lnTo>
                <a:lnTo>
                  <a:pt x="206295" y="213125"/>
                </a:lnTo>
                <a:lnTo>
                  <a:pt x="202242" y="202398"/>
                </a:lnTo>
                <a:lnTo>
                  <a:pt x="193612" y="190201"/>
                </a:lnTo>
                <a:lnTo>
                  <a:pt x="181635" y="180448"/>
                </a:lnTo>
                <a:lnTo>
                  <a:pt x="164994" y="140362"/>
                </a:lnTo>
                <a:lnTo>
                  <a:pt x="147110" y="101160"/>
                </a:lnTo>
                <a:lnTo>
                  <a:pt x="127807" y="62842"/>
                </a:lnTo>
                <a:lnTo>
                  <a:pt x="106908" y="25406"/>
                </a:lnTo>
                <a:lnTo>
                  <a:pt x="76263" y="0"/>
                </a:lnTo>
                <a:close/>
              </a:path>
            </a:pathLst>
          </a:custGeom>
          <a:solidFill>
            <a:srgbClr val="D14F51"/>
          </a:solidFill>
        </p:spPr>
        <p:txBody>
          <a:bodyPr wrap="square" lIns="0" tIns="0" rIns="0" bIns="0" rtlCol="0"/>
          <a:lstStyle/>
          <a:p>
            <a:endParaRPr sz="2400"/>
          </a:p>
        </p:txBody>
      </p:sp>
      <p:pic>
        <p:nvPicPr>
          <p:cNvPr id="8" name="object 8"/>
          <p:cNvPicPr/>
          <p:nvPr/>
        </p:nvPicPr>
        <p:blipFill>
          <a:blip r:embed="rId4" cstate="print"/>
          <a:stretch>
            <a:fillRect/>
          </a:stretch>
        </p:blipFill>
        <p:spPr>
          <a:xfrm>
            <a:off x="0" y="5875026"/>
            <a:ext cx="173701" cy="270153"/>
          </a:xfrm>
          <a:prstGeom prst="rect">
            <a:avLst/>
          </a:prstGeom>
        </p:spPr>
      </p:pic>
      <p:sp>
        <p:nvSpPr>
          <p:cNvPr id="9" name="object 9"/>
          <p:cNvSpPr/>
          <p:nvPr/>
        </p:nvSpPr>
        <p:spPr>
          <a:xfrm>
            <a:off x="5063" y="6436787"/>
            <a:ext cx="353060" cy="421640"/>
          </a:xfrm>
          <a:custGeom>
            <a:avLst/>
            <a:gdLst/>
            <a:ahLst/>
            <a:cxnLst/>
            <a:rect l="l" t="t" r="r" b="b"/>
            <a:pathLst>
              <a:path w="264795" h="316229">
                <a:moveTo>
                  <a:pt x="75665" y="0"/>
                </a:moveTo>
                <a:lnTo>
                  <a:pt x="41119" y="191"/>
                </a:lnTo>
                <a:lnTo>
                  <a:pt x="12152" y="20355"/>
                </a:lnTo>
                <a:lnTo>
                  <a:pt x="0" y="53590"/>
                </a:lnTo>
                <a:lnTo>
                  <a:pt x="518" y="60824"/>
                </a:lnTo>
                <a:lnTo>
                  <a:pt x="2126" y="68224"/>
                </a:lnTo>
                <a:lnTo>
                  <a:pt x="4900" y="75743"/>
                </a:lnTo>
                <a:lnTo>
                  <a:pt x="8918" y="83334"/>
                </a:lnTo>
                <a:lnTo>
                  <a:pt x="5396" y="83334"/>
                </a:lnTo>
                <a:lnTo>
                  <a:pt x="31901" y="129113"/>
                </a:lnTo>
                <a:lnTo>
                  <a:pt x="58076" y="175891"/>
                </a:lnTo>
                <a:lnTo>
                  <a:pt x="83591" y="223329"/>
                </a:lnTo>
                <a:lnTo>
                  <a:pt x="108115" y="271089"/>
                </a:lnTo>
                <a:lnTo>
                  <a:pt x="133711" y="315907"/>
                </a:lnTo>
                <a:lnTo>
                  <a:pt x="264564" y="315907"/>
                </a:lnTo>
                <a:lnTo>
                  <a:pt x="263975" y="314490"/>
                </a:lnTo>
                <a:lnTo>
                  <a:pt x="239510" y="269759"/>
                </a:lnTo>
                <a:lnTo>
                  <a:pt x="214388" y="225033"/>
                </a:lnTo>
                <a:lnTo>
                  <a:pt x="189254" y="174632"/>
                </a:lnTo>
                <a:lnTo>
                  <a:pt x="162130" y="124549"/>
                </a:lnTo>
                <a:lnTo>
                  <a:pt x="133676" y="75119"/>
                </a:lnTo>
                <a:lnTo>
                  <a:pt x="104554" y="26679"/>
                </a:lnTo>
                <a:lnTo>
                  <a:pt x="75665" y="0"/>
                </a:lnTo>
                <a:close/>
              </a:path>
            </a:pathLst>
          </a:custGeom>
          <a:solidFill>
            <a:srgbClr val="D14F51"/>
          </a:solidFill>
        </p:spPr>
        <p:txBody>
          <a:bodyPr wrap="square" lIns="0" tIns="0" rIns="0" bIns="0" rtlCol="0"/>
          <a:lstStyle/>
          <a:p>
            <a:endParaRPr sz="2400"/>
          </a:p>
        </p:txBody>
      </p:sp>
      <p:sp>
        <p:nvSpPr>
          <p:cNvPr id="19" name="object 19"/>
          <p:cNvSpPr txBox="1">
            <a:spLocks noGrp="1"/>
          </p:cNvSpPr>
          <p:nvPr>
            <p:ph type="title"/>
          </p:nvPr>
        </p:nvSpPr>
        <p:spPr>
          <a:xfrm>
            <a:off x="86850" y="405744"/>
            <a:ext cx="10474036" cy="571951"/>
          </a:xfrm>
          <a:prstGeom prst="rect">
            <a:avLst/>
          </a:prstGeom>
        </p:spPr>
        <p:txBody>
          <a:bodyPr vert="horz" wrap="square" lIns="0" tIns="17780" rIns="0" bIns="0" rtlCol="0" anchor="ctr">
            <a:spAutoFit/>
          </a:bodyPr>
          <a:lstStyle/>
          <a:p>
            <a:pPr marL="16933">
              <a:lnSpc>
                <a:spcPct val="100000"/>
              </a:lnSpc>
              <a:spcBef>
                <a:spcPts val="140"/>
              </a:spcBef>
            </a:pPr>
            <a:r>
              <a:rPr lang="en-US" sz="3600" dirty="0">
                <a:latin typeface="Times New Roman" panose="02020603050405020304" pitchFamily="18" charset="0"/>
                <a:cs typeface="Times New Roman" panose="02020603050405020304" pitchFamily="18" charset="0"/>
              </a:rPr>
              <a:t>System Architecture Of The Simulation System</a:t>
            </a:r>
            <a:endParaRPr sz="3600" spc="233" dirty="0">
              <a:solidFill>
                <a:srgbClr val="1A1A1A"/>
              </a:solidFill>
              <a:latin typeface="Times New Roman" panose="02020603050405020304" pitchFamily="18" charset="0"/>
              <a:cs typeface="Times New Roman" panose="02020603050405020304" pitchFamily="18" charset="0"/>
            </a:endParaRPr>
          </a:p>
        </p:txBody>
      </p:sp>
      <p:pic>
        <p:nvPicPr>
          <p:cNvPr id="21" name="Content Placeholder 3"/>
          <p:cNvPicPr>
            <a:picLocks noGrp="1"/>
          </p:cNvPicPr>
          <p:nvPr>
            <p:ph idx="1"/>
          </p:nvPr>
        </p:nvPicPr>
        <p:blipFill>
          <a:blip r:embed="rId5">
            <a:extLst>
              <a:ext uri="{28A0092B-C50C-407E-A947-70E740481C1C}">
                <a14:useLocalDpi xmlns:a14="http://schemas.microsoft.com/office/drawing/2010/main" val="0"/>
              </a:ext>
            </a:extLst>
          </a:blip>
          <a:stretch>
            <a:fillRect/>
          </a:stretch>
        </p:blipFill>
        <p:spPr>
          <a:xfrm>
            <a:off x="838200" y="2361765"/>
            <a:ext cx="10515600" cy="3279058"/>
          </a:xfrm>
          <a:prstGeom prst="rect">
            <a:avLst/>
          </a:prstGeom>
        </p:spPr>
      </p:pic>
    </p:spTree>
    <p:extLst>
      <p:ext uri="{BB962C8B-B14F-4D97-AF65-F5344CB8AC3E}">
        <p14:creationId xmlns:p14="http://schemas.microsoft.com/office/powerpoint/2010/main" val="1906517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 y="1"/>
            <a:ext cx="1305559" cy="1656927"/>
            <a:chOff x="0" y="0"/>
            <a:chExt cx="979169" cy="1242695"/>
          </a:xfrm>
        </p:grpSpPr>
        <p:sp>
          <p:nvSpPr>
            <p:cNvPr id="3" name="object 3"/>
            <p:cNvSpPr/>
            <p:nvPr/>
          </p:nvSpPr>
          <p:spPr>
            <a:xfrm>
              <a:off x="0" y="0"/>
              <a:ext cx="979169" cy="1223645"/>
            </a:xfrm>
            <a:custGeom>
              <a:avLst/>
              <a:gdLst/>
              <a:ahLst/>
              <a:cxnLst/>
              <a:rect l="l" t="t" r="r" b="b"/>
              <a:pathLst>
                <a:path w="979169" h="1223645">
                  <a:moveTo>
                    <a:pt x="901468" y="0"/>
                  </a:moveTo>
                  <a:lnTo>
                    <a:pt x="0" y="0"/>
                  </a:lnTo>
                  <a:lnTo>
                    <a:pt x="0" y="1009953"/>
                  </a:lnTo>
                  <a:lnTo>
                    <a:pt x="51661" y="1053053"/>
                  </a:lnTo>
                  <a:lnTo>
                    <a:pt x="83047" y="1076177"/>
                  </a:lnTo>
                  <a:lnTo>
                    <a:pt x="115287" y="1097882"/>
                  </a:lnTo>
                  <a:lnTo>
                    <a:pt x="148275" y="1118100"/>
                  </a:lnTo>
                  <a:lnTo>
                    <a:pt x="181905" y="1136763"/>
                  </a:lnTo>
                  <a:lnTo>
                    <a:pt x="216072" y="1153802"/>
                  </a:lnTo>
                  <a:lnTo>
                    <a:pt x="285593" y="1182733"/>
                  </a:lnTo>
                  <a:lnTo>
                    <a:pt x="355993" y="1204344"/>
                  </a:lnTo>
                  <a:lnTo>
                    <a:pt x="426428" y="1218088"/>
                  </a:lnTo>
                  <a:lnTo>
                    <a:pt x="496051" y="1223416"/>
                  </a:lnTo>
                  <a:lnTo>
                    <a:pt x="530294" y="1222753"/>
                  </a:lnTo>
                  <a:lnTo>
                    <a:pt x="597116" y="1214429"/>
                  </a:lnTo>
                  <a:lnTo>
                    <a:pt x="661014" y="1196317"/>
                  </a:lnTo>
                  <a:lnTo>
                    <a:pt x="721143" y="1167870"/>
                  </a:lnTo>
                  <a:lnTo>
                    <a:pt x="776658" y="1128539"/>
                  </a:lnTo>
                  <a:lnTo>
                    <a:pt x="826714" y="1077776"/>
                  </a:lnTo>
                  <a:lnTo>
                    <a:pt x="870464" y="1015032"/>
                  </a:lnTo>
                  <a:lnTo>
                    <a:pt x="889712" y="978996"/>
                  </a:lnTo>
                  <a:lnTo>
                    <a:pt x="907066" y="939759"/>
                  </a:lnTo>
                  <a:lnTo>
                    <a:pt x="922421" y="897252"/>
                  </a:lnTo>
                  <a:lnTo>
                    <a:pt x="935672" y="851408"/>
                  </a:lnTo>
                  <a:lnTo>
                    <a:pt x="947087" y="804267"/>
                  </a:lnTo>
                  <a:lnTo>
                    <a:pt x="956707" y="756482"/>
                  </a:lnTo>
                  <a:lnTo>
                    <a:pt x="964564" y="708136"/>
                  </a:lnTo>
                  <a:lnTo>
                    <a:pt x="970690" y="659312"/>
                  </a:lnTo>
                  <a:lnTo>
                    <a:pt x="975118" y="610092"/>
                  </a:lnTo>
                  <a:lnTo>
                    <a:pt x="977877" y="560559"/>
                  </a:lnTo>
                  <a:lnTo>
                    <a:pt x="979002" y="510795"/>
                  </a:lnTo>
                  <a:lnTo>
                    <a:pt x="978523" y="460883"/>
                  </a:lnTo>
                  <a:lnTo>
                    <a:pt x="976473" y="410905"/>
                  </a:lnTo>
                  <a:lnTo>
                    <a:pt x="972883" y="360944"/>
                  </a:lnTo>
                  <a:lnTo>
                    <a:pt x="967786" y="311084"/>
                  </a:lnTo>
                  <a:lnTo>
                    <a:pt x="961213" y="261405"/>
                  </a:lnTo>
                  <a:lnTo>
                    <a:pt x="953196" y="211992"/>
                  </a:lnTo>
                  <a:lnTo>
                    <a:pt x="943767" y="162926"/>
                  </a:lnTo>
                  <a:lnTo>
                    <a:pt x="932958" y="114290"/>
                  </a:lnTo>
                  <a:lnTo>
                    <a:pt x="920800" y="66166"/>
                  </a:lnTo>
                  <a:lnTo>
                    <a:pt x="906742" y="16655"/>
                  </a:lnTo>
                  <a:lnTo>
                    <a:pt x="901468" y="0"/>
                  </a:lnTo>
                  <a:close/>
                </a:path>
              </a:pathLst>
            </a:custGeom>
            <a:solidFill>
              <a:srgbClr val="D14F51"/>
            </a:solidFill>
          </p:spPr>
          <p:txBody>
            <a:bodyPr wrap="square" lIns="0" tIns="0" rIns="0" bIns="0" rtlCol="0"/>
            <a:lstStyle/>
            <a:p>
              <a:endParaRPr sz="2400"/>
            </a:p>
          </p:txBody>
        </p:sp>
        <p:sp>
          <p:nvSpPr>
            <p:cNvPr id="4" name="object 4"/>
            <p:cNvSpPr/>
            <p:nvPr/>
          </p:nvSpPr>
          <p:spPr>
            <a:xfrm>
              <a:off x="92193" y="0"/>
              <a:ext cx="517525" cy="424180"/>
            </a:xfrm>
            <a:custGeom>
              <a:avLst/>
              <a:gdLst/>
              <a:ahLst/>
              <a:cxnLst/>
              <a:rect l="l" t="t" r="r" b="b"/>
              <a:pathLst>
                <a:path w="517525" h="424180">
                  <a:moveTo>
                    <a:pt x="0" y="0"/>
                  </a:moveTo>
                  <a:lnTo>
                    <a:pt x="12453" y="10974"/>
                  </a:lnTo>
                  <a:lnTo>
                    <a:pt x="44675" y="43371"/>
                  </a:lnTo>
                  <a:lnTo>
                    <a:pt x="69908" y="79123"/>
                  </a:lnTo>
                  <a:lnTo>
                    <a:pt x="84209" y="120269"/>
                  </a:lnTo>
                  <a:lnTo>
                    <a:pt x="83072" y="170513"/>
                  </a:lnTo>
                  <a:lnTo>
                    <a:pt x="72646" y="220471"/>
                  </a:lnTo>
                  <a:lnTo>
                    <a:pt x="64010" y="269859"/>
                  </a:lnTo>
                  <a:lnTo>
                    <a:pt x="68245" y="318388"/>
                  </a:lnTo>
                  <a:lnTo>
                    <a:pt x="93634" y="361697"/>
                  </a:lnTo>
                  <a:lnTo>
                    <a:pt x="141909" y="400960"/>
                  </a:lnTo>
                  <a:lnTo>
                    <a:pt x="184054" y="417449"/>
                  </a:lnTo>
                  <a:lnTo>
                    <a:pt x="229216" y="424179"/>
                  </a:lnTo>
                  <a:lnTo>
                    <a:pt x="275177" y="421597"/>
                  </a:lnTo>
                  <a:lnTo>
                    <a:pt x="319719" y="410146"/>
                  </a:lnTo>
                  <a:lnTo>
                    <a:pt x="360625" y="390271"/>
                  </a:lnTo>
                  <a:lnTo>
                    <a:pt x="404185" y="358665"/>
                  </a:lnTo>
                  <a:lnTo>
                    <a:pt x="439468" y="321876"/>
                  </a:lnTo>
                  <a:lnTo>
                    <a:pt x="467203" y="280569"/>
                  </a:lnTo>
                  <a:lnTo>
                    <a:pt x="488116" y="235408"/>
                  </a:lnTo>
                  <a:lnTo>
                    <a:pt x="502935" y="187056"/>
                  </a:lnTo>
                  <a:lnTo>
                    <a:pt x="512389" y="136178"/>
                  </a:lnTo>
                  <a:lnTo>
                    <a:pt x="517203" y="83438"/>
                  </a:lnTo>
                  <a:lnTo>
                    <a:pt x="516054" y="29031"/>
                  </a:lnTo>
                  <a:lnTo>
                    <a:pt x="511812" y="0"/>
                  </a:lnTo>
                </a:path>
              </a:pathLst>
            </a:custGeom>
            <a:ln w="38100">
              <a:solidFill>
                <a:srgbClr val="353535"/>
              </a:solidFill>
            </a:ln>
          </p:spPr>
          <p:txBody>
            <a:bodyPr wrap="square" lIns="0" tIns="0" rIns="0" bIns="0" rtlCol="0"/>
            <a:lstStyle/>
            <a:p>
              <a:endParaRPr sz="2400"/>
            </a:p>
          </p:txBody>
        </p:sp>
      </p:grpSp>
      <p:grpSp>
        <p:nvGrpSpPr>
          <p:cNvPr id="5" name="object 5"/>
          <p:cNvGrpSpPr/>
          <p:nvPr/>
        </p:nvGrpSpPr>
        <p:grpSpPr>
          <a:xfrm>
            <a:off x="10293185" y="4912443"/>
            <a:ext cx="1924473" cy="1971040"/>
            <a:chOff x="7719888" y="3684332"/>
            <a:chExt cx="1443355" cy="1478280"/>
          </a:xfrm>
        </p:grpSpPr>
        <p:sp>
          <p:nvSpPr>
            <p:cNvPr id="6" name="object 6"/>
            <p:cNvSpPr/>
            <p:nvPr/>
          </p:nvSpPr>
          <p:spPr>
            <a:xfrm>
              <a:off x="7738938" y="3703382"/>
              <a:ext cx="1405255" cy="1440180"/>
            </a:xfrm>
            <a:custGeom>
              <a:avLst/>
              <a:gdLst/>
              <a:ahLst/>
              <a:cxnLst/>
              <a:rect l="l" t="t" r="r" b="b"/>
              <a:pathLst>
                <a:path w="1405254" h="1440179">
                  <a:moveTo>
                    <a:pt x="0" y="1440117"/>
                  </a:moveTo>
                  <a:lnTo>
                    <a:pt x="16136" y="1397762"/>
                  </a:lnTo>
                  <a:lnTo>
                    <a:pt x="34725" y="1350424"/>
                  </a:lnTo>
                  <a:lnTo>
                    <a:pt x="53810" y="1303308"/>
                  </a:lnTo>
                  <a:lnTo>
                    <a:pt x="73415" y="1256427"/>
                  </a:lnTo>
                  <a:lnTo>
                    <a:pt x="93563" y="1209793"/>
                  </a:lnTo>
                  <a:lnTo>
                    <a:pt x="114278" y="1163417"/>
                  </a:lnTo>
                  <a:lnTo>
                    <a:pt x="135583" y="1117311"/>
                  </a:lnTo>
                  <a:lnTo>
                    <a:pt x="157501" y="1071486"/>
                  </a:lnTo>
                  <a:lnTo>
                    <a:pt x="180055" y="1025954"/>
                  </a:lnTo>
                  <a:lnTo>
                    <a:pt x="203270" y="980727"/>
                  </a:lnTo>
                  <a:lnTo>
                    <a:pt x="227169" y="935817"/>
                  </a:lnTo>
                  <a:lnTo>
                    <a:pt x="251774" y="891235"/>
                  </a:lnTo>
                  <a:lnTo>
                    <a:pt x="276990" y="846164"/>
                  </a:lnTo>
                  <a:lnTo>
                    <a:pt x="303512" y="801799"/>
                  </a:lnTo>
                  <a:lnTo>
                    <a:pt x="331294" y="758164"/>
                  </a:lnTo>
                  <a:lnTo>
                    <a:pt x="360289" y="715286"/>
                  </a:lnTo>
                  <a:lnTo>
                    <a:pt x="390450" y="673191"/>
                  </a:lnTo>
                  <a:lnTo>
                    <a:pt x="421731" y="631904"/>
                  </a:lnTo>
                  <a:lnTo>
                    <a:pt x="454085" y="591452"/>
                  </a:lnTo>
                  <a:lnTo>
                    <a:pt x="490200" y="552308"/>
                  </a:lnTo>
                  <a:lnTo>
                    <a:pt x="527479" y="514354"/>
                  </a:lnTo>
                  <a:lnTo>
                    <a:pt x="565907" y="477607"/>
                  </a:lnTo>
                  <a:lnTo>
                    <a:pt x="605469" y="442086"/>
                  </a:lnTo>
                  <a:lnTo>
                    <a:pt x="646150" y="407807"/>
                  </a:lnTo>
                  <a:lnTo>
                    <a:pt x="687936" y="374787"/>
                  </a:lnTo>
                  <a:lnTo>
                    <a:pt x="730811" y="343045"/>
                  </a:lnTo>
                  <a:lnTo>
                    <a:pt x="774760" y="312598"/>
                  </a:lnTo>
                  <a:lnTo>
                    <a:pt x="815853" y="284962"/>
                  </a:lnTo>
                  <a:lnTo>
                    <a:pt x="857455" y="258172"/>
                  </a:lnTo>
                  <a:lnTo>
                    <a:pt x="899551" y="232232"/>
                  </a:lnTo>
                  <a:lnTo>
                    <a:pt x="942128" y="207149"/>
                  </a:lnTo>
                  <a:lnTo>
                    <a:pt x="985173" y="182926"/>
                  </a:lnTo>
                  <a:lnTo>
                    <a:pt x="1028671" y="159569"/>
                  </a:lnTo>
                  <a:lnTo>
                    <a:pt x="1072610" y="137082"/>
                  </a:lnTo>
                  <a:lnTo>
                    <a:pt x="1116975" y="115471"/>
                  </a:lnTo>
                  <a:lnTo>
                    <a:pt x="1161753" y="94741"/>
                  </a:lnTo>
                  <a:lnTo>
                    <a:pt x="1206931" y="74897"/>
                  </a:lnTo>
                  <a:lnTo>
                    <a:pt x="1252494" y="55943"/>
                  </a:lnTo>
                  <a:lnTo>
                    <a:pt x="1298429" y="37885"/>
                  </a:lnTo>
                  <a:lnTo>
                    <a:pt x="1344722" y="20727"/>
                  </a:lnTo>
                  <a:lnTo>
                    <a:pt x="1391360" y="4475"/>
                  </a:lnTo>
                  <a:lnTo>
                    <a:pt x="1405061" y="0"/>
                  </a:lnTo>
                </a:path>
              </a:pathLst>
            </a:custGeom>
            <a:ln w="38100">
              <a:solidFill>
                <a:srgbClr val="353535"/>
              </a:solidFill>
            </a:ln>
          </p:spPr>
          <p:txBody>
            <a:bodyPr wrap="square" lIns="0" tIns="0" rIns="0" bIns="0" rtlCol="0"/>
            <a:lstStyle/>
            <a:p>
              <a:endParaRPr sz="2400"/>
            </a:p>
          </p:txBody>
        </p:sp>
        <p:sp>
          <p:nvSpPr>
            <p:cNvPr id="7" name="object 7"/>
            <p:cNvSpPr/>
            <p:nvPr/>
          </p:nvSpPr>
          <p:spPr>
            <a:xfrm>
              <a:off x="8035169" y="4071531"/>
              <a:ext cx="1109345" cy="1072515"/>
            </a:xfrm>
            <a:custGeom>
              <a:avLst/>
              <a:gdLst/>
              <a:ahLst/>
              <a:cxnLst/>
              <a:rect l="l" t="t" r="r" b="b"/>
              <a:pathLst>
                <a:path w="1109345" h="1072514">
                  <a:moveTo>
                    <a:pt x="1088637" y="0"/>
                  </a:moveTo>
                  <a:lnTo>
                    <a:pt x="1040814" y="1015"/>
                  </a:lnTo>
                  <a:lnTo>
                    <a:pt x="993093" y="4055"/>
                  </a:lnTo>
                  <a:lnTo>
                    <a:pt x="945546" y="9115"/>
                  </a:lnTo>
                  <a:lnTo>
                    <a:pt x="898247" y="16187"/>
                  </a:lnTo>
                  <a:lnTo>
                    <a:pt x="851266" y="25265"/>
                  </a:lnTo>
                  <a:lnTo>
                    <a:pt x="804677" y="36341"/>
                  </a:lnTo>
                  <a:lnTo>
                    <a:pt x="758551" y="49410"/>
                  </a:lnTo>
                  <a:lnTo>
                    <a:pt x="712961" y="64465"/>
                  </a:lnTo>
                  <a:lnTo>
                    <a:pt x="667979" y="81498"/>
                  </a:lnTo>
                  <a:lnTo>
                    <a:pt x="623678" y="100504"/>
                  </a:lnTo>
                  <a:lnTo>
                    <a:pt x="580129" y="121475"/>
                  </a:lnTo>
                  <a:lnTo>
                    <a:pt x="537405" y="144405"/>
                  </a:lnTo>
                  <a:lnTo>
                    <a:pt x="495579" y="169287"/>
                  </a:lnTo>
                  <a:lnTo>
                    <a:pt x="454722" y="196115"/>
                  </a:lnTo>
                  <a:lnTo>
                    <a:pt x="414907" y="224881"/>
                  </a:lnTo>
                  <a:lnTo>
                    <a:pt x="376206" y="255580"/>
                  </a:lnTo>
                  <a:lnTo>
                    <a:pt x="338691" y="288204"/>
                  </a:lnTo>
                  <a:lnTo>
                    <a:pt x="302435" y="322746"/>
                  </a:lnTo>
                  <a:lnTo>
                    <a:pt x="267510" y="359201"/>
                  </a:lnTo>
                  <a:lnTo>
                    <a:pt x="233988" y="397561"/>
                  </a:lnTo>
                  <a:lnTo>
                    <a:pt x="201942" y="437820"/>
                  </a:lnTo>
                  <a:lnTo>
                    <a:pt x="171443" y="479971"/>
                  </a:lnTo>
                  <a:lnTo>
                    <a:pt x="142933" y="522578"/>
                  </a:lnTo>
                  <a:lnTo>
                    <a:pt x="116979" y="566357"/>
                  </a:lnTo>
                  <a:lnTo>
                    <a:pt x="93591" y="611206"/>
                  </a:lnTo>
                  <a:lnTo>
                    <a:pt x="72779" y="657022"/>
                  </a:lnTo>
                  <a:lnTo>
                    <a:pt x="54552" y="703700"/>
                  </a:lnTo>
                  <a:lnTo>
                    <a:pt x="38919" y="751139"/>
                  </a:lnTo>
                  <a:lnTo>
                    <a:pt x="25889" y="799234"/>
                  </a:lnTo>
                  <a:lnTo>
                    <a:pt x="15473" y="847882"/>
                  </a:lnTo>
                  <a:lnTo>
                    <a:pt x="7680" y="896981"/>
                  </a:lnTo>
                  <a:lnTo>
                    <a:pt x="2519" y="946427"/>
                  </a:lnTo>
                  <a:lnTo>
                    <a:pt x="0" y="996117"/>
                  </a:lnTo>
                  <a:lnTo>
                    <a:pt x="131" y="1045947"/>
                  </a:lnTo>
                  <a:lnTo>
                    <a:pt x="1588" y="1071968"/>
                  </a:lnTo>
                  <a:lnTo>
                    <a:pt x="1108830" y="1071968"/>
                  </a:lnTo>
                  <a:lnTo>
                    <a:pt x="1108830" y="443"/>
                  </a:lnTo>
                  <a:lnTo>
                    <a:pt x="1088637" y="0"/>
                  </a:lnTo>
                  <a:close/>
                </a:path>
              </a:pathLst>
            </a:custGeom>
            <a:solidFill>
              <a:srgbClr val="F7E17D"/>
            </a:solidFill>
          </p:spPr>
          <p:txBody>
            <a:bodyPr wrap="square" lIns="0" tIns="0" rIns="0" bIns="0" rtlCol="0"/>
            <a:lstStyle/>
            <a:p>
              <a:endParaRPr sz="2400"/>
            </a:p>
          </p:txBody>
        </p:sp>
      </p:grpSp>
      <p:sp>
        <p:nvSpPr>
          <p:cNvPr id="11" name="object 11"/>
          <p:cNvSpPr txBox="1">
            <a:spLocks noGrp="1"/>
          </p:cNvSpPr>
          <p:nvPr>
            <p:ph type="title"/>
          </p:nvPr>
        </p:nvSpPr>
        <p:spPr>
          <a:xfrm>
            <a:off x="2190167" y="442464"/>
            <a:ext cx="8523393" cy="571096"/>
          </a:xfrm>
          <a:prstGeom prst="rect">
            <a:avLst/>
          </a:prstGeom>
        </p:spPr>
        <p:txBody>
          <a:bodyPr vert="horz" wrap="square" lIns="0" tIns="16933" rIns="0" bIns="0" rtlCol="0" anchor="ctr">
            <a:spAutoFit/>
          </a:bodyPr>
          <a:lstStyle/>
          <a:p>
            <a:pPr>
              <a:lnSpc>
                <a:spcPct val="100000"/>
              </a:lnSpc>
              <a:spcBef>
                <a:spcPts val="133"/>
              </a:spcBef>
            </a:pPr>
            <a:r>
              <a:rPr lang="en-US" sz="3600" b="1" dirty="0" smtClean="0">
                <a:latin typeface="Times New Roman" panose="02020603050405020304" pitchFamily="18" charset="0"/>
                <a:cs typeface="Times New Roman" panose="02020603050405020304" pitchFamily="18" charset="0"/>
              </a:rPr>
              <a:t>Methods &amp; Materials</a:t>
            </a:r>
            <a:endParaRPr sz="3600" dirty="0">
              <a:latin typeface="Times New Roman"/>
              <a:cs typeface="Times New Roman"/>
            </a:endParaRPr>
          </a:p>
        </p:txBody>
      </p:sp>
      <p:sp>
        <p:nvSpPr>
          <p:cNvPr id="15" name="TextBox 14"/>
          <p:cNvSpPr txBox="1"/>
          <p:nvPr/>
        </p:nvSpPr>
        <p:spPr>
          <a:xfrm>
            <a:off x="1305560" y="1754909"/>
            <a:ext cx="8808258" cy="2492990"/>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Developing process: </a:t>
            </a:r>
          </a:p>
          <a:p>
            <a:endParaRPr lang="en-US" sz="2400" b="1" dirty="0" smtClean="0"/>
          </a:p>
          <a:p>
            <a:pPr algn="just"/>
            <a:r>
              <a:rPr lang="en-US" dirty="0" smtClean="0">
                <a:latin typeface="Times New Roman" panose="02020603050405020304" pitchFamily="18" charset="0"/>
                <a:cs typeface="Times New Roman" panose="02020603050405020304" pitchFamily="18" charset="0"/>
              </a:rPr>
              <a:t>The development process contain dealing with different devices such as mobile phone , oculus quest 2, Pc device ,  and to make the development process compatible with all devices , there is many things to study about it .</a:t>
            </a:r>
          </a:p>
          <a:p>
            <a:pPr algn="just"/>
            <a:endParaRPr lang="en-US"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And the following diagram show the development process details.</a:t>
            </a:r>
          </a:p>
          <a:p>
            <a:endParaRPr lang="en-US" dirty="0"/>
          </a:p>
        </p:txBody>
      </p:sp>
      <p:pic>
        <p:nvPicPr>
          <p:cNvPr id="16" name="Picture 15" descr="Oculus Quest 2 review: Better all-in-one, burdened by transition | Shacknews"/>
          <p:cNvPicPr/>
          <p:nvPr/>
        </p:nvPicPr>
        <p:blipFill>
          <a:blip r:embed="rId2" cstate="print"/>
          <a:stretch>
            <a:fillRect/>
          </a:stretch>
        </p:blipFill>
        <p:spPr>
          <a:xfrm>
            <a:off x="812959" y="4247899"/>
            <a:ext cx="5943600" cy="2031365"/>
          </a:xfrm>
          <a:prstGeom prst="rect">
            <a:avLst/>
          </a:prstGeom>
        </p:spPr>
      </p:pic>
    </p:spTree>
    <p:extLst>
      <p:ext uri="{BB962C8B-B14F-4D97-AF65-F5344CB8AC3E}">
        <p14:creationId xmlns:p14="http://schemas.microsoft.com/office/powerpoint/2010/main" val="2430081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1"/>
            <a:ext cx="3058160" cy="3792220"/>
          </a:xfrm>
          <a:custGeom>
            <a:avLst/>
            <a:gdLst/>
            <a:ahLst/>
            <a:cxnLst/>
            <a:rect l="l" t="t" r="r" b="b"/>
            <a:pathLst>
              <a:path w="2293620" h="2844165">
                <a:moveTo>
                  <a:pt x="1580189" y="0"/>
                </a:moveTo>
                <a:lnTo>
                  <a:pt x="0" y="0"/>
                </a:lnTo>
                <a:lnTo>
                  <a:pt x="0" y="2806891"/>
                </a:lnTo>
                <a:lnTo>
                  <a:pt x="85775" y="2822798"/>
                </a:lnTo>
                <a:lnTo>
                  <a:pt x="134803" y="2829908"/>
                </a:lnTo>
                <a:lnTo>
                  <a:pt x="183383" y="2835566"/>
                </a:lnTo>
                <a:lnTo>
                  <a:pt x="231396" y="2839767"/>
                </a:lnTo>
                <a:lnTo>
                  <a:pt x="278723" y="2842508"/>
                </a:lnTo>
                <a:lnTo>
                  <a:pt x="325247" y="2843784"/>
                </a:lnTo>
                <a:lnTo>
                  <a:pt x="351053" y="2844038"/>
                </a:lnTo>
                <a:lnTo>
                  <a:pt x="398684" y="2843023"/>
                </a:lnTo>
                <a:lnTo>
                  <a:pt x="446158" y="2839945"/>
                </a:lnTo>
                <a:lnTo>
                  <a:pt x="493374" y="2834751"/>
                </a:lnTo>
                <a:lnTo>
                  <a:pt x="540228" y="2827386"/>
                </a:lnTo>
                <a:lnTo>
                  <a:pt x="586620" y="2817800"/>
                </a:lnTo>
                <a:lnTo>
                  <a:pt x="632447" y="2805938"/>
                </a:lnTo>
                <a:lnTo>
                  <a:pt x="681617" y="2788022"/>
                </a:lnTo>
                <a:lnTo>
                  <a:pt x="729848" y="2767937"/>
                </a:lnTo>
                <a:lnTo>
                  <a:pt x="777085" y="2745738"/>
                </a:lnTo>
                <a:lnTo>
                  <a:pt x="823271" y="2721483"/>
                </a:lnTo>
                <a:lnTo>
                  <a:pt x="868349" y="2695227"/>
                </a:lnTo>
                <a:lnTo>
                  <a:pt x="912264" y="2667027"/>
                </a:lnTo>
                <a:lnTo>
                  <a:pt x="954959" y="2636941"/>
                </a:lnTo>
                <a:lnTo>
                  <a:pt x="996378" y="2605024"/>
                </a:lnTo>
                <a:lnTo>
                  <a:pt x="1036435" y="2574952"/>
                </a:lnTo>
                <a:lnTo>
                  <a:pt x="1076000" y="2544292"/>
                </a:lnTo>
                <a:lnTo>
                  <a:pt x="1115078" y="2513056"/>
                </a:lnTo>
                <a:lnTo>
                  <a:pt x="1153677" y="2481258"/>
                </a:lnTo>
                <a:lnTo>
                  <a:pt x="1191800" y="2448911"/>
                </a:lnTo>
                <a:lnTo>
                  <a:pt x="1229454" y="2416027"/>
                </a:lnTo>
                <a:lnTo>
                  <a:pt x="1266645" y="2382621"/>
                </a:lnTo>
                <a:lnTo>
                  <a:pt x="1303377" y="2348706"/>
                </a:lnTo>
                <a:lnTo>
                  <a:pt x="1339657" y="2314294"/>
                </a:lnTo>
                <a:lnTo>
                  <a:pt x="1375490" y="2279399"/>
                </a:lnTo>
                <a:lnTo>
                  <a:pt x="1410882" y="2244035"/>
                </a:lnTo>
                <a:lnTo>
                  <a:pt x="1445838" y="2208214"/>
                </a:lnTo>
                <a:lnTo>
                  <a:pt x="1480364" y="2171950"/>
                </a:lnTo>
                <a:lnTo>
                  <a:pt x="1514466" y="2135256"/>
                </a:lnTo>
                <a:lnTo>
                  <a:pt x="1548149" y="2098145"/>
                </a:lnTo>
                <a:lnTo>
                  <a:pt x="1581418" y="2060630"/>
                </a:lnTo>
                <a:lnTo>
                  <a:pt x="1614281" y="2022725"/>
                </a:lnTo>
                <a:lnTo>
                  <a:pt x="1646741" y="1984444"/>
                </a:lnTo>
                <a:lnTo>
                  <a:pt x="1678804" y="1945798"/>
                </a:lnTo>
                <a:lnTo>
                  <a:pt x="1710477" y="1906802"/>
                </a:lnTo>
                <a:lnTo>
                  <a:pt x="1741765" y="1867468"/>
                </a:lnTo>
                <a:lnTo>
                  <a:pt x="1772673" y="1827811"/>
                </a:lnTo>
                <a:lnTo>
                  <a:pt x="1803207" y="1787842"/>
                </a:lnTo>
                <a:lnTo>
                  <a:pt x="1833373" y="1747576"/>
                </a:lnTo>
                <a:lnTo>
                  <a:pt x="1863176" y="1707026"/>
                </a:lnTo>
                <a:lnTo>
                  <a:pt x="1892622" y="1666205"/>
                </a:lnTo>
                <a:lnTo>
                  <a:pt x="1921717" y="1625125"/>
                </a:lnTo>
                <a:lnTo>
                  <a:pt x="1950465" y="1583801"/>
                </a:lnTo>
                <a:lnTo>
                  <a:pt x="1978873" y="1542246"/>
                </a:lnTo>
                <a:lnTo>
                  <a:pt x="2006947" y="1500472"/>
                </a:lnTo>
                <a:lnTo>
                  <a:pt x="2034691" y="1458494"/>
                </a:lnTo>
                <a:lnTo>
                  <a:pt x="2062112" y="1416324"/>
                </a:lnTo>
                <a:lnTo>
                  <a:pt x="2089215" y="1373975"/>
                </a:lnTo>
                <a:lnTo>
                  <a:pt x="2116005" y="1331461"/>
                </a:lnTo>
                <a:lnTo>
                  <a:pt x="2142490" y="1288796"/>
                </a:lnTo>
                <a:lnTo>
                  <a:pt x="2167695" y="1246111"/>
                </a:lnTo>
                <a:lnTo>
                  <a:pt x="2192282" y="1202965"/>
                </a:lnTo>
                <a:lnTo>
                  <a:pt x="2215628" y="1159190"/>
                </a:lnTo>
                <a:lnTo>
                  <a:pt x="2237115" y="1114620"/>
                </a:lnTo>
                <a:lnTo>
                  <a:pt x="2256123" y="1069087"/>
                </a:lnTo>
                <a:lnTo>
                  <a:pt x="2272032" y="1022427"/>
                </a:lnTo>
                <a:lnTo>
                  <a:pt x="2284222" y="974471"/>
                </a:lnTo>
                <a:lnTo>
                  <a:pt x="2291559" y="926061"/>
                </a:lnTo>
                <a:lnTo>
                  <a:pt x="2293155" y="876692"/>
                </a:lnTo>
                <a:lnTo>
                  <a:pt x="2288760" y="827440"/>
                </a:lnTo>
                <a:lnTo>
                  <a:pt x="2278123" y="779384"/>
                </a:lnTo>
                <a:lnTo>
                  <a:pt x="2260991" y="733600"/>
                </a:lnTo>
                <a:lnTo>
                  <a:pt x="2237115" y="691166"/>
                </a:lnTo>
                <a:lnTo>
                  <a:pt x="2206244" y="653161"/>
                </a:lnTo>
                <a:lnTo>
                  <a:pt x="2174916" y="626048"/>
                </a:lnTo>
                <a:lnTo>
                  <a:pt x="2140319" y="603395"/>
                </a:lnTo>
                <a:lnTo>
                  <a:pt x="2102950" y="584585"/>
                </a:lnTo>
                <a:lnTo>
                  <a:pt x="2063303" y="568999"/>
                </a:lnTo>
                <a:lnTo>
                  <a:pt x="2021875" y="556021"/>
                </a:lnTo>
                <a:lnTo>
                  <a:pt x="1979163" y="545032"/>
                </a:lnTo>
                <a:lnTo>
                  <a:pt x="1935662" y="535415"/>
                </a:lnTo>
                <a:lnTo>
                  <a:pt x="1848278" y="517826"/>
                </a:lnTo>
                <a:lnTo>
                  <a:pt x="1805388" y="508619"/>
                </a:lnTo>
                <a:lnTo>
                  <a:pt x="1763693" y="498314"/>
                </a:lnTo>
                <a:lnTo>
                  <a:pt x="1723691" y="486292"/>
                </a:lnTo>
                <a:lnTo>
                  <a:pt x="1685876" y="471936"/>
                </a:lnTo>
                <a:lnTo>
                  <a:pt x="1650745" y="454629"/>
                </a:lnTo>
                <a:lnTo>
                  <a:pt x="1618795" y="433753"/>
                </a:lnTo>
                <a:lnTo>
                  <a:pt x="1566419" y="378823"/>
                </a:lnTo>
                <a:lnTo>
                  <a:pt x="1546987" y="343535"/>
                </a:lnTo>
                <a:lnTo>
                  <a:pt x="1532309" y="300037"/>
                </a:lnTo>
                <a:lnTo>
                  <a:pt x="1526252" y="255834"/>
                </a:lnTo>
                <a:lnTo>
                  <a:pt x="1527300" y="211006"/>
                </a:lnTo>
                <a:lnTo>
                  <a:pt x="1533934" y="165636"/>
                </a:lnTo>
                <a:lnTo>
                  <a:pt x="1544637" y="119805"/>
                </a:lnTo>
                <a:lnTo>
                  <a:pt x="1557893" y="73596"/>
                </a:lnTo>
                <a:lnTo>
                  <a:pt x="1572183" y="27091"/>
                </a:lnTo>
                <a:lnTo>
                  <a:pt x="1580189" y="0"/>
                </a:lnTo>
                <a:close/>
              </a:path>
            </a:pathLst>
          </a:custGeom>
          <a:solidFill>
            <a:srgbClr val="F8B679"/>
          </a:solidFill>
        </p:spPr>
        <p:txBody>
          <a:bodyPr wrap="square" lIns="0" tIns="0" rIns="0" bIns="0" rtlCol="0"/>
          <a:lstStyle/>
          <a:p>
            <a:endParaRPr sz="2400"/>
          </a:p>
        </p:txBody>
      </p:sp>
      <p:pic>
        <p:nvPicPr>
          <p:cNvPr id="10" name="Content Placeholder 3">
            <a:extLst>
              <a:ext uri="{FF2B5EF4-FFF2-40B4-BE49-F238E27FC236}">
                <a16:creationId xmlns:a16="http://schemas.microsoft.com/office/drawing/2014/main" id="{2844CB9F-88C9-9AC1-6B10-67BB7E30481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89745" y="1403893"/>
            <a:ext cx="7795489" cy="4776655"/>
          </a:xfrm>
          <a:prstGeom prst="rect">
            <a:avLst/>
          </a:prstGeom>
        </p:spPr>
      </p:pic>
      <p:sp>
        <p:nvSpPr>
          <p:cNvPr id="3" name="TextBox 2"/>
          <p:cNvSpPr txBox="1"/>
          <p:nvPr/>
        </p:nvSpPr>
        <p:spPr>
          <a:xfrm>
            <a:off x="157018" y="4414982"/>
            <a:ext cx="2901142" cy="1200329"/>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Here is the interaction system from followed to create VR or AR experience</a:t>
            </a:r>
          </a:p>
          <a:p>
            <a:endParaRPr lang="en-US" dirty="0"/>
          </a:p>
        </p:txBody>
      </p:sp>
    </p:spTree>
    <p:extLst>
      <p:ext uri="{BB962C8B-B14F-4D97-AF65-F5344CB8AC3E}">
        <p14:creationId xmlns:p14="http://schemas.microsoft.com/office/powerpoint/2010/main" val="1558167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258559" y="1"/>
            <a:ext cx="1933787" cy="2540847"/>
          </a:xfrm>
          <a:custGeom>
            <a:avLst/>
            <a:gdLst/>
            <a:ahLst/>
            <a:cxnLst/>
            <a:rect l="l" t="t" r="r" b="b"/>
            <a:pathLst>
              <a:path w="1450340" h="1905635">
                <a:moveTo>
                  <a:pt x="793665" y="0"/>
                </a:moveTo>
                <a:lnTo>
                  <a:pt x="0" y="0"/>
                </a:lnTo>
                <a:lnTo>
                  <a:pt x="3110" y="40516"/>
                </a:lnTo>
                <a:lnTo>
                  <a:pt x="7657" y="89781"/>
                </a:lnTo>
                <a:lnTo>
                  <a:pt x="12963" y="138973"/>
                </a:lnTo>
                <a:lnTo>
                  <a:pt x="19028" y="188084"/>
                </a:lnTo>
                <a:lnTo>
                  <a:pt x="25850" y="237106"/>
                </a:lnTo>
                <a:lnTo>
                  <a:pt x="33428" y="286031"/>
                </a:lnTo>
                <a:lnTo>
                  <a:pt x="41761" y="334850"/>
                </a:lnTo>
                <a:lnTo>
                  <a:pt x="50849" y="383554"/>
                </a:lnTo>
                <a:lnTo>
                  <a:pt x="60690" y="432137"/>
                </a:lnTo>
                <a:lnTo>
                  <a:pt x="71283" y="480588"/>
                </a:lnTo>
                <a:lnTo>
                  <a:pt x="82628" y="528901"/>
                </a:lnTo>
                <a:lnTo>
                  <a:pt x="94724" y="577067"/>
                </a:lnTo>
                <a:lnTo>
                  <a:pt x="107569" y="625077"/>
                </a:lnTo>
                <a:lnTo>
                  <a:pt x="121162" y="672923"/>
                </a:lnTo>
                <a:lnTo>
                  <a:pt x="135503" y="720598"/>
                </a:lnTo>
                <a:lnTo>
                  <a:pt x="150791" y="769526"/>
                </a:lnTo>
                <a:lnTo>
                  <a:pt x="167371" y="817998"/>
                </a:lnTo>
                <a:lnTo>
                  <a:pt x="185230" y="865993"/>
                </a:lnTo>
                <a:lnTo>
                  <a:pt x="204351" y="913487"/>
                </a:lnTo>
                <a:lnTo>
                  <a:pt x="224722" y="960459"/>
                </a:lnTo>
                <a:lnTo>
                  <a:pt x="246327" y="1006887"/>
                </a:lnTo>
                <a:lnTo>
                  <a:pt x="269151" y="1052749"/>
                </a:lnTo>
                <a:lnTo>
                  <a:pt x="293181" y="1098023"/>
                </a:lnTo>
                <a:lnTo>
                  <a:pt x="318401" y="1142686"/>
                </a:lnTo>
                <a:lnTo>
                  <a:pt x="344797" y="1186717"/>
                </a:lnTo>
                <a:lnTo>
                  <a:pt x="372355" y="1230093"/>
                </a:lnTo>
                <a:lnTo>
                  <a:pt x="401060" y="1272794"/>
                </a:lnTo>
                <a:lnTo>
                  <a:pt x="430214" y="1311522"/>
                </a:lnTo>
                <a:lnTo>
                  <a:pt x="460544" y="1349070"/>
                </a:lnTo>
                <a:lnTo>
                  <a:pt x="492015" y="1385442"/>
                </a:lnTo>
                <a:lnTo>
                  <a:pt x="524591" y="1420642"/>
                </a:lnTo>
                <a:lnTo>
                  <a:pt x="558237" y="1454672"/>
                </a:lnTo>
                <a:lnTo>
                  <a:pt x="592917" y="1487535"/>
                </a:lnTo>
                <a:lnTo>
                  <a:pt x="628594" y="1519236"/>
                </a:lnTo>
                <a:lnTo>
                  <a:pt x="665235" y="1549778"/>
                </a:lnTo>
                <a:lnTo>
                  <a:pt x="702802" y="1579164"/>
                </a:lnTo>
                <a:lnTo>
                  <a:pt x="741260" y="1607398"/>
                </a:lnTo>
                <a:lnTo>
                  <a:pt x="780573" y="1634483"/>
                </a:lnTo>
                <a:lnTo>
                  <a:pt x="820706" y="1660422"/>
                </a:lnTo>
                <a:lnTo>
                  <a:pt x="861622" y="1685219"/>
                </a:lnTo>
                <a:lnTo>
                  <a:pt x="903287" y="1708877"/>
                </a:lnTo>
                <a:lnTo>
                  <a:pt x="945665" y="1731400"/>
                </a:lnTo>
                <a:lnTo>
                  <a:pt x="988719" y="1752791"/>
                </a:lnTo>
                <a:lnTo>
                  <a:pt x="1032414" y="1773053"/>
                </a:lnTo>
                <a:lnTo>
                  <a:pt x="1076715" y="1792190"/>
                </a:lnTo>
                <a:lnTo>
                  <a:pt x="1121585" y="1810206"/>
                </a:lnTo>
                <a:lnTo>
                  <a:pt x="1166989" y="1827103"/>
                </a:lnTo>
                <a:lnTo>
                  <a:pt x="1212892" y="1842885"/>
                </a:lnTo>
                <a:lnTo>
                  <a:pt x="1259257" y="1857556"/>
                </a:lnTo>
                <a:lnTo>
                  <a:pt x="1306049" y="1871119"/>
                </a:lnTo>
                <a:lnTo>
                  <a:pt x="1353232" y="1883577"/>
                </a:lnTo>
                <a:lnTo>
                  <a:pt x="1400771" y="1894934"/>
                </a:lnTo>
                <a:lnTo>
                  <a:pt x="1448629" y="1905193"/>
                </a:lnTo>
                <a:lnTo>
                  <a:pt x="1450080" y="1905470"/>
                </a:lnTo>
                <a:lnTo>
                  <a:pt x="1450080" y="747666"/>
                </a:lnTo>
                <a:lnTo>
                  <a:pt x="1405156" y="738728"/>
                </a:lnTo>
                <a:lnTo>
                  <a:pt x="1355591" y="726289"/>
                </a:lnTo>
                <a:lnTo>
                  <a:pt x="1306700" y="711332"/>
                </a:lnTo>
                <a:lnTo>
                  <a:pt x="1258732" y="693830"/>
                </a:lnTo>
                <a:lnTo>
                  <a:pt x="1211934" y="673755"/>
                </a:lnTo>
                <a:lnTo>
                  <a:pt x="1166553" y="651081"/>
                </a:lnTo>
                <a:lnTo>
                  <a:pt x="1122835" y="625781"/>
                </a:lnTo>
                <a:lnTo>
                  <a:pt x="1081029" y="597827"/>
                </a:lnTo>
                <a:lnTo>
                  <a:pt x="1041381" y="567194"/>
                </a:lnTo>
                <a:lnTo>
                  <a:pt x="1004138" y="533854"/>
                </a:lnTo>
                <a:lnTo>
                  <a:pt x="969548" y="497780"/>
                </a:lnTo>
                <a:lnTo>
                  <a:pt x="937858" y="458944"/>
                </a:lnTo>
                <a:lnTo>
                  <a:pt x="909314" y="417322"/>
                </a:lnTo>
                <a:lnTo>
                  <a:pt x="883390" y="371672"/>
                </a:lnTo>
                <a:lnTo>
                  <a:pt x="861251" y="324167"/>
                </a:lnTo>
                <a:lnTo>
                  <a:pt x="842658" y="275114"/>
                </a:lnTo>
                <a:lnTo>
                  <a:pt x="827370" y="224824"/>
                </a:lnTo>
                <a:lnTo>
                  <a:pt x="815147" y="173603"/>
                </a:lnTo>
                <a:lnTo>
                  <a:pt x="805748" y="121760"/>
                </a:lnTo>
                <a:lnTo>
                  <a:pt x="798933" y="69603"/>
                </a:lnTo>
                <a:lnTo>
                  <a:pt x="794462" y="17441"/>
                </a:lnTo>
                <a:lnTo>
                  <a:pt x="793665" y="0"/>
                </a:lnTo>
                <a:close/>
              </a:path>
            </a:pathLst>
          </a:custGeom>
          <a:solidFill>
            <a:srgbClr val="93B8C6"/>
          </a:solidFill>
        </p:spPr>
        <p:txBody>
          <a:bodyPr wrap="square" lIns="0" tIns="0" rIns="0" bIns="0" rtlCol="0"/>
          <a:lstStyle/>
          <a:p>
            <a:endParaRPr sz="2400"/>
          </a:p>
        </p:txBody>
      </p:sp>
      <p:sp>
        <p:nvSpPr>
          <p:cNvPr id="3" name="object 3"/>
          <p:cNvSpPr/>
          <p:nvPr/>
        </p:nvSpPr>
        <p:spPr>
          <a:xfrm>
            <a:off x="0" y="5258888"/>
            <a:ext cx="1496907" cy="1599353"/>
          </a:xfrm>
          <a:custGeom>
            <a:avLst/>
            <a:gdLst/>
            <a:ahLst/>
            <a:cxnLst/>
            <a:rect l="l" t="t" r="r" b="b"/>
            <a:pathLst>
              <a:path w="1122680" h="1199514">
                <a:moveTo>
                  <a:pt x="1122433" y="1199334"/>
                </a:moveTo>
                <a:lnTo>
                  <a:pt x="1092070" y="1128798"/>
                </a:lnTo>
                <a:lnTo>
                  <a:pt x="1071497" y="1083034"/>
                </a:lnTo>
                <a:lnTo>
                  <a:pt x="1050353" y="1037531"/>
                </a:lnTo>
                <a:lnTo>
                  <a:pt x="1028617" y="992299"/>
                </a:lnTo>
                <a:lnTo>
                  <a:pt x="1006267" y="947350"/>
                </a:lnTo>
                <a:lnTo>
                  <a:pt x="983282" y="902695"/>
                </a:lnTo>
                <a:lnTo>
                  <a:pt x="959639" y="858344"/>
                </a:lnTo>
                <a:lnTo>
                  <a:pt x="935316" y="814308"/>
                </a:lnTo>
                <a:lnTo>
                  <a:pt x="909700" y="768480"/>
                </a:lnTo>
                <a:lnTo>
                  <a:pt x="882751" y="723367"/>
                </a:lnTo>
                <a:lnTo>
                  <a:pt x="854517" y="678997"/>
                </a:lnTo>
                <a:lnTo>
                  <a:pt x="825046" y="635395"/>
                </a:lnTo>
                <a:lnTo>
                  <a:pt x="794386" y="592589"/>
                </a:lnTo>
                <a:lnTo>
                  <a:pt x="762585" y="550605"/>
                </a:lnTo>
                <a:lnTo>
                  <a:pt x="729691" y="509470"/>
                </a:lnTo>
                <a:lnTo>
                  <a:pt x="697081" y="474024"/>
                </a:lnTo>
                <a:lnTo>
                  <a:pt x="663540" y="439534"/>
                </a:lnTo>
                <a:lnTo>
                  <a:pt x="629077" y="406012"/>
                </a:lnTo>
                <a:lnTo>
                  <a:pt x="593704" y="373471"/>
                </a:lnTo>
                <a:lnTo>
                  <a:pt x="557432" y="341922"/>
                </a:lnTo>
                <a:lnTo>
                  <a:pt x="520272" y="311379"/>
                </a:lnTo>
                <a:lnTo>
                  <a:pt x="482237" y="281854"/>
                </a:lnTo>
                <a:lnTo>
                  <a:pt x="443335" y="253358"/>
                </a:lnTo>
                <a:lnTo>
                  <a:pt x="403580" y="225904"/>
                </a:lnTo>
                <a:lnTo>
                  <a:pt x="361786" y="197808"/>
                </a:lnTo>
                <a:lnTo>
                  <a:pt x="319475" y="170571"/>
                </a:lnTo>
                <a:lnTo>
                  <a:pt x="276661" y="144197"/>
                </a:lnTo>
                <a:lnTo>
                  <a:pt x="233359" y="118693"/>
                </a:lnTo>
                <a:lnTo>
                  <a:pt x="189582" y="94063"/>
                </a:lnTo>
                <a:lnTo>
                  <a:pt x="145343" y="70312"/>
                </a:lnTo>
                <a:lnTo>
                  <a:pt x="100657" y="47447"/>
                </a:lnTo>
                <a:lnTo>
                  <a:pt x="55538" y="25471"/>
                </a:lnTo>
                <a:lnTo>
                  <a:pt x="10000" y="4392"/>
                </a:lnTo>
                <a:lnTo>
                  <a:pt x="0" y="0"/>
                </a:lnTo>
              </a:path>
            </a:pathLst>
          </a:custGeom>
          <a:ln w="38099">
            <a:solidFill>
              <a:srgbClr val="353535"/>
            </a:solidFill>
          </a:ln>
        </p:spPr>
        <p:txBody>
          <a:bodyPr wrap="square" lIns="0" tIns="0" rIns="0" bIns="0" rtlCol="0"/>
          <a:lstStyle/>
          <a:p>
            <a:endParaRPr sz="2400"/>
          </a:p>
        </p:txBody>
      </p:sp>
      <p:sp>
        <p:nvSpPr>
          <p:cNvPr id="16" name="object 16"/>
          <p:cNvSpPr txBox="1"/>
          <p:nvPr/>
        </p:nvSpPr>
        <p:spPr>
          <a:xfrm>
            <a:off x="1277451" y="1347826"/>
            <a:ext cx="10035540" cy="1323247"/>
          </a:xfrm>
          <a:prstGeom prst="rect">
            <a:avLst/>
          </a:prstGeom>
        </p:spPr>
        <p:txBody>
          <a:bodyPr vert="horz" wrap="square" lIns="0" tIns="17780" rIns="0" bIns="0" rtlCol="0">
            <a:spAutoFit/>
          </a:bodyPr>
          <a:lstStyle/>
          <a:p>
            <a:pPr>
              <a:lnSpc>
                <a:spcPct val="100000"/>
              </a:lnSpc>
              <a:buClr>
                <a:srgbClr val="1A1A1A"/>
              </a:buClr>
              <a:buFont typeface="Times New Roman"/>
              <a:buAutoNum type="arabicPeriod"/>
            </a:pPr>
            <a:endParaRPr sz="2133" dirty="0">
              <a:latin typeface="Times New Roman"/>
              <a:cs typeface="Times New Roman"/>
            </a:endParaRPr>
          </a:p>
          <a:p>
            <a:pPr marL="931310" marR="1692444">
              <a:tabLst>
                <a:tab pos="1185304" algn="l"/>
              </a:tabLst>
            </a:pPr>
            <a:endParaRPr sz="2133" dirty="0">
              <a:latin typeface="Times New Roman"/>
              <a:cs typeface="Times New Roman"/>
            </a:endParaRPr>
          </a:p>
          <a:p>
            <a:pPr>
              <a:spcBef>
                <a:spcPts val="53"/>
              </a:spcBef>
              <a:buClr>
                <a:srgbClr val="1A1A1A"/>
              </a:buClr>
              <a:buFont typeface="Times New Roman"/>
              <a:buAutoNum type="arabicPeriod"/>
            </a:pPr>
            <a:endParaRPr sz="2000" dirty="0">
              <a:latin typeface="Times New Roman"/>
              <a:cs typeface="Times New Roman"/>
            </a:endParaRPr>
          </a:p>
          <a:p>
            <a:pPr>
              <a:lnSpc>
                <a:spcPct val="100000"/>
              </a:lnSpc>
              <a:buClr>
                <a:srgbClr val="1A1A1A"/>
              </a:buClr>
              <a:buFont typeface="Times New Roman"/>
              <a:buAutoNum type="arabicPeriod"/>
            </a:pPr>
            <a:endParaRPr sz="2133" dirty="0">
              <a:latin typeface="Times New Roman"/>
              <a:cs typeface="Times New Roman"/>
            </a:endParaRPr>
          </a:p>
        </p:txBody>
      </p:sp>
      <p:sp>
        <p:nvSpPr>
          <p:cNvPr id="22" name="TextBox 21"/>
          <p:cNvSpPr txBox="1"/>
          <p:nvPr/>
        </p:nvSpPr>
        <p:spPr>
          <a:xfrm>
            <a:off x="748453" y="1270424"/>
            <a:ext cx="9356129" cy="45243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Dealing with XR interaction toolkit . </a:t>
            </a:r>
          </a:p>
          <a:p>
            <a:pPr marL="457200" indent="-457200">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 XR rig setup to attach the input action  (controller) .</a:t>
            </a:r>
          </a:p>
          <a:p>
            <a:pPr marL="457200" indent="-457200">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Configuring , Optimizing the project for oculus quest 2 build .</a:t>
            </a:r>
          </a:p>
          <a:p>
            <a:pPr marL="457200" indent="-457200">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Installing APK files to oculus quest 2 . </a:t>
            </a:r>
          </a:p>
          <a:p>
            <a:pPr marL="457200" indent="-457200">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final  expected result is to make VR earthquake simulator and put scenario to escape from this room and to avoid harmful injures. </a:t>
            </a:r>
          </a:p>
          <a:p>
            <a:pPr marL="457200" indent="-457200">
              <a:lnSpc>
                <a:spcPct val="15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Design traditional home using 3d max application with many details , and the following pictures shows the home from different location , and unity environment witch is a software specialist in gaming production and application , in addition it supports different  operation  systems (IOS , Android  , etc…)  , and many developing mode (VR , AR , 2D , 3d ) </a:t>
            </a:r>
          </a:p>
          <a:p>
            <a:endParaRPr lang="en-US" dirty="0"/>
          </a:p>
        </p:txBody>
      </p:sp>
      <p:sp>
        <p:nvSpPr>
          <p:cNvPr id="23" name="TextBox 22"/>
          <p:cNvSpPr txBox="1"/>
          <p:nvPr/>
        </p:nvSpPr>
        <p:spPr>
          <a:xfrm>
            <a:off x="1166615" y="424873"/>
            <a:ext cx="2657240" cy="707886"/>
          </a:xfrm>
          <a:prstGeom prst="rect">
            <a:avLst/>
          </a:prstGeom>
          <a:noFill/>
        </p:spPr>
        <p:txBody>
          <a:bodyPr wrap="square" rtlCol="0">
            <a:spAutoFit/>
          </a:bodyPr>
          <a:lstStyle/>
          <a:p>
            <a:r>
              <a:rPr lang="en-US" sz="4000" dirty="0" smtClean="0">
                <a:latin typeface="Times New Roman" panose="02020603050405020304" pitchFamily="18" charset="0"/>
                <a:cs typeface="Times New Roman" panose="02020603050405020304" pitchFamily="18" charset="0"/>
              </a:rPr>
              <a:t>RESULTS</a:t>
            </a:r>
            <a:r>
              <a:rPr lang="en-US" b="1" u="sng" dirty="0" smtClean="0"/>
              <a:t> </a:t>
            </a:r>
            <a:endParaRPr lang="en-US" dirty="0"/>
          </a:p>
        </p:txBody>
      </p:sp>
    </p:spTree>
    <p:extLst>
      <p:ext uri="{BB962C8B-B14F-4D97-AF65-F5344CB8AC3E}">
        <p14:creationId xmlns:p14="http://schemas.microsoft.com/office/powerpoint/2010/main" val="23620773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558</Words>
  <Application>Microsoft Office PowerPoint</Application>
  <PresentationFormat>Widescreen</PresentationFormat>
  <Paragraphs>41</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Wingdings</vt:lpstr>
      <vt:lpstr>Office Theme</vt:lpstr>
      <vt:lpstr>VR Earthquake Simulator </vt:lpstr>
      <vt:lpstr>PowerPoint Presentation</vt:lpstr>
      <vt:lpstr>Objectives </vt:lpstr>
      <vt:lpstr>PowerPoint Presentation</vt:lpstr>
      <vt:lpstr>Our virtual environment  Design </vt:lpstr>
      <vt:lpstr>System Architecture Of The Simulation System</vt:lpstr>
      <vt:lpstr>Methods &amp; Materials</vt:lpstr>
      <vt:lpstr>PowerPoint Presentation</vt:lpstr>
      <vt:lpstr>PowerPoint Presentation</vt:lpstr>
      <vt:lpstr>PowerPoint Presentation</vt:lpstr>
      <vt:lpstr>CONCLUSION: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initial investigation of phonological  patterns and sound changes in Palestinian-  Arabic speaking children with and without  Developmental Language Disorders</dc:title>
  <dc:creator>user</dc:creator>
  <cp:lastModifiedBy>user</cp:lastModifiedBy>
  <cp:revision>4</cp:revision>
  <dcterms:created xsi:type="dcterms:W3CDTF">2023-06-07T18:09:25Z</dcterms:created>
  <dcterms:modified xsi:type="dcterms:W3CDTF">2023-06-07T18:35:54Z</dcterms:modified>
</cp:coreProperties>
</file>