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4">
  <p:sldMasterIdLst>
    <p:sldMasterId id="2147483840" r:id="rId4"/>
  </p:sldMasterIdLst>
  <p:notesMasterIdLst>
    <p:notesMasterId r:id="rId32"/>
  </p:notesMasterIdLst>
  <p:handoutMasterIdLst>
    <p:handoutMasterId r:id="rId33"/>
  </p:handoutMasterIdLst>
  <p:sldIdLst>
    <p:sldId id="256" r:id="rId5"/>
    <p:sldId id="259" r:id="rId6"/>
    <p:sldId id="285" r:id="rId7"/>
    <p:sldId id="258" r:id="rId8"/>
    <p:sldId id="286" r:id="rId9"/>
    <p:sldId id="263" r:id="rId10"/>
    <p:sldId id="264" r:id="rId11"/>
    <p:sldId id="265" r:id="rId12"/>
    <p:sldId id="281" r:id="rId13"/>
    <p:sldId id="266" r:id="rId14"/>
    <p:sldId id="267" r:id="rId15"/>
    <p:sldId id="287" r:id="rId16"/>
    <p:sldId id="282" r:id="rId17"/>
    <p:sldId id="268" r:id="rId18"/>
    <p:sldId id="291" r:id="rId19"/>
    <p:sldId id="292" r:id="rId20"/>
    <p:sldId id="294" r:id="rId21"/>
    <p:sldId id="293" r:id="rId22"/>
    <p:sldId id="295" r:id="rId23"/>
    <p:sldId id="296" r:id="rId24"/>
    <p:sldId id="297" r:id="rId25"/>
    <p:sldId id="298" r:id="rId26"/>
    <p:sldId id="299" r:id="rId27"/>
    <p:sldId id="300" r:id="rId28"/>
    <p:sldId id="301" r:id="rId29"/>
    <p:sldId id="302" r:id="rId30"/>
    <p:sldId id="303"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A259BEA-82BC-4476-91F2-380E77DBADB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29DE9C3-2AB8-44E5-BCFE-5DD42DFC56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6D7858F-6309-4F09-BEA0-6CBF97E55806}" type="datetimeFigureOut">
              <a:rPr lang="en-US" smtClean="0"/>
              <a:t>6/4/2022</a:t>
            </a:fld>
            <a:endParaRPr lang="en-US" dirty="0"/>
          </a:p>
        </p:txBody>
      </p:sp>
      <p:sp>
        <p:nvSpPr>
          <p:cNvPr id="4" name="Footer Placeholder 3">
            <a:extLst>
              <a:ext uri="{FF2B5EF4-FFF2-40B4-BE49-F238E27FC236}">
                <a16:creationId xmlns:a16="http://schemas.microsoft.com/office/drawing/2014/main" id="{5E1B971B-9BC3-41DB-91DC-F03F5C808D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4A0720E-F4E2-435B-A885-9194BA30267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F8AE00-5498-4F06-8655-F21703489BCA}" type="slidenum">
              <a:rPr lang="en-US" smtClean="0"/>
              <a:t>‹#›</a:t>
            </a:fld>
            <a:endParaRPr lang="en-US" dirty="0"/>
          </a:p>
        </p:txBody>
      </p:sp>
    </p:spTree>
    <p:extLst>
      <p:ext uri="{BB962C8B-B14F-4D97-AF65-F5344CB8AC3E}">
        <p14:creationId xmlns:p14="http://schemas.microsoft.com/office/powerpoint/2010/main" val="377342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F53C5D-CD12-6D4C-A980-0612968271E2}" type="datetimeFigureOut">
              <a:rPr lang="en-US" smtClean="0"/>
              <a:t>6/4/2022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F167F0-0840-1348-BFE4-C6298BBC0698}" type="slidenum">
              <a:rPr lang="en-US" smtClean="0"/>
              <a:t>‹#›</a:t>
            </a:fld>
            <a:endParaRPr lang="en-US" dirty="0"/>
          </a:p>
        </p:txBody>
      </p:sp>
    </p:spTree>
    <p:extLst>
      <p:ext uri="{BB962C8B-B14F-4D97-AF65-F5344CB8AC3E}">
        <p14:creationId xmlns:p14="http://schemas.microsoft.com/office/powerpoint/2010/main" val="1489904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noProof="0" dirty="0"/>
          </a:p>
        </p:txBody>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p:cNvSpPr>
            <a:spLocks noGrp="1"/>
          </p:cNvSpPr>
          <p:nvPr userDrawn="1">
            <p:ph type="ctrTitle"/>
          </p:nvPr>
        </p:nvSpPr>
        <p:spPr>
          <a:xfrm>
            <a:off x="1154955" y="2099733"/>
            <a:ext cx="8825658" cy="2677648"/>
          </a:xfrm>
        </p:spPr>
        <p:txBody>
          <a:bodyPr anchor="b"/>
          <a:lstStyle>
            <a:lvl1pPr>
              <a:defRPr sz="5400"/>
            </a:lvl1pPr>
          </a:lstStyle>
          <a:p>
            <a:r>
              <a:rPr lang="en-US" noProof="0"/>
              <a:t>Click to edit Master title style</a:t>
            </a:r>
          </a:p>
        </p:txBody>
      </p:sp>
      <p:sp>
        <p:nvSpPr>
          <p:cNvPr id="3" name="Subtitle 2"/>
          <p:cNvSpPr>
            <a:spLocks noGrp="1"/>
          </p:cNvSpPr>
          <p:nvPr userDrawn="1">
            <p:ph type="subTitle" idx="1"/>
          </p:nvPr>
        </p:nvSpPr>
        <p:spPr>
          <a:xfrm>
            <a:off x="1154955" y="4777380"/>
            <a:ext cx="8825658" cy="861420"/>
          </a:xfrm>
        </p:spPr>
        <p:txBody>
          <a:bodyPr anchor="t"/>
          <a:lstStyle>
            <a:lvl1pPr marL="0" indent="0" algn="l">
              <a:buNone/>
              <a:defRPr cap="all">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p>
        </p:txBody>
      </p:sp>
      <p:sp>
        <p:nvSpPr>
          <p:cNvPr id="4" name="Date Placeholder 3"/>
          <p:cNvSpPr>
            <a:spLocks noGrp="1"/>
          </p:cNvSpPr>
          <p:nvPr userDrawn="1">
            <p:ph type="dt" sz="half" idx="10"/>
          </p:nvPr>
        </p:nvSpPr>
        <p:spPr>
          <a:xfrm rot="5400000">
            <a:off x="10089390" y="1792223"/>
            <a:ext cx="990599" cy="304799"/>
          </a:xfrm>
        </p:spPr>
        <p:txBody>
          <a:bodyPr anchor="t"/>
          <a:lstStyle>
            <a:lvl1pPr algn="l">
              <a:defRPr b="0" i="0">
                <a:solidFill>
                  <a:schemeClr val="bg1"/>
                </a:solidFill>
              </a:defRPr>
            </a:lvl1pPr>
          </a:lstStyle>
          <a:p>
            <a:fld id="{75D0B1B9-C7DF-F64A-B488-12B3D5090923}" type="datetime1">
              <a:rPr lang="en-US" noProof="0" smtClean="0"/>
              <a:t>6/4/2022</a:t>
            </a:fld>
            <a:endParaRPr lang="en-US" noProof="0" dirty="0"/>
          </a:p>
        </p:txBody>
      </p:sp>
      <p:sp>
        <p:nvSpPr>
          <p:cNvPr id="5" name="Footer Placeholder 4"/>
          <p:cNvSpPr>
            <a:spLocks noGrp="1"/>
          </p:cNvSpPr>
          <p:nvPr userDrawn="1">
            <p:ph type="ftr" sz="quarter" idx="11"/>
          </p:nvPr>
        </p:nvSpPr>
        <p:spPr>
          <a:xfrm rot="5400000">
            <a:off x="8959592" y="3226820"/>
            <a:ext cx="3859795" cy="304801"/>
          </a:xfrm>
        </p:spPr>
        <p:txBody>
          <a:bodyPr/>
          <a:lstStyle>
            <a:lvl1pPr>
              <a:defRPr b="0" i="0">
                <a:solidFill>
                  <a:schemeClr val="bg1"/>
                </a:solidFill>
              </a:defRPr>
            </a:lvl1pPr>
          </a:lstStyle>
          <a:p>
            <a:endParaRPr lang="en-US" noProof="0" dirty="0"/>
          </a:p>
        </p:txBody>
      </p:sp>
      <p:sp>
        <p:nvSpPr>
          <p:cNvPr id="10" name="Rectangle 9"/>
          <p:cNvSpPr/>
          <p:nvPr userDrawn="1"/>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userDrawn="1">
            <p:ph type="sldNum" sz="quarter" idx="12"/>
          </p:nvPr>
        </p:nvSpPr>
        <p:spPr>
          <a:xfrm>
            <a:off x="10351008" y="292608"/>
            <a:ext cx="838199" cy="767687"/>
          </a:xfrm>
        </p:spPr>
        <p:txBody>
          <a:bodyPr/>
          <a:lstStyle>
            <a:lvl1pPr>
              <a:defRPr sz="2800" b="0" i="0">
                <a:latin typeface="+mj-lt"/>
              </a:defRPr>
            </a:lvl1p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3572730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2300" b="0"/>
            </a:lvl1pPr>
          </a:lstStyle>
          <a:p>
            <a:r>
              <a:rPr lang="en-US" noProof="0"/>
              <a:t>Click to edit Master title style</a:t>
            </a:r>
          </a:p>
        </p:txBody>
      </p:sp>
      <p:sp>
        <p:nvSpPr>
          <p:cNvPr id="22" name="Picture Placeholder 21">
            <a:extLst>
              <a:ext uri="{FF2B5EF4-FFF2-40B4-BE49-F238E27FC236}">
                <a16:creationId xmlns:a16="http://schemas.microsoft.com/office/drawing/2014/main" id="{215A5A73-8E13-4E38-8362-0A09BA944115}"/>
              </a:ext>
            </a:extLst>
          </p:cNvPr>
          <p:cNvSpPr>
            <a:spLocks noGrp="1"/>
          </p:cNvSpPr>
          <p:nvPr>
            <p:ph type="pic" idx="1"/>
          </p:nvPr>
        </p:nvSpPr>
        <p:spPr>
          <a:xfrm>
            <a:off x="6058861" y="478881"/>
            <a:ext cx="5582675" cy="5908526"/>
          </a:xfrm>
          <a:custGeom>
            <a:avLst/>
            <a:gdLst>
              <a:gd name="connsiteX0" fmla="*/ 10816 w 5582675"/>
              <a:gd name="connsiteY0" fmla="*/ 0 h 5908526"/>
              <a:gd name="connsiteX1" fmla="*/ 5582675 w 5582675"/>
              <a:gd name="connsiteY1" fmla="*/ 0 h 5908526"/>
              <a:gd name="connsiteX2" fmla="*/ 5582675 w 5582675"/>
              <a:gd name="connsiteY2" fmla="*/ 5908526 h 5908526"/>
              <a:gd name="connsiteX3" fmla="*/ 0 w 5582675"/>
              <a:gd name="connsiteY3" fmla="*/ 5908526 h 5908526"/>
              <a:gd name="connsiteX4" fmla="*/ 30693 w 5582675"/>
              <a:gd name="connsiteY4" fmla="*/ 5722836 h 5908526"/>
              <a:gd name="connsiteX5" fmla="*/ 223682 w 5582675"/>
              <a:gd name="connsiteY5" fmla="*/ 2921544 h 5908526"/>
              <a:gd name="connsiteX6" fmla="*/ 30693 w 5582675"/>
              <a:gd name="connsiteY6" fmla="*/ 120253 h 590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82675" h="5908526">
                <a:moveTo>
                  <a:pt x="10816" y="0"/>
                </a:moveTo>
                <a:lnTo>
                  <a:pt x="5582675" y="0"/>
                </a:lnTo>
                <a:lnTo>
                  <a:pt x="5582675" y="5908526"/>
                </a:lnTo>
                <a:lnTo>
                  <a:pt x="0" y="5908526"/>
                </a:lnTo>
                <a:lnTo>
                  <a:pt x="30693" y="5722836"/>
                </a:lnTo>
                <a:cubicBezTo>
                  <a:pt x="153771" y="4890115"/>
                  <a:pt x="223682" y="3935837"/>
                  <a:pt x="223682" y="2921544"/>
                </a:cubicBezTo>
                <a:cubicBezTo>
                  <a:pt x="223682" y="1907252"/>
                  <a:pt x="153771" y="952973"/>
                  <a:pt x="30693" y="120253"/>
                </a:cubicBezTo>
                <a:close/>
              </a:path>
            </a:pathLst>
          </a:custGeom>
          <a:effectLst/>
        </p:spPr>
        <p:txBody>
          <a:bodyPr wrap="square" anchor="ctr">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noProof="0"/>
              <a:t>Click icon to add picture</a:t>
            </a:r>
            <a:endParaRPr lang="en-US" noProof="0"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p:txBody>
          <a:bodyPr/>
          <a:lstStyle/>
          <a:p>
            <a:fld id="{163A5200-74F0-9445-8847-A53AA9C11C7B}" type="datetime1">
              <a:rPr lang="en-US" noProof="0" smtClean="0"/>
              <a:t>6/4/2022</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4183431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Content Placeholder 10">
            <a:extLst>
              <a:ext uri="{FF2B5EF4-FFF2-40B4-BE49-F238E27FC236}">
                <a16:creationId xmlns:a16="http://schemas.microsoft.com/office/drawing/2014/main" id="{B50BDD93-02DA-4B21-9556-FA8B9894F903}"/>
              </a:ext>
            </a:extLst>
          </p:cNvPr>
          <p:cNvSpPr>
            <a:spLocks noGrp="1"/>
          </p:cNvSpPr>
          <p:nvPr>
            <p:ph sz="quarter" idx="13"/>
          </p:nvPr>
        </p:nvSpPr>
        <p:spPr>
          <a:xfrm>
            <a:off x="6058861" y="478880"/>
            <a:ext cx="5582675" cy="5900239"/>
          </a:xfrm>
          <a:custGeom>
            <a:avLst/>
            <a:gdLst>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0 w 5582675"/>
              <a:gd name="connsiteY4" fmla="*/ 0 h 5900239"/>
              <a:gd name="connsiteX0" fmla="*/ 3501 w 5586176"/>
              <a:gd name="connsiteY0" fmla="*/ 0 h 5900239"/>
              <a:gd name="connsiteX1" fmla="*/ 5586176 w 5586176"/>
              <a:gd name="connsiteY1" fmla="*/ 0 h 5900239"/>
              <a:gd name="connsiteX2" fmla="*/ 5586176 w 5586176"/>
              <a:gd name="connsiteY2" fmla="*/ 5900239 h 5900239"/>
              <a:gd name="connsiteX3" fmla="*/ 3501 w 5586176"/>
              <a:gd name="connsiteY3" fmla="*/ 5900239 h 5900239"/>
              <a:gd name="connsiteX4" fmla="*/ 0 w 5586176"/>
              <a:gd name="connsiteY4" fmla="*/ 3615600 h 5900239"/>
              <a:gd name="connsiteX5" fmla="*/ 3501 w 5586176"/>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0 w 5582675"/>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47299 w 5582675"/>
              <a:gd name="connsiteY5" fmla="*/ 24756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1173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5237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2675" h="5900239">
                <a:moveTo>
                  <a:pt x="0" y="0"/>
                </a:moveTo>
                <a:lnTo>
                  <a:pt x="5582675" y="0"/>
                </a:lnTo>
                <a:lnTo>
                  <a:pt x="5582675" y="5900239"/>
                </a:lnTo>
                <a:lnTo>
                  <a:pt x="0" y="5900239"/>
                </a:lnTo>
                <a:cubicBezTo>
                  <a:pt x="14285" y="5817931"/>
                  <a:pt x="34284" y="5741338"/>
                  <a:pt x="42854" y="5653315"/>
                </a:cubicBezTo>
                <a:cubicBezTo>
                  <a:pt x="145724" y="4908883"/>
                  <a:pt x="181919" y="4332092"/>
                  <a:pt x="220019" y="3442880"/>
                </a:cubicBezTo>
                <a:cubicBezTo>
                  <a:pt x="221712" y="2333747"/>
                  <a:pt x="182766" y="1285573"/>
                  <a:pt x="47299" y="247560"/>
                </a:cubicBezTo>
                <a:lnTo>
                  <a:pt x="0" y="0"/>
                </a:lnTo>
                <a:close/>
              </a:path>
            </a:pathLst>
          </a:custGeo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p:cNvSpPr>
            <a:spLocks noGrp="1"/>
          </p:cNvSpPr>
          <p:nvPr>
            <p:ph type="title"/>
          </p:nvPr>
        </p:nvSpPr>
        <p:spPr>
          <a:xfrm>
            <a:off x="1153907" y="1693332"/>
            <a:ext cx="3860260" cy="1735668"/>
          </a:xfrm>
        </p:spPr>
        <p:txBody>
          <a:bodyPr anchor="b">
            <a:normAutofit/>
          </a:bodyPr>
          <a:lstStyle>
            <a:lvl1pPr algn="l">
              <a:defRPr sz="2300" b="0"/>
            </a:lvl1pPr>
          </a:lstStyle>
          <a:p>
            <a:r>
              <a:rPr lang="en-US" noProof="0"/>
              <a:t>Click to edit Master title style</a:t>
            </a:r>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p:txBody>
          <a:bodyPr/>
          <a:lstStyle/>
          <a:p>
            <a:fld id="{163A5200-74F0-9445-8847-A53AA9C11C7B}" type="datetime1">
              <a:rPr lang="en-US" noProof="0" smtClean="0"/>
              <a:t>6/4/2022</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3397730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Date Placeholder 4"/>
          <p:cNvSpPr>
            <a:spLocks noGrp="1"/>
          </p:cNvSpPr>
          <p:nvPr>
            <p:ph type="dt" sz="half" idx="10"/>
          </p:nvPr>
        </p:nvSpPr>
        <p:spPr/>
        <p:txBody>
          <a:bodyPr/>
          <a:lstStyle/>
          <a:p>
            <a:fld id="{21B17C1C-DA5E-F743-826B-CB70C940D4E6}" type="datetime1">
              <a:rPr lang="en-US" noProof="0" smtClean="0"/>
              <a:t>6/4/2022</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7" name="Slide Number Placeholder 6"/>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477171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a:t>Click to edit Master title style</a:t>
            </a:r>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p:cNvSpPr>
            <a:spLocks noGrp="1"/>
          </p:cNvSpPr>
          <p:nvPr>
            <p:ph type="dt" sz="half" idx="10"/>
          </p:nvPr>
        </p:nvSpPr>
        <p:spPr/>
        <p:txBody>
          <a:bodyPr/>
          <a:lstStyle/>
          <a:p>
            <a:fld id="{E6F10E4C-E478-1D40-94DF-17D7429B053A}" type="datetime1">
              <a:rPr lang="en-US" noProof="0" smtClean="0"/>
              <a:t>6/4/2022</a:t>
            </a:fld>
            <a:endParaRPr lang="en-US" noProof="0" dirty="0"/>
          </a:p>
        </p:txBody>
      </p:sp>
      <p:sp>
        <p:nvSpPr>
          <p:cNvPr id="8" name="Footer Placeholder 7"/>
          <p:cNvSpPr>
            <a:spLocks noGrp="1"/>
          </p:cNvSpPr>
          <p:nvPr>
            <p:ph type="ftr" sz="quarter" idx="11"/>
          </p:nvPr>
        </p:nvSpPr>
        <p:spPr/>
        <p:txBody>
          <a:bodyPr/>
          <a:lstStyle/>
          <a:p>
            <a:endParaRPr lang="en-US" noProof="0" dirty="0"/>
          </a:p>
        </p:txBody>
      </p:sp>
      <p:sp>
        <p:nvSpPr>
          <p:cNvPr id="9" name="Slide Number Placeholder 8"/>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95993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Date Placeholder 2"/>
          <p:cNvSpPr>
            <a:spLocks noGrp="1"/>
          </p:cNvSpPr>
          <p:nvPr>
            <p:ph type="dt" sz="half" idx="10"/>
          </p:nvPr>
        </p:nvSpPr>
        <p:spPr/>
        <p:txBody>
          <a:bodyPr/>
          <a:lstStyle/>
          <a:p>
            <a:fld id="{AC1A9061-1D22-724D-9508-7BAEAF287353}" type="datetime1">
              <a:rPr lang="en-US" noProof="0" smtClean="0"/>
              <a:t>6/4/2022</a:t>
            </a:fld>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5" name="Slide Number Placeholder 4"/>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826480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Date Placeholder 2"/>
          <p:cNvSpPr>
            <a:spLocks noGrp="1"/>
          </p:cNvSpPr>
          <p:nvPr>
            <p:ph type="dt" sz="half" idx="10"/>
          </p:nvPr>
        </p:nvSpPr>
        <p:spPr/>
        <p:txBody>
          <a:bodyPr/>
          <a:lstStyle/>
          <a:p>
            <a:fld id="{AC1A9061-1D22-724D-9508-7BAEAF287353}" type="datetime1">
              <a:rPr lang="en-US" noProof="0" smtClean="0"/>
              <a:t>6/4/2022</a:t>
            </a:fld>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5" name="Slide Number Placeholder 4"/>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7" name="Text Placeholder 6">
            <a:extLst>
              <a:ext uri="{FF2B5EF4-FFF2-40B4-BE49-F238E27FC236}">
                <a16:creationId xmlns:a16="http://schemas.microsoft.com/office/drawing/2014/main" id="{575C1B7F-CD73-441E-89FC-46AA9E8B519B}"/>
              </a:ext>
            </a:extLst>
          </p:cNvPr>
          <p:cNvSpPr>
            <a:spLocks noGrp="1"/>
          </p:cNvSpPr>
          <p:nvPr>
            <p:ph type="body" sz="quarter" idx="13"/>
          </p:nvPr>
        </p:nvSpPr>
        <p:spPr>
          <a:xfrm>
            <a:off x="1764150" y="2406650"/>
            <a:ext cx="8663700" cy="3477682"/>
          </a:xfrm>
        </p:spPr>
        <p:txBody>
          <a:bodyPr anchor="ctr">
            <a:normAutofit/>
          </a:bodyPr>
          <a:lstStyle>
            <a:lvl1pPr marL="0" indent="0" algn="ctr">
              <a:buNone/>
              <a:defRPr sz="6000"/>
            </a:lvl1pPr>
            <a:lvl2pPr marL="457200" indent="0">
              <a:buNone/>
              <a:defRPr/>
            </a:lvl2pPr>
          </a:lstStyle>
          <a:p>
            <a:pPr lvl="0"/>
            <a:r>
              <a:rPr lang="en-US" noProof="0"/>
              <a:t>Click to edit Master text styles</a:t>
            </a:r>
          </a:p>
        </p:txBody>
      </p:sp>
    </p:spTree>
    <p:extLst>
      <p:ext uri="{BB962C8B-B14F-4D97-AF65-F5344CB8AC3E}">
        <p14:creationId xmlns:p14="http://schemas.microsoft.com/office/powerpoint/2010/main" val="3752974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205E0F-8980-D24A-B2F9-0C7A13C6A6DE}" type="datetime1">
              <a:rPr lang="en-US" noProof="0" smtClean="0"/>
              <a:t>6/4/2022</a:t>
            </a:fld>
            <a:endParaRPr lang="en-US" noProof="0" dirty="0"/>
          </a:p>
        </p:txBody>
      </p:sp>
      <p:sp>
        <p:nvSpPr>
          <p:cNvPr id="3" name="Footer Placeholder 2"/>
          <p:cNvSpPr>
            <a:spLocks noGrp="1"/>
          </p:cNvSpPr>
          <p:nvPr>
            <p:ph type="ftr" sz="quarter" idx="11"/>
          </p:nvPr>
        </p:nvSpPr>
        <p:spPr/>
        <p:txBody>
          <a:bodyPr/>
          <a:lstStyle/>
          <a:p>
            <a:endParaRPr lang="en-US" noProof="0"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1719229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10"/>
          </p:nvPr>
        </p:nvSpPr>
        <p:spPr/>
        <p:txBody>
          <a:bodyPr/>
          <a:lstStyle/>
          <a:p>
            <a:fld id="{06D41EE2-1449-2741-9D08-61623EFC2A0E}"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37362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noProof="0"/>
              <a:t>Click to edit Master title style</a:t>
            </a:r>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a:t>Click to edit Master text styles</a:t>
            </a:r>
          </a:p>
        </p:txBody>
      </p:sp>
      <p:sp>
        <p:nvSpPr>
          <p:cNvPr id="4" name="Date Placeholder 3"/>
          <p:cNvSpPr>
            <a:spLocks noGrp="1"/>
          </p:cNvSpPr>
          <p:nvPr>
            <p:ph type="dt" sz="half" idx="10"/>
          </p:nvPr>
        </p:nvSpPr>
        <p:spPr/>
        <p:txBody>
          <a:bodyPr/>
          <a:lstStyle/>
          <a:p>
            <a:fld id="{9DAF7560-49B8-714F-A7F1-D946D3E64C23}"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30819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Only - left">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7DD9237C-03C9-D843-906B-96D98C6B2D61}"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579578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ullets as Icons 5X Vertical">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5B480622-FB8F-493B-9965-971B07D752E2}"/>
              </a:ext>
            </a:extLst>
          </p:cNvPr>
          <p:cNvSpPr>
            <a:spLocks noGrp="1"/>
          </p:cNvSpPr>
          <p:nvPr>
            <p:ph type="body" sz="quarter" idx="13" hasCustomPrompt="1"/>
          </p:nvPr>
        </p:nvSpPr>
        <p:spPr>
          <a:xfrm>
            <a:off x="6792913" y="1748812"/>
            <a:ext cx="3852000" cy="720000"/>
          </a:xfrm>
          <a:prstGeom prst="roundRect">
            <a:avLst/>
          </a:prstGeom>
          <a:solidFill>
            <a:schemeClr val="bg1">
              <a:lumMod val="95000"/>
            </a:schemeClr>
          </a:solidFill>
          <a:ln w="31750">
            <a:solidFill>
              <a:schemeClr val="accent1"/>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6" name="Text Placeholder 9">
            <a:extLst>
              <a:ext uri="{FF2B5EF4-FFF2-40B4-BE49-F238E27FC236}">
                <a16:creationId xmlns:a16="http://schemas.microsoft.com/office/drawing/2014/main" id="{2C5BC223-8B87-4685-A901-71B07847E41C}"/>
              </a:ext>
            </a:extLst>
          </p:cNvPr>
          <p:cNvSpPr>
            <a:spLocks noGrp="1"/>
          </p:cNvSpPr>
          <p:nvPr>
            <p:ph type="body" sz="quarter" idx="14" hasCustomPrompt="1"/>
          </p:nvPr>
        </p:nvSpPr>
        <p:spPr>
          <a:xfrm>
            <a:off x="6792913" y="2561156"/>
            <a:ext cx="3852000" cy="720000"/>
          </a:xfrm>
          <a:prstGeom prst="roundRect">
            <a:avLst/>
          </a:prstGeom>
          <a:solidFill>
            <a:schemeClr val="bg1">
              <a:lumMod val="95000"/>
            </a:schemeClr>
          </a:solidFill>
          <a:ln w="31750">
            <a:solidFill>
              <a:schemeClr val="accent2"/>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7" name="Text Placeholder 9">
            <a:extLst>
              <a:ext uri="{FF2B5EF4-FFF2-40B4-BE49-F238E27FC236}">
                <a16:creationId xmlns:a16="http://schemas.microsoft.com/office/drawing/2014/main" id="{1AE3DDF2-FC22-4381-9763-408FEF9648BD}"/>
              </a:ext>
            </a:extLst>
          </p:cNvPr>
          <p:cNvSpPr>
            <a:spLocks noGrp="1"/>
          </p:cNvSpPr>
          <p:nvPr>
            <p:ph type="body" sz="quarter" idx="15" hasCustomPrompt="1"/>
          </p:nvPr>
        </p:nvSpPr>
        <p:spPr>
          <a:xfrm>
            <a:off x="6792913" y="3373501"/>
            <a:ext cx="3852000" cy="720000"/>
          </a:xfrm>
          <a:prstGeom prst="roundRect">
            <a:avLst/>
          </a:prstGeom>
          <a:solidFill>
            <a:schemeClr val="bg1">
              <a:lumMod val="95000"/>
            </a:schemeClr>
          </a:solidFill>
          <a:ln w="31750">
            <a:solidFill>
              <a:schemeClr val="accent3"/>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8" name="Text Placeholder 9">
            <a:extLst>
              <a:ext uri="{FF2B5EF4-FFF2-40B4-BE49-F238E27FC236}">
                <a16:creationId xmlns:a16="http://schemas.microsoft.com/office/drawing/2014/main" id="{6170A2BF-28BF-4B27-B92D-B1423601B767}"/>
              </a:ext>
            </a:extLst>
          </p:cNvPr>
          <p:cNvSpPr>
            <a:spLocks noGrp="1"/>
          </p:cNvSpPr>
          <p:nvPr>
            <p:ph type="body" sz="quarter" idx="16" hasCustomPrompt="1"/>
          </p:nvPr>
        </p:nvSpPr>
        <p:spPr>
          <a:xfrm>
            <a:off x="6792913" y="4185846"/>
            <a:ext cx="3852000" cy="720000"/>
          </a:xfrm>
          <a:prstGeom prst="roundRect">
            <a:avLst/>
          </a:prstGeom>
          <a:solidFill>
            <a:schemeClr val="bg1">
              <a:lumMod val="95000"/>
            </a:schemeClr>
          </a:solidFill>
          <a:ln w="31750">
            <a:solidFill>
              <a:schemeClr val="accent4"/>
            </a:solidFill>
          </a:ln>
        </p:spPr>
        <p:txBody>
          <a:bodyPr anchor="ctr">
            <a:normAutofit/>
          </a:bodyPr>
          <a:lstStyle>
            <a:lvl1pPr marL="0" indent="0">
              <a:buNone/>
              <a:defRPr sz="2100">
                <a:solidFill>
                  <a:schemeClr val="tx1"/>
                </a:solidFill>
              </a:defRPr>
            </a:lvl1pPr>
          </a:lstStyle>
          <a:p>
            <a:pPr lvl="0"/>
            <a:r>
              <a:rPr lang="en-US" noProof="0"/>
              <a:t>Text Item</a:t>
            </a:r>
          </a:p>
        </p:txBody>
      </p:sp>
      <p:sp>
        <p:nvSpPr>
          <p:cNvPr id="19" name="Text Placeholder 9">
            <a:extLst>
              <a:ext uri="{FF2B5EF4-FFF2-40B4-BE49-F238E27FC236}">
                <a16:creationId xmlns:a16="http://schemas.microsoft.com/office/drawing/2014/main" id="{2DB1D08C-9D26-4EC5-B935-D6A265A2A672}"/>
              </a:ext>
            </a:extLst>
          </p:cNvPr>
          <p:cNvSpPr>
            <a:spLocks noGrp="1"/>
          </p:cNvSpPr>
          <p:nvPr>
            <p:ph type="body" sz="quarter" idx="17" hasCustomPrompt="1"/>
          </p:nvPr>
        </p:nvSpPr>
        <p:spPr>
          <a:xfrm>
            <a:off x="6792913" y="4998190"/>
            <a:ext cx="3852000" cy="720000"/>
          </a:xfrm>
          <a:prstGeom prst="roundRect">
            <a:avLst/>
          </a:prstGeom>
          <a:solidFill>
            <a:schemeClr val="bg1">
              <a:lumMod val="95000"/>
            </a:schemeClr>
          </a:solidFill>
          <a:ln w="31750">
            <a:solidFill>
              <a:schemeClr val="accent6"/>
            </a:solidFill>
          </a:ln>
        </p:spPr>
        <p:txBody>
          <a:bodyPr anchor="ctr">
            <a:normAutofit/>
          </a:bodyPr>
          <a:lstStyle>
            <a:lvl1pPr marL="0" indent="0">
              <a:buNone/>
              <a:defRPr sz="2100">
                <a:solidFill>
                  <a:schemeClr val="tx1"/>
                </a:solidFill>
              </a:defRPr>
            </a:lvl1pPr>
          </a:lstStyle>
          <a:p>
            <a:pPr lvl="0"/>
            <a:r>
              <a:rPr lang="en-US" noProof="0"/>
              <a:t>Text Item</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397BD2BD-1F35-9841-A6BF-76BE540EE01F}"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Picture Placeholder 13">
            <a:extLst>
              <a:ext uri="{FF2B5EF4-FFF2-40B4-BE49-F238E27FC236}">
                <a16:creationId xmlns:a16="http://schemas.microsoft.com/office/drawing/2014/main" id="{9DDAF6ED-5E16-4D29-98B7-FB80DB3AAFEC}"/>
              </a:ext>
            </a:extLst>
          </p:cNvPr>
          <p:cNvSpPr>
            <a:spLocks noGrp="1"/>
          </p:cNvSpPr>
          <p:nvPr>
            <p:ph type="pic" sz="quarter" idx="18" hasCustomPrompt="1"/>
          </p:nvPr>
        </p:nvSpPr>
        <p:spPr>
          <a:xfrm>
            <a:off x="5870575" y="1840504"/>
            <a:ext cx="536616" cy="536616"/>
          </a:xfrm>
        </p:spPr>
        <p:txBody>
          <a:bodyPr lIns="0" tIns="0" rIns="0" bIns="0" anchor="ctr">
            <a:normAutofit/>
          </a:bodyPr>
          <a:lstStyle>
            <a:lvl1pPr marL="0" indent="0" algn="ctr">
              <a:buNone/>
              <a:defRPr sz="1100" i="1"/>
            </a:lvl1pPr>
          </a:lstStyle>
          <a:p>
            <a:r>
              <a:rPr lang="en-US" noProof="0" dirty="0"/>
              <a:t>Icon</a:t>
            </a:r>
          </a:p>
        </p:txBody>
      </p:sp>
      <p:sp>
        <p:nvSpPr>
          <p:cNvPr id="21" name="Picture Placeholder 13">
            <a:extLst>
              <a:ext uri="{FF2B5EF4-FFF2-40B4-BE49-F238E27FC236}">
                <a16:creationId xmlns:a16="http://schemas.microsoft.com/office/drawing/2014/main" id="{8C305CB7-F303-430E-951A-7FC6F97062AA}"/>
              </a:ext>
            </a:extLst>
          </p:cNvPr>
          <p:cNvSpPr>
            <a:spLocks noGrp="1"/>
          </p:cNvSpPr>
          <p:nvPr>
            <p:ph type="pic" sz="quarter" idx="19" hasCustomPrompt="1"/>
          </p:nvPr>
        </p:nvSpPr>
        <p:spPr>
          <a:xfrm>
            <a:off x="5870575" y="2652849"/>
            <a:ext cx="536616" cy="536616"/>
          </a:xfrm>
        </p:spPr>
        <p:txBody>
          <a:bodyPr lIns="0" tIns="0" rIns="0" bIns="0" anchor="ctr">
            <a:normAutofit/>
          </a:bodyPr>
          <a:lstStyle>
            <a:lvl1pPr marL="0" indent="0" algn="ctr">
              <a:buNone/>
              <a:defRPr sz="1100" i="1"/>
            </a:lvl1pPr>
          </a:lstStyle>
          <a:p>
            <a:r>
              <a:rPr lang="en-US" noProof="0" dirty="0"/>
              <a:t>Icon</a:t>
            </a:r>
          </a:p>
        </p:txBody>
      </p:sp>
      <p:sp>
        <p:nvSpPr>
          <p:cNvPr id="22" name="Picture Placeholder 13">
            <a:extLst>
              <a:ext uri="{FF2B5EF4-FFF2-40B4-BE49-F238E27FC236}">
                <a16:creationId xmlns:a16="http://schemas.microsoft.com/office/drawing/2014/main" id="{84D427E5-ED69-4A46-A9B7-F4DC4466F320}"/>
              </a:ext>
            </a:extLst>
          </p:cNvPr>
          <p:cNvSpPr>
            <a:spLocks noGrp="1"/>
          </p:cNvSpPr>
          <p:nvPr>
            <p:ph type="pic" sz="quarter" idx="20" hasCustomPrompt="1"/>
          </p:nvPr>
        </p:nvSpPr>
        <p:spPr>
          <a:xfrm>
            <a:off x="5870575" y="3465194"/>
            <a:ext cx="536616" cy="536616"/>
          </a:xfrm>
        </p:spPr>
        <p:txBody>
          <a:bodyPr lIns="0" tIns="0" rIns="0" bIns="0" anchor="ctr">
            <a:normAutofit/>
          </a:bodyPr>
          <a:lstStyle>
            <a:lvl1pPr marL="0" indent="0" algn="ctr">
              <a:buNone/>
              <a:defRPr sz="1100" i="1"/>
            </a:lvl1pPr>
          </a:lstStyle>
          <a:p>
            <a:r>
              <a:rPr lang="en-US" noProof="0" dirty="0"/>
              <a:t>Icon</a:t>
            </a:r>
          </a:p>
        </p:txBody>
      </p:sp>
      <p:sp>
        <p:nvSpPr>
          <p:cNvPr id="24" name="Picture Placeholder 13">
            <a:extLst>
              <a:ext uri="{FF2B5EF4-FFF2-40B4-BE49-F238E27FC236}">
                <a16:creationId xmlns:a16="http://schemas.microsoft.com/office/drawing/2014/main" id="{3DDA902F-61D6-4F1C-86C6-D1F5584AE8B3}"/>
              </a:ext>
            </a:extLst>
          </p:cNvPr>
          <p:cNvSpPr>
            <a:spLocks noGrp="1"/>
          </p:cNvSpPr>
          <p:nvPr>
            <p:ph type="pic" sz="quarter" idx="21" hasCustomPrompt="1"/>
          </p:nvPr>
        </p:nvSpPr>
        <p:spPr>
          <a:xfrm>
            <a:off x="5870575" y="4277539"/>
            <a:ext cx="536616" cy="536616"/>
          </a:xfrm>
        </p:spPr>
        <p:txBody>
          <a:bodyPr lIns="0" tIns="0" rIns="0" bIns="0" anchor="ctr">
            <a:normAutofit/>
          </a:bodyPr>
          <a:lstStyle>
            <a:lvl1pPr marL="0" indent="0" algn="ctr">
              <a:buNone/>
              <a:defRPr sz="1100" i="1"/>
            </a:lvl1pPr>
          </a:lstStyle>
          <a:p>
            <a:r>
              <a:rPr lang="en-US" noProof="0" dirty="0"/>
              <a:t>Icon</a:t>
            </a:r>
          </a:p>
        </p:txBody>
      </p:sp>
      <p:sp>
        <p:nvSpPr>
          <p:cNvPr id="26" name="Picture Placeholder 13">
            <a:extLst>
              <a:ext uri="{FF2B5EF4-FFF2-40B4-BE49-F238E27FC236}">
                <a16:creationId xmlns:a16="http://schemas.microsoft.com/office/drawing/2014/main" id="{D8B6871A-9C69-4437-A5AD-A0400BAF2C6D}"/>
              </a:ext>
            </a:extLst>
          </p:cNvPr>
          <p:cNvSpPr>
            <a:spLocks noGrp="1"/>
          </p:cNvSpPr>
          <p:nvPr>
            <p:ph type="pic" sz="quarter" idx="23" hasCustomPrompt="1"/>
          </p:nvPr>
        </p:nvSpPr>
        <p:spPr>
          <a:xfrm>
            <a:off x="5870575" y="5089882"/>
            <a:ext cx="536616" cy="536616"/>
          </a:xfrm>
        </p:spPr>
        <p:txBody>
          <a:bodyPr lIns="0" tIns="0" rIns="0" bIns="0" anchor="ctr">
            <a:normAutofit/>
          </a:bodyPr>
          <a:lstStyle>
            <a:lvl1pPr marL="0" indent="0" algn="ctr">
              <a:buNone/>
              <a:defRPr sz="1100" i="1"/>
            </a:lvl1pPr>
          </a:lstStyle>
          <a:p>
            <a:r>
              <a:rPr lang="en-US" noProof="0" dirty="0"/>
              <a:t>Icon</a:t>
            </a:r>
          </a:p>
        </p:txBody>
      </p:sp>
    </p:spTree>
    <p:extLst>
      <p:ext uri="{BB962C8B-B14F-4D97-AF65-F5344CB8AC3E}">
        <p14:creationId xmlns:p14="http://schemas.microsoft.com/office/powerpoint/2010/main" val="329625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 Icon Bullets Vertical Light">
    <p:spTree>
      <p:nvGrpSpPr>
        <p:cNvPr id="1" name=""/>
        <p:cNvGrpSpPr/>
        <p:nvPr/>
      </p:nvGrpSpPr>
      <p:grpSpPr>
        <a:xfrm>
          <a:off x="0" y="0"/>
          <a:ext cx="0" cy="0"/>
          <a:chOff x="0" y="0"/>
          <a:chExt cx="0" cy="0"/>
        </a:xfrm>
      </p:grpSpPr>
      <p:sp>
        <p:nvSpPr>
          <p:cNvPr id="31" name="Oval 30">
            <a:extLst>
              <a:ext uri="{FF2B5EF4-FFF2-40B4-BE49-F238E27FC236}">
                <a16:creationId xmlns:a16="http://schemas.microsoft.com/office/drawing/2014/main" id="{B8ACAEC3-8D8C-3848-8630-7A0DFF3F6116}"/>
              </a:ext>
            </a:extLst>
          </p:cNvPr>
          <p:cNvSpPr>
            <a:spLocks noChangeAspect="1"/>
          </p:cNvSpPr>
          <p:nvPr userDrawn="1"/>
        </p:nvSpPr>
        <p:spPr>
          <a:xfrm>
            <a:off x="8699143" y="3702940"/>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Picture Placeholder 9">
            <a:extLst>
              <a:ext uri="{FF2B5EF4-FFF2-40B4-BE49-F238E27FC236}">
                <a16:creationId xmlns:a16="http://schemas.microsoft.com/office/drawing/2014/main" id="{CC12BEA0-F502-0646-A370-7ECF194608D0}"/>
              </a:ext>
            </a:extLst>
          </p:cNvPr>
          <p:cNvSpPr>
            <a:spLocks noGrp="1"/>
          </p:cNvSpPr>
          <p:nvPr>
            <p:ph type="pic" sz="quarter" idx="24" hasCustomPrompt="1"/>
          </p:nvPr>
        </p:nvSpPr>
        <p:spPr>
          <a:xfrm>
            <a:off x="8865103" y="3869836"/>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9" name="Oval 28">
            <a:extLst>
              <a:ext uri="{FF2B5EF4-FFF2-40B4-BE49-F238E27FC236}">
                <a16:creationId xmlns:a16="http://schemas.microsoft.com/office/drawing/2014/main" id="{D58C6160-632A-B540-A7E5-81F40CEC1FE7}"/>
              </a:ext>
            </a:extLst>
          </p:cNvPr>
          <p:cNvSpPr>
            <a:spLocks noChangeAspect="1"/>
          </p:cNvSpPr>
          <p:nvPr userDrawn="1"/>
        </p:nvSpPr>
        <p:spPr>
          <a:xfrm>
            <a:off x="6287247" y="370677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Picture Placeholder 9">
            <a:extLst>
              <a:ext uri="{FF2B5EF4-FFF2-40B4-BE49-F238E27FC236}">
                <a16:creationId xmlns:a16="http://schemas.microsoft.com/office/drawing/2014/main" id="{EB2FEBB6-C1E0-0D47-8CCC-05EE2F756590}"/>
              </a:ext>
            </a:extLst>
          </p:cNvPr>
          <p:cNvSpPr>
            <a:spLocks noGrp="1"/>
          </p:cNvSpPr>
          <p:nvPr>
            <p:ph type="pic" sz="quarter" idx="23" hasCustomPrompt="1"/>
          </p:nvPr>
        </p:nvSpPr>
        <p:spPr>
          <a:xfrm>
            <a:off x="6452271" y="387367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2" name="Oval 21">
            <a:extLst>
              <a:ext uri="{FF2B5EF4-FFF2-40B4-BE49-F238E27FC236}">
                <a16:creationId xmlns:a16="http://schemas.microsoft.com/office/drawing/2014/main" id="{7215E544-9553-AC42-B5C3-F7AE9AD6D815}"/>
              </a:ext>
            </a:extLst>
          </p:cNvPr>
          <p:cNvSpPr>
            <a:spLocks noChangeAspect="1"/>
          </p:cNvSpPr>
          <p:nvPr userDrawn="1"/>
        </p:nvSpPr>
        <p:spPr>
          <a:xfrm>
            <a:off x="8699143"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Oval 2">
            <a:extLst>
              <a:ext uri="{FF2B5EF4-FFF2-40B4-BE49-F238E27FC236}">
                <a16:creationId xmlns:a16="http://schemas.microsoft.com/office/drawing/2014/main" id="{F76E934A-C634-DF4D-992A-6E01917693AD}"/>
              </a:ext>
            </a:extLst>
          </p:cNvPr>
          <p:cNvSpPr>
            <a:spLocks noChangeAspect="1"/>
          </p:cNvSpPr>
          <p:nvPr userDrawn="1"/>
        </p:nvSpPr>
        <p:spPr>
          <a:xfrm>
            <a:off x="6289119"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6E94F40A-5592-5744-BFD7-61B04D70BFE7}"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a:normAutofit/>
          </a:bodyPr>
          <a:lstStyle>
            <a:lvl1pPr marL="0" indent="0" algn="ctr">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a:normAutofit/>
          </a:bodyPr>
          <a:lstStyle>
            <a:lvl1pPr marL="0" indent="0" algn="ctr">
              <a:buNone/>
              <a:defRPr sz="1200"/>
            </a:lvl1pPr>
          </a:lstStyle>
          <a:p>
            <a:pPr lvl="0"/>
            <a:r>
              <a:rPr lang="en-US" noProof="0"/>
              <a:t>Edit bullet description</a:t>
            </a:r>
          </a:p>
        </p:txBody>
      </p:sp>
      <p:sp>
        <p:nvSpPr>
          <p:cNvPr id="26" name="Text Placeholder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a:normAutofit/>
          </a:bodyPr>
          <a:lstStyle>
            <a:lvl1pPr marL="0" indent="0" algn="ctr">
              <a:buNone/>
              <a:defRPr sz="1200"/>
            </a:lvl1pPr>
          </a:lstStyle>
          <a:p>
            <a:pPr lvl="0"/>
            <a:r>
              <a:rPr lang="en-US" noProof="0"/>
              <a:t>Edit bullet description</a:t>
            </a:r>
          </a:p>
        </p:txBody>
      </p:sp>
      <p:sp>
        <p:nvSpPr>
          <p:cNvPr id="28" name="Text Placeholder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a:normAutofit/>
          </a:bodyPr>
          <a:lstStyle>
            <a:lvl1pPr marL="0" indent="0" algn="ctr">
              <a:buNone/>
              <a:defRPr sz="1200"/>
            </a:lvl1pPr>
          </a:lstStyle>
          <a:p>
            <a:pPr lvl="0"/>
            <a:r>
              <a:rPr lang="en-US" noProof="0"/>
              <a:t>Edit bullet description</a:t>
            </a:r>
          </a:p>
        </p:txBody>
      </p:sp>
      <p:sp>
        <p:nvSpPr>
          <p:cNvPr id="20" name="Picture Placeholder 9">
            <a:extLst>
              <a:ext uri="{FF2B5EF4-FFF2-40B4-BE49-F238E27FC236}">
                <a16:creationId xmlns:a16="http://schemas.microsoft.com/office/drawing/2014/main" id="{8E97E18E-0E31-B542-9578-D6E4DCD84680}"/>
              </a:ext>
            </a:extLst>
          </p:cNvPr>
          <p:cNvSpPr>
            <a:spLocks noGrp="1"/>
          </p:cNvSpPr>
          <p:nvPr>
            <p:ph type="pic" sz="quarter" idx="21" hasCustomPrompt="1"/>
          </p:nvPr>
        </p:nvSpPr>
        <p:spPr>
          <a:xfrm>
            <a:off x="6454143" y="96621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4" name="Picture Placeholder 9">
            <a:extLst>
              <a:ext uri="{FF2B5EF4-FFF2-40B4-BE49-F238E27FC236}">
                <a16:creationId xmlns:a16="http://schemas.microsoft.com/office/drawing/2014/main" id="{7602DDF7-46BD-6045-BDB0-45F47B0B6A9C}"/>
              </a:ext>
            </a:extLst>
          </p:cNvPr>
          <p:cNvSpPr>
            <a:spLocks noGrp="1"/>
          </p:cNvSpPr>
          <p:nvPr>
            <p:ph type="pic" sz="quarter" idx="22" hasCustomPrompt="1"/>
          </p:nvPr>
        </p:nvSpPr>
        <p:spPr>
          <a:xfrm>
            <a:off x="8865103" y="965277"/>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Tree>
    <p:extLst>
      <p:ext uri="{BB962C8B-B14F-4D97-AF65-F5344CB8AC3E}">
        <p14:creationId xmlns:p14="http://schemas.microsoft.com/office/powerpoint/2010/main" val="1820464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4 Icon Bullets Vertical">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86F73ED6-3B3B-5A45-912C-FCFD7D53593C}"/>
              </a:ext>
            </a:extLst>
          </p:cNvPr>
          <p:cNvSpPr>
            <a:spLocks noChangeAspect="1"/>
          </p:cNvSpPr>
          <p:nvPr userDrawn="1"/>
        </p:nvSpPr>
        <p:spPr>
          <a:xfrm>
            <a:off x="8699143" y="3702940"/>
            <a:ext cx="1261872" cy="12618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Picture Placeholder 9">
            <a:extLst>
              <a:ext uri="{FF2B5EF4-FFF2-40B4-BE49-F238E27FC236}">
                <a16:creationId xmlns:a16="http://schemas.microsoft.com/office/drawing/2014/main" id="{B5971407-B12A-EE45-895D-769807DFC767}"/>
              </a:ext>
            </a:extLst>
          </p:cNvPr>
          <p:cNvSpPr>
            <a:spLocks noGrp="1"/>
          </p:cNvSpPr>
          <p:nvPr>
            <p:ph type="pic" sz="quarter" idx="24" hasCustomPrompt="1"/>
          </p:nvPr>
        </p:nvSpPr>
        <p:spPr>
          <a:xfrm>
            <a:off x="8865103" y="3869836"/>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2" name="Oval 21">
            <a:extLst>
              <a:ext uri="{FF2B5EF4-FFF2-40B4-BE49-F238E27FC236}">
                <a16:creationId xmlns:a16="http://schemas.microsoft.com/office/drawing/2014/main" id="{36215321-76D7-AD41-B779-DE347C617DB3}"/>
              </a:ext>
            </a:extLst>
          </p:cNvPr>
          <p:cNvSpPr>
            <a:spLocks noChangeAspect="1"/>
          </p:cNvSpPr>
          <p:nvPr userDrawn="1"/>
        </p:nvSpPr>
        <p:spPr>
          <a:xfrm>
            <a:off x="6288183" y="3706777"/>
            <a:ext cx="1261872" cy="12618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Picture Placeholder 9">
            <a:extLst>
              <a:ext uri="{FF2B5EF4-FFF2-40B4-BE49-F238E27FC236}">
                <a16:creationId xmlns:a16="http://schemas.microsoft.com/office/drawing/2014/main" id="{E61684B2-1403-BD44-80B1-6A5C0D0A3C67}"/>
              </a:ext>
            </a:extLst>
          </p:cNvPr>
          <p:cNvSpPr>
            <a:spLocks noGrp="1"/>
          </p:cNvSpPr>
          <p:nvPr>
            <p:ph type="pic" sz="quarter" idx="23" hasCustomPrompt="1"/>
          </p:nvPr>
        </p:nvSpPr>
        <p:spPr>
          <a:xfrm>
            <a:off x="6454143" y="387367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9" name="Oval 28">
            <a:extLst>
              <a:ext uri="{FF2B5EF4-FFF2-40B4-BE49-F238E27FC236}">
                <a16:creationId xmlns:a16="http://schemas.microsoft.com/office/drawing/2014/main" id="{3B87B079-A5F0-D34B-90BD-17403B51EF47}"/>
              </a:ext>
            </a:extLst>
          </p:cNvPr>
          <p:cNvSpPr>
            <a:spLocks noChangeAspect="1"/>
          </p:cNvSpPr>
          <p:nvPr userDrawn="1"/>
        </p:nvSpPr>
        <p:spPr>
          <a:xfrm>
            <a:off x="8699143" y="799317"/>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Oval 29">
            <a:extLst>
              <a:ext uri="{FF2B5EF4-FFF2-40B4-BE49-F238E27FC236}">
                <a16:creationId xmlns:a16="http://schemas.microsoft.com/office/drawing/2014/main" id="{67169BE7-153A-034D-B3C8-A226C22DE09C}"/>
              </a:ext>
            </a:extLst>
          </p:cNvPr>
          <p:cNvSpPr>
            <a:spLocks noChangeAspect="1"/>
          </p:cNvSpPr>
          <p:nvPr userDrawn="1"/>
        </p:nvSpPr>
        <p:spPr>
          <a:xfrm>
            <a:off x="6288183" y="799317"/>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Picture Placeholder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966213"/>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32" name="Picture Placeholder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965277"/>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A177F711-7020-994E-A797-D04033A0CF12}"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a:normAutofit/>
          </a:bodyPr>
          <a:lstStyle>
            <a:lvl1pPr marL="0" indent="0" algn="ctr">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a:normAutofit/>
          </a:bodyPr>
          <a:lstStyle>
            <a:lvl1pPr marL="0" indent="0" algn="ctr">
              <a:buNone/>
              <a:defRPr sz="1200"/>
            </a:lvl1pPr>
          </a:lstStyle>
          <a:p>
            <a:pPr lvl="0"/>
            <a:r>
              <a:rPr lang="en-US" noProof="0"/>
              <a:t>Edit bullet description</a:t>
            </a:r>
          </a:p>
        </p:txBody>
      </p:sp>
      <p:sp>
        <p:nvSpPr>
          <p:cNvPr id="26" name="Text Placeholder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a:normAutofit/>
          </a:bodyPr>
          <a:lstStyle>
            <a:lvl1pPr marL="0" indent="0" algn="ctr">
              <a:buNone/>
              <a:defRPr sz="1200"/>
            </a:lvl1pPr>
          </a:lstStyle>
          <a:p>
            <a:pPr lvl="0"/>
            <a:r>
              <a:rPr lang="en-US" noProof="0"/>
              <a:t>Edit bullet description</a:t>
            </a:r>
          </a:p>
        </p:txBody>
      </p:sp>
      <p:sp>
        <p:nvSpPr>
          <p:cNvPr id="28" name="Text Placeholder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a:normAutofit/>
          </a:bodyPr>
          <a:lstStyle>
            <a:lvl1pPr marL="0" indent="0" algn="ctr">
              <a:buNone/>
              <a:defRPr sz="1200"/>
            </a:lvl1pPr>
          </a:lstStyle>
          <a:p>
            <a:pPr lvl="0"/>
            <a:r>
              <a:rPr lang="en-US" noProof="0"/>
              <a:t>Edit bullet description</a:t>
            </a:r>
          </a:p>
        </p:txBody>
      </p:sp>
    </p:spTree>
    <p:extLst>
      <p:ext uri="{BB962C8B-B14F-4D97-AF65-F5344CB8AC3E}">
        <p14:creationId xmlns:p14="http://schemas.microsoft.com/office/powerpoint/2010/main" val="325413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 Icon Bullets Vertical">
    <p:spTree>
      <p:nvGrpSpPr>
        <p:cNvPr id="1" name=""/>
        <p:cNvGrpSpPr/>
        <p:nvPr/>
      </p:nvGrpSpPr>
      <p:grpSpPr>
        <a:xfrm>
          <a:off x="0" y="0"/>
          <a:ext cx="0" cy="0"/>
          <a:chOff x="0" y="0"/>
          <a:chExt cx="0" cy="0"/>
        </a:xfrm>
      </p:grpSpPr>
      <p:sp>
        <p:nvSpPr>
          <p:cNvPr id="29" name="Oval 28">
            <a:extLst>
              <a:ext uri="{FF2B5EF4-FFF2-40B4-BE49-F238E27FC236}">
                <a16:creationId xmlns:a16="http://schemas.microsoft.com/office/drawing/2014/main" id="{3B87B079-A5F0-D34B-90BD-17403B51EF47}"/>
              </a:ext>
            </a:extLst>
          </p:cNvPr>
          <p:cNvSpPr>
            <a:spLocks noChangeAspect="1"/>
          </p:cNvSpPr>
          <p:nvPr userDrawn="1"/>
        </p:nvSpPr>
        <p:spPr>
          <a:xfrm>
            <a:off x="8699143" y="2234226"/>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Oval 29">
            <a:extLst>
              <a:ext uri="{FF2B5EF4-FFF2-40B4-BE49-F238E27FC236}">
                <a16:creationId xmlns:a16="http://schemas.microsoft.com/office/drawing/2014/main" id="{67169BE7-153A-034D-B3C8-A226C22DE09C}"/>
              </a:ext>
            </a:extLst>
          </p:cNvPr>
          <p:cNvSpPr>
            <a:spLocks noChangeAspect="1"/>
          </p:cNvSpPr>
          <p:nvPr userDrawn="1"/>
        </p:nvSpPr>
        <p:spPr>
          <a:xfrm>
            <a:off x="6288183" y="2234226"/>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Picture Placeholder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2401122"/>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32" name="Picture Placeholder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2400186"/>
            <a:ext cx="929952" cy="929952"/>
          </a:xfrm>
          <a:prstGeom prst="ellipse">
            <a:avLst/>
          </a:prstGeom>
          <a:noFill/>
          <a:effectLst/>
        </p:spPr>
        <p:txBody>
          <a:bodyPr anchor="ctr">
            <a:normAutofit/>
          </a:bodyPr>
          <a:lstStyle>
            <a:lvl1pPr marL="0" indent="0" algn="ctr">
              <a:buNone/>
              <a:defRPr sz="1200" i="1"/>
            </a:lvl1pPr>
          </a:lstStyle>
          <a:p>
            <a:r>
              <a:rPr lang="en-US" noProof="0" dirty="0"/>
              <a:t>Select Icon</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A177F711-7020-994E-A797-D04033A0CF12}"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3785996"/>
            <a:ext cx="2325688" cy="1503455"/>
          </a:xfrm>
        </p:spPr>
        <p:txBody>
          <a:bodyPr>
            <a:noAutofit/>
          </a:bodyPr>
          <a:lstStyle>
            <a:lvl1pPr marL="0" indent="0" algn="ctr">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3785996"/>
            <a:ext cx="2325688" cy="1503455"/>
          </a:xfrm>
        </p:spPr>
        <p:txBody>
          <a:bodyPr>
            <a:noAutofit/>
          </a:bodyPr>
          <a:lstStyle>
            <a:lvl1pPr marL="0" indent="0" algn="ctr">
              <a:buNone/>
              <a:defRPr sz="1200"/>
            </a:lvl1pPr>
          </a:lstStyle>
          <a:p>
            <a:pPr lvl="0"/>
            <a:r>
              <a:rPr lang="en-US" noProof="0"/>
              <a:t>Edit bullet description</a:t>
            </a:r>
          </a:p>
        </p:txBody>
      </p:sp>
    </p:spTree>
    <p:extLst>
      <p:ext uri="{BB962C8B-B14F-4D97-AF65-F5344CB8AC3E}">
        <p14:creationId xmlns:p14="http://schemas.microsoft.com/office/powerpoint/2010/main" val="246506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4 Icon Bullets Horizontal">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F625DE42-6A2A-D745-B1F8-2AF2793533BE}"/>
              </a:ext>
            </a:extLst>
          </p:cNvPr>
          <p:cNvSpPr>
            <a:spLocks noChangeAspect="1"/>
          </p:cNvSpPr>
          <p:nvPr userDrawn="1"/>
        </p:nvSpPr>
        <p:spPr>
          <a:xfrm>
            <a:off x="8404601" y="3981394"/>
            <a:ext cx="1042415" cy="10424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9">
            <a:extLst>
              <a:ext uri="{FF2B5EF4-FFF2-40B4-BE49-F238E27FC236}">
                <a16:creationId xmlns:a16="http://schemas.microsoft.com/office/drawing/2014/main" id="{A87D37E3-62A9-1F44-8520-EBED16BF1C0F}"/>
              </a:ext>
            </a:extLst>
          </p:cNvPr>
          <p:cNvSpPr>
            <a:spLocks noGrp="1"/>
          </p:cNvSpPr>
          <p:nvPr>
            <p:ph type="pic" sz="quarter" idx="24" hasCustomPrompt="1"/>
          </p:nvPr>
        </p:nvSpPr>
        <p:spPr>
          <a:xfrm>
            <a:off x="8535100" y="4123125"/>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9" name="Oval 28">
            <a:extLst>
              <a:ext uri="{FF2B5EF4-FFF2-40B4-BE49-F238E27FC236}">
                <a16:creationId xmlns:a16="http://schemas.microsoft.com/office/drawing/2014/main" id="{75F8797D-AFBD-534A-AC82-DE2B7BAECE83}"/>
              </a:ext>
            </a:extLst>
          </p:cNvPr>
          <p:cNvSpPr>
            <a:spLocks noChangeAspect="1"/>
          </p:cNvSpPr>
          <p:nvPr userDrawn="1"/>
        </p:nvSpPr>
        <p:spPr>
          <a:xfrm>
            <a:off x="8404601" y="1932281"/>
            <a:ext cx="1042415" cy="10424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Picture Placeholder 9">
            <a:extLst>
              <a:ext uri="{FF2B5EF4-FFF2-40B4-BE49-F238E27FC236}">
                <a16:creationId xmlns:a16="http://schemas.microsoft.com/office/drawing/2014/main" id="{EFE809D2-16A3-B143-BC10-FEC397E62C62}"/>
              </a:ext>
            </a:extLst>
          </p:cNvPr>
          <p:cNvSpPr>
            <a:spLocks noGrp="1"/>
          </p:cNvSpPr>
          <p:nvPr>
            <p:ph type="pic" sz="quarter" idx="23" hasCustomPrompt="1"/>
          </p:nvPr>
        </p:nvSpPr>
        <p:spPr>
          <a:xfrm>
            <a:off x="8535100" y="2074012"/>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grpSp>
        <p:nvGrpSpPr>
          <p:cNvPr id="23" name="Group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ctangle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287088"/>
            <a:ext cx="3438881" cy="2283824"/>
          </a:xfrm>
        </p:spPr>
        <p:txBody>
          <a:bodyPr anchor="ctr"/>
          <a:lstStyle>
            <a:lvl1pPr algn="l">
              <a:defRPr sz="2300" b="0" cap="none"/>
            </a:lvl1pPr>
          </a:lstStyle>
          <a:p>
            <a:r>
              <a:rPr lang="en-US" noProof="0"/>
              <a:t>Click to edit Master title style</a:t>
            </a:r>
          </a:p>
        </p:txBody>
      </p:sp>
      <p:sp>
        <p:nvSpPr>
          <p:cNvPr id="4" name="Date Placeholder 3"/>
          <p:cNvSpPr>
            <a:spLocks noGrp="1"/>
          </p:cNvSpPr>
          <p:nvPr>
            <p:ph type="dt" sz="half" idx="10"/>
          </p:nvPr>
        </p:nvSpPr>
        <p:spPr/>
        <p:txBody>
          <a:bodyPr/>
          <a:lstStyle/>
          <a:p>
            <a:fld id="{8C369370-372E-0846-B090-5E6EF97A3B62}" type="datetime1">
              <a:rPr lang="en-US" noProof="0" smtClean="0"/>
              <a:t>6/4/2022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FF96B15-8338-45D5-A943-561235072D66}" type="slidenum">
              <a:rPr lang="en-US" noProof="0" smtClean="0"/>
              <a:t>‹#›</a:t>
            </a:fld>
            <a:endParaRPr lang="en-US" noProof="0" dirty="0"/>
          </a:p>
        </p:txBody>
      </p:sp>
      <p:sp>
        <p:nvSpPr>
          <p:cNvPr id="14" name="Text Placeholder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6189670" y="1840992"/>
            <a:ext cx="2095046" cy="1225056"/>
          </a:xfrm>
        </p:spPr>
        <p:txBody>
          <a:bodyPr anchor="ctr">
            <a:noAutofit/>
          </a:bodyPr>
          <a:lstStyle>
            <a:lvl1pPr marL="0" indent="0" algn="l">
              <a:buNone/>
              <a:defRPr sz="1200"/>
            </a:lvl1pPr>
          </a:lstStyle>
          <a:p>
            <a:pPr lvl="0"/>
            <a:r>
              <a:rPr lang="en-US" noProof="0"/>
              <a:t>Edit bullet description</a:t>
            </a:r>
          </a:p>
        </p:txBody>
      </p:sp>
      <p:sp>
        <p:nvSpPr>
          <p:cNvPr id="18" name="Text Placeholder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9519533" y="1840992"/>
            <a:ext cx="2095046" cy="1225056"/>
          </a:xfrm>
        </p:spPr>
        <p:txBody>
          <a:bodyPr anchor="ctr">
            <a:noAutofit/>
          </a:bodyPr>
          <a:lstStyle>
            <a:lvl1pPr marL="0" indent="0" algn="l">
              <a:buNone/>
              <a:defRPr sz="1200"/>
            </a:lvl1pPr>
          </a:lstStyle>
          <a:p>
            <a:pPr lvl="0"/>
            <a:r>
              <a:rPr lang="en-US" noProof="0"/>
              <a:t>Edit bullet description</a:t>
            </a:r>
          </a:p>
        </p:txBody>
      </p:sp>
      <p:sp>
        <p:nvSpPr>
          <p:cNvPr id="26" name="Text Placeholder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6189670" y="3891529"/>
            <a:ext cx="2095046" cy="1222144"/>
          </a:xfrm>
        </p:spPr>
        <p:txBody>
          <a:bodyPr anchor="ctr">
            <a:noAutofit/>
          </a:bodyPr>
          <a:lstStyle>
            <a:lvl1pPr marL="0" indent="0" algn="l">
              <a:buNone/>
              <a:defRPr sz="1200"/>
            </a:lvl1pPr>
          </a:lstStyle>
          <a:p>
            <a:pPr lvl="0"/>
            <a:r>
              <a:rPr lang="en-US" noProof="0"/>
              <a:t>Edit bullet description</a:t>
            </a:r>
          </a:p>
        </p:txBody>
      </p:sp>
      <p:sp>
        <p:nvSpPr>
          <p:cNvPr id="28" name="Text Placeholder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9519533" y="3891529"/>
            <a:ext cx="2095046" cy="1222144"/>
          </a:xfrm>
        </p:spPr>
        <p:txBody>
          <a:bodyPr anchor="ctr">
            <a:noAutofit/>
          </a:bodyPr>
          <a:lstStyle>
            <a:lvl1pPr marL="0" indent="0" algn="l">
              <a:buNone/>
              <a:defRPr sz="1200"/>
            </a:lvl1pPr>
          </a:lstStyle>
          <a:p>
            <a:pPr lvl="0"/>
            <a:r>
              <a:rPr lang="en-US" noProof="0"/>
              <a:t>Edit bullet description</a:t>
            </a:r>
          </a:p>
        </p:txBody>
      </p:sp>
      <p:sp>
        <p:nvSpPr>
          <p:cNvPr id="20" name="Oval 19">
            <a:extLst>
              <a:ext uri="{FF2B5EF4-FFF2-40B4-BE49-F238E27FC236}">
                <a16:creationId xmlns:a16="http://schemas.microsoft.com/office/drawing/2014/main" id="{73963115-25B3-494B-9A13-AC92EFE94C09}"/>
              </a:ext>
            </a:extLst>
          </p:cNvPr>
          <p:cNvSpPr>
            <a:spLocks noChangeAspect="1"/>
          </p:cNvSpPr>
          <p:nvPr userDrawn="1"/>
        </p:nvSpPr>
        <p:spPr>
          <a:xfrm>
            <a:off x="5070995" y="1932281"/>
            <a:ext cx="1042415" cy="10424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Picture Placeholder 9">
            <a:extLst>
              <a:ext uri="{FF2B5EF4-FFF2-40B4-BE49-F238E27FC236}">
                <a16:creationId xmlns:a16="http://schemas.microsoft.com/office/drawing/2014/main" id="{3C759269-D6E6-2B41-8BEE-8B5AFB809B6A}"/>
              </a:ext>
            </a:extLst>
          </p:cNvPr>
          <p:cNvSpPr>
            <a:spLocks noGrp="1"/>
          </p:cNvSpPr>
          <p:nvPr>
            <p:ph type="pic" sz="quarter" idx="21" hasCustomPrompt="1"/>
          </p:nvPr>
        </p:nvSpPr>
        <p:spPr>
          <a:xfrm>
            <a:off x="5201494" y="2074012"/>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
        <p:nvSpPr>
          <p:cNvPr id="22" name="Oval 21">
            <a:extLst>
              <a:ext uri="{FF2B5EF4-FFF2-40B4-BE49-F238E27FC236}">
                <a16:creationId xmlns:a16="http://schemas.microsoft.com/office/drawing/2014/main" id="{43E569D5-DC38-7C46-95CD-ACFBFBF591A2}"/>
              </a:ext>
            </a:extLst>
          </p:cNvPr>
          <p:cNvSpPr>
            <a:spLocks noChangeAspect="1"/>
          </p:cNvSpPr>
          <p:nvPr userDrawn="1"/>
        </p:nvSpPr>
        <p:spPr>
          <a:xfrm>
            <a:off x="5070995" y="3981394"/>
            <a:ext cx="1042415" cy="104241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Picture Placeholder 9">
            <a:extLst>
              <a:ext uri="{FF2B5EF4-FFF2-40B4-BE49-F238E27FC236}">
                <a16:creationId xmlns:a16="http://schemas.microsoft.com/office/drawing/2014/main" id="{E8396DFD-D667-2648-9BE4-6237690F7999}"/>
              </a:ext>
            </a:extLst>
          </p:cNvPr>
          <p:cNvSpPr>
            <a:spLocks noGrp="1"/>
          </p:cNvSpPr>
          <p:nvPr>
            <p:ph type="pic" sz="quarter" idx="22" hasCustomPrompt="1"/>
          </p:nvPr>
        </p:nvSpPr>
        <p:spPr>
          <a:xfrm>
            <a:off x="5201494" y="4123125"/>
            <a:ext cx="781417" cy="758952"/>
          </a:xfrm>
          <a:prstGeom prst="ellipse">
            <a:avLst/>
          </a:prstGeom>
          <a:noFill/>
          <a:effectLst/>
        </p:spPr>
        <p:txBody>
          <a:bodyPr anchor="ctr">
            <a:normAutofit/>
          </a:bodyPr>
          <a:lstStyle>
            <a:lvl1pPr marL="0" indent="0" algn="ctr">
              <a:buNone/>
              <a:defRPr sz="1200" i="1"/>
            </a:lvl1pPr>
          </a:lstStyle>
          <a:p>
            <a:r>
              <a:rPr lang="en-US" noProof="0" dirty="0"/>
              <a:t>Select Icon</a:t>
            </a:r>
          </a:p>
        </p:txBody>
      </p:sp>
    </p:spTree>
    <p:extLst>
      <p:ext uri="{BB962C8B-B14F-4D97-AF65-F5344CB8AC3E}">
        <p14:creationId xmlns:p14="http://schemas.microsoft.com/office/powerpoint/2010/main" val="292990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8">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noProof="0"/>
              <a:t>Click to edit Master title style</a:t>
            </a:r>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tx1">
                    <a:lumMod val="75000"/>
                    <a:lumOff val="25000"/>
                  </a:schemeClr>
                </a:solidFill>
              </a:defRPr>
            </a:lvl1pPr>
          </a:lstStyle>
          <a:p>
            <a:fld id="{36ACA6CA-E140-824D-8E8B-5CC5036BDBAE}" type="datetime1">
              <a:rPr lang="en-US" noProof="0" smtClean="0"/>
              <a:pPr/>
              <a:t>6/4/2022</a:t>
            </a:fld>
            <a:endParaRPr lang="en-US" noProof="0"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tx1">
                    <a:lumMod val="75000"/>
                    <a:lumOff val="25000"/>
                  </a:schemeClr>
                </a:solidFill>
                <a:latin typeface="+mn-lt"/>
              </a:defRPr>
            </a:lvl1pPr>
          </a:lstStyle>
          <a:p>
            <a:endParaRPr lang="en-US" noProof="0"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9FF96B15-8338-45D5-A943-561235072D66}" type="slidenum">
              <a:rPr lang="en-US" noProof="0" smtClean="0"/>
              <a:t>‹#›</a:t>
            </a:fld>
            <a:endParaRPr lang="en-US" noProof="0" dirty="0"/>
          </a:p>
        </p:txBody>
      </p:sp>
    </p:spTree>
    <p:extLst>
      <p:ext uri="{BB962C8B-B14F-4D97-AF65-F5344CB8AC3E}">
        <p14:creationId xmlns:p14="http://schemas.microsoft.com/office/powerpoint/2010/main" val="2063915332"/>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59" r:id="rId4"/>
    <p:sldLayoutId id="2147483860" r:id="rId5"/>
    <p:sldLayoutId id="2147483861" r:id="rId6"/>
    <p:sldLayoutId id="2147483862" r:id="rId7"/>
    <p:sldLayoutId id="2147483864" r:id="rId8"/>
    <p:sldLayoutId id="2147483863" r:id="rId9"/>
    <p:sldLayoutId id="2147483858" r:id="rId10"/>
    <p:sldLayoutId id="2147483865" r:id="rId11"/>
    <p:sldLayoutId id="2147483844" r:id="rId12"/>
    <p:sldLayoutId id="2147483845" r:id="rId13"/>
    <p:sldLayoutId id="2147483846" r:id="rId14"/>
    <p:sldLayoutId id="2147483866" r:id="rId15"/>
    <p:sldLayoutId id="2147483847" r:id="rId16"/>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9B41E-FC51-4047-9C2D-7FA6782DAFEB}"/>
              </a:ext>
            </a:extLst>
          </p:cNvPr>
          <p:cNvSpPr>
            <a:spLocks noGrp="1"/>
          </p:cNvSpPr>
          <p:nvPr>
            <p:ph type="ctrTitle"/>
          </p:nvPr>
        </p:nvSpPr>
        <p:spPr>
          <a:xfrm>
            <a:off x="1683171" y="2876365"/>
            <a:ext cx="8825658" cy="372862"/>
          </a:xfrm>
        </p:spPr>
        <p:txBody>
          <a:bodyPr/>
          <a:lstStyle/>
          <a:p>
            <a:pPr algn="ctr"/>
            <a:r>
              <a:rPr lang="en-US" sz="2000" b="1" i="0" u="none" strike="noStrike" baseline="0" dirty="0">
                <a:solidFill>
                  <a:schemeClr val="bg1"/>
                </a:solidFill>
                <a:latin typeface="Times New Roman" panose="02020603050405020304" pitchFamily="18" charset="0"/>
              </a:rPr>
              <a:t>Design of Wastewater Collection Network for </a:t>
            </a:r>
            <a:r>
              <a:rPr lang="en-US" sz="2000" b="1" i="0" u="none" strike="noStrike" baseline="0" dirty="0" smtClean="0">
                <a:solidFill>
                  <a:schemeClr val="bg1"/>
                </a:solidFill>
                <a:latin typeface="Times New Roman" panose="02020603050405020304" pitchFamily="18" charset="0"/>
              </a:rPr>
              <a:t>Aqqaba</a:t>
            </a:r>
            <a:r>
              <a:rPr lang="en-US" sz="2000" b="1" i="0" u="none" strike="noStrike" dirty="0" smtClean="0">
                <a:solidFill>
                  <a:schemeClr val="bg1"/>
                </a:solidFill>
                <a:latin typeface="Times New Roman" panose="02020603050405020304" pitchFamily="18" charset="0"/>
              </a:rPr>
              <a:t> </a:t>
            </a:r>
            <a:r>
              <a:rPr lang="en-US" sz="2000" b="1" i="0" u="none" strike="noStrike" baseline="0" dirty="0" smtClean="0">
                <a:solidFill>
                  <a:schemeClr val="bg1"/>
                </a:solidFill>
                <a:latin typeface="Times New Roman" panose="02020603050405020304" pitchFamily="18" charset="0"/>
              </a:rPr>
              <a:t>Village</a:t>
            </a:r>
            <a:endParaRPr lang="en-US" sz="2800" dirty="0">
              <a:solidFill>
                <a:schemeClr val="bg1"/>
              </a:solidFill>
              <a:latin typeface="Times New Roman" panose="02020603050405020304" pitchFamily="18" charset="0"/>
              <a:cs typeface="Times New Roman" panose="02020603050405020304" pitchFamily="18" charset="0"/>
            </a:endParaRPr>
          </a:p>
        </p:txBody>
      </p:sp>
      <p:pic>
        <p:nvPicPr>
          <p:cNvPr id="1026" name="Picture 2" descr="جامعة النجاح الوطنية - بيان توضيحي صادر عن إدارة جامعة النجاح الوطنية">
            <a:extLst>
              <a:ext uri="{FF2B5EF4-FFF2-40B4-BE49-F238E27FC236}">
                <a16:creationId xmlns:a16="http://schemas.microsoft.com/office/drawing/2014/main" id="{4775D69B-DE52-426B-92D8-E2C9250FBB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139" y="682545"/>
            <a:ext cx="1995719" cy="200739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6BEA154-4234-404A-99DC-33B0E4CF1386}"/>
              </a:ext>
            </a:extLst>
          </p:cNvPr>
          <p:cNvSpPr txBox="1"/>
          <p:nvPr/>
        </p:nvSpPr>
        <p:spPr>
          <a:xfrm>
            <a:off x="3610252" y="3435657"/>
            <a:ext cx="4971495" cy="1708160"/>
          </a:xfrm>
          <a:prstGeom prst="rect">
            <a:avLst/>
          </a:prstGeom>
          <a:noFill/>
        </p:spPr>
        <p:txBody>
          <a:bodyPr wrap="square" rtlCol="0">
            <a:spAutoFit/>
          </a:bodyPr>
          <a:lstStyle/>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Prepared by: </a:t>
            </a:r>
          </a:p>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1. </a:t>
            </a:r>
            <a:r>
              <a:rPr lang="en-US"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Lama Abu </a:t>
            </a:r>
            <a:r>
              <a:rPr lang="en-US" dirty="0" err="1"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Safat</a:t>
            </a:r>
            <a:endPar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600"/>
              </a:spcAft>
              <a:tabLst>
                <a:tab pos="3333115" algn="r"/>
              </a:tabLst>
            </a:pPr>
            <a:r>
              <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2. </a:t>
            </a:r>
            <a:r>
              <a:rPr lang="en-US" dirty="0" err="1"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Ruba</a:t>
            </a:r>
            <a:r>
              <a:rPr lang="en-US"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dirty="0" err="1"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Ghannam</a:t>
            </a:r>
            <a:endParaRPr lang="en-US"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r>
              <a:rPr lang="en-US" dirty="0" smtClean="0">
                <a:solidFill>
                  <a:schemeClr val="bg1"/>
                </a:solidFill>
                <a:latin typeface="Times New Roman" panose="02020603050405020304" pitchFamily="18" charset="0"/>
                <a:cs typeface="Times New Roman" panose="02020603050405020304" pitchFamily="18" charset="0"/>
              </a:rPr>
              <a:t>Under </a:t>
            </a:r>
            <a:r>
              <a:rPr lang="en-US" dirty="0">
                <a:solidFill>
                  <a:schemeClr val="bg1"/>
                </a:solidFill>
                <a:latin typeface="Times New Roman" panose="02020603050405020304" pitchFamily="18" charset="0"/>
                <a:cs typeface="Times New Roman" panose="02020603050405020304" pitchFamily="18" charset="0"/>
              </a:rPr>
              <a:t>supervision of:  Dr. </a:t>
            </a:r>
            <a:r>
              <a:rPr lang="en-US" dirty="0" smtClean="0">
                <a:solidFill>
                  <a:schemeClr val="bg1"/>
                </a:solidFill>
                <a:latin typeface="Times New Roman" panose="02020603050405020304" pitchFamily="18" charset="0"/>
                <a:cs typeface="Times New Roman" panose="02020603050405020304" pitchFamily="18" charset="0"/>
              </a:rPr>
              <a:t>Abdel-Haleem </a:t>
            </a:r>
            <a:r>
              <a:rPr lang="en-US" dirty="0" err="1" smtClean="0">
                <a:solidFill>
                  <a:schemeClr val="bg1"/>
                </a:solidFill>
                <a:latin typeface="Times New Roman" panose="02020603050405020304" pitchFamily="18" charset="0"/>
                <a:cs typeface="Times New Roman" panose="02020603050405020304" pitchFamily="18" charset="0"/>
              </a:rPr>
              <a:t>Khader</a:t>
            </a:r>
            <a:endParaRPr lang="en-US" dirty="0">
              <a:solidFill>
                <a:schemeClr val="bg1"/>
              </a:solidFill>
              <a:latin typeface="Times New Roman" panose="02020603050405020304" pitchFamily="18" charset="0"/>
              <a:cs typeface="Times New Roman" panose="02020603050405020304" pitchFamily="18" charset="0"/>
            </a:endParaRPr>
          </a:p>
          <a:p>
            <a:pPr algn="ctr"/>
            <a:endParaRPr lang="en-US" dirty="0">
              <a:solidFill>
                <a:schemeClr val="bg1"/>
              </a:solidFill>
            </a:endParaRPr>
          </a:p>
        </p:txBody>
      </p:sp>
    </p:spTree>
    <p:extLst>
      <p:ext uri="{BB962C8B-B14F-4D97-AF65-F5344CB8AC3E}">
        <p14:creationId xmlns:p14="http://schemas.microsoft.com/office/powerpoint/2010/main" val="306700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8E3EF-7845-4241-AD1E-C2DAE6353230}"/>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Total load</a:t>
            </a:r>
            <a:endParaRPr lang="en-US" sz="60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EACA005-23A4-4003-9C0E-24D584990B7B}"/>
                  </a:ext>
                </a:extLst>
              </p:cNvPr>
              <p:cNvSpPr>
                <a:spLocks noGrp="1"/>
              </p:cNvSpPr>
              <p:nvPr>
                <p:ph idx="1"/>
              </p:nvPr>
            </p:nvSpPr>
            <p:spPr>
              <a:xfrm>
                <a:off x="494190" y="3017309"/>
                <a:ext cx="11203619" cy="3416300"/>
              </a:xfrm>
            </p:spPr>
            <p:txBody>
              <a:bodyPr>
                <a:normAutofit/>
              </a:bodyPr>
              <a:lstStyle/>
              <a:p>
                <a:pPr marR="0" lvl="0" algn="just" rtl="0">
                  <a:lnSpc>
                    <a:spcPct val="115000"/>
                  </a:lnSpc>
                  <a:spcBef>
                    <a:spcPts val="0"/>
                  </a:spcBef>
                  <a:spcAft>
                    <a:spcPts val="1000"/>
                  </a:spcAft>
                  <a:buFont typeface="Wingdings" panose="05000000000000000000" pitchFamily="2" charset="2"/>
                  <a:buChar char="ü"/>
                </a:pP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t>
                </a:r>
                <a:r>
                  <a:rPr lang="en-US" sz="20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2050</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22,297 </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persons.</a:t>
                </a:r>
              </a:p>
              <a:p>
                <a:pPr marR="0" lvl="0" algn="just" rtl="0">
                  <a:lnSpc>
                    <a:spcPct val="115000"/>
                  </a:lnSpc>
                  <a:spcBef>
                    <a:spcPts val="0"/>
                  </a:spcBef>
                  <a:spcAft>
                    <a:spcPts val="1000"/>
                  </a:spcAft>
                  <a:buFont typeface="Wingdings" panose="05000000000000000000" pitchFamily="2" charset="2"/>
                  <a:buChar char="ü"/>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PF =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2.5.</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R="0" lvl="0" algn="just" rtl="0">
                  <a:lnSpc>
                    <a:spcPct val="115000"/>
                  </a:lnSpc>
                  <a:spcBef>
                    <a:spcPts val="0"/>
                  </a:spcBef>
                  <a:spcAft>
                    <a:spcPts val="1000"/>
                  </a:spcAft>
                  <a:buFont typeface="Wingdings" panose="05000000000000000000" pitchFamily="2" charset="2"/>
                  <a:buChar char="ü"/>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Consumption = 120 l/c. d, 85% return flow and 20% infiltration.</a:t>
                </a:r>
              </a:p>
              <a:p>
                <a:pPr marL="0" marR="0" indent="0" algn="just">
                  <a:spcBef>
                    <a:spcPts val="0"/>
                  </a:spcBef>
                  <a:spcAft>
                    <a:spcPts val="600"/>
                  </a:spcAft>
                  <a:buNone/>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Total Load =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population*PF*consumption*return </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flow) + (population*consumption*return flow*infiltration)</a:t>
                </a:r>
              </a:p>
              <a:p>
                <a:pPr marL="0" indent="0" algn="just">
                  <a:spcBef>
                    <a:spcPts val="0"/>
                  </a:spcBef>
                  <a:spcAft>
                    <a:spcPts val="600"/>
                  </a:spcAft>
                  <a:buNone/>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22,297</a:t>
                </a:r>
                <a14:m>
                  <m:oMath xmlns:m="http://schemas.openxmlformats.org/officeDocument/2006/math">
                    <m:r>
                      <a:rPr lang="en-US" sz="20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r>
                      <a:rPr lang="en-US" sz="20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m:t>
                    </m:r>
                  </m:oMath>
                </a14:m>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×0</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.85×0.120) + </a:t>
                </a:r>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(22,297×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 × 0.120 × 0.20) = </a:t>
                </a:r>
                <a:r>
                  <a:rPr lang="en-US"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7144</a:t>
                </a:r>
                <a:r>
                  <a:rPr lang="en-US"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𝑚</a:t>
                </a:r>
                <a:r>
                  <a:rPr lang="en-US" sz="20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/𝑑𝑎𝑦.</a:t>
                </a:r>
                <a:endPar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spcBef>
                    <a:spcPts val="0"/>
                  </a:spcBef>
                  <a:spcAft>
                    <a:spcPts val="600"/>
                  </a:spcAft>
                  <a:buNone/>
                </a:pPr>
                <a:endParaRPr lang="en-US" sz="20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a:extLst>
                  <a:ext uri="{FF2B5EF4-FFF2-40B4-BE49-F238E27FC236}">
                    <a16:creationId xmlns:a16="http://schemas.microsoft.com/office/drawing/2014/main" id="{EEACA005-23A4-4003-9C0E-24D584990B7B}"/>
                  </a:ext>
                </a:extLst>
              </p:cNvPr>
              <p:cNvSpPr>
                <a:spLocks noGrp="1" noRot="1" noChangeAspect="1" noMove="1" noResize="1" noEditPoints="1" noAdjustHandles="1" noChangeArrowheads="1" noChangeShapeType="1" noTextEdit="1"/>
              </p:cNvSpPr>
              <p:nvPr>
                <p:ph idx="1"/>
              </p:nvPr>
            </p:nvSpPr>
            <p:spPr>
              <a:xfrm>
                <a:off x="494190" y="3017309"/>
                <a:ext cx="11203619" cy="3416300"/>
              </a:xfrm>
              <a:blipFill>
                <a:blip r:embed="rId2"/>
                <a:stretch>
                  <a:fillRect l="-544" t="-536" r="-59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EAD84A4-9FF0-4238-99C5-C8D8130D49CC}"/>
              </a:ext>
            </a:extLst>
          </p:cNvPr>
          <p:cNvSpPr>
            <a:spLocks noGrp="1"/>
          </p:cNvSpPr>
          <p:nvPr>
            <p:ph type="sldNum" sz="quarter" idx="12"/>
          </p:nvPr>
        </p:nvSpPr>
        <p:spPr/>
        <p:txBody>
          <a:bodyPr/>
          <a:lstStyle/>
          <a:p>
            <a:fld id="{9FF96B15-8338-45D5-A943-561235072D66}" type="slidenum">
              <a:rPr lang="en-US" noProof="0" smtClean="0"/>
              <a:t>10</a:t>
            </a:fld>
            <a:endParaRPr lang="en-US" noProof="0" dirty="0"/>
          </a:p>
        </p:txBody>
      </p:sp>
      <p:pic>
        <p:nvPicPr>
          <p:cNvPr id="6" name="Picture 5">
            <a:extLst>
              <a:ext uri="{FF2B5EF4-FFF2-40B4-BE49-F238E27FC236}">
                <a16:creationId xmlns:a16="http://schemas.microsoft.com/office/drawing/2014/main" id="{DD42CFC3-3847-4A18-A3DD-45ABA5210370}"/>
              </a:ext>
            </a:extLst>
          </p:cNvPr>
          <p:cNvPicPr>
            <a:picLocks noChangeAspect="1"/>
          </p:cNvPicPr>
          <p:nvPr/>
        </p:nvPicPr>
        <p:blipFill>
          <a:blip r:embed="rId3"/>
          <a:stretch>
            <a:fillRect/>
          </a:stretch>
        </p:blipFill>
        <p:spPr>
          <a:xfrm>
            <a:off x="5275714" y="2400093"/>
            <a:ext cx="6495953" cy="1429785"/>
          </a:xfrm>
          <a:prstGeom prst="rect">
            <a:avLst/>
          </a:prstGeom>
        </p:spPr>
      </p:pic>
    </p:spTree>
    <p:extLst>
      <p:ext uri="{BB962C8B-B14F-4D97-AF65-F5344CB8AC3E}">
        <p14:creationId xmlns:p14="http://schemas.microsoft.com/office/powerpoint/2010/main" val="592697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E0258-5A43-4929-97E3-9EE257A380DC}"/>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Modeling, analysis and design of WWCN</a:t>
            </a:r>
            <a:endParaRPr lang="en-US" sz="6000" dirty="0">
              <a:solidFill>
                <a:schemeClr val="bg1"/>
              </a:solidFill>
            </a:endParaRPr>
          </a:p>
        </p:txBody>
      </p:sp>
      <p:sp>
        <p:nvSpPr>
          <p:cNvPr id="3" name="Content Placeholder 2">
            <a:extLst>
              <a:ext uri="{FF2B5EF4-FFF2-40B4-BE49-F238E27FC236}">
                <a16:creationId xmlns:a16="http://schemas.microsoft.com/office/drawing/2014/main" id="{970BCEE3-CBBC-4B11-99A5-DBE85F5C2F6D}"/>
              </a:ext>
            </a:extLst>
          </p:cNvPr>
          <p:cNvSpPr>
            <a:spLocks noGrp="1"/>
          </p:cNvSpPr>
          <p:nvPr>
            <p:ph idx="1"/>
          </p:nvPr>
        </p:nvSpPr>
        <p:spPr>
          <a:xfrm>
            <a:off x="488273" y="2077375"/>
            <a:ext cx="4412202" cy="4367813"/>
          </a:xfrm>
        </p:spPr>
        <p:txBody>
          <a:bodyPr>
            <a:normAutofit/>
          </a:bodyPr>
          <a:lstStyle/>
          <a:p>
            <a:pPr marL="0" marR="0" indent="0">
              <a:spcBef>
                <a:spcPts val="0"/>
              </a:spcBef>
              <a:spcAft>
                <a:spcPts val="600"/>
              </a:spcAft>
              <a:buNone/>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r>
              <a:rPr lang="en-US" sz="1800" dirty="0">
                <a:solidFill>
                  <a:srgbClr val="000000"/>
                </a:solidFill>
                <a:effectLst/>
                <a:latin typeface="Times New Roman" panose="02020603050405020304" pitchFamily="18" charset="0"/>
                <a:ea typeface="Calibri" panose="020F0502020204030204" pitchFamily="34" charset="0"/>
              </a:rPr>
              <a:t>Adding </a:t>
            </a:r>
            <a:r>
              <a:rPr lang="en-US" sz="1800" b="1" dirty="0">
                <a:solidFill>
                  <a:srgbClr val="000000"/>
                </a:solidFill>
                <a:effectLst/>
                <a:latin typeface="Times New Roman" panose="02020603050405020304" pitchFamily="18" charset="0"/>
                <a:ea typeface="Calibri" panose="020F0502020204030204" pitchFamily="34" charset="0"/>
              </a:rPr>
              <a:t>Shapefiles</a:t>
            </a:r>
            <a:r>
              <a:rPr lang="en-US" sz="1800" dirty="0">
                <a:solidFill>
                  <a:srgbClr val="000000"/>
                </a:solidFill>
                <a:effectLst/>
                <a:latin typeface="Times New Roman" panose="02020603050405020304" pitchFamily="18" charset="0"/>
                <a:ea typeface="Calibri" panose="020F0502020204030204" pitchFamily="34" charset="0"/>
              </a:rPr>
              <a:t> to SewerCAD.</a:t>
            </a:r>
            <a:endParaRPr lang="en-US" dirty="0">
              <a:solidFill>
                <a:srgbClr val="000000"/>
              </a:solidFill>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dirty="0">
              <a:solidFill>
                <a:srgbClr val="000000"/>
              </a:solidFill>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endParaRPr>
          </a:p>
          <a:p>
            <a:pPr marL="0" marR="0" indent="0" algn="just">
              <a:spcBef>
                <a:spcPts val="0"/>
              </a:spcBef>
              <a:spcAft>
                <a:spcPts val="600"/>
              </a:spcAft>
              <a:buNone/>
            </a:pPr>
            <a:endParaRPr lang="en-US" sz="1800" dirty="0" smtClean="0">
              <a:solidFill>
                <a:srgbClr val="000000"/>
              </a:solidFill>
              <a:effectLst/>
              <a:latin typeface="Times New Roman" panose="02020603050405020304" pitchFamily="18" charset="0"/>
              <a:ea typeface="Calibri" panose="020F0502020204030204" pitchFamily="34" charset="0"/>
            </a:endParaRPr>
          </a:p>
          <a:p>
            <a:pPr marL="0" marR="0" indent="0" algn="just">
              <a:spcBef>
                <a:spcPts val="0"/>
              </a:spcBef>
              <a:spcAft>
                <a:spcPts val="600"/>
              </a:spcAft>
              <a:buNone/>
            </a:pPr>
            <a:endParaRPr lang="en-US" sz="1800" dirty="0">
              <a:solidFill>
                <a:srgbClr val="000000"/>
              </a:solidFill>
              <a:effectLst/>
              <a:latin typeface="Times New Roman" panose="02020603050405020304" pitchFamily="18" charset="0"/>
              <a:ea typeface="Calibri" panose="020F0502020204030204" pitchFamily="34" charset="0"/>
            </a:endParaRPr>
          </a:p>
          <a:p>
            <a:pPr marR="0" algn="just">
              <a:spcBef>
                <a:spcPts val="0"/>
              </a:spcBef>
              <a:spcAft>
                <a:spcPts val="600"/>
              </a:spcAft>
              <a:buFont typeface="Wingdings" panose="05000000000000000000" pitchFamily="2" charset="2"/>
              <a:buChar char="Ø"/>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Drawing the Manholes: </a:t>
            </a:r>
            <a:r>
              <a:rPr lang="en-US" sz="1800" dirty="0">
                <a:solidFill>
                  <a:srgbClr val="000000"/>
                </a:solidFill>
                <a:effectLst/>
                <a:latin typeface="Times New Roman" panose="02020603050405020304" pitchFamily="18" charset="0"/>
                <a:ea typeface="Calibri" panose="020F0502020204030204" pitchFamily="34" charset="0"/>
              </a:rPr>
              <a:t>In this step the manholes are drawn with consideration to changes in direction, grade, or pipe size or at intersections of collection sewers.</a:t>
            </a:r>
          </a:p>
          <a:p>
            <a:pPr marR="0">
              <a:spcBef>
                <a:spcPts val="0"/>
              </a:spcBef>
              <a:spcAft>
                <a:spcPts val="600"/>
              </a:spcAft>
              <a:buFont typeface="Wingdings" panose="05000000000000000000" pitchFamily="2" charset="2"/>
              <a:buChar char="Ø"/>
            </a:pPr>
            <a:endParaRPr lang="en-US" dirty="0">
              <a:solidFill>
                <a:srgbClr val="000000"/>
              </a:solidFill>
              <a:latin typeface="Times New Roman" panose="02020603050405020304" pitchFamily="18" charset="0"/>
              <a:ea typeface="Calibri" panose="020F0502020204030204" pitchFamily="34" charset="0"/>
            </a:endParaRPr>
          </a:p>
          <a:p>
            <a:pPr marR="0">
              <a:spcBef>
                <a:spcPts val="0"/>
              </a:spcBef>
              <a:spcAft>
                <a:spcPts val="600"/>
              </a:spcAft>
              <a:buFont typeface="Wingdings" panose="05000000000000000000" pitchFamily="2" charset="2"/>
              <a:buChar char="Ø"/>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3277539-D5B7-4BF9-888C-59242B3DF874}"/>
              </a:ext>
            </a:extLst>
          </p:cNvPr>
          <p:cNvSpPr>
            <a:spLocks noGrp="1"/>
          </p:cNvSpPr>
          <p:nvPr>
            <p:ph type="sldNum" sz="quarter" idx="12"/>
          </p:nvPr>
        </p:nvSpPr>
        <p:spPr/>
        <p:txBody>
          <a:bodyPr/>
          <a:lstStyle/>
          <a:p>
            <a:fld id="{9FF96B15-8338-45D5-A943-561235072D66}" type="slidenum">
              <a:rPr lang="en-US" noProof="0" smtClean="0"/>
              <a:t>11</a:t>
            </a:fld>
            <a:endParaRPr lang="en-US" noProof="0" dirty="0"/>
          </a:p>
        </p:txBody>
      </p:sp>
      <p:pic>
        <p:nvPicPr>
          <p:cNvPr id="7" name="Picture 6"/>
          <p:cNvPicPr/>
          <p:nvPr/>
        </p:nvPicPr>
        <p:blipFill>
          <a:blip r:embed="rId2"/>
          <a:stretch>
            <a:fillRect/>
          </a:stretch>
        </p:blipFill>
        <p:spPr>
          <a:xfrm>
            <a:off x="1031967" y="2847702"/>
            <a:ext cx="2926080" cy="2011680"/>
          </a:xfrm>
          <a:prstGeom prst="rect">
            <a:avLst/>
          </a:prstGeom>
        </p:spPr>
      </p:pic>
      <p:pic>
        <p:nvPicPr>
          <p:cNvPr id="9" name="Picture 8"/>
          <p:cNvPicPr/>
          <p:nvPr/>
        </p:nvPicPr>
        <p:blipFill>
          <a:blip r:embed="rId3"/>
          <a:stretch>
            <a:fillRect/>
          </a:stretch>
        </p:blipFill>
        <p:spPr>
          <a:xfrm>
            <a:off x="4900475" y="2233749"/>
            <a:ext cx="6816908" cy="4382678"/>
          </a:xfrm>
          <a:prstGeom prst="rect">
            <a:avLst/>
          </a:prstGeom>
        </p:spPr>
      </p:pic>
    </p:spTree>
    <p:extLst>
      <p:ext uri="{BB962C8B-B14F-4D97-AF65-F5344CB8AC3E}">
        <p14:creationId xmlns:p14="http://schemas.microsoft.com/office/powerpoint/2010/main" val="3721785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10070-429F-4456-8E50-F30A9ACDE417}"/>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Modeling, analysis and design of WWCN</a:t>
            </a:r>
            <a:endParaRPr lang="en-US" dirty="0"/>
          </a:p>
        </p:txBody>
      </p:sp>
      <p:sp>
        <p:nvSpPr>
          <p:cNvPr id="3" name="Content Placeholder 2">
            <a:extLst>
              <a:ext uri="{FF2B5EF4-FFF2-40B4-BE49-F238E27FC236}">
                <a16:creationId xmlns:a16="http://schemas.microsoft.com/office/drawing/2014/main" id="{00489C54-1BB2-4AFD-9497-ECF70FC308C5}"/>
              </a:ext>
            </a:extLst>
          </p:cNvPr>
          <p:cNvSpPr>
            <a:spLocks noGrp="1"/>
          </p:cNvSpPr>
          <p:nvPr>
            <p:ph idx="1"/>
          </p:nvPr>
        </p:nvSpPr>
        <p:spPr>
          <a:xfrm>
            <a:off x="1410533" y="3126014"/>
            <a:ext cx="10385227" cy="3416300"/>
          </a:xfrm>
        </p:spPr>
        <p:txBody>
          <a:bodyPr/>
          <a:lstStyle/>
          <a:p>
            <a:pPr algn="just"/>
            <a:r>
              <a:rPr lang="en-US" sz="1800" dirty="0">
                <a:solidFill>
                  <a:srgbClr val="000000"/>
                </a:solidFill>
                <a:effectLst/>
                <a:latin typeface="Times New Roman" panose="02020603050405020304" pitchFamily="18" charset="0"/>
                <a:ea typeface="Calibri" panose="020F0502020204030204" pitchFamily="34" charset="0"/>
              </a:rPr>
              <a:t>The next step is to add the elevations using the TRex tool in SewerCAD.</a:t>
            </a:r>
          </a:p>
          <a:p>
            <a:pPr algn="just"/>
            <a:r>
              <a:rPr lang="en-US" sz="1800" dirty="0">
                <a:solidFill>
                  <a:srgbClr val="000000"/>
                </a:solidFill>
                <a:effectLst/>
                <a:latin typeface="Times New Roman" panose="02020603050405020304" pitchFamily="18" charset="0"/>
                <a:ea typeface="Calibri" panose="020F0502020204030204" pitchFamily="34" charset="0"/>
              </a:rPr>
              <a:t>After adding the elevations, the conduits are drawn with respect to the manholes as shown.</a:t>
            </a:r>
            <a:endParaRPr lang="en-US" dirty="0"/>
          </a:p>
        </p:txBody>
      </p:sp>
      <p:sp>
        <p:nvSpPr>
          <p:cNvPr id="4" name="Slide Number Placeholder 3">
            <a:extLst>
              <a:ext uri="{FF2B5EF4-FFF2-40B4-BE49-F238E27FC236}">
                <a16:creationId xmlns:a16="http://schemas.microsoft.com/office/drawing/2014/main" id="{0FEE3F5A-949A-4C6C-BD5C-EAA2644B5A6B}"/>
              </a:ext>
            </a:extLst>
          </p:cNvPr>
          <p:cNvSpPr>
            <a:spLocks noGrp="1"/>
          </p:cNvSpPr>
          <p:nvPr>
            <p:ph type="sldNum" sz="quarter" idx="12"/>
          </p:nvPr>
        </p:nvSpPr>
        <p:spPr/>
        <p:txBody>
          <a:bodyPr/>
          <a:lstStyle/>
          <a:p>
            <a:fld id="{9FF96B15-8338-45D5-A943-561235072D66}" type="slidenum">
              <a:rPr lang="en-US" noProof="0" smtClean="0"/>
              <a:t>12</a:t>
            </a:fld>
            <a:endParaRPr lang="en-US" noProof="0" dirty="0"/>
          </a:p>
        </p:txBody>
      </p:sp>
    </p:spTree>
    <p:extLst>
      <p:ext uri="{BB962C8B-B14F-4D97-AF65-F5344CB8AC3E}">
        <p14:creationId xmlns:p14="http://schemas.microsoft.com/office/powerpoint/2010/main" val="2716793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9ECA4D-E76D-40A4-A8B4-470F4369645D}"/>
              </a:ext>
            </a:extLst>
          </p:cNvPr>
          <p:cNvSpPr>
            <a:spLocks noGrp="1"/>
          </p:cNvSpPr>
          <p:nvPr>
            <p:ph type="sldNum" sz="quarter" idx="12"/>
          </p:nvPr>
        </p:nvSpPr>
        <p:spPr/>
        <p:txBody>
          <a:bodyPr/>
          <a:lstStyle/>
          <a:p>
            <a:fld id="{9FF96B15-8338-45D5-A943-561235072D66}" type="slidenum">
              <a:rPr lang="en-US" noProof="0" smtClean="0"/>
              <a:t>13</a:t>
            </a:fld>
            <a:endParaRPr lang="en-US" noProof="0" dirty="0"/>
          </a:p>
        </p:txBody>
      </p:sp>
      <p:pic>
        <p:nvPicPr>
          <p:cNvPr id="7" name="Picture 6"/>
          <p:cNvPicPr/>
          <p:nvPr/>
        </p:nvPicPr>
        <p:blipFill>
          <a:blip r:embed="rId2"/>
          <a:stretch>
            <a:fillRect/>
          </a:stretch>
        </p:blipFill>
        <p:spPr>
          <a:xfrm>
            <a:off x="-1" y="0"/>
            <a:ext cx="10254343" cy="6858000"/>
          </a:xfrm>
          <a:prstGeom prst="rect">
            <a:avLst/>
          </a:prstGeom>
        </p:spPr>
      </p:pic>
      <p:pic>
        <p:nvPicPr>
          <p:cNvPr id="8" name="Picture 7"/>
          <p:cNvPicPr/>
          <p:nvPr/>
        </p:nvPicPr>
        <p:blipFill>
          <a:blip r:embed="rId3"/>
          <a:stretch>
            <a:fillRect/>
          </a:stretch>
        </p:blipFill>
        <p:spPr>
          <a:xfrm rot="16200000">
            <a:off x="7993945" y="3861616"/>
            <a:ext cx="5555388" cy="437380"/>
          </a:xfrm>
          <a:prstGeom prst="rect">
            <a:avLst/>
          </a:prstGeom>
        </p:spPr>
      </p:pic>
    </p:spTree>
    <p:extLst>
      <p:ext uri="{BB962C8B-B14F-4D97-AF65-F5344CB8AC3E}">
        <p14:creationId xmlns:p14="http://schemas.microsoft.com/office/powerpoint/2010/main" val="31141161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ED214-3AF2-4D8B-828D-F19601F034A1}"/>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Modeling, analysis and design of WWCN</a:t>
            </a:r>
            <a:endParaRPr lang="en-US" dirty="0"/>
          </a:p>
        </p:txBody>
      </p:sp>
      <p:sp>
        <p:nvSpPr>
          <p:cNvPr id="3" name="Content Placeholder 2">
            <a:extLst>
              <a:ext uri="{FF2B5EF4-FFF2-40B4-BE49-F238E27FC236}">
                <a16:creationId xmlns:a16="http://schemas.microsoft.com/office/drawing/2014/main" id="{D4B7ACD2-D30A-430B-BFBC-013C91968108}"/>
              </a:ext>
            </a:extLst>
          </p:cNvPr>
          <p:cNvSpPr>
            <a:spLocks noGrp="1"/>
          </p:cNvSpPr>
          <p:nvPr>
            <p:ph idx="1"/>
          </p:nvPr>
        </p:nvSpPr>
        <p:spPr>
          <a:xfrm>
            <a:off x="479393" y="2603500"/>
            <a:ext cx="11265763" cy="4254500"/>
          </a:xfrm>
        </p:spPr>
        <p:txBody>
          <a:bodyPr>
            <a:normAutofit/>
          </a:bodyPr>
          <a:lstStyle/>
          <a:p>
            <a:pPr algn="just"/>
            <a:r>
              <a:rPr lang="en-US" sz="1800" dirty="0">
                <a:solidFill>
                  <a:srgbClr val="000000"/>
                </a:solidFill>
                <a:effectLst/>
                <a:latin typeface="Times New Roman" panose="02020603050405020304" pitchFamily="18" charset="0"/>
                <a:ea typeface="Calibri" panose="020F0502020204030204" pitchFamily="34" charset="0"/>
              </a:rPr>
              <a:t>The following step is to define the conduits from conduit catalog.</a:t>
            </a:r>
          </a:p>
          <a:p>
            <a:pPr algn="just"/>
            <a:r>
              <a:rPr lang="en-US" sz="1800" dirty="0">
                <a:solidFill>
                  <a:srgbClr val="000000"/>
                </a:solidFill>
                <a:effectLst/>
                <a:latin typeface="Times New Roman" panose="02020603050405020304" pitchFamily="18" charset="0"/>
                <a:ea typeface="Calibri" panose="020F0502020204030204" pitchFamily="34" charset="0"/>
              </a:rPr>
              <a:t>Then, the design constraints are defined</a:t>
            </a:r>
            <a:r>
              <a:rPr lang="en-US" dirty="0">
                <a:solidFill>
                  <a:srgbClr val="000000"/>
                </a:solidFill>
                <a:latin typeface="Times New Roman" panose="02020603050405020304" pitchFamily="18" charset="0"/>
                <a:ea typeface="Calibri" panose="020F0502020204030204" pitchFamily="34" charset="0"/>
              </a:rPr>
              <a:t>.</a:t>
            </a:r>
          </a:p>
          <a:p>
            <a:r>
              <a:rPr lang="en-US" dirty="0">
                <a:solidFill>
                  <a:srgbClr val="000000"/>
                </a:solidFill>
                <a:latin typeface="Times New Roman" panose="02020603050405020304" pitchFamily="18" charset="0"/>
                <a:ea typeface="Calibri" panose="020F0502020204030204" pitchFamily="34" charset="0"/>
              </a:rPr>
              <a:t>Manhole loads are now calculated on the basis that all manholes carry the same load.</a:t>
            </a:r>
          </a:p>
          <a:p>
            <a:r>
              <a:rPr lang="en-US" dirty="0">
                <a:solidFill>
                  <a:srgbClr val="000000"/>
                </a:solidFill>
                <a:latin typeface="Times New Roman" panose="02020603050405020304" pitchFamily="18" charset="0"/>
                <a:ea typeface="Calibri" panose="020F0502020204030204" pitchFamily="34" charset="0"/>
              </a:rPr>
              <a:t>Load on each manhole = </a:t>
            </a:r>
            <a:r>
              <a:rPr lang="en-US" dirty="0" err="1">
                <a:solidFill>
                  <a:srgbClr val="000000"/>
                </a:solidFill>
                <a:latin typeface="Times New Roman" panose="02020603050405020304" pitchFamily="18" charset="0"/>
                <a:ea typeface="Calibri" panose="020F0502020204030204" pitchFamily="34" charset="0"/>
              </a:rPr>
              <a:t>totoal</a:t>
            </a:r>
            <a:r>
              <a:rPr lang="en-US" dirty="0">
                <a:solidFill>
                  <a:srgbClr val="000000"/>
                </a:solidFill>
                <a:latin typeface="Times New Roman" panose="02020603050405020304" pitchFamily="18" charset="0"/>
                <a:ea typeface="Calibri" panose="020F0502020204030204" pitchFamily="34" charset="0"/>
              </a:rPr>
              <a:t> load / number of manholes </a:t>
            </a:r>
          </a:p>
          <a:p>
            <a:pPr marL="0" indent="0">
              <a:buNone/>
            </a:pPr>
            <a:r>
              <a:rPr lang="en-US" dirty="0">
                <a:solidFill>
                  <a:srgbClr val="000000"/>
                </a:solidFill>
                <a:latin typeface="Times New Roman" panose="02020603050405020304" pitchFamily="18" charset="0"/>
                <a:ea typeface="Calibri" panose="020F0502020204030204" pitchFamily="34" charset="0"/>
              </a:rPr>
              <a:t>                                     = 7144 𝑚3/𝑑𝑎𝑦 / </a:t>
            </a:r>
            <a:r>
              <a:rPr lang="en-US" dirty="0" smtClean="0">
                <a:solidFill>
                  <a:srgbClr val="000000"/>
                </a:solidFill>
                <a:latin typeface="Times New Roman" panose="02020603050405020304" pitchFamily="18" charset="0"/>
                <a:ea typeface="Calibri" panose="020F0502020204030204" pitchFamily="34" charset="0"/>
              </a:rPr>
              <a:t>535</a:t>
            </a:r>
            <a:endParaRPr lang="en-US" dirty="0">
              <a:solidFill>
                <a:srgbClr val="000000"/>
              </a:solidFill>
              <a:latin typeface="Times New Roman" panose="02020603050405020304" pitchFamily="18" charset="0"/>
              <a:ea typeface="Calibri" panose="020F0502020204030204" pitchFamily="34" charset="0"/>
            </a:endParaRPr>
          </a:p>
          <a:p>
            <a:pPr marL="0" indent="0">
              <a:buNone/>
            </a:pPr>
            <a:r>
              <a:rPr lang="en-US" dirty="0">
                <a:solidFill>
                  <a:srgbClr val="000000"/>
                </a:solidFill>
                <a:latin typeface="Times New Roman" panose="02020603050405020304" pitchFamily="18" charset="0"/>
                <a:ea typeface="Calibri" panose="020F0502020204030204" pitchFamily="34" charset="0"/>
              </a:rPr>
              <a:t>                                     = 20 𝑚3/𝑑𝑎𝑦.</a:t>
            </a:r>
          </a:p>
          <a:p>
            <a:pPr marL="0" indent="0" algn="just">
              <a:buNone/>
            </a:pPr>
            <a:r>
              <a:rPr lang="en-US" dirty="0" smtClean="0">
                <a:solidFill>
                  <a:srgbClr val="000000"/>
                </a:solidFill>
                <a:latin typeface="Times New Roman" panose="02020603050405020304" pitchFamily="18" charset="0"/>
                <a:ea typeface="Calibri" panose="020F0502020204030204" pitchFamily="34" charset="0"/>
              </a:rPr>
              <a:t> </a:t>
            </a:r>
            <a:endParaRPr lang="en-US" dirty="0">
              <a:solidFill>
                <a:srgbClr val="000000"/>
              </a:solidFill>
              <a:latin typeface="Times New Roman" panose="02020603050405020304" pitchFamily="18" charset="0"/>
              <a:ea typeface="Calibri" panose="020F0502020204030204" pitchFamily="34" charset="0"/>
            </a:endParaRPr>
          </a:p>
          <a:p>
            <a:pPr marL="0" indent="0" algn="just">
              <a:buNone/>
            </a:pPr>
            <a:endParaRPr lang="en-US" dirty="0">
              <a:solidFill>
                <a:srgbClr val="000000"/>
              </a:solidFill>
              <a:latin typeface="Times New Roman" panose="02020603050405020304" pitchFamily="18" charset="0"/>
              <a:ea typeface="Calibri" panose="020F0502020204030204" pitchFamily="34" charset="0"/>
            </a:endParaRPr>
          </a:p>
        </p:txBody>
      </p:sp>
      <p:sp>
        <p:nvSpPr>
          <p:cNvPr id="4" name="Slide Number Placeholder 3">
            <a:extLst>
              <a:ext uri="{FF2B5EF4-FFF2-40B4-BE49-F238E27FC236}">
                <a16:creationId xmlns:a16="http://schemas.microsoft.com/office/drawing/2014/main" id="{7D07C2FA-113B-44CD-947D-07CF17D4E79F}"/>
              </a:ext>
            </a:extLst>
          </p:cNvPr>
          <p:cNvSpPr>
            <a:spLocks noGrp="1"/>
          </p:cNvSpPr>
          <p:nvPr>
            <p:ph type="sldNum" sz="quarter" idx="12"/>
          </p:nvPr>
        </p:nvSpPr>
        <p:spPr/>
        <p:txBody>
          <a:bodyPr/>
          <a:lstStyle/>
          <a:p>
            <a:fld id="{9FF96B15-8338-45D5-A943-561235072D66}" type="slidenum">
              <a:rPr lang="en-US" noProof="0" smtClean="0"/>
              <a:t>14</a:t>
            </a:fld>
            <a:endParaRPr lang="en-US" noProof="0" dirty="0"/>
          </a:p>
        </p:txBody>
      </p:sp>
    </p:spTree>
    <p:extLst>
      <p:ext uri="{BB962C8B-B14F-4D97-AF65-F5344CB8AC3E}">
        <p14:creationId xmlns:p14="http://schemas.microsoft.com/office/powerpoint/2010/main" val="41895504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75237-48EA-4FFB-8FEA-EB3B1CB3A2FE}"/>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Design of the WWCN</a:t>
            </a:r>
          </a:p>
        </p:txBody>
      </p:sp>
      <p:sp>
        <p:nvSpPr>
          <p:cNvPr id="3" name="Content Placeholder 2">
            <a:extLst>
              <a:ext uri="{FF2B5EF4-FFF2-40B4-BE49-F238E27FC236}">
                <a16:creationId xmlns:a16="http://schemas.microsoft.com/office/drawing/2014/main" id="{FBEF15ED-B7A2-43F5-9AF1-CE42EC72B827}"/>
              </a:ext>
            </a:extLst>
          </p:cNvPr>
          <p:cNvSpPr>
            <a:spLocks noGrp="1"/>
          </p:cNvSpPr>
          <p:nvPr>
            <p:ph idx="1"/>
          </p:nvPr>
        </p:nvSpPr>
        <p:spPr>
          <a:xfrm>
            <a:off x="594804" y="2603500"/>
            <a:ext cx="11079332" cy="3416300"/>
          </a:xfrm>
        </p:spPr>
        <p:txBody>
          <a:bodyPr/>
          <a:lstStyle/>
          <a:p>
            <a:r>
              <a:rPr lang="en-US" dirty="0">
                <a:solidFill>
                  <a:schemeClr val="tx1"/>
                </a:solidFill>
                <a:latin typeface="Times New Roman" panose="02020603050405020304" pitchFamily="18" charset="0"/>
                <a:cs typeface="Times New Roman" panose="02020603050405020304" pitchFamily="18" charset="0"/>
              </a:rPr>
              <a:t>the solver calculation options in SewerCAD are set to steady state time analysis and design calculation type,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conduit type is set to catalog conduit.</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u="sng" dirty="0">
                <a:solidFill>
                  <a:schemeClr val="tx1"/>
                </a:solidFill>
                <a:latin typeface="Times New Roman" panose="02020603050405020304" pitchFamily="18" charset="0"/>
                <a:cs typeface="Times New Roman" panose="02020603050405020304" pitchFamily="18" charset="0"/>
              </a:rPr>
              <a:t>Trial and Error: </a:t>
            </a:r>
          </a:p>
          <a:p>
            <a:r>
              <a:rPr lang="en-US" b="1" dirty="0">
                <a:solidFill>
                  <a:schemeClr val="tx1"/>
                </a:solidFill>
                <a:latin typeface="Times New Roman" panose="02020603050405020304" pitchFamily="18" charset="0"/>
                <a:cs typeface="Times New Roman" panose="02020603050405020304" pitchFamily="18" charset="0"/>
              </a:rPr>
              <a:t>High cover-starts</a:t>
            </a:r>
            <a:r>
              <a:rPr lang="en-US" dirty="0">
                <a:solidFill>
                  <a:schemeClr val="tx1"/>
                </a:solidFill>
                <a:latin typeface="Times New Roman" panose="02020603050405020304" pitchFamily="18" charset="0"/>
                <a:cs typeface="Times New Roman" panose="02020603050405020304" pitchFamily="18" charset="0"/>
              </a:rPr>
              <a:t> were solved by using more manholes in the same area drop manholes, or decreasing the conduit length between such manholes. </a:t>
            </a:r>
          </a:p>
          <a:p>
            <a:r>
              <a:rPr lang="en-US" b="1" dirty="0">
                <a:solidFill>
                  <a:schemeClr val="tx1"/>
                </a:solidFill>
                <a:latin typeface="Times New Roman" panose="02020603050405020304" pitchFamily="18" charset="0"/>
                <a:cs typeface="Times New Roman" panose="02020603050405020304" pitchFamily="18" charset="0"/>
              </a:rPr>
              <a:t>Zero-slope streets </a:t>
            </a:r>
            <a:r>
              <a:rPr lang="en-US" dirty="0">
                <a:solidFill>
                  <a:schemeClr val="tx1"/>
                </a:solidFill>
                <a:latin typeface="Times New Roman" panose="02020603050405020304" pitchFamily="18" charset="0"/>
                <a:cs typeface="Times New Roman" panose="02020603050405020304" pitchFamily="18" charset="0"/>
              </a:rPr>
              <a:t>which create very high cover after a long line of manholes, were solved by changing the direction of conduit paths of such manholes.</a:t>
            </a:r>
          </a:p>
          <a:p>
            <a:r>
              <a:rPr lang="en-US" b="1" dirty="0">
                <a:solidFill>
                  <a:schemeClr val="tx1"/>
                </a:solidFill>
                <a:latin typeface="Times New Roman" panose="02020603050405020304" pitchFamily="18" charset="0"/>
                <a:cs typeface="Times New Roman" panose="02020603050405020304" pitchFamily="18" charset="0"/>
              </a:rPr>
              <a:t>Negative-slope streets</a:t>
            </a:r>
            <a:r>
              <a:rPr lang="en-US" dirty="0">
                <a:solidFill>
                  <a:schemeClr val="tx1"/>
                </a:solidFill>
                <a:latin typeface="Times New Roman" panose="02020603050405020304" pitchFamily="18" charset="0"/>
                <a:cs typeface="Times New Roman" panose="02020603050405020304" pitchFamily="18" charset="0"/>
              </a:rPr>
              <a:t> were treated by rotating the line such that the slope becomes positive.</a:t>
            </a:r>
          </a:p>
          <a:p>
            <a:endParaRPr lang="en-US" dirty="0"/>
          </a:p>
          <a:p>
            <a:endParaRPr lang="en-US" dirty="0"/>
          </a:p>
        </p:txBody>
      </p:sp>
      <p:sp>
        <p:nvSpPr>
          <p:cNvPr id="4" name="Slide Number Placeholder 3">
            <a:extLst>
              <a:ext uri="{FF2B5EF4-FFF2-40B4-BE49-F238E27FC236}">
                <a16:creationId xmlns:a16="http://schemas.microsoft.com/office/drawing/2014/main" id="{D9F49E2E-73B8-4BEE-A50C-6E74D3C225F2}"/>
              </a:ext>
            </a:extLst>
          </p:cNvPr>
          <p:cNvSpPr>
            <a:spLocks noGrp="1"/>
          </p:cNvSpPr>
          <p:nvPr>
            <p:ph type="sldNum" sz="quarter" idx="12"/>
          </p:nvPr>
        </p:nvSpPr>
        <p:spPr/>
        <p:txBody>
          <a:bodyPr/>
          <a:lstStyle/>
          <a:p>
            <a:fld id="{9FF96B15-8338-45D5-A943-561235072D66}" type="slidenum">
              <a:rPr lang="en-US" noProof="0" smtClean="0"/>
              <a:t>15</a:t>
            </a:fld>
            <a:endParaRPr lang="en-US" noProof="0" dirty="0"/>
          </a:p>
        </p:txBody>
      </p:sp>
    </p:spTree>
    <p:extLst>
      <p:ext uri="{BB962C8B-B14F-4D97-AF65-F5344CB8AC3E}">
        <p14:creationId xmlns:p14="http://schemas.microsoft.com/office/powerpoint/2010/main" val="2123991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29736-A2DB-45BF-A3A2-35FED9654594}"/>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Results</a:t>
            </a:r>
          </a:p>
        </p:txBody>
      </p:sp>
      <p:sp>
        <p:nvSpPr>
          <p:cNvPr id="3" name="Content Placeholder 2">
            <a:extLst>
              <a:ext uri="{FF2B5EF4-FFF2-40B4-BE49-F238E27FC236}">
                <a16:creationId xmlns:a16="http://schemas.microsoft.com/office/drawing/2014/main" id="{3C172199-C587-47AA-B920-DBA344AECB8D}"/>
              </a:ext>
            </a:extLst>
          </p:cNvPr>
          <p:cNvSpPr>
            <a:spLocks noGrp="1"/>
          </p:cNvSpPr>
          <p:nvPr>
            <p:ph idx="1"/>
          </p:nvPr>
        </p:nvSpPr>
        <p:spPr>
          <a:xfrm>
            <a:off x="585926" y="2603499"/>
            <a:ext cx="11118393" cy="4254499"/>
          </a:xfrm>
        </p:spPr>
        <p:txBody>
          <a:bodyPr/>
          <a:lstStyle/>
          <a:p>
            <a:pPr algn="just"/>
            <a:r>
              <a:rPr lang="en-US" sz="1800" dirty="0">
                <a:solidFill>
                  <a:srgbClr val="000000"/>
                </a:solidFill>
                <a:effectLst/>
                <a:latin typeface="Times New Roman" panose="02020603050405020304" pitchFamily="18" charset="0"/>
                <a:ea typeface="Calibri" panose="020F0502020204030204" pitchFamily="34" charset="0"/>
              </a:rPr>
              <a:t>The results of the design are a WWCN with </a:t>
            </a:r>
            <a:r>
              <a:rPr lang="en-US" sz="1800" dirty="0" smtClean="0">
                <a:solidFill>
                  <a:srgbClr val="000000"/>
                </a:solidFill>
                <a:effectLst/>
                <a:latin typeface="Times New Roman" panose="02020603050405020304" pitchFamily="18" charset="0"/>
                <a:ea typeface="Calibri" panose="020F0502020204030204" pitchFamily="34" charset="0"/>
              </a:rPr>
              <a:t>535 </a:t>
            </a:r>
            <a:r>
              <a:rPr lang="en-US" sz="1800" dirty="0">
                <a:solidFill>
                  <a:srgbClr val="000000"/>
                </a:solidFill>
                <a:effectLst/>
                <a:latin typeface="Times New Roman" panose="02020603050405020304" pitchFamily="18" charset="0"/>
                <a:ea typeface="Calibri" panose="020F0502020204030204" pitchFamily="34" charset="0"/>
              </a:rPr>
              <a:t>manholes, </a:t>
            </a:r>
            <a:r>
              <a:rPr lang="en-US" dirty="0" smtClean="0">
                <a:solidFill>
                  <a:srgbClr val="000000"/>
                </a:solidFill>
                <a:latin typeface="Times New Roman" panose="02020603050405020304" pitchFamily="18" charset="0"/>
                <a:ea typeface="Calibri" panose="020F0502020204030204" pitchFamily="34" charset="0"/>
              </a:rPr>
              <a:t>535</a:t>
            </a:r>
            <a:r>
              <a:rPr lang="en-US" sz="1800" dirty="0" smtClean="0">
                <a:solidFill>
                  <a:srgbClr val="000000"/>
                </a:solidFill>
                <a:effectLst/>
                <a:latin typeface="Times New Roman" panose="02020603050405020304" pitchFamily="18" charset="0"/>
                <a:ea typeface="Calibri" panose="020F0502020204030204" pitchFamily="34" charset="0"/>
              </a:rPr>
              <a:t> </a:t>
            </a:r>
            <a:r>
              <a:rPr lang="en-US" sz="1800" dirty="0">
                <a:solidFill>
                  <a:srgbClr val="000000"/>
                </a:solidFill>
                <a:effectLst/>
                <a:latin typeface="Times New Roman" panose="02020603050405020304" pitchFamily="18" charset="0"/>
                <a:ea typeface="Calibri" panose="020F0502020204030204" pitchFamily="34" charset="0"/>
              </a:rPr>
              <a:t>conduits and </a:t>
            </a:r>
            <a:r>
              <a:rPr lang="en-US" dirty="0">
                <a:solidFill>
                  <a:srgbClr val="000000"/>
                </a:solidFill>
                <a:latin typeface="Times New Roman" panose="02020603050405020304" pitchFamily="18" charset="0"/>
                <a:ea typeface="Calibri" panose="020F0502020204030204" pitchFamily="34" charset="0"/>
              </a:rPr>
              <a:t>Four outfalls having an elevation of 418 m,408 m, 442m and 452m AMSL as </a:t>
            </a:r>
            <a:r>
              <a:rPr lang="en-US" dirty="0" smtClean="0">
                <a:solidFill>
                  <a:srgbClr val="000000"/>
                </a:solidFill>
                <a:latin typeface="Times New Roman" panose="02020603050405020304" pitchFamily="18" charset="0"/>
                <a:ea typeface="Calibri" panose="020F0502020204030204" pitchFamily="34" charset="0"/>
              </a:rPr>
              <a:t>shown</a:t>
            </a:r>
            <a:r>
              <a:rPr lang="en-US" dirty="0" smtClean="0">
                <a:solidFill>
                  <a:srgbClr val="000000"/>
                </a:solidFill>
                <a:latin typeface="Times New Roman" panose="02020603050405020304" pitchFamily="18" charset="0"/>
              </a:rPr>
              <a:t>.</a:t>
            </a:r>
            <a:endParaRPr lang="en-US" dirty="0"/>
          </a:p>
        </p:txBody>
      </p:sp>
      <p:sp>
        <p:nvSpPr>
          <p:cNvPr id="4" name="Slide Number Placeholder 3">
            <a:extLst>
              <a:ext uri="{FF2B5EF4-FFF2-40B4-BE49-F238E27FC236}">
                <a16:creationId xmlns:a16="http://schemas.microsoft.com/office/drawing/2014/main" id="{F7878356-EBAE-4963-A61C-6FDB944E1817}"/>
              </a:ext>
            </a:extLst>
          </p:cNvPr>
          <p:cNvSpPr>
            <a:spLocks noGrp="1"/>
          </p:cNvSpPr>
          <p:nvPr>
            <p:ph type="sldNum" sz="quarter" idx="12"/>
          </p:nvPr>
        </p:nvSpPr>
        <p:spPr/>
        <p:txBody>
          <a:bodyPr/>
          <a:lstStyle/>
          <a:p>
            <a:fld id="{9FF96B15-8338-45D5-A943-561235072D66}" type="slidenum">
              <a:rPr lang="en-US" noProof="0" smtClean="0"/>
              <a:t>16</a:t>
            </a:fld>
            <a:endParaRPr lang="en-US" noProof="0" dirty="0"/>
          </a:p>
        </p:txBody>
      </p:sp>
      <p:pic>
        <p:nvPicPr>
          <p:cNvPr id="7" name="Picture 6"/>
          <p:cNvPicPr/>
          <p:nvPr/>
        </p:nvPicPr>
        <p:blipFill>
          <a:blip r:embed="rId2"/>
          <a:stretch>
            <a:fillRect/>
          </a:stretch>
        </p:blipFill>
        <p:spPr>
          <a:xfrm>
            <a:off x="1154954" y="3220715"/>
            <a:ext cx="9582716" cy="3519719"/>
          </a:xfrm>
          <a:prstGeom prst="rect">
            <a:avLst/>
          </a:prstGeom>
        </p:spPr>
      </p:pic>
    </p:spTree>
    <p:extLst>
      <p:ext uri="{BB962C8B-B14F-4D97-AF65-F5344CB8AC3E}">
        <p14:creationId xmlns:p14="http://schemas.microsoft.com/office/powerpoint/2010/main" val="199308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5B0BBF-FE93-4412-8ABE-08754931E84E}"/>
              </a:ext>
            </a:extLst>
          </p:cNvPr>
          <p:cNvSpPr>
            <a:spLocks noGrp="1"/>
          </p:cNvSpPr>
          <p:nvPr>
            <p:ph type="sldNum" sz="quarter" idx="12"/>
          </p:nvPr>
        </p:nvSpPr>
        <p:spPr/>
        <p:txBody>
          <a:bodyPr/>
          <a:lstStyle/>
          <a:p>
            <a:fld id="{9FF96B15-8338-45D5-A943-561235072D66}" type="slidenum">
              <a:rPr lang="en-US" noProof="0" smtClean="0"/>
              <a:t>17</a:t>
            </a:fld>
            <a:endParaRPr lang="en-US" noProof="0" dirty="0"/>
          </a:p>
        </p:txBody>
      </p:sp>
      <p:pic>
        <p:nvPicPr>
          <p:cNvPr id="4" name="Picture 3"/>
          <p:cNvPicPr/>
          <p:nvPr/>
        </p:nvPicPr>
        <p:blipFill>
          <a:blip r:embed="rId2"/>
          <a:stretch>
            <a:fillRect/>
          </a:stretch>
        </p:blipFill>
        <p:spPr>
          <a:xfrm>
            <a:off x="0" y="0"/>
            <a:ext cx="10352540" cy="6753497"/>
          </a:xfrm>
          <a:prstGeom prst="rect">
            <a:avLst/>
          </a:prstGeom>
        </p:spPr>
      </p:pic>
    </p:spTree>
    <p:extLst>
      <p:ext uri="{BB962C8B-B14F-4D97-AF65-F5344CB8AC3E}">
        <p14:creationId xmlns:p14="http://schemas.microsoft.com/office/powerpoint/2010/main" val="23475280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3AE70-B3E0-4A4D-A17B-E67D6E895966}"/>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Slopes </a:t>
            </a:r>
            <a:endParaRPr lang="en-US" dirty="0"/>
          </a:p>
        </p:txBody>
      </p:sp>
      <p:sp>
        <p:nvSpPr>
          <p:cNvPr id="4" name="Slide Number Placeholder 3">
            <a:extLst>
              <a:ext uri="{FF2B5EF4-FFF2-40B4-BE49-F238E27FC236}">
                <a16:creationId xmlns:a16="http://schemas.microsoft.com/office/drawing/2014/main" id="{DF4EE5F2-3732-4713-B4B6-4F30283ED14B}"/>
              </a:ext>
            </a:extLst>
          </p:cNvPr>
          <p:cNvSpPr>
            <a:spLocks noGrp="1"/>
          </p:cNvSpPr>
          <p:nvPr>
            <p:ph type="sldNum" sz="quarter" idx="12"/>
          </p:nvPr>
        </p:nvSpPr>
        <p:spPr/>
        <p:txBody>
          <a:bodyPr/>
          <a:lstStyle/>
          <a:p>
            <a:fld id="{9FF96B15-8338-45D5-A943-561235072D66}" type="slidenum">
              <a:rPr lang="en-US" noProof="0" smtClean="0"/>
              <a:t>18</a:t>
            </a:fld>
            <a:endParaRPr lang="en-US" noProof="0" dirty="0"/>
          </a:p>
        </p:txBody>
      </p:sp>
      <p:pic>
        <p:nvPicPr>
          <p:cNvPr id="5" name="Picture 4"/>
          <p:cNvPicPr/>
          <p:nvPr/>
        </p:nvPicPr>
        <p:blipFill>
          <a:blip r:embed="rId2"/>
          <a:stretch>
            <a:fillRect/>
          </a:stretch>
        </p:blipFill>
        <p:spPr>
          <a:xfrm>
            <a:off x="875211" y="2403566"/>
            <a:ext cx="9614263" cy="4153987"/>
          </a:xfrm>
          <a:prstGeom prst="rect">
            <a:avLst/>
          </a:prstGeom>
        </p:spPr>
      </p:pic>
    </p:spTree>
    <p:extLst>
      <p:ext uri="{BB962C8B-B14F-4D97-AF65-F5344CB8AC3E}">
        <p14:creationId xmlns:p14="http://schemas.microsoft.com/office/powerpoint/2010/main" val="31470645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3D90A-E458-41EC-B354-BE0224CFD769}"/>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Velocities </a:t>
            </a:r>
            <a:endParaRPr lang="en-US" dirty="0"/>
          </a:p>
        </p:txBody>
      </p:sp>
      <p:sp>
        <p:nvSpPr>
          <p:cNvPr id="4" name="Slide Number Placeholder 3">
            <a:extLst>
              <a:ext uri="{FF2B5EF4-FFF2-40B4-BE49-F238E27FC236}">
                <a16:creationId xmlns:a16="http://schemas.microsoft.com/office/drawing/2014/main" id="{1F5F5CDF-D48A-49C5-BC33-49ABBCD4B574}"/>
              </a:ext>
            </a:extLst>
          </p:cNvPr>
          <p:cNvSpPr>
            <a:spLocks noGrp="1"/>
          </p:cNvSpPr>
          <p:nvPr>
            <p:ph type="sldNum" sz="quarter" idx="12"/>
          </p:nvPr>
        </p:nvSpPr>
        <p:spPr/>
        <p:txBody>
          <a:bodyPr/>
          <a:lstStyle/>
          <a:p>
            <a:fld id="{9FF96B15-8338-45D5-A943-561235072D66}" type="slidenum">
              <a:rPr lang="en-US" noProof="0" smtClean="0"/>
              <a:t>19</a:t>
            </a:fld>
            <a:endParaRPr lang="en-US" noProof="0" dirty="0"/>
          </a:p>
        </p:txBody>
      </p:sp>
      <p:pic>
        <p:nvPicPr>
          <p:cNvPr id="6" name="Picture 5"/>
          <p:cNvPicPr/>
          <p:nvPr/>
        </p:nvPicPr>
        <p:blipFill>
          <a:blip r:embed="rId2"/>
          <a:stretch>
            <a:fillRect/>
          </a:stretch>
        </p:blipFill>
        <p:spPr>
          <a:xfrm>
            <a:off x="1154953" y="2364376"/>
            <a:ext cx="9197587" cy="3879669"/>
          </a:xfrm>
          <a:prstGeom prst="rect">
            <a:avLst/>
          </a:prstGeom>
        </p:spPr>
      </p:pic>
    </p:spTree>
    <p:extLst>
      <p:ext uri="{BB962C8B-B14F-4D97-AF65-F5344CB8AC3E}">
        <p14:creationId xmlns:p14="http://schemas.microsoft.com/office/powerpoint/2010/main" val="3676243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1E1BDC3B-09FF-44FA-A6AA-469896024C81}"/>
              </a:ext>
            </a:extLst>
          </p:cNvPr>
          <p:cNvSpPr>
            <a:spLocks noGrp="1"/>
          </p:cNvSpPr>
          <p:nvPr>
            <p:ph type="title"/>
          </p:nvPr>
        </p:nvSpPr>
        <p:spPr>
          <a:xfrm>
            <a:off x="1154955" y="679572"/>
            <a:ext cx="3860260" cy="962797"/>
          </a:xfrm>
        </p:spPr>
        <p:txBody>
          <a:bodyPr>
            <a:noAutofit/>
          </a:bodyPr>
          <a:lstStyle/>
          <a:p>
            <a:pPr algn="ctr"/>
            <a:r>
              <a:rPr kumimoji="0" lang="en-US" sz="36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Introduction</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17" name="Text Placeholder 16">
            <a:extLst>
              <a:ext uri="{FF2B5EF4-FFF2-40B4-BE49-F238E27FC236}">
                <a16:creationId xmlns:a16="http://schemas.microsoft.com/office/drawing/2014/main" id="{FB8B6EDF-90A7-4C6F-A7B9-4E12C1CE365C}"/>
              </a:ext>
            </a:extLst>
          </p:cNvPr>
          <p:cNvSpPr>
            <a:spLocks noGrp="1"/>
          </p:cNvSpPr>
          <p:nvPr>
            <p:ph type="body" sz="half" idx="2"/>
          </p:nvPr>
        </p:nvSpPr>
        <p:spPr>
          <a:xfrm>
            <a:off x="550862" y="1890943"/>
            <a:ext cx="5219623" cy="4678102"/>
          </a:xfrm>
        </p:spPr>
        <p:txBody>
          <a:bodyPr>
            <a:normAutofit/>
          </a:bodyPr>
          <a:lstStyle/>
          <a:p>
            <a:pPr algn="just"/>
            <a:r>
              <a:rPr lang="en-US" sz="2200" dirty="0" smtClean="0">
                <a:latin typeface="Times New Roman" panose="02020603050405020304" pitchFamily="18" charset="0"/>
                <a:cs typeface="Times New Roman" panose="02020603050405020304" pitchFamily="18" charset="0"/>
              </a:rPr>
              <a:t>Aqqaba</a:t>
            </a: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village lies </a:t>
            </a:r>
            <a:r>
              <a:rPr lang="en-US" sz="2200" dirty="0">
                <a:latin typeface="Times New Roman" panose="02020603050405020304" pitchFamily="18" charset="0"/>
                <a:cs typeface="Times New Roman" panose="02020603050405020304" pitchFamily="18" charset="0"/>
              </a:rPr>
              <a:t>in the northern </a:t>
            </a:r>
            <a:r>
              <a:rPr lang="en-US" sz="2200" dirty="0" smtClean="0">
                <a:latin typeface="Times New Roman" panose="02020603050405020304" pitchFamily="18" charset="0"/>
                <a:cs typeface="Times New Roman" panose="02020603050405020304" pitchFamily="18" charset="0"/>
              </a:rPr>
              <a:t>Westbank, </a:t>
            </a:r>
            <a:r>
              <a:rPr lang="en-US" sz="2200" dirty="0">
                <a:latin typeface="Times New Roman" panose="02020603050405020304" pitchFamily="18" charset="0"/>
                <a:cs typeface="Times New Roman" panose="02020603050405020304" pitchFamily="18" charset="0"/>
              </a:rPr>
              <a:t>located </a:t>
            </a:r>
            <a:r>
              <a:rPr lang="en-US" sz="2200" dirty="0" smtClean="0">
                <a:latin typeface="Times New Roman" panose="02020603050405020304" pitchFamily="18" charset="0"/>
                <a:cs typeface="Times New Roman" panose="02020603050405020304" pitchFamily="18" charset="0"/>
              </a:rPr>
              <a:t>between Jenin </a:t>
            </a:r>
            <a:r>
              <a:rPr lang="en-US" sz="2200" dirty="0">
                <a:latin typeface="Times New Roman" panose="02020603050405020304" pitchFamily="18" charset="0"/>
                <a:cs typeface="Times New Roman" panose="02020603050405020304" pitchFamily="18" charset="0"/>
              </a:rPr>
              <a:t>and </a:t>
            </a:r>
            <a:r>
              <a:rPr lang="en-US" sz="2200" dirty="0" smtClean="0">
                <a:latin typeface="Times New Roman" panose="02020603050405020304" pitchFamily="18" charset="0"/>
                <a:cs typeface="Times New Roman" panose="02020603050405020304" pitchFamily="18" charset="0"/>
              </a:rPr>
              <a:t>Nablus</a:t>
            </a:r>
            <a:r>
              <a:rPr lang="en-US" sz="2200" dirty="0">
                <a:latin typeface="Times New Roman" panose="02020603050405020304" pitchFamily="18" charset="0"/>
                <a:cs typeface="Times New Roman" panose="02020603050405020304" pitchFamily="18" charset="0"/>
              </a:rPr>
              <a:t>.</a:t>
            </a:r>
          </a:p>
          <a:p>
            <a:pPr algn="just"/>
            <a:r>
              <a:rPr lang="en-US" sz="2200" dirty="0" smtClean="0">
                <a:latin typeface="Times New Roman" panose="02020603050405020304" pitchFamily="18" charset="0"/>
                <a:cs typeface="Times New Roman" panose="02020603050405020304" pitchFamily="18" charset="0"/>
              </a:rPr>
              <a:t> Aqqaba </a:t>
            </a:r>
            <a:r>
              <a:rPr lang="en-US" sz="2200" dirty="0">
                <a:latin typeface="Times New Roman" panose="02020603050405020304" pitchFamily="18" charset="0"/>
                <a:cs typeface="Times New Roman" panose="02020603050405020304" pitchFamily="18" charset="0"/>
              </a:rPr>
              <a:t>has a total area of about </a:t>
            </a:r>
            <a:r>
              <a:rPr lang="en-US" sz="2200" dirty="0" smtClean="0">
                <a:latin typeface="Times New Roman" panose="02020603050405020304" pitchFamily="18" charset="0"/>
                <a:cs typeface="Times New Roman" panose="02020603050405020304" pitchFamily="18" charset="0"/>
              </a:rPr>
              <a:t>8,223 </a:t>
            </a:r>
            <a:r>
              <a:rPr lang="en-US" sz="2200" dirty="0">
                <a:latin typeface="Times New Roman" panose="02020603050405020304" pitchFamily="18" charset="0"/>
                <a:cs typeface="Times New Roman" panose="02020603050405020304" pitchFamily="18" charset="0"/>
              </a:rPr>
              <a:t>donums . </a:t>
            </a:r>
          </a:p>
          <a:p>
            <a:pPr algn="just"/>
            <a:r>
              <a:rPr lang="en-US" sz="2200" dirty="0">
                <a:latin typeface="Times New Roman" panose="02020603050405020304" pitchFamily="18" charset="0"/>
                <a:cs typeface="Times New Roman" panose="02020603050405020304" pitchFamily="18" charset="0"/>
              </a:rPr>
              <a:t>Elevations in the village vary significantly from one place to another with maximum and minimum values of </a:t>
            </a:r>
            <a:r>
              <a:rPr lang="en-US" sz="2200" dirty="0" smtClean="0">
                <a:latin typeface="Times New Roman" panose="02020603050405020304" pitchFamily="18" charset="0"/>
                <a:cs typeface="Times New Roman" panose="02020603050405020304" pitchFamily="18" charset="0"/>
              </a:rPr>
              <a:t>675 m </a:t>
            </a:r>
            <a:r>
              <a:rPr lang="en-US" sz="2200" dirty="0">
                <a:latin typeface="Times New Roman" panose="02020603050405020304" pitchFamily="18" charset="0"/>
                <a:cs typeface="Times New Roman" panose="02020603050405020304" pitchFamily="18" charset="0"/>
              </a:rPr>
              <a:t>and </a:t>
            </a:r>
            <a:r>
              <a:rPr lang="en-US" sz="2200" dirty="0" smtClean="0">
                <a:latin typeface="Times New Roman" panose="02020603050405020304" pitchFamily="18" charset="0"/>
                <a:cs typeface="Times New Roman" panose="02020603050405020304" pitchFamily="18" charset="0"/>
              </a:rPr>
              <a:t>415 </a:t>
            </a:r>
            <a:r>
              <a:rPr lang="en-US" sz="2200" dirty="0">
                <a:latin typeface="Times New Roman" panose="02020603050405020304" pitchFamily="18" charset="0"/>
                <a:cs typeface="Times New Roman" panose="02020603050405020304" pitchFamily="18" charset="0"/>
              </a:rPr>
              <a:t>m AMSL.</a:t>
            </a:r>
          </a:p>
          <a:p>
            <a:pPr algn="just"/>
            <a:r>
              <a:rPr lang="en-US" sz="2200" dirty="0" smtClean="0">
                <a:latin typeface="Times New Roman" panose="02020603050405020304" pitchFamily="18" charset="0"/>
                <a:cs typeface="Times New Roman" panose="02020603050405020304" pitchFamily="18" charset="0"/>
              </a:rPr>
              <a:t>Aqqaba </a:t>
            </a:r>
            <a:r>
              <a:rPr lang="en-US" sz="2200" dirty="0">
                <a:latin typeface="Times New Roman" panose="02020603050405020304" pitchFamily="18" charset="0"/>
                <a:cs typeface="Times New Roman" panose="02020603050405020304" pitchFamily="18" charset="0"/>
              </a:rPr>
              <a:t>is shown in the Figure.</a:t>
            </a:r>
          </a:p>
        </p:txBody>
      </p:sp>
      <p:sp>
        <p:nvSpPr>
          <p:cNvPr id="4" name="Slide Number Placeholder 3">
            <a:extLst>
              <a:ext uri="{FF2B5EF4-FFF2-40B4-BE49-F238E27FC236}">
                <a16:creationId xmlns:a16="http://schemas.microsoft.com/office/drawing/2014/main" id="{26F4C97C-3F06-4087-9E23-53D5025D8187}"/>
              </a:ext>
            </a:extLst>
          </p:cNvPr>
          <p:cNvSpPr>
            <a:spLocks noGrp="1"/>
          </p:cNvSpPr>
          <p:nvPr>
            <p:ph type="sldNum" sz="quarter" idx="12"/>
          </p:nvPr>
        </p:nvSpPr>
        <p:spPr/>
        <p:txBody>
          <a:bodyPr/>
          <a:lstStyle/>
          <a:p>
            <a:fld id="{9FF96B15-8338-45D5-A943-561235072D66}" type="slidenum">
              <a:rPr lang="en-US" noProof="0" smtClean="0"/>
              <a:t>2</a:t>
            </a:fld>
            <a:endParaRPr lang="en-US" noProof="0" dirty="0"/>
          </a:p>
        </p:txBody>
      </p:sp>
      <p:pic>
        <p:nvPicPr>
          <p:cNvPr id="1026" name="Picture 2" descr="Tiada huraian foto disediakan."/>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048103" y="679573"/>
            <a:ext cx="5734594" cy="5499158"/>
          </a:xfrm>
          <a:prstGeom prst="rect">
            <a:avLst/>
          </a:prstGeom>
          <a:noFill/>
          <a:ln>
            <a:solidFill>
              <a:schemeClr val="tx2">
                <a:lumMod val="60000"/>
                <a:lumOff val="4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5468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C1FE4-63D8-452F-A5E4-3DCE778C2E1D}"/>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rPr>
              <a:t>Cover (start and stop)</a:t>
            </a:r>
            <a:endParaRPr lang="en-US" sz="6000" dirty="0">
              <a:solidFill>
                <a:schemeClr val="bg1"/>
              </a:solidFill>
            </a:endParaRPr>
          </a:p>
        </p:txBody>
      </p:sp>
      <p:sp>
        <p:nvSpPr>
          <p:cNvPr id="4" name="Slide Number Placeholder 3">
            <a:extLst>
              <a:ext uri="{FF2B5EF4-FFF2-40B4-BE49-F238E27FC236}">
                <a16:creationId xmlns:a16="http://schemas.microsoft.com/office/drawing/2014/main" id="{8947E9AF-7B05-4CFD-8097-0A1B949F65E1}"/>
              </a:ext>
            </a:extLst>
          </p:cNvPr>
          <p:cNvSpPr>
            <a:spLocks noGrp="1"/>
          </p:cNvSpPr>
          <p:nvPr>
            <p:ph type="sldNum" sz="quarter" idx="12"/>
          </p:nvPr>
        </p:nvSpPr>
        <p:spPr/>
        <p:txBody>
          <a:bodyPr/>
          <a:lstStyle/>
          <a:p>
            <a:fld id="{9FF96B15-8338-45D5-A943-561235072D66}" type="slidenum">
              <a:rPr lang="en-US" noProof="0" smtClean="0"/>
              <a:t>20</a:t>
            </a:fld>
            <a:endParaRPr lang="en-US" noProof="0" dirty="0"/>
          </a:p>
        </p:txBody>
      </p:sp>
      <p:pic>
        <p:nvPicPr>
          <p:cNvPr id="6" name="Picture 5"/>
          <p:cNvPicPr/>
          <p:nvPr/>
        </p:nvPicPr>
        <p:blipFill>
          <a:blip r:embed="rId2"/>
          <a:stretch>
            <a:fillRect/>
          </a:stretch>
        </p:blipFill>
        <p:spPr>
          <a:xfrm>
            <a:off x="220573" y="2586447"/>
            <a:ext cx="5409520" cy="3250866"/>
          </a:xfrm>
          <a:prstGeom prst="rect">
            <a:avLst/>
          </a:prstGeom>
        </p:spPr>
      </p:pic>
      <p:pic>
        <p:nvPicPr>
          <p:cNvPr id="8" name="Picture 7"/>
          <p:cNvPicPr/>
          <p:nvPr/>
        </p:nvPicPr>
        <p:blipFill>
          <a:blip r:embed="rId3"/>
          <a:stretch>
            <a:fillRect/>
          </a:stretch>
        </p:blipFill>
        <p:spPr>
          <a:xfrm>
            <a:off x="5812972" y="2586446"/>
            <a:ext cx="5846445" cy="3239588"/>
          </a:xfrm>
          <a:prstGeom prst="rect">
            <a:avLst/>
          </a:prstGeom>
        </p:spPr>
      </p:pic>
    </p:spTree>
    <p:extLst>
      <p:ext uri="{BB962C8B-B14F-4D97-AF65-F5344CB8AC3E}">
        <p14:creationId xmlns:p14="http://schemas.microsoft.com/office/powerpoint/2010/main" val="2280604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3D742-A51D-40D4-96E3-10757ECF7AE9}"/>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Lengths</a:t>
            </a:r>
          </a:p>
        </p:txBody>
      </p:sp>
      <p:sp>
        <p:nvSpPr>
          <p:cNvPr id="4" name="Slide Number Placeholder 3">
            <a:extLst>
              <a:ext uri="{FF2B5EF4-FFF2-40B4-BE49-F238E27FC236}">
                <a16:creationId xmlns:a16="http://schemas.microsoft.com/office/drawing/2014/main" id="{2F6EF132-2E17-40FE-95E3-139146F9E92E}"/>
              </a:ext>
            </a:extLst>
          </p:cNvPr>
          <p:cNvSpPr>
            <a:spLocks noGrp="1"/>
          </p:cNvSpPr>
          <p:nvPr>
            <p:ph type="sldNum" sz="quarter" idx="12"/>
          </p:nvPr>
        </p:nvSpPr>
        <p:spPr/>
        <p:txBody>
          <a:bodyPr/>
          <a:lstStyle/>
          <a:p>
            <a:fld id="{9FF96B15-8338-45D5-A943-561235072D66}" type="slidenum">
              <a:rPr lang="en-US" noProof="0" smtClean="0"/>
              <a:t>21</a:t>
            </a:fld>
            <a:endParaRPr lang="en-US" noProof="0" dirty="0"/>
          </a:p>
        </p:txBody>
      </p:sp>
      <p:pic>
        <p:nvPicPr>
          <p:cNvPr id="5" name="صورة 2"/>
          <p:cNvPicPr>
            <a:picLocks noChangeAspect="1"/>
          </p:cNvPicPr>
          <p:nvPr/>
        </p:nvPicPr>
        <p:blipFill>
          <a:blip r:embed="rId2"/>
          <a:stretch>
            <a:fillRect/>
          </a:stretch>
        </p:blipFill>
        <p:spPr>
          <a:xfrm>
            <a:off x="2543359" y="2470585"/>
            <a:ext cx="6739523" cy="3850132"/>
          </a:xfrm>
          <a:prstGeom prst="rect">
            <a:avLst/>
          </a:prstGeom>
        </p:spPr>
      </p:pic>
    </p:spTree>
    <p:extLst>
      <p:ext uri="{BB962C8B-B14F-4D97-AF65-F5344CB8AC3E}">
        <p14:creationId xmlns:p14="http://schemas.microsoft.com/office/powerpoint/2010/main" val="21648022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9BB22-EE19-4DB3-AB62-A6BE52984EB4}"/>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Profiles</a:t>
            </a:r>
          </a:p>
        </p:txBody>
      </p:sp>
      <p:sp>
        <p:nvSpPr>
          <p:cNvPr id="4" name="Slide Number Placeholder 3">
            <a:extLst>
              <a:ext uri="{FF2B5EF4-FFF2-40B4-BE49-F238E27FC236}">
                <a16:creationId xmlns:a16="http://schemas.microsoft.com/office/drawing/2014/main" id="{CCF10670-04CC-430E-A205-DEB3E998F252}"/>
              </a:ext>
            </a:extLst>
          </p:cNvPr>
          <p:cNvSpPr>
            <a:spLocks noGrp="1"/>
          </p:cNvSpPr>
          <p:nvPr>
            <p:ph type="sldNum" sz="quarter" idx="12"/>
          </p:nvPr>
        </p:nvSpPr>
        <p:spPr/>
        <p:txBody>
          <a:bodyPr/>
          <a:lstStyle/>
          <a:p>
            <a:fld id="{9FF96B15-8338-45D5-A943-561235072D66}" type="slidenum">
              <a:rPr lang="en-US" noProof="0" smtClean="0"/>
              <a:t>22</a:t>
            </a:fld>
            <a:endParaRPr lang="en-US" noProof="0" dirty="0"/>
          </a:p>
        </p:txBody>
      </p:sp>
      <p:pic>
        <p:nvPicPr>
          <p:cNvPr id="3" name="Picture 2"/>
          <p:cNvPicPr>
            <a:picLocks noChangeAspect="1"/>
          </p:cNvPicPr>
          <p:nvPr/>
        </p:nvPicPr>
        <p:blipFill>
          <a:blip r:embed="rId2"/>
          <a:stretch>
            <a:fillRect/>
          </a:stretch>
        </p:blipFill>
        <p:spPr>
          <a:xfrm>
            <a:off x="1463040" y="2476772"/>
            <a:ext cx="9470571" cy="4093399"/>
          </a:xfrm>
          <a:prstGeom prst="rect">
            <a:avLst/>
          </a:prstGeom>
        </p:spPr>
      </p:pic>
    </p:spTree>
    <p:extLst>
      <p:ext uri="{BB962C8B-B14F-4D97-AF65-F5344CB8AC3E}">
        <p14:creationId xmlns:p14="http://schemas.microsoft.com/office/powerpoint/2010/main" val="28530973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7E93C2-40A5-46CF-ABF5-7041F033BBEE}"/>
              </a:ext>
            </a:extLst>
          </p:cNvPr>
          <p:cNvSpPr>
            <a:spLocks noGrp="1"/>
          </p:cNvSpPr>
          <p:nvPr>
            <p:ph type="sldNum" sz="quarter" idx="12"/>
          </p:nvPr>
        </p:nvSpPr>
        <p:spPr/>
        <p:txBody>
          <a:bodyPr/>
          <a:lstStyle/>
          <a:p>
            <a:fld id="{9FF96B15-8338-45D5-A943-561235072D66}" type="slidenum">
              <a:rPr lang="en-US" noProof="0" smtClean="0"/>
              <a:t>23</a:t>
            </a:fld>
            <a:endParaRPr lang="en-US" noProof="0" dirty="0"/>
          </a:p>
        </p:txBody>
      </p:sp>
      <p:sp>
        <p:nvSpPr>
          <p:cNvPr id="5" name="Title 1">
            <a:extLst>
              <a:ext uri="{FF2B5EF4-FFF2-40B4-BE49-F238E27FC236}">
                <a16:creationId xmlns:a16="http://schemas.microsoft.com/office/drawing/2014/main" id="{0E37AFD6-FF15-49F5-896B-DCA20AEDA5B7}"/>
              </a:ext>
            </a:extLst>
          </p:cNvPr>
          <p:cNvSpPr>
            <a:spLocks noGrp="1"/>
          </p:cNvSpPr>
          <p:nvPr>
            <p:ph type="title"/>
          </p:nvPr>
        </p:nvSpPr>
        <p:spPr>
          <a:xfrm>
            <a:off x="1155700" y="973138"/>
            <a:ext cx="8761413" cy="708025"/>
          </a:xfrm>
        </p:spPr>
        <p:txBody>
          <a:bodyPr/>
          <a:lstStyle/>
          <a:p>
            <a:pPr algn="ctr"/>
            <a:r>
              <a:rPr lang="en-US" dirty="0">
                <a:solidFill>
                  <a:schemeClr val="bg1"/>
                </a:solidFill>
                <a:latin typeface="Times New Roman" panose="02020603050405020304" pitchFamily="18" charset="0"/>
                <a:cs typeface="Times New Roman" panose="02020603050405020304" pitchFamily="18" charset="0"/>
              </a:rPr>
              <a:t>Profiles</a:t>
            </a:r>
          </a:p>
        </p:txBody>
      </p:sp>
      <p:pic>
        <p:nvPicPr>
          <p:cNvPr id="7" name="صورة 2"/>
          <p:cNvPicPr>
            <a:picLocks noChangeAspect="1"/>
          </p:cNvPicPr>
          <p:nvPr/>
        </p:nvPicPr>
        <p:blipFill>
          <a:blip r:embed="rId2"/>
          <a:stretch>
            <a:fillRect/>
          </a:stretch>
        </p:blipFill>
        <p:spPr>
          <a:xfrm>
            <a:off x="1319349" y="2366264"/>
            <a:ext cx="9692639" cy="4321919"/>
          </a:xfrm>
          <a:prstGeom prst="rect">
            <a:avLst/>
          </a:prstGeom>
        </p:spPr>
      </p:pic>
    </p:spTree>
    <p:extLst>
      <p:ext uri="{BB962C8B-B14F-4D97-AF65-F5344CB8AC3E}">
        <p14:creationId xmlns:p14="http://schemas.microsoft.com/office/powerpoint/2010/main" val="2723421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52B7C6-986C-481D-8595-93B9D5EA9D98}"/>
              </a:ext>
            </a:extLst>
          </p:cNvPr>
          <p:cNvSpPr>
            <a:spLocks noGrp="1"/>
          </p:cNvSpPr>
          <p:nvPr>
            <p:ph idx="1"/>
          </p:nvPr>
        </p:nvSpPr>
        <p:spPr>
          <a:xfrm>
            <a:off x="506027" y="2290439"/>
            <a:ext cx="11248008" cy="4567561"/>
          </a:xfrm>
        </p:spPr>
        <p:txBody>
          <a:bodyPr>
            <a:normAutofit/>
          </a:bodyPr>
          <a:lstStyle/>
          <a:p>
            <a:pPr algn="just"/>
            <a:r>
              <a:rPr lang="en-US" b="1" dirty="0">
                <a:solidFill>
                  <a:schemeClr val="tx1"/>
                </a:solidFill>
                <a:latin typeface="Times New Roman" panose="02020603050405020304" pitchFamily="18" charset="0"/>
                <a:cs typeface="Times New Roman" panose="02020603050405020304" pitchFamily="18" charset="0"/>
              </a:rPr>
              <a:t>Slopes:</a:t>
            </a:r>
            <a:r>
              <a:rPr lang="en-US" dirty="0">
                <a:solidFill>
                  <a:schemeClr val="tx1"/>
                </a:solidFill>
                <a:latin typeface="Times New Roman" panose="02020603050405020304" pitchFamily="18" charset="0"/>
                <a:cs typeface="Times New Roman" panose="02020603050405020304" pitchFamily="18" charset="0"/>
              </a:rPr>
              <a:t> All values of slopes of conduits are within the specified range of </a:t>
            </a:r>
            <a:r>
              <a:rPr lang="en-US" dirty="0" smtClean="0">
                <a:solidFill>
                  <a:schemeClr val="tx1"/>
                </a:solidFill>
                <a:latin typeface="Times New Roman" panose="02020603050405020304" pitchFamily="18" charset="0"/>
                <a:cs typeface="Times New Roman" panose="02020603050405020304" pitchFamily="18" charset="0"/>
              </a:rPr>
              <a:t>0.5% </a:t>
            </a:r>
            <a:r>
              <a:rPr lang="en-US" dirty="0">
                <a:solidFill>
                  <a:schemeClr val="tx1"/>
                </a:solidFill>
                <a:latin typeface="Times New Roman" panose="02020603050405020304" pitchFamily="18" charset="0"/>
                <a:cs typeface="Times New Roman" panose="02020603050405020304" pitchFamily="18" charset="0"/>
              </a:rPr>
              <a:t>-15%. </a:t>
            </a:r>
          </a:p>
          <a:p>
            <a:pPr algn="just"/>
            <a:r>
              <a:rPr lang="en-US" b="1" dirty="0">
                <a:solidFill>
                  <a:schemeClr val="tx1"/>
                </a:solidFill>
                <a:latin typeface="Times New Roman" panose="02020603050405020304" pitchFamily="18" charset="0"/>
                <a:cs typeface="Times New Roman" panose="02020603050405020304" pitchFamily="18" charset="0"/>
              </a:rPr>
              <a:t>Velocities in conduits: </a:t>
            </a:r>
            <a:r>
              <a:rPr lang="en-US" dirty="0">
                <a:solidFill>
                  <a:schemeClr val="tx1"/>
                </a:solidFill>
                <a:latin typeface="Times New Roman" panose="02020603050405020304" pitchFamily="18" charset="0"/>
                <a:cs typeface="Times New Roman" panose="02020603050405020304" pitchFamily="18" charset="0"/>
              </a:rPr>
              <a:t>Generally, the values of velocities in the conduits are within the specified range of 0.6-3 m/s. There are a </a:t>
            </a:r>
            <a:r>
              <a:rPr lang="en-US" dirty="0" smtClean="0">
                <a:solidFill>
                  <a:schemeClr val="tx1"/>
                </a:solidFill>
                <a:latin typeface="Times New Roman" panose="02020603050405020304" pitchFamily="18" charset="0"/>
                <a:cs typeface="Times New Roman" panose="02020603050405020304" pitchFamily="18" charset="0"/>
              </a:rPr>
              <a:t>few </a:t>
            </a:r>
            <a:r>
              <a:rPr lang="en-US" dirty="0">
                <a:solidFill>
                  <a:schemeClr val="tx1"/>
                </a:solidFill>
                <a:latin typeface="Times New Roman" panose="02020603050405020304" pitchFamily="18" charset="0"/>
                <a:cs typeface="Times New Roman" panose="02020603050405020304" pitchFamily="18" charset="0"/>
              </a:rPr>
              <a:t>values over. . </a:t>
            </a:r>
          </a:p>
          <a:p>
            <a:pPr algn="just"/>
            <a:r>
              <a:rPr lang="en-US" b="1" dirty="0">
                <a:solidFill>
                  <a:schemeClr val="tx1"/>
                </a:solidFill>
                <a:latin typeface="Times New Roman" panose="02020603050405020304" pitchFamily="18" charset="0"/>
                <a:cs typeface="Times New Roman" panose="02020603050405020304" pitchFamily="18" charset="0"/>
              </a:rPr>
              <a:t>Cover (start and stop): </a:t>
            </a:r>
            <a:r>
              <a:rPr lang="en-US" dirty="0">
                <a:solidFill>
                  <a:schemeClr val="tx1"/>
                </a:solidFill>
                <a:latin typeface="Times New Roman" panose="02020603050405020304" pitchFamily="18" charset="0"/>
                <a:cs typeface="Times New Roman" panose="02020603050405020304" pitchFamily="18" charset="0"/>
              </a:rPr>
              <a:t>Overall, the values of covers are within the specified range of </a:t>
            </a:r>
            <a:r>
              <a:rPr lang="en-US" dirty="0" smtClean="0">
                <a:solidFill>
                  <a:schemeClr val="tx1"/>
                </a:solidFill>
                <a:latin typeface="Times New Roman" panose="02020603050405020304" pitchFamily="18" charset="0"/>
                <a:cs typeface="Times New Roman" panose="02020603050405020304" pitchFamily="18" charset="0"/>
              </a:rPr>
              <a:t>0.8-4.5 </a:t>
            </a:r>
            <a:r>
              <a:rPr lang="en-US" dirty="0">
                <a:solidFill>
                  <a:schemeClr val="tx1"/>
                </a:solidFill>
                <a:latin typeface="Times New Roman" panose="02020603050405020304" pitchFamily="18" charset="0"/>
                <a:cs typeface="Times New Roman" panose="02020603050405020304" pitchFamily="18" charset="0"/>
              </a:rPr>
              <a:t>m. There are only 6-7 values over the constraint but they are acceptable since there is only 6-7 out </a:t>
            </a:r>
            <a:r>
              <a:rPr lang="en-US" dirty="0" smtClean="0">
                <a:solidFill>
                  <a:schemeClr val="tx1"/>
                </a:solidFill>
                <a:latin typeface="Times New Roman" panose="02020603050405020304" pitchFamily="18" charset="0"/>
                <a:cs typeface="Times New Roman" panose="02020603050405020304" pitchFamily="18" charset="0"/>
              </a:rPr>
              <a:t>535 </a:t>
            </a:r>
            <a:r>
              <a:rPr lang="en-US" dirty="0">
                <a:solidFill>
                  <a:schemeClr val="tx1"/>
                </a:solidFill>
                <a:latin typeface="Times New Roman" panose="02020603050405020304" pitchFamily="18" charset="0"/>
                <a:cs typeface="Times New Roman" panose="02020603050405020304" pitchFamily="18" charset="0"/>
              </a:rPr>
              <a:t>and it’s not significantly higher than the constraint. </a:t>
            </a:r>
          </a:p>
          <a:p>
            <a:pPr algn="just"/>
            <a:r>
              <a:rPr lang="en-US" b="1" dirty="0">
                <a:solidFill>
                  <a:schemeClr val="tx1"/>
                </a:solidFill>
                <a:latin typeface="Times New Roman" panose="02020603050405020304" pitchFamily="18" charset="0"/>
                <a:cs typeface="Times New Roman" panose="02020603050405020304" pitchFamily="18" charset="0"/>
              </a:rPr>
              <a:t>Diameters: </a:t>
            </a:r>
            <a:r>
              <a:rPr lang="en-US" dirty="0">
                <a:solidFill>
                  <a:schemeClr val="tx1"/>
                </a:solidFill>
                <a:latin typeface="Times New Roman" panose="02020603050405020304" pitchFamily="18" charset="0"/>
                <a:cs typeface="Times New Roman" panose="02020603050405020304" pitchFamily="18" charset="0"/>
              </a:rPr>
              <a:t>all diameters are 8 inches since the flow inside them doesn’t even reach a 75% so there is no need for larger conduits. </a:t>
            </a:r>
          </a:p>
          <a:p>
            <a:pPr algn="just"/>
            <a:r>
              <a:rPr lang="en-US" b="1" dirty="0">
                <a:solidFill>
                  <a:schemeClr val="tx1"/>
                </a:solidFill>
                <a:latin typeface="Times New Roman" panose="02020603050405020304" pitchFamily="18" charset="0"/>
                <a:cs typeface="Times New Roman" panose="02020603050405020304" pitchFamily="18" charset="0"/>
              </a:rPr>
              <a:t>Lengths: </a:t>
            </a:r>
            <a:r>
              <a:rPr lang="en-US" dirty="0">
                <a:solidFill>
                  <a:schemeClr val="tx1"/>
                </a:solidFill>
                <a:latin typeface="Times New Roman" panose="02020603050405020304" pitchFamily="18" charset="0"/>
                <a:cs typeface="Times New Roman" panose="02020603050405020304" pitchFamily="18" charset="0"/>
              </a:rPr>
              <a:t> </a:t>
            </a:r>
            <a:r>
              <a:rPr lang="en-US" dirty="0" err="1" smtClean="0">
                <a:solidFill>
                  <a:schemeClr val="tx1"/>
                </a:solidFill>
                <a:latin typeface="Times New Roman" panose="02020603050405020304" pitchFamily="18" charset="0"/>
                <a:cs typeface="Times New Roman" panose="02020603050405020304" pitchFamily="18" charset="0"/>
              </a:rPr>
              <a:t>allmost</a:t>
            </a:r>
            <a:r>
              <a:rPr lang="en-US"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values </a:t>
            </a:r>
            <a:r>
              <a:rPr lang="en-US" dirty="0">
                <a:solidFill>
                  <a:schemeClr val="tx1"/>
                </a:solidFill>
                <a:latin typeface="Times New Roman" panose="02020603050405020304" pitchFamily="18" charset="0"/>
                <a:cs typeface="Times New Roman" panose="02020603050405020304" pitchFamily="18" charset="0"/>
              </a:rPr>
              <a:t>of lengths are all below maximum 50 m.</a:t>
            </a:r>
            <a:endParaRPr lang="en-US" dirty="0"/>
          </a:p>
        </p:txBody>
      </p:sp>
      <p:sp>
        <p:nvSpPr>
          <p:cNvPr id="4" name="Slide Number Placeholder 3">
            <a:extLst>
              <a:ext uri="{FF2B5EF4-FFF2-40B4-BE49-F238E27FC236}">
                <a16:creationId xmlns:a16="http://schemas.microsoft.com/office/drawing/2014/main" id="{67182D69-B79E-498C-987E-4179BBE53724}"/>
              </a:ext>
            </a:extLst>
          </p:cNvPr>
          <p:cNvSpPr>
            <a:spLocks noGrp="1"/>
          </p:cNvSpPr>
          <p:nvPr>
            <p:ph type="sldNum" sz="quarter" idx="12"/>
          </p:nvPr>
        </p:nvSpPr>
        <p:spPr/>
        <p:txBody>
          <a:bodyPr/>
          <a:lstStyle/>
          <a:p>
            <a:fld id="{9FF96B15-8338-45D5-A943-561235072D66}" type="slidenum">
              <a:rPr lang="en-US" noProof="0" smtClean="0"/>
              <a:t>24</a:t>
            </a:fld>
            <a:endParaRPr lang="en-US" noProof="0" dirty="0"/>
          </a:p>
        </p:txBody>
      </p:sp>
      <p:sp>
        <p:nvSpPr>
          <p:cNvPr id="5" name="Title 1">
            <a:extLst>
              <a:ext uri="{FF2B5EF4-FFF2-40B4-BE49-F238E27FC236}">
                <a16:creationId xmlns:a16="http://schemas.microsoft.com/office/drawing/2014/main" id="{50648ED6-7D00-4B95-88FF-E8DACBA06AF2}"/>
              </a:ext>
            </a:extLst>
          </p:cNvPr>
          <p:cNvSpPr>
            <a:spLocks noGrp="1"/>
          </p:cNvSpPr>
          <p:nvPr>
            <p:ph type="title"/>
          </p:nvPr>
        </p:nvSpPr>
        <p:spPr>
          <a:xfrm>
            <a:off x="1155700" y="973138"/>
            <a:ext cx="8761413" cy="708025"/>
          </a:xfrm>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Discussion</a:t>
            </a:r>
          </a:p>
        </p:txBody>
      </p:sp>
    </p:spTree>
    <p:extLst>
      <p:ext uri="{BB962C8B-B14F-4D97-AF65-F5344CB8AC3E}">
        <p14:creationId xmlns:p14="http://schemas.microsoft.com/office/powerpoint/2010/main" val="5760905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46F1-54AC-4D1E-B8E7-CBF4D212170E}"/>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Diameter check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32B271C-97FB-45D3-9000-872B525FD15C}"/>
                  </a:ext>
                </a:extLst>
              </p:cNvPr>
              <p:cNvSpPr>
                <a:spLocks noGrp="1"/>
              </p:cNvSpPr>
              <p:nvPr>
                <p:ph idx="1"/>
              </p:nvPr>
            </p:nvSpPr>
            <p:spPr>
              <a:xfrm>
                <a:off x="532660" y="2246049"/>
                <a:ext cx="11194742" cy="4545367"/>
              </a:xfrm>
            </p:spPr>
            <p:txBody>
              <a:bodyPr>
                <a:normAutofit lnSpcReduction="10000"/>
              </a:bodyPr>
              <a:lstStyle/>
              <a:p>
                <a:pPr marL="342900" marR="0" lvl="0" indent="-342900" algn="just" rtl="0">
                  <a:lnSpc>
                    <a:spcPct val="115000"/>
                  </a:lnSpc>
                  <a:spcBef>
                    <a:spcPts val="0"/>
                  </a:spcBef>
                  <a:spcAft>
                    <a:spcPts val="1000"/>
                  </a:spcAft>
                  <a:buFont typeface="Symbol" panose="05050102010706020507" pitchFamily="18" charset="2"/>
                  <a:buChar char=""/>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Diameter check: </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 check the design of SewerCAD, the final conduit diameter is checked using Manning aquation, the check is as follows: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l" rtl="0">
                  <a:lnSpc>
                    <a:spcPct val="115000"/>
                  </a:lnSpc>
                  <a:spcBef>
                    <a:spcPts val="0"/>
                  </a:spcBef>
                  <a:spcAft>
                    <a:spcPts val="1000"/>
                  </a:spcAft>
                  <a:buFont typeface="Symbol" panose="05050102010706020507" pitchFamily="18" charset="2"/>
                  <a:buChar char=""/>
                </a:pPr>
                <a:r>
                  <a:rPr lang="en-US" sz="1800" i="1" dirty="0">
                    <a:solidFill>
                      <a:srgbClr val="000000"/>
                    </a:solidFill>
                    <a:effectLst/>
                    <a:latin typeface="Times New Roman" panose="02020603050405020304" pitchFamily="18" charset="0"/>
                    <a:ea typeface="Calibri" panose="020F0502020204030204" pitchFamily="34" charset="0"/>
                    <a:cs typeface="Symbol" panose="05050102010706020507" pitchFamily="18" charset="2"/>
                  </a:rPr>
                  <a:t>PVC: (n = 0.01).</a:t>
                </a:r>
                <a:endParaRPr lang="en-US" sz="1800" dirty="0">
                  <a:solidFill>
                    <a:srgbClr val="000000"/>
                  </a:solidFill>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gn="l" rtl="0">
                  <a:lnSpc>
                    <a:spcPct val="115000"/>
                  </a:lnSpc>
                  <a:spcBef>
                    <a:spcPts val="0"/>
                  </a:spcBef>
                  <a:spcAft>
                    <a:spcPts val="1000"/>
                  </a:spcAft>
                  <a:buFont typeface="Symbol" panose="05050102010706020507" pitchFamily="18" charset="2"/>
                  <a:buChar char=""/>
                </a:pPr>
                <a:r>
                  <a:rPr lang="en-US" sz="1800" i="1" dirty="0">
                    <a:solidFill>
                      <a:srgbClr val="000000"/>
                    </a:solidFill>
                    <a:effectLst/>
                    <a:latin typeface="Times New Roman" panose="02020603050405020304" pitchFamily="18" charset="0"/>
                    <a:ea typeface="Calibri" panose="020F0502020204030204" pitchFamily="34" charset="0"/>
                    <a:cs typeface="Symbol" panose="05050102010706020507" pitchFamily="18" charset="2"/>
                  </a:rPr>
                  <a:t>S = 7.6% (from SewerCAD).</a:t>
                </a:r>
                <a:endParaRPr lang="en-US" sz="1800" dirty="0">
                  <a:solidFill>
                    <a:srgbClr val="000000"/>
                  </a:solidFill>
                  <a:effectLst/>
                  <a:latin typeface="Calibri" panose="020F0502020204030204" pitchFamily="34" charset="0"/>
                  <a:ea typeface="Calibri" panose="020F0502020204030204" pitchFamily="34" charset="0"/>
                  <a:cs typeface="Symbol" panose="05050102010706020507" pitchFamily="18" charset="2"/>
                </a:endParaRPr>
              </a:p>
              <a:p>
                <a:pPr marL="342900" marR="0" lvl="0" indent="-342900" algn="l" rtl="0">
                  <a:lnSpc>
                    <a:spcPct val="115000"/>
                  </a:lnSpc>
                  <a:spcBef>
                    <a:spcPts val="0"/>
                  </a:spcBef>
                  <a:spcAft>
                    <a:spcPts val="1000"/>
                  </a:spcAft>
                  <a:buFont typeface="Symbol" panose="05050102010706020507" pitchFamily="18" charset="2"/>
                  <a:buChar char=""/>
                </a:pPr>
                <a:r>
                  <a:rPr lang="en-US" sz="1800" i="1" dirty="0">
                    <a:solidFill>
                      <a:srgbClr val="000000"/>
                    </a:solidFill>
                    <a:effectLst/>
                    <a:latin typeface="Times New Roman" panose="02020603050405020304" pitchFamily="18" charset="0"/>
                    <a:ea typeface="Calibri" panose="020F0502020204030204" pitchFamily="34" charset="0"/>
                    <a:cs typeface="Symbol" panose="05050102010706020507" pitchFamily="18" charset="2"/>
                  </a:rPr>
                  <a:t>V = 3 m/s (maximum velocity is assumed).</a:t>
                </a:r>
                <a:endParaRPr lang="en-US" sz="1800" dirty="0">
                  <a:solidFill>
                    <a:srgbClr val="000000"/>
                  </a:solidFill>
                  <a:effectLst/>
                  <a:latin typeface="Calibri" panose="020F0502020204030204" pitchFamily="34" charset="0"/>
                  <a:ea typeface="Calibri" panose="020F0502020204030204" pitchFamily="34" charset="0"/>
                  <a:cs typeface="Symbol" panose="05050102010706020507" pitchFamily="18" charset="2"/>
                </a:endParaRPr>
              </a:p>
              <a:p>
                <a:pPr marL="0" marR="0" algn="just">
                  <a:spcBef>
                    <a:spcPts val="0"/>
                  </a:spcBef>
                  <a:spcAft>
                    <a:spcPts val="600"/>
                  </a:spcAft>
                </a:pPr>
                <a14:m>
                  <m:oMath xmlns:m="http://schemas.openxmlformats.org/officeDocument/2006/math">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𝐕</m:t>
                    </m:r>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𝟏</m:t>
                        </m:r>
                      </m:num>
                      <m:den>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𝒏</m:t>
                        </m:r>
                      </m:den>
                    </m:f>
                    <m:sSup>
                      <m:sSup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𝑹</m:t>
                        </m:r>
                      </m:e>
                      <m:sup>
                        <m:f>
                          <m:f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𝟐</m:t>
                            </m:r>
                          </m:num>
                          <m:den>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𝟑</m:t>
                            </m:r>
                          </m:den>
                        </m:f>
                      </m:sup>
                    </m:sSup>
                    <m:rad>
                      <m:radPr>
                        <m:degHide m:val="on"/>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𝑺</m:t>
                        </m:r>
                      </m:e>
                    </m:rad>
                    <m:r>
                      <a:rPr lang="en-US" sz="18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 = </a:t>
                </a:r>
                <a14:m>
                  <m:oMath xmlns:m="http://schemas.openxmlformats.org/officeDocument/2006/math">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01</m:t>
                        </m:r>
                      </m:den>
                    </m:f>
                    <m:sSup>
                      <m:sSup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e>
                      <m:sup>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den>
                        </m:f>
                      </m:sup>
                    </m:sSup>
                    <m:rad>
                      <m:radPr>
                        <m:degHide m:val="on"/>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radPr>
                      <m:deg/>
                      <m:e>
                        <m:f>
                          <m:fPr>
                            <m:ctrlP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m:t>
                            </m:r>
                          </m:num>
                          <m:den>
                            <m:r>
                              <a:rPr lang="en-US" sz="18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m:t>
                            </m:r>
                          </m:den>
                        </m:f>
                      </m:e>
                    </m:rad>
                  </m:oMath>
                </a14:m>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 = 0.036.</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But,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𝑹</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𝐬𝐢𝐧</m:t>
                                </m:r>
                              </m:fName>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𝜽</m:t>
                                </m:r>
                              </m:e>
                            </m:func>
                          </m:num>
                          <m:den>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𝜽</m:t>
                            </m:r>
                          </m:den>
                        </m:f>
                      </m:e>
                    </m:d>
                    <m:f>
                      <m:f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𝒅</m:t>
                        </m:r>
                      </m:num>
                      <m:den>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𝟒</m:t>
                        </m:r>
                      </m:den>
                    </m:f>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𝒘𝒉𝒆𝒓𝒆</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𝜽</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𝟐</m:t>
                    </m:r>
                    <m:sSup>
                      <m:sSup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𝒄𝒐𝒔</m:t>
                        </m:r>
                      </m:e>
                      <m:sup>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𝟏</m:t>
                        </m:r>
                      </m:sup>
                    </m:sSup>
                    <m:d>
                      <m:d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𝒚</m:t>
                            </m:r>
                          </m:num>
                          <m:den>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𝒅</m:t>
                            </m:r>
                          </m:den>
                        </m:f>
                      </m:e>
                    </m:d>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𝒚</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𝟕𝟓</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𝒅</m:t>
                    </m:r>
                    <m:r>
                      <a:rPr lang="en-US" sz="18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14:m>
                  <m:oMath xmlns:m="http://schemas.openxmlformats.org/officeDocument/2006/math">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𝜃</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m:t>
                    </m:r>
                    <m:sSup>
                      <m:sSup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𝑐𝑜𝑠</m:t>
                        </m:r>
                      </m:e>
                      <m:sup>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75</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den>
                        </m:f>
                      </m:e>
                    </m:d>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𝜋</m:t>
                    </m:r>
                  </m:oMath>
                </a14:m>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 = </a:t>
                </a:r>
                <a14:m>
                  <m:oMath xmlns:m="http://schemas.openxmlformats.org/officeDocument/2006/math">
                    <m:d>
                      <m:d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func>
                              <m:func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𝑠𝑖𝑛</m:t>
                                </m:r>
                              </m:fName>
                              <m:e>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𝜋</m:t>
                                </m:r>
                              </m:e>
                            </m:func>
                          </m:num>
                          <m:den>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𝜋</m:t>
                            </m:r>
                          </m:den>
                        </m:f>
                      </m:e>
                    </m:d>
                    <m:f>
                      <m:fPr>
                        <m:ctrlP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num>
                      <m:den>
                        <m:r>
                          <a:rPr lang="en-US" sz="1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den>
                    </m:f>
                  </m:oMath>
                </a14:m>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 = 0.2456 d. </a:t>
                </a:r>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0.036 = 0.2456 d.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 147.6 mm.</a:t>
                </a:r>
                <a:endParaRPr lang="en-US" sz="1800" dirty="0">
                  <a:solidFill>
                    <a:srgbClr val="000000"/>
                  </a:solidFill>
                  <a:effectLst/>
                  <a:latin typeface="Times New Roman" panose="02020603050405020304" pitchFamily="18" charset="0"/>
                  <a:ea typeface="Calibri" panose="020F0502020204030204" pitchFamily="34" charset="0"/>
                </a:endParaRPr>
              </a:p>
              <a:p>
                <a:pPr marL="0" marR="0" algn="just">
                  <a:spcBef>
                    <a:spcPts val="0"/>
                  </a:spcBef>
                  <a:spcAft>
                    <a:spcPts val="600"/>
                  </a:spcAft>
                </a:pPr>
                <a:r>
                  <a:rPr lang="en-US" sz="18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Use 8 inches (200 mm); because the minimum diameter is 8 inches (200 mm).</a:t>
                </a:r>
                <a:endParaRPr lang="en-US" sz="1800" dirty="0">
                  <a:solidFill>
                    <a:srgbClr val="000000"/>
                  </a:solidFill>
                  <a:effectLst/>
                  <a:latin typeface="Times New Roman" panose="02020603050405020304" pitchFamily="18" charset="0"/>
                  <a:ea typeface="Calibri" panose="020F0502020204030204" pitchFamily="34" charset="0"/>
                </a:endParaRPr>
              </a:p>
              <a:p>
                <a:pPr marL="0" marR="0" indent="0" algn="just">
                  <a:spcBef>
                    <a:spcPts val="0"/>
                  </a:spcBef>
                  <a:spcAft>
                    <a:spcPts val="600"/>
                  </a:spcAft>
                  <a:buNone/>
                </a:pPr>
                <a:endParaRPr lang="en-US" sz="1800" dirty="0">
                  <a:solidFill>
                    <a:srgbClr val="000000"/>
                  </a:solidFill>
                  <a:effectLst/>
                  <a:latin typeface="Times New Roman" panose="02020603050405020304" pitchFamily="18" charset="0"/>
                  <a:ea typeface="Calibri" panose="020F0502020204030204" pitchFamily="34" charset="0"/>
                </a:endParaRPr>
              </a:p>
              <a:p>
                <a:endParaRPr lang="en-US" dirty="0"/>
              </a:p>
            </p:txBody>
          </p:sp>
        </mc:Choice>
        <mc:Fallback xmlns="">
          <p:sp>
            <p:nvSpPr>
              <p:cNvPr id="3" name="Content Placeholder 2">
                <a:extLst>
                  <a:ext uri="{FF2B5EF4-FFF2-40B4-BE49-F238E27FC236}">
                    <a16:creationId xmlns:a16="http://schemas.microsoft.com/office/drawing/2014/main" id="{832B271C-97FB-45D3-9000-872B525FD15C}"/>
                  </a:ext>
                </a:extLst>
              </p:cNvPr>
              <p:cNvSpPr>
                <a:spLocks noGrp="1" noRot="1" noChangeAspect="1" noMove="1" noResize="1" noEditPoints="1" noAdjustHandles="1" noChangeArrowheads="1" noChangeShapeType="1" noTextEdit="1"/>
              </p:cNvSpPr>
              <p:nvPr>
                <p:ph idx="1"/>
              </p:nvPr>
            </p:nvSpPr>
            <p:spPr>
              <a:xfrm>
                <a:off x="532660" y="2246049"/>
                <a:ext cx="11194742" cy="4545367"/>
              </a:xfrm>
              <a:blipFill>
                <a:blip r:embed="rId2"/>
                <a:stretch>
                  <a:fillRect l="-218" t="-804" r="-43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C40D0E9-B397-4347-A437-BCFBFC25C01E}"/>
              </a:ext>
            </a:extLst>
          </p:cNvPr>
          <p:cNvSpPr>
            <a:spLocks noGrp="1"/>
          </p:cNvSpPr>
          <p:nvPr>
            <p:ph type="sldNum" sz="quarter" idx="12"/>
          </p:nvPr>
        </p:nvSpPr>
        <p:spPr/>
        <p:txBody>
          <a:bodyPr/>
          <a:lstStyle/>
          <a:p>
            <a:fld id="{9FF96B15-8338-45D5-A943-561235072D66}" type="slidenum">
              <a:rPr lang="en-US" noProof="0" smtClean="0"/>
              <a:t>25</a:t>
            </a:fld>
            <a:endParaRPr lang="en-US" noProof="0" dirty="0"/>
          </a:p>
        </p:txBody>
      </p:sp>
    </p:spTree>
    <p:extLst>
      <p:ext uri="{BB962C8B-B14F-4D97-AF65-F5344CB8AC3E}">
        <p14:creationId xmlns:p14="http://schemas.microsoft.com/office/powerpoint/2010/main" val="16401593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82956-5257-469E-ADEC-3D45C9697F14}"/>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rPr>
              <a:t>Conclusions and recommendations</a:t>
            </a:r>
            <a:endParaRPr lang="en-US" dirty="0">
              <a:solidFill>
                <a:schemeClr val="bg1"/>
              </a:solidFill>
            </a:endParaRPr>
          </a:p>
        </p:txBody>
      </p:sp>
      <p:sp>
        <p:nvSpPr>
          <p:cNvPr id="3" name="Content Placeholder 2">
            <a:extLst>
              <a:ext uri="{FF2B5EF4-FFF2-40B4-BE49-F238E27FC236}">
                <a16:creationId xmlns:a16="http://schemas.microsoft.com/office/drawing/2014/main" id="{5F66E9A6-2791-4FB5-BA2A-F27DD22ACC4F}"/>
              </a:ext>
            </a:extLst>
          </p:cNvPr>
          <p:cNvSpPr>
            <a:spLocks noGrp="1"/>
          </p:cNvSpPr>
          <p:nvPr>
            <p:ph idx="1"/>
          </p:nvPr>
        </p:nvSpPr>
        <p:spPr>
          <a:xfrm>
            <a:off x="474702" y="2372494"/>
            <a:ext cx="11194742" cy="2787335"/>
          </a:xfrm>
        </p:spPr>
        <p:txBody>
          <a:bodyPr/>
          <a:lstStyle/>
          <a:p>
            <a:pPr marL="0" marR="0" algn="just">
              <a:spcBef>
                <a:spcPts val="0"/>
              </a:spcBef>
              <a:spcAft>
                <a:spcPts val="600"/>
              </a:spcAft>
            </a:pPr>
            <a:r>
              <a:rPr lang="en-US"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It can be concluded that: </a:t>
            </a:r>
            <a:endParaRPr lang="en-US" dirty="0" smtClean="0">
              <a:solidFill>
                <a:srgbClr val="000000"/>
              </a:solidFill>
              <a:latin typeface="Times New Roman" panose="02020603050405020304" pitchFamily="18" charset="0"/>
              <a:ea typeface="Calibri" panose="020F0502020204030204" pitchFamily="34" charset="0"/>
            </a:endParaRPr>
          </a:p>
          <a:p>
            <a:pPr lvl="0" algn="just">
              <a:lnSpc>
                <a:spcPct val="115000"/>
              </a:lnSpc>
              <a:spcBef>
                <a:spcPts val="0"/>
              </a:spcBef>
              <a:spcAft>
                <a:spcPts val="1000"/>
              </a:spcAft>
              <a:buFont typeface="+mj-lt"/>
              <a:buAutoNum type="arabicPeriod"/>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 WWCN is designed to accommodate Aqqaba village’s current and future wastewater disposal needs.</a:t>
            </a:r>
          </a:p>
          <a:p>
            <a:pPr lvl="0" algn="just">
              <a:lnSpc>
                <a:spcPct val="115000"/>
              </a:lnSpc>
              <a:spcBef>
                <a:spcPts val="0"/>
              </a:spcBef>
              <a:spcAft>
                <a:spcPts val="1000"/>
              </a:spcAft>
              <a:buFont typeface="+mj-lt"/>
              <a:buAutoNum type="arabicPeriod"/>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 use of the designed WWCN will create a much healthier environment (groundwater) than the used cesspits.</a:t>
            </a:r>
          </a:p>
          <a:p>
            <a:pPr lvl="0" algn="just">
              <a:lnSpc>
                <a:spcPct val="115000"/>
              </a:lnSpc>
              <a:spcBef>
                <a:spcPts val="0"/>
              </a:spcBef>
              <a:spcAft>
                <a:spcPts val="1000"/>
              </a:spcAft>
              <a:buFont typeface="+mj-lt"/>
              <a:buAutoNum type="arabicPeriod"/>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There is four outfalls in the lowest possible areas of the village. These outfalls can have their own wastewater treatment plant (WWTP) having collected in some way, or they can be connected to a nearby village wastewater treatment plant in the future.</a:t>
            </a:r>
          </a:p>
          <a:p>
            <a:pPr marL="0" marR="0" indent="0">
              <a:spcBef>
                <a:spcPts val="0"/>
              </a:spcBef>
              <a:spcAft>
                <a:spcPts val="600"/>
              </a:spcAft>
              <a:buNone/>
            </a:pPr>
            <a:endParaRPr lang="en-US" sz="1800" b="1" dirty="0" smtClean="0">
              <a:solidFill>
                <a:srgbClr val="FF0000"/>
              </a:solidFill>
              <a:effectLst/>
              <a:latin typeface="Times New Roman" panose="02020603050405020304" pitchFamily="18"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08CCEC61-352A-4B03-BD73-146ACEE863A4}"/>
              </a:ext>
            </a:extLst>
          </p:cNvPr>
          <p:cNvSpPr>
            <a:spLocks noGrp="1"/>
          </p:cNvSpPr>
          <p:nvPr>
            <p:ph type="sldNum" sz="quarter" idx="12"/>
          </p:nvPr>
        </p:nvSpPr>
        <p:spPr/>
        <p:txBody>
          <a:bodyPr/>
          <a:lstStyle/>
          <a:p>
            <a:fld id="{9FF96B15-8338-45D5-A943-561235072D66}" type="slidenum">
              <a:rPr lang="en-US" noProof="0" smtClean="0"/>
              <a:t>26</a:t>
            </a:fld>
            <a:endParaRPr lang="en-US" noProof="0" dirty="0"/>
          </a:p>
        </p:txBody>
      </p:sp>
    </p:spTree>
    <p:extLst>
      <p:ext uri="{BB962C8B-B14F-4D97-AF65-F5344CB8AC3E}">
        <p14:creationId xmlns:p14="http://schemas.microsoft.com/office/powerpoint/2010/main" val="35333286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3ACD7DD-2CF1-4780-A443-1E3C3FC82008}"/>
              </a:ext>
            </a:extLst>
          </p:cNvPr>
          <p:cNvSpPr>
            <a:spLocks noGrp="1"/>
          </p:cNvSpPr>
          <p:nvPr>
            <p:ph type="subTitle" idx="1"/>
          </p:nvPr>
        </p:nvSpPr>
        <p:spPr>
          <a:xfrm>
            <a:off x="1683171" y="2998290"/>
            <a:ext cx="8825658" cy="861420"/>
          </a:xfrm>
        </p:spPr>
        <p:txBody>
          <a:bodyPr>
            <a:normAutofit/>
          </a:bodyPr>
          <a:lstStyle/>
          <a:p>
            <a:pPr algn="ctr"/>
            <a:r>
              <a:rPr lang="en-US" sz="4400" dirty="0"/>
              <a:t>Thank you for listening</a:t>
            </a:r>
          </a:p>
        </p:txBody>
      </p:sp>
    </p:spTree>
    <p:extLst>
      <p:ext uri="{BB962C8B-B14F-4D97-AF65-F5344CB8AC3E}">
        <p14:creationId xmlns:p14="http://schemas.microsoft.com/office/powerpoint/2010/main" val="830015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A2B4DB-BC3E-49D5-8B01-A226F03503A9}"/>
              </a:ext>
            </a:extLst>
          </p:cNvPr>
          <p:cNvSpPr>
            <a:spLocks noGrp="1"/>
          </p:cNvSpPr>
          <p:nvPr>
            <p:ph type="sldNum" sz="quarter" idx="12"/>
          </p:nvPr>
        </p:nvSpPr>
        <p:spPr/>
        <p:txBody>
          <a:bodyPr/>
          <a:lstStyle/>
          <a:p>
            <a:fld id="{9FF96B15-8338-45D5-A943-561235072D66}" type="slidenum">
              <a:rPr lang="en-US" noProof="0" smtClean="0"/>
              <a:t>3</a:t>
            </a:fld>
            <a:endParaRPr lang="en-US" noProof="0"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593669" y="431075"/>
            <a:ext cx="8281851" cy="5891348"/>
          </a:xfrm>
          <a:prstGeom prst="rect">
            <a:avLst/>
          </a:prstGeom>
        </p:spPr>
      </p:pic>
    </p:spTree>
    <p:extLst>
      <p:ext uri="{BB962C8B-B14F-4D97-AF65-F5344CB8AC3E}">
        <p14:creationId xmlns:p14="http://schemas.microsoft.com/office/powerpoint/2010/main" val="4094384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36366-CB19-4FEC-AEB8-2FDDE4C7EF9D}"/>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Introduction</a:t>
            </a:r>
            <a:endParaRPr lang="en-US" sz="6000" dirty="0">
              <a:solidFill>
                <a:schemeClr val="bg1"/>
              </a:solidFill>
            </a:endParaRPr>
          </a:p>
        </p:txBody>
      </p:sp>
      <p:sp>
        <p:nvSpPr>
          <p:cNvPr id="3" name="Content Placeholder 2">
            <a:extLst>
              <a:ext uri="{FF2B5EF4-FFF2-40B4-BE49-F238E27FC236}">
                <a16:creationId xmlns:a16="http://schemas.microsoft.com/office/drawing/2014/main" id="{B6E44847-7592-4298-8FC9-B2FE51D6225E}"/>
              </a:ext>
            </a:extLst>
          </p:cNvPr>
          <p:cNvSpPr>
            <a:spLocks noGrp="1"/>
          </p:cNvSpPr>
          <p:nvPr>
            <p:ph idx="1"/>
          </p:nvPr>
        </p:nvSpPr>
        <p:spPr>
          <a:xfrm>
            <a:off x="506027" y="2603499"/>
            <a:ext cx="5388746" cy="3890066"/>
          </a:xfrm>
        </p:spPr>
        <p:txBody>
          <a:bodyPr>
            <a:normAutofit lnSpcReduction="10000"/>
          </a:bodyPr>
          <a:lstStyle/>
          <a:p>
            <a:pPr algn="just"/>
            <a:r>
              <a:rPr lang="en-US" sz="2400" dirty="0" smtClean="0">
                <a:solidFill>
                  <a:schemeClr val="tx1"/>
                </a:solidFill>
                <a:latin typeface="Times New Roman" panose="02020603050405020304" pitchFamily="18" charset="0"/>
                <a:cs typeface="Times New Roman" panose="02020603050405020304" pitchFamily="18" charset="0"/>
              </a:rPr>
              <a:t>Aqqaba </a:t>
            </a:r>
            <a:r>
              <a:rPr lang="en-US" sz="2400" dirty="0">
                <a:solidFill>
                  <a:schemeClr val="tx1"/>
                </a:solidFill>
                <a:latin typeface="Times New Roman" panose="02020603050405020304" pitchFamily="18" charset="0"/>
                <a:cs typeface="Times New Roman" panose="02020603050405020304" pitchFamily="18" charset="0"/>
              </a:rPr>
              <a:t>village isn’t serviced by a </a:t>
            </a:r>
            <a:r>
              <a:rPr lang="en-US" sz="2400" dirty="0" smtClean="0">
                <a:solidFill>
                  <a:schemeClr val="tx1"/>
                </a:solidFill>
                <a:latin typeface="Times New Roman" panose="02020603050405020304" pitchFamily="18" charset="0"/>
                <a:cs typeface="Times New Roman" panose="02020603050405020304" pitchFamily="18" charset="0"/>
              </a:rPr>
              <a:t>complete WWCN</a:t>
            </a:r>
            <a:r>
              <a:rPr lang="en-US" sz="2400" dirty="0">
                <a:solidFill>
                  <a:schemeClr val="tx1"/>
                </a:solidFill>
                <a:latin typeface="Times New Roman" panose="02020603050405020304" pitchFamily="18" charset="0"/>
                <a:cs typeface="Times New Roman" panose="02020603050405020304" pitchFamily="18" charset="0"/>
              </a:rPr>
              <a:t>, cesspits are the only available way of wastewater disposal in the village as an </a:t>
            </a:r>
            <a:r>
              <a:rPr lang="en-US" sz="2400" dirty="0" smtClean="0">
                <a:solidFill>
                  <a:schemeClr val="tx1"/>
                </a:solidFill>
                <a:latin typeface="Times New Roman" panose="02020603050405020304" pitchFamily="18" charset="0"/>
                <a:cs typeface="Times New Roman" panose="02020603050405020304" pitchFamily="18" charset="0"/>
              </a:rPr>
              <a:t>alternative </a:t>
            </a:r>
            <a:r>
              <a:rPr lang="en-US" sz="2400" dirty="0">
                <a:solidFill>
                  <a:schemeClr val="tx1"/>
                </a:solidFill>
                <a:latin typeface="Times New Roman" panose="02020603050405020304" pitchFamily="18" charset="0"/>
                <a:cs typeface="Times New Roman" panose="02020603050405020304" pitchFamily="18" charset="0"/>
              </a:rPr>
              <a:t>solution.. </a:t>
            </a:r>
          </a:p>
          <a:p>
            <a:pPr algn="just"/>
            <a:r>
              <a:rPr lang="en-US" sz="2400" dirty="0">
                <a:solidFill>
                  <a:schemeClr val="tx1"/>
                </a:solidFill>
                <a:latin typeface="Times New Roman" panose="02020603050405020304" pitchFamily="18" charset="0"/>
                <a:cs typeface="Times New Roman" panose="02020603050405020304" pitchFamily="18" charset="0"/>
              </a:rPr>
              <a:t>The objective is to design a WWCN for </a:t>
            </a:r>
            <a:r>
              <a:rPr lang="en-US" sz="2400" dirty="0" smtClean="0">
                <a:solidFill>
                  <a:schemeClr val="tx1"/>
                </a:solidFill>
                <a:latin typeface="Times New Roman" panose="02020603050405020304" pitchFamily="18" charset="0"/>
                <a:cs typeface="Times New Roman" panose="02020603050405020304" pitchFamily="18" charset="0"/>
              </a:rPr>
              <a:t>Aqqaba </a:t>
            </a:r>
            <a:r>
              <a:rPr lang="en-US" sz="2400" dirty="0">
                <a:solidFill>
                  <a:schemeClr val="tx1"/>
                </a:solidFill>
                <a:latin typeface="Times New Roman" panose="02020603050405020304" pitchFamily="18" charset="0"/>
                <a:cs typeface="Times New Roman" panose="02020603050405020304" pitchFamily="18" charset="0"/>
              </a:rPr>
              <a:t>village to serve for the next 30 years.</a:t>
            </a:r>
          </a:p>
          <a:p>
            <a:pPr algn="just"/>
            <a:r>
              <a:rPr lang="en-US" sz="2400" dirty="0">
                <a:solidFill>
                  <a:schemeClr val="tx1"/>
                </a:solidFill>
                <a:latin typeface="Times New Roman" panose="02020603050405020304" pitchFamily="18" charset="0"/>
                <a:cs typeface="Times New Roman" panose="02020603050405020304" pitchFamily="18" charset="0"/>
              </a:rPr>
              <a:t>In the West Bank, more than 60% of local communities are not serviced by WWCNs.</a:t>
            </a:r>
          </a:p>
        </p:txBody>
      </p:sp>
      <p:sp>
        <p:nvSpPr>
          <p:cNvPr id="4" name="Slide Number Placeholder 3">
            <a:extLst>
              <a:ext uri="{FF2B5EF4-FFF2-40B4-BE49-F238E27FC236}">
                <a16:creationId xmlns:a16="http://schemas.microsoft.com/office/drawing/2014/main" id="{19E4E32D-3131-436F-9168-2A9216008B7A}"/>
              </a:ext>
            </a:extLst>
          </p:cNvPr>
          <p:cNvSpPr>
            <a:spLocks noGrp="1"/>
          </p:cNvSpPr>
          <p:nvPr>
            <p:ph type="sldNum" sz="quarter" idx="12"/>
          </p:nvPr>
        </p:nvSpPr>
        <p:spPr/>
        <p:txBody>
          <a:bodyPr/>
          <a:lstStyle/>
          <a:p>
            <a:fld id="{9FF96B15-8338-45D5-A943-561235072D66}" type="slidenum">
              <a:rPr lang="en-US" noProof="0" smtClean="0"/>
              <a:t>4</a:t>
            </a:fld>
            <a:endParaRPr lang="en-US" noProof="0" dirty="0"/>
          </a:p>
        </p:txBody>
      </p:sp>
      <p:sp>
        <p:nvSpPr>
          <p:cNvPr id="5" name="Content Placeholder 2">
            <a:extLst>
              <a:ext uri="{FF2B5EF4-FFF2-40B4-BE49-F238E27FC236}">
                <a16:creationId xmlns:a16="http://schemas.microsoft.com/office/drawing/2014/main" id="{CDC3CA93-2855-45A9-A013-EC65B39A9991}"/>
              </a:ext>
            </a:extLst>
          </p:cNvPr>
          <p:cNvSpPr txBox="1">
            <a:spLocks/>
          </p:cNvSpPr>
          <p:nvPr/>
        </p:nvSpPr>
        <p:spPr>
          <a:xfrm>
            <a:off x="5878497" y="2603500"/>
            <a:ext cx="5388746" cy="34163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r>
              <a:rPr lang="en-US" sz="2400" dirty="0">
                <a:solidFill>
                  <a:schemeClr val="tx1"/>
                </a:solidFill>
                <a:latin typeface="Times New Roman" panose="02020603050405020304" pitchFamily="18" charset="0"/>
                <a:cs typeface="Times New Roman" panose="02020603050405020304" pitchFamily="18" charset="0"/>
              </a:rPr>
              <a:t>The population of </a:t>
            </a:r>
            <a:r>
              <a:rPr lang="en-US" sz="2400" dirty="0" smtClean="0">
                <a:solidFill>
                  <a:schemeClr val="tx1"/>
                </a:solidFill>
                <a:latin typeface="Times New Roman" panose="02020603050405020304" pitchFamily="18" charset="0"/>
                <a:cs typeface="Times New Roman" panose="02020603050405020304" pitchFamily="18" charset="0"/>
              </a:rPr>
              <a:t>Aqqaba </a:t>
            </a:r>
            <a:r>
              <a:rPr lang="en-US" sz="2400" dirty="0">
                <a:solidFill>
                  <a:schemeClr val="tx1"/>
                </a:solidFill>
                <a:latin typeface="Times New Roman" panose="02020603050405020304" pitchFamily="18" charset="0"/>
                <a:cs typeface="Times New Roman" panose="02020603050405020304" pitchFamily="18" charset="0"/>
              </a:rPr>
              <a:t>was obtained from the PCBS for the census years </a:t>
            </a:r>
            <a:r>
              <a:rPr lang="en-US" sz="2400" dirty="0" smtClean="0">
                <a:solidFill>
                  <a:schemeClr val="tx1"/>
                </a:solidFill>
                <a:latin typeface="Times New Roman" panose="02020603050405020304" pitchFamily="18" charset="0"/>
                <a:cs typeface="Times New Roman" panose="02020603050405020304" pitchFamily="18" charset="0"/>
              </a:rPr>
              <a:t>of 1997, </a:t>
            </a:r>
            <a:r>
              <a:rPr lang="en-US" sz="2400" dirty="0">
                <a:solidFill>
                  <a:schemeClr val="tx1"/>
                </a:solidFill>
                <a:latin typeface="Times New Roman" panose="02020603050405020304" pitchFamily="18" charset="0"/>
                <a:cs typeface="Times New Roman" panose="02020603050405020304" pitchFamily="18" charset="0"/>
              </a:rPr>
              <a:t>2007 and 2017 are as presented.</a:t>
            </a:r>
          </a:p>
          <a:p>
            <a:pPr algn="just"/>
            <a:endParaRPr lang="en-US" sz="2000" dirty="0">
              <a:solidFill>
                <a:schemeClr val="tx1"/>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6296297" y="4232365"/>
            <a:ext cx="4637314" cy="1946365"/>
          </a:xfrm>
          <a:prstGeom prst="rect">
            <a:avLst/>
          </a:prstGeom>
        </p:spPr>
      </p:pic>
    </p:spTree>
    <p:extLst>
      <p:ext uri="{BB962C8B-B14F-4D97-AF65-F5344CB8AC3E}">
        <p14:creationId xmlns:p14="http://schemas.microsoft.com/office/powerpoint/2010/main" val="41103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61AE9-AA29-40C3-942B-B8A8E02B2656}"/>
              </a:ext>
            </a:extLst>
          </p:cNvPr>
          <p:cNvSpPr>
            <a:spLocks noGrp="1"/>
          </p:cNvSpPr>
          <p:nvPr>
            <p:ph type="title"/>
          </p:nvPr>
        </p:nvSpPr>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Standards &amp; Specifications</a:t>
            </a:r>
            <a:endParaRPr lang="en-US" dirty="0"/>
          </a:p>
        </p:txBody>
      </p:sp>
      <p:sp>
        <p:nvSpPr>
          <p:cNvPr id="3" name="Content Placeholder 2">
            <a:extLst>
              <a:ext uri="{FF2B5EF4-FFF2-40B4-BE49-F238E27FC236}">
                <a16:creationId xmlns:a16="http://schemas.microsoft.com/office/drawing/2014/main" id="{069CEC7C-C355-4592-BC35-06CFC7035F26}"/>
              </a:ext>
            </a:extLst>
          </p:cNvPr>
          <p:cNvSpPr>
            <a:spLocks noGrp="1"/>
          </p:cNvSpPr>
          <p:nvPr>
            <p:ph idx="1"/>
          </p:nvPr>
        </p:nvSpPr>
        <p:spPr>
          <a:xfrm>
            <a:off x="479395" y="2334827"/>
            <a:ext cx="6187736" cy="2894121"/>
          </a:xfrm>
        </p:spPr>
        <p:txBody>
          <a:bodyPr>
            <a:normAutofit/>
          </a:bodyPr>
          <a:lstStyle/>
          <a:p>
            <a:pPr algn="just"/>
            <a:r>
              <a:rPr lang="en-US" sz="2000" dirty="0">
                <a:solidFill>
                  <a:schemeClr val="tx1"/>
                </a:solidFill>
                <a:latin typeface="Times New Roman" panose="02020603050405020304" pitchFamily="18" charset="0"/>
                <a:cs typeface="Times New Roman" panose="02020603050405020304" pitchFamily="18" charset="0"/>
              </a:rPr>
              <a:t>Water consumption is 120 l/c. d.</a:t>
            </a:r>
          </a:p>
          <a:p>
            <a:pPr algn="just"/>
            <a:r>
              <a:rPr lang="en-US" sz="2000" dirty="0">
                <a:solidFill>
                  <a:schemeClr val="tx1"/>
                </a:solidFill>
                <a:latin typeface="Times New Roman" panose="02020603050405020304" pitchFamily="18" charset="0"/>
                <a:cs typeface="Times New Roman" panose="02020603050405020304" pitchFamily="18" charset="0"/>
              </a:rPr>
              <a:t>return flow of 85% of the consumption.</a:t>
            </a:r>
          </a:p>
          <a:p>
            <a:pPr algn="just"/>
            <a:r>
              <a:rPr lang="en-US" sz="2000" dirty="0">
                <a:solidFill>
                  <a:schemeClr val="tx1"/>
                </a:solidFill>
                <a:latin typeface="Times New Roman" panose="02020603050405020304" pitchFamily="18" charset="0"/>
                <a:cs typeface="Times New Roman" panose="02020603050405020304" pitchFamily="18" charset="0"/>
              </a:rPr>
              <a:t>infiltration rate of 20% of the flow.</a:t>
            </a:r>
          </a:p>
          <a:p>
            <a:pPr algn="just"/>
            <a:r>
              <a:rPr lang="en-US" sz="2000" dirty="0">
                <a:solidFill>
                  <a:schemeClr val="tx1"/>
                </a:solidFill>
                <a:latin typeface="Times New Roman" panose="02020603050405020304" pitchFamily="18" charset="0"/>
                <a:cs typeface="Times New Roman" panose="02020603050405020304" pitchFamily="18" charset="0"/>
              </a:rPr>
              <a:t>Manholes: </a:t>
            </a:r>
            <a:r>
              <a:rPr lang="en-US" sz="2000" dirty="0" smtClean="0">
                <a:solidFill>
                  <a:schemeClr val="tx1"/>
                </a:solidFill>
                <a:latin typeface="Times New Roman" panose="02020603050405020304" pitchFamily="18" charset="0"/>
                <a:cs typeface="Times New Roman" panose="02020603050405020304" pitchFamily="18" charset="0"/>
              </a:rPr>
              <a:t>minimum</a:t>
            </a:r>
            <a:r>
              <a:rPr lang="ar-SA"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diametr</a:t>
            </a:r>
            <a:r>
              <a:rPr lang="en-US" sz="2000" dirty="0" smtClean="0">
                <a:solidFill>
                  <a:schemeClr val="tx1"/>
                </a:solidFill>
                <a:latin typeface="Times New Roman" panose="02020603050405020304" pitchFamily="18" charset="0"/>
                <a:cs typeface="Times New Roman" panose="02020603050405020304" pitchFamily="18" charset="0"/>
              </a:rPr>
              <a:t> 60 </a:t>
            </a:r>
            <a:r>
              <a:rPr lang="en-US" sz="2000" dirty="0">
                <a:solidFill>
                  <a:schemeClr val="tx1"/>
                </a:solidFill>
                <a:latin typeface="Times New Roman" panose="02020603050405020304" pitchFamily="18" charset="0"/>
                <a:cs typeface="Times New Roman" panose="02020603050405020304" pitchFamily="18" charset="0"/>
              </a:rPr>
              <a:t>cm.</a:t>
            </a:r>
          </a:p>
          <a:p>
            <a:pPr algn="just"/>
            <a:r>
              <a:rPr lang="en-US" sz="2000" dirty="0">
                <a:solidFill>
                  <a:schemeClr val="tx1"/>
                </a:solidFill>
                <a:latin typeface="Times New Roman" panose="02020603050405020304" pitchFamily="18" charset="0"/>
                <a:cs typeface="Times New Roman" panose="02020603050405020304" pitchFamily="18" charset="0"/>
              </a:rPr>
              <a:t>Length of conduit: </a:t>
            </a:r>
            <a:r>
              <a:rPr lang="en-US" sz="2000" dirty="0" smtClean="0">
                <a:solidFill>
                  <a:schemeClr val="tx1"/>
                </a:solidFill>
                <a:latin typeface="Times New Roman" panose="02020603050405020304" pitchFamily="18" charset="0"/>
                <a:cs typeface="Times New Roman" panose="02020603050405020304" pitchFamily="18" charset="0"/>
              </a:rPr>
              <a:t>50m max.</a:t>
            </a:r>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Material: PVC pipes. </a:t>
            </a:r>
          </a:p>
        </p:txBody>
      </p:sp>
      <p:sp>
        <p:nvSpPr>
          <p:cNvPr id="4" name="Slide Number Placeholder 3">
            <a:extLst>
              <a:ext uri="{FF2B5EF4-FFF2-40B4-BE49-F238E27FC236}">
                <a16:creationId xmlns:a16="http://schemas.microsoft.com/office/drawing/2014/main" id="{BE0B43E7-051E-463F-A498-173785871040}"/>
              </a:ext>
            </a:extLst>
          </p:cNvPr>
          <p:cNvSpPr>
            <a:spLocks noGrp="1"/>
          </p:cNvSpPr>
          <p:nvPr>
            <p:ph type="sldNum" sz="quarter" idx="12"/>
          </p:nvPr>
        </p:nvSpPr>
        <p:spPr/>
        <p:txBody>
          <a:bodyPr/>
          <a:lstStyle/>
          <a:p>
            <a:fld id="{9FF96B15-8338-45D5-A943-561235072D66}" type="slidenum">
              <a:rPr lang="en-US" noProof="0" smtClean="0"/>
              <a:t>5</a:t>
            </a:fld>
            <a:endParaRPr lang="en-US" noProof="0" dirty="0"/>
          </a:p>
        </p:txBody>
      </p:sp>
      <p:sp>
        <p:nvSpPr>
          <p:cNvPr id="5" name="Content Placeholder 2">
            <a:extLst>
              <a:ext uri="{FF2B5EF4-FFF2-40B4-BE49-F238E27FC236}">
                <a16:creationId xmlns:a16="http://schemas.microsoft.com/office/drawing/2014/main" id="{731E4EA9-F5C1-4D68-B538-EA6BB125F63A}"/>
              </a:ext>
            </a:extLst>
          </p:cNvPr>
          <p:cNvSpPr txBox="1">
            <a:spLocks/>
          </p:cNvSpPr>
          <p:nvPr/>
        </p:nvSpPr>
        <p:spPr>
          <a:xfrm>
            <a:off x="6667131" y="2334826"/>
            <a:ext cx="5524869" cy="289412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r>
              <a:rPr lang="en-US" sz="2000" dirty="0">
                <a:solidFill>
                  <a:schemeClr val="tx1"/>
                </a:solidFill>
                <a:latin typeface="Times New Roman" panose="02020603050405020304" pitchFamily="18" charset="0"/>
                <a:cs typeface="Times New Roman" panose="02020603050405020304" pitchFamily="18" charset="0"/>
              </a:rPr>
              <a:t>Pipe sizes: minimum 8 inches (200 mm). </a:t>
            </a:r>
          </a:p>
          <a:p>
            <a:pPr algn="just"/>
            <a:r>
              <a:rPr lang="en-US" sz="2000" dirty="0">
                <a:solidFill>
                  <a:schemeClr val="tx1"/>
                </a:solidFill>
                <a:latin typeface="Times New Roman" panose="02020603050405020304" pitchFamily="18" charset="0"/>
                <a:cs typeface="Times New Roman" panose="02020603050405020304" pitchFamily="18" charset="0"/>
              </a:rPr>
              <a:t>Full flow: 75% of the cross section.</a:t>
            </a:r>
          </a:p>
          <a:p>
            <a:pPr algn="just"/>
            <a:r>
              <a:rPr lang="en-US" sz="2000" dirty="0">
                <a:solidFill>
                  <a:schemeClr val="tx1"/>
                </a:solidFill>
                <a:latin typeface="Times New Roman" panose="02020603050405020304" pitchFamily="18" charset="0"/>
                <a:cs typeface="Times New Roman" panose="02020603050405020304" pitchFamily="18" charset="0"/>
              </a:rPr>
              <a:t>Peak Factor (PF): The peak factor used is </a:t>
            </a:r>
            <a:r>
              <a:rPr lang="ar-SA" sz="2000" dirty="0" smtClean="0">
                <a:solidFill>
                  <a:schemeClr val="tx1"/>
                </a:solidFill>
                <a:latin typeface="Times New Roman" panose="02020603050405020304" pitchFamily="18" charset="0"/>
                <a:cs typeface="Times New Roman" panose="02020603050405020304" pitchFamily="18" charset="0"/>
              </a:rPr>
              <a:t>2.5</a:t>
            </a:r>
            <a:r>
              <a:rPr lang="en-US" sz="20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Velocity: 0.6-3 m/s. </a:t>
            </a:r>
          </a:p>
          <a:p>
            <a:pPr algn="just"/>
            <a:r>
              <a:rPr lang="en-US" sz="2000" dirty="0">
                <a:solidFill>
                  <a:schemeClr val="tx1"/>
                </a:solidFill>
                <a:latin typeface="Times New Roman" panose="02020603050405020304" pitchFamily="18" charset="0"/>
                <a:cs typeface="Times New Roman" panose="02020603050405020304" pitchFamily="18" charset="0"/>
              </a:rPr>
              <a:t>Cover: </a:t>
            </a:r>
            <a:r>
              <a:rPr lang="ar-SA" sz="2000" dirty="0" smtClean="0">
                <a:solidFill>
                  <a:schemeClr val="tx1"/>
                </a:solidFill>
                <a:latin typeface="Times New Roman" panose="02020603050405020304" pitchFamily="18" charset="0"/>
                <a:cs typeface="Times New Roman" panose="02020603050405020304" pitchFamily="18" charset="0"/>
              </a:rPr>
              <a:t>0.8</a:t>
            </a:r>
            <a:r>
              <a:rPr lang="en-US" sz="2000" dirty="0" smtClean="0">
                <a:solidFill>
                  <a:schemeClr val="tx1"/>
                </a:solidFill>
                <a:latin typeface="Times New Roman" panose="02020603050405020304" pitchFamily="18" charset="0"/>
                <a:cs typeface="Times New Roman" panose="02020603050405020304" pitchFamily="18" charset="0"/>
              </a:rPr>
              <a:t>-4.5 </a:t>
            </a:r>
            <a:r>
              <a:rPr lang="en-US" sz="2000" dirty="0">
                <a:solidFill>
                  <a:schemeClr val="tx1"/>
                </a:solidFill>
                <a:latin typeface="Times New Roman" panose="02020603050405020304" pitchFamily="18" charset="0"/>
                <a:cs typeface="Times New Roman" panose="02020603050405020304" pitchFamily="18" charset="0"/>
              </a:rPr>
              <a:t>m.</a:t>
            </a:r>
          </a:p>
          <a:p>
            <a:pPr algn="just"/>
            <a:r>
              <a:rPr lang="en-US" sz="2000" dirty="0">
                <a:solidFill>
                  <a:schemeClr val="tx1"/>
                </a:solidFill>
                <a:latin typeface="Times New Roman" panose="02020603050405020304" pitchFamily="18" charset="0"/>
                <a:cs typeface="Times New Roman" panose="02020603050405020304" pitchFamily="18" charset="0"/>
              </a:rPr>
              <a:t>Slope: </a:t>
            </a:r>
            <a:r>
              <a:rPr lang="ar-SA" sz="2000" dirty="0" smtClean="0">
                <a:solidFill>
                  <a:schemeClr val="tx1"/>
                </a:solidFill>
                <a:latin typeface="Times New Roman" panose="02020603050405020304" pitchFamily="18" charset="0"/>
                <a:cs typeface="Times New Roman" panose="02020603050405020304" pitchFamily="18" charset="0"/>
              </a:rPr>
              <a:t>0.5</a:t>
            </a:r>
            <a:r>
              <a:rPr lang="en-US" sz="2000" dirty="0" smtClean="0">
                <a:solidFill>
                  <a:schemeClr val="tx1"/>
                </a:solidFill>
                <a:latin typeface="Times New Roman" panose="02020603050405020304" pitchFamily="18" charset="0"/>
                <a:cs typeface="Times New Roman" panose="02020603050405020304" pitchFamily="18" charset="0"/>
              </a:rPr>
              <a:t>-15</a:t>
            </a:r>
            <a:r>
              <a:rPr lang="en-US" sz="2000" dirty="0">
                <a:solidFill>
                  <a:schemeClr val="tx1"/>
                </a:solidFill>
                <a:latin typeface="Times New Roman" panose="02020603050405020304" pitchFamily="18" charset="0"/>
                <a:cs typeface="Times New Roman" panose="02020603050405020304" pitchFamily="18" charset="0"/>
              </a:rPr>
              <a:t>%. </a:t>
            </a:r>
          </a:p>
          <a:p>
            <a:pPr algn="just"/>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6651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44BE7-8BA5-442A-80DF-A8A8F2CA87E1}"/>
              </a:ext>
            </a:extLst>
          </p:cNvPr>
          <p:cNvSpPr>
            <a:spLocks noGrp="1"/>
          </p:cNvSpPr>
          <p:nvPr>
            <p:ph type="title"/>
          </p:nvPr>
        </p:nvSpPr>
        <p:spPr>
          <a:xfrm>
            <a:off x="1154953" y="973667"/>
            <a:ext cx="8761413" cy="997175"/>
          </a:xfrm>
        </p:spPr>
        <p:txBody>
          <a:bodyPr/>
          <a:lstStyle/>
          <a:p>
            <a:pPr algn="ctr"/>
            <a:r>
              <a:rPr lang="en-US"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t>Project constraints and limitations </a:t>
            </a:r>
            <a:endParaRPr lang="en-US" sz="6000" dirty="0">
              <a:solidFill>
                <a:schemeClr val="bg1"/>
              </a:solidFill>
            </a:endParaRPr>
          </a:p>
        </p:txBody>
      </p:sp>
      <p:sp>
        <p:nvSpPr>
          <p:cNvPr id="3" name="Content Placeholder 2">
            <a:extLst>
              <a:ext uri="{FF2B5EF4-FFF2-40B4-BE49-F238E27FC236}">
                <a16:creationId xmlns:a16="http://schemas.microsoft.com/office/drawing/2014/main" id="{AC3FC173-2935-4686-8243-C415E10673C5}"/>
              </a:ext>
            </a:extLst>
          </p:cNvPr>
          <p:cNvSpPr>
            <a:spLocks noGrp="1"/>
          </p:cNvSpPr>
          <p:nvPr>
            <p:ph idx="1"/>
          </p:nvPr>
        </p:nvSpPr>
        <p:spPr>
          <a:xfrm>
            <a:off x="497150" y="2956197"/>
            <a:ext cx="11185864" cy="2125254"/>
          </a:xfrm>
        </p:spPr>
        <p:txBody>
          <a:bodyPr/>
          <a:lstStyle/>
          <a:p>
            <a:pPr algn="just"/>
            <a:r>
              <a:rPr lang="en-US" sz="2000" b="1" dirty="0">
                <a:solidFill>
                  <a:schemeClr val="tx1"/>
                </a:solidFill>
                <a:latin typeface="Times New Roman" panose="02020603050405020304" pitchFamily="18" charset="0"/>
                <a:cs typeface="Times New Roman" panose="02020603050405020304" pitchFamily="18" charset="0"/>
              </a:rPr>
              <a:t>Nature and topography of the study area: </a:t>
            </a:r>
            <a:r>
              <a:rPr lang="en-US" sz="2000" dirty="0">
                <a:solidFill>
                  <a:schemeClr val="tx1"/>
                </a:solidFill>
                <a:latin typeface="Times New Roman" panose="02020603050405020304" pitchFamily="18" charset="0"/>
                <a:cs typeface="Times New Roman" panose="02020603050405020304" pitchFamily="18" charset="0"/>
              </a:rPr>
              <a:t>the village has difficult terrain and high slopes which affect the design.</a:t>
            </a:r>
          </a:p>
          <a:p>
            <a:pPr algn="just"/>
            <a:r>
              <a:rPr lang="en-US" sz="2000" b="1" dirty="0">
                <a:solidFill>
                  <a:schemeClr val="tx1"/>
                </a:solidFill>
                <a:latin typeface="Times New Roman" panose="02020603050405020304" pitchFamily="18" charset="0"/>
                <a:cs typeface="Times New Roman" panose="02020603050405020304" pitchFamily="18" charset="0"/>
              </a:rPr>
              <a:t>Location of streets: </a:t>
            </a:r>
            <a:r>
              <a:rPr lang="en-US" sz="2000" dirty="0">
                <a:solidFill>
                  <a:schemeClr val="tx1"/>
                </a:solidFill>
                <a:latin typeface="Times New Roman" panose="02020603050405020304" pitchFamily="18" charset="0"/>
                <a:cs typeface="Times New Roman" panose="02020603050405020304" pitchFamily="18" charset="0"/>
              </a:rPr>
              <a:t>The issue here is that some areas of the village are not serviced with streets. </a:t>
            </a:r>
          </a:p>
          <a:p>
            <a:pPr algn="just"/>
            <a:r>
              <a:rPr lang="en-US" sz="2000" b="1" dirty="0">
                <a:solidFill>
                  <a:schemeClr val="tx1"/>
                </a:solidFill>
                <a:latin typeface="Times New Roman" panose="02020603050405020304" pitchFamily="18" charset="0"/>
                <a:cs typeface="Times New Roman" panose="02020603050405020304" pitchFamily="18" charset="0"/>
              </a:rPr>
              <a:t>Location of buildings: </a:t>
            </a:r>
            <a:r>
              <a:rPr lang="en-US" sz="2000" dirty="0">
                <a:solidFill>
                  <a:schemeClr val="tx1"/>
                </a:solidFill>
                <a:latin typeface="Times New Roman" panose="02020603050405020304" pitchFamily="18" charset="0"/>
                <a:cs typeface="Times New Roman" panose="02020603050405020304" pitchFamily="18" charset="0"/>
              </a:rPr>
              <a:t>urban plans are not up to date and do not describe the real situation.</a:t>
            </a:r>
          </a:p>
          <a:p>
            <a:pPr marL="0" indent="0">
              <a:buNone/>
            </a:pPr>
            <a:endParaRPr lang="en-US" dirty="0"/>
          </a:p>
        </p:txBody>
      </p:sp>
      <p:sp>
        <p:nvSpPr>
          <p:cNvPr id="4" name="Slide Number Placeholder 3">
            <a:extLst>
              <a:ext uri="{FF2B5EF4-FFF2-40B4-BE49-F238E27FC236}">
                <a16:creationId xmlns:a16="http://schemas.microsoft.com/office/drawing/2014/main" id="{5B7F284E-4FEA-4699-B9E4-3EC5D61652B1}"/>
              </a:ext>
            </a:extLst>
          </p:cNvPr>
          <p:cNvSpPr>
            <a:spLocks noGrp="1"/>
          </p:cNvSpPr>
          <p:nvPr>
            <p:ph type="sldNum" sz="quarter" idx="12"/>
          </p:nvPr>
        </p:nvSpPr>
        <p:spPr/>
        <p:txBody>
          <a:bodyPr/>
          <a:lstStyle/>
          <a:p>
            <a:fld id="{9FF96B15-8338-45D5-A943-561235072D66}" type="slidenum">
              <a:rPr lang="en-US" noProof="0" smtClean="0"/>
              <a:t>6</a:t>
            </a:fld>
            <a:endParaRPr lang="en-US" noProof="0" dirty="0"/>
          </a:p>
        </p:txBody>
      </p:sp>
    </p:spTree>
    <p:extLst>
      <p:ext uri="{BB962C8B-B14F-4D97-AF65-F5344CB8AC3E}">
        <p14:creationId xmlns:p14="http://schemas.microsoft.com/office/powerpoint/2010/main" val="3994981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C4D41-221A-4F33-B6E1-AF23380B417F}"/>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Design methodology </a:t>
            </a:r>
          </a:p>
        </p:txBody>
      </p:sp>
      <p:sp>
        <p:nvSpPr>
          <p:cNvPr id="5" name="Content Placeholder 4">
            <a:extLst>
              <a:ext uri="{FF2B5EF4-FFF2-40B4-BE49-F238E27FC236}">
                <a16:creationId xmlns:a16="http://schemas.microsoft.com/office/drawing/2014/main" id="{64637A3F-3EB3-4583-A401-110F402AA013}"/>
              </a:ext>
            </a:extLst>
          </p:cNvPr>
          <p:cNvSpPr>
            <a:spLocks noGrp="1"/>
          </p:cNvSpPr>
          <p:nvPr>
            <p:ph sz="half" idx="1"/>
          </p:nvPr>
        </p:nvSpPr>
        <p:spPr>
          <a:xfrm>
            <a:off x="517061" y="2778964"/>
            <a:ext cx="10377362" cy="4261282"/>
          </a:xfrm>
        </p:spPr>
        <p:txBody>
          <a:bodyPr>
            <a:normAutofit/>
          </a:bodyPr>
          <a:lstStyle/>
          <a:p>
            <a:pPr algn="just"/>
            <a:r>
              <a:rPr lang="en-US" sz="2000" b="1" dirty="0" smtClean="0">
                <a:solidFill>
                  <a:schemeClr val="tx1"/>
                </a:solidFill>
                <a:latin typeface="Times New Roman" panose="02020603050405020304" pitchFamily="18" charset="0"/>
                <a:cs typeface="Times New Roman" panose="02020603050405020304" pitchFamily="18" charset="0"/>
              </a:rPr>
              <a:t>GIS </a:t>
            </a:r>
            <a:r>
              <a:rPr lang="en-US" sz="2000" b="1" dirty="0">
                <a:solidFill>
                  <a:schemeClr val="tx1"/>
                </a:solidFill>
                <a:latin typeface="Times New Roman" panose="02020603050405020304" pitchFamily="18" charset="0"/>
                <a:cs typeface="Times New Roman" panose="02020603050405020304" pitchFamily="18" charset="0"/>
              </a:rPr>
              <a:t>shapefiles</a:t>
            </a:r>
            <a:r>
              <a:rPr lang="en-US" sz="2000" dirty="0">
                <a:solidFill>
                  <a:schemeClr val="tx1"/>
                </a:solidFill>
                <a:latin typeface="Times New Roman" panose="02020603050405020304" pitchFamily="18" charset="0"/>
                <a:cs typeface="Times New Roman" panose="02020603050405020304" pitchFamily="18" charset="0"/>
              </a:rPr>
              <a:t>.</a:t>
            </a:r>
          </a:p>
          <a:p>
            <a:pPr algn="just"/>
            <a:r>
              <a:rPr lang="en-US" sz="2000" b="1" dirty="0">
                <a:solidFill>
                  <a:schemeClr val="tx1"/>
                </a:solidFill>
                <a:latin typeface="Times New Roman" panose="02020603050405020304" pitchFamily="18" charset="0"/>
                <a:cs typeface="Times New Roman" panose="02020603050405020304" pitchFamily="18" charset="0"/>
              </a:rPr>
              <a:t>SewerCAD:</a:t>
            </a:r>
            <a:r>
              <a:rPr lang="en-US" sz="2000" dirty="0">
                <a:solidFill>
                  <a:schemeClr val="tx1"/>
                </a:solidFill>
                <a:latin typeface="Times New Roman" panose="02020603050405020304" pitchFamily="18" charset="0"/>
                <a:cs typeface="Times New Roman" panose="02020603050405020304" pitchFamily="18" charset="0"/>
              </a:rPr>
              <a:t> exporting shapefiles to SewerCAD, and sketching the WWCN.</a:t>
            </a:r>
          </a:p>
          <a:p>
            <a:pPr lvl="0"/>
            <a:r>
              <a:rPr lang="en-US" sz="2000" b="1" dirty="0">
                <a:solidFill>
                  <a:schemeClr val="tx1"/>
                </a:solidFill>
                <a:latin typeface="Times New Roman" panose="02020603050405020304" pitchFamily="18" charset="0"/>
                <a:cs typeface="Times New Roman" panose="02020603050405020304" pitchFamily="18" charset="0"/>
              </a:rPr>
              <a:t>Load allocation: </a:t>
            </a:r>
            <a:r>
              <a:rPr lang="en-US" sz="2000" dirty="0">
                <a:solidFill>
                  <a:schemeClr val="tx1"/>
                </a:solidFill>
                <a:latin typeface="Times New Roman" panose="02020603050405020304" pitchFamily="18" charset="0"/>
                <a:cs typeface="Times New Roman" panose="02020603050405020304" pitchFamily="18" charset="0"/>
              </a:rPr>
              <a:t>Assuming that all manholes receive the same load. </a:t>
            </a:r>
          </a:p>
          <a:p>
            <a:pPr algn="just"/>
            <a:r>
              <a:rPr lang="en-US" sz="2000" b="1" dirty="0" smtClean="0">
                <a:solidFill>
                  <a:schemeClr val="tx1"/>
                </a:solidFill>
                <a:latin typeface="Times New Roman" panose="02020603050405020304" pitchFamily="18" charset="0"/>
                <a:cs typeface="Times New Roman" panose="02020603050405020304" pitchFamily="18" charset="0"/>
              </a:rPr>
              <a:t>Defining </a:t>
            </a:r>
            <a:r>
              <a:rPr lang="en-US" sz="2000" b="1" dirty="0">
                <a:solidFill>
                  <a:schemeClr val="tx1"/>
                </a:solidFill>
                <a:latin typeface="Times New Roman" panose="02020603050405020304" pitchFamily="18" charset="0"/>
                <a:cs typeface="Times New Roman" panose="02020603050405020304" pitchFamily="18" charset="0"/>
              </a:rPr>
              <a:t>different parameters: </a:t>
            </a:r>
            <a:r>
              <a:rPr lang="en-US" sz="2000" dirty="0">
                <a:solidFill>
                  <a:schemeClr val="tx1"/>
                </a:solidFill>
                <a:latin typeface="Times New Roman" panose="02020603050405020304" pitchFamily="18" charset="0"/>
                <a:cs typeface="Times New Roman" panose="02020603050405020304" pitchFamily="18" charset="0"/>
              </a:rPr>
              <a:t>defining the elevations using TRex tool in SewerCAD.</a:t>
            </a:r>
          </a:p>
          <a:p>
            <a:pPr algn="just"/>
            <a:r>
              <a:rPr lang="en-US" sz="2000" b="1" dirty="0">
                <a:solidFill>
                  <a:schemeClr val="tx1"/>
                </a:solidFill>
                <a:latin typeface="Times New Roman" panose="02020603050405020304" pitchFamily="18" charset="0"/>
                <a:cs typeface="Times New Roman" panose="02020603050405020304" pitchFamily="18" charset="0"/>
              </a:rPr>
              <a:t>Running the model: </a:t>
            </a:r>
            <a:r>
              <a:rPr lang="en-US" sz="2000" dirty="0">
                <a:solidFill>
                  <a:schemeClr val="tx1"/>
                </a:solidFill>
                <a:latin typeface="Times New Roman" panose="02020603050405020304" pitchFamily="18" charset="0"/>
                <a:cs typeface="Times New Roman" panose="02020603050405020304" pitchFamily="18" charset="0"/>
              </a:rPr>
              <a:t>running the developed WWCN model and by applying the trial-and-error procedure, proper design was obtained.</a:t>
            </a:r>
          </a:p>
          <a:p>
            <a:pPr algn="just"/>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519CF8F2-C92B-46AA-BE74-FA82E25C1E11}"/>
              </a:ext>
            </a:extLst>
          </p:cNvPr>
          <p:cNvSpPr>
            <a:spLocks noGrp="1"/>
          </p:cNvSpPr>
          <p:nvPr>
            <p:ph type="sldNum" sz="quarter" idx="12"/>
          </p:nvPr>
        </p:nvSpPr>
        <p:spPr/>
        <p:txBody>
          <a:bodyPr/>
          <a:lstStyle/>
          <a:p>
            <a:fld id="{9FF96B15-8338-45D5-A943-561235072D66}" type="slidenum">
              <a:rPr lang="en-US" noProof="0" smtClean="0"/>
              <a:t>7</a:t>
            </a:fld>
            <a:endParaRPr lang="en-US" noProof="0" dirty="0"/>
          </a:p>
        </p:txBody>
      </p:sp>
    </p:spTree>
    <p:extLst>
      <p:ext uri="{BB962C8B-B14F-4D97-AF65-F5344CB8AC3E}">
        <p14:creationId xmlns:p14="http://schemas.microsoft.com/office/powerpoint/2010/main" val="5451755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0614CE-E040-4F66-A95A-EC9836F7A47B}"/>
              </a:ext>
            </a:extLst>
          </p:cNvPr>
          <p:cNvSpPr>
            <a:spLocks noGrp="1"/>
          </p:cNvSpPr>
          <p:nvPr>
            <p:ph type="sldNum" sz="quarter" idx="12"/>
          </p:nvPr>
        </p:nvSpPr>
        <p:spPr/>
        <p:txBody>
          <a:bodyPr/>
          <a:lstStyle/>
          <a:p>
            <a:fld id="{9FF96B15-8338-45D5-A943-561235072D66}" type="slidenum">
              <a:rPr lang="en-US" noProof="0" smtClean="0"/>
              <a:t>8</a:t>
            </a:fld>
            <a:endParaRPr lang="en-US" noProof="0" dirty="0"/>
          </a:p>
        </p:txBody>
      </p:sp>
      <p:pic>
        <p:nvPicPr>
          <p:cNvPr id="5" name="صورة 15"/>
          <p:cNvPicPr/>
          <p:nvPr/>
        </p:nvPicPr>
        <p:blipFill>
          <a:blip r:embed="rId2"/>
          <a:stretch>
            <a:fillRect/>
          </a:stretch>
        </p:blipFill>
        <p:spPr>
          <a:xfrm>
            <a:off x="1071154" y="457200"/>
            <a:ext cx="8321039" cy="5943599"/>
          </a:xfrm>
          <a:prstGeom prst="rect">
            <a:avLst/>
          </a:prstGeom>
        </p:spPr>
      </p:pic>
    </p:spTree>
    <p:extLst>
      <p:ext uri="{BB962C8B-B14F-4D97-AF65-F5344CB8AC3E}">
        <p14:creationId xmlns:p14="http://schemas.microsoft.com/office/powerpoint/2010/main" val="34653696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CF2019-5885-4794-8712-2C55A2EA7A8C}"/>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Population and growth rate</a:t>
            </a:r>
          </a:p>
        </p:txBody>
      </p:sp>
      <p:sp>
        <p:nvSpPr>
          <p:cNvPr id="4" name="Content Placeholder 3">
            <a:extLst>
              <a:ext uri="{FF2B5EF4-FFF2-40B4-BE49-F238E27FC236}">
                <a16:creationId xmlns:a16="http://schemas.microsoft.com/office/drawing/2014/main" id="{87995F8D-74AD-4E67-A9F4-22505B41367A}"/>
              </a:ext>
            </a:extLst>
          </p:cNvPr>
          <p:cNvSpPr>
            <a:spLocks noGrp="1"/>
          </p:cNvSpPr>
          <p:nvPr>
            <p:ph idx="1"/>
          </p:nvPr>
        </p:nvSpPr>
        <p:spPr>
          <a:xfrm>
            <a:off x="541538" y="2603500"/>
            <a:ext cx="11132597" cy="3416300"/>
          </a:xfrm>
        </p:spPr>
        <p:txBody>
          <a:bodyPr>
            <a:normAutofit lnSpcReduction="10000"/>
          </a:bodyPr>
          <a:lstStyle/>
          <a:p>
            <a:pPr algn="just"/>
            <a:r>
              <a:rPr lang="en-US" sz="2000" dirty="0" smtClean="0">
                <a:solidFill>
                  <a:schemeClr val="tx1"/>
                </a:solidFill>
                <a:latin typeface="Times New Roman" panose="02020603050405020304" pitchFamily="18" charset="0"/>
                <a:cs typeface="Times New Roman" panose="02020603050405020304" pitchFamily="18" charset="0"/>
              </a:rPr>
              <a:t>P1997 </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4,441</a:t>
            </a:r>
            <a:r>
              <a:rPr lang="en-US" sz="2000" dirty="0">
                <a:solidFill>
                  <a:schemeClr val="tx1"/>
                </a:solidFill>
                <a:latin typeface="Times New Roman" panose="02020603050405020304" pitchFamily="18" charset="0"/>
                <a:cs typeface="Times New Roman" panose="02020603050405020304" pitchFamily="18" charset="0"/>
              </a:rPr>
              <a:t>, P2017 </a:t>
            </a:r>
            <a:r>
              <a:rPr lang="en-US" sz="2000" dirty="0" smtClean="0">
                <a:solidFill>
                  <a:schemeClr val="tx1"/>
                </a:solidFill>
                <a:latin typeface="Times New Roman" panose="02020603050405020304" pitchFamily="18" charset="0"/>
                <a:cs typeface="Times New Roman" panose="02020603050405020304" pitchFamily="18" charset="0"/>
              </a:rPr>
              <a:t>=8,168. </a:t>
            </a:r>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Growth rate: </a:t>
            </a:r>
          </a:p>
          <a:p>
            <a:pPr algn="just">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P_2017 = </a:t>
            </a:r>
            <a:r>
              <a:rPr lang="en-US" sz="2000" dirty="0" smtClean="0">
                <a:solidFill>
                  <a:schemeClr val="tx1"/>
                </a:solidFill>
                <a:latin typeface="Times New Roman" panose="02020603050405020304" pitchFamily="18" charset="0"/>
                <a:cs typeface="Times New Roman" panose="02020603050405020304" pitchFamily="18" charset="0"/>
              </a:rPr>
              <a:t>P_1997  </a:t>
            </a:r>
            <a:r>
              <a:rPr lang="en-US" sz="2000" dirty="0">
                <a:solidFill>
                  <a:schemeClr val="tx1"/>
                </a:solidFill>
                <a:latin typeface="Times New Roman" panose="02020603050405020304" pitchFamily="18" charset="0"/>
                <a:cs typeface="Times New Roman" panose="02020603050405020304" pitchFamily="18" charset="0"/>
              </a:rPr>
              <a:t>(1+r)</a:t>
            </a:r>
            <a:r>
              <a:rPr lang="en-US" sz="2000" baseline="30000" dirty="0">
                <a:solidFill>
                  <a:schemeClr val="tx1"/>
                </a:solidFill>
                <a:latin typeface="Times New Roman" panose="02020603050405020304" pitchFamily="18" charset="0"/>
                <a:cs typeface="Times New Roman" panose="02020603050405020304" pitchFamily="18" charset="0"/>
              </a:rPr>
              <a:t>n</a:t>
            </a:r>
            <a:r>
              <a:rPr lang="en-US" sz="2000" dirty="0">
                <a:solidFill>
                  <a:schemeClr val="tx1"/>
                </a:solidFill>
                <a:latin typeface="Times New Roman" panose="02020603050405020304" pitchFamily="18" charset="0"/>
                <a:cs typeface="Times New Roman" panose="02020603050405020304" pitchFamily="18" charset="0"/>
              </a:rPr>
              <a:t>    </a:t>
            </a:r>
          </a:p>
          <a:p>
            <a:pPr algn="just">
              <a:buFont typeface="Arial" panose="020B0604020202020204" pitchFamily="34" charset="0"/>
              <a:buChar char="•"/>
            </a:pPr>
            <a:r>
              <a:rPr lang="en-US" sz="2000" dirty="0" smtClean="0">
                <a:solidFill>
                  <a:schemeClr val="tx1"/>
                </a:solidFill>
                <a:latin typeface="Times New Roman" panose="02020603050405020304" pitchFamily="18" charset="0"/>
                <a:cs typeface="Times New Roman" panose="02020603050405020304" pitchFamily="18" charset="0"/>
              </a:rPr>
              <a:t>8,168 = 4,441 </a:t>
            </a:r>
            <a:r>
              <a:rPr lang="en-US" sz="2000" dirty="0">
                <a:solidFill>
                  <a:schemeClr val="tx1"/>
                </a:solidFill>
                <a:latin typeface="Times New Roman" panose="02020603050405020304" pitchFamily="18" charset="0"/>
                <a:cs typeface="Times New Roman" panose="02020603050405020304" pitchFamily="18" charset="0"/>
              </a:rPr>
              <a:t>(</a:t>
            </a:r>
            <a:r>
              <a:rPr lang="en-US" sz="2000" dirty="0" smtClean="0">
                <a:solidFill>
                  <a:schemeClr val="tx1"/>
                </a:solidFill>
                <a:latin typeface="Times New Roman" panose="02020603050405020304" pitchFamily="18" charset="0"/>
                <a:cs typeface="Times New Roman" panose="02020603050405020304" pitchFamily="18" charset="0"/>
              </a:rPr>
              <a:t>1+r)</a:t>
            </a:r>
            <a:r>
              <a:rPr lang="en-US" sz="2000" baseline="30000" dirty="0" smtClean="0">
                <a:solidFill>
                  <a:schemeClr val="tx1"/>
                </a:solidFill>
                <a:latin typeface="Times New Roman" panose="02020603050405020304" pitchFamily="18" charset="0"/>
                <a:cs typeface="Times New Roman" panose="02020603050405020304" pitchFamily="18" charset="0"/>
              </a:rPr>
              <a:t>20</a:t>
            </a:r>
            <a:r>
              <a:rPr lang="en-US" sz="2000" dirty="0" smtClean="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r</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0.0309 </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3.09%</a:t>
            </a:r>
            <a:endParaRPr lang="en-US"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en-US" sz="2000" dirty="0">
                <a:solidFill>
                  <a:schemeClr val="tx1"/>
                </a:solidFill>
                <a:latin typeface="Times New Roman" panose="02020603050405020304" pitchFamily="18" charset="0"/>
                <a:cs typeface="Times New Roman" panose="02020603050405020304" pitchFamily="18" charset="0"/>
              </a:rPr>
              <a:t>Population after 30 years:</a:t>
            </a:r>
          </a:p>
          <a:p>
            <a:pPr algn="just"/>
            <a:r>
              <a:rPr lang="en-US" sz="2000" dirty="0">
                <a:solidFill>
                  <a:schemeClr val="tx1"/>
                </a:solidFill>
                <a:latin typeface="Times New Roman" panose="02020603050405020304" pitchFamily="18" charset="0"/>
                <a:cs typeface="Times New Roman" panose="02020603050405020304" pitchFamily="18" charset="0"/>
              </a:rPr>
              <a:t>P_2050 = P_2017  (1+r)</a:t>
            </a:r>
            <a:r>
              <a:rPr lang="en-US" sz="2000" baseline="30000" dirty="0">
                <a:solidFill>
                  <a:schemeClr val="tx1"/>
                </a:solidFill>
                <a:latin typeface="Times New Roman" panose="02020603050405020304" pitchFamily="18" charset="0"/>
                <a:cs typeface="Times New Roman" panose="02020603050405020304" pitchFamily="18" charset="0"/>
              </a:rPr>
              <a:t>n</a:t>
            </a:r>
            <a:r>
              <a:rPr lang="en-US" sz="2000" dirty="0">
                <a:solidFill>
                  <a:schemeClr val="tx1"/>
                </a:solidFill>
                <a:latin typeface="Times New Roman" panose="02020603050405020304" pitchFamily="18" charset="0"/>
                <a:cs typeface="Times New Roman" panose="02020603050405020304" pitchFamily="18" charset="0"/>
              </a:rPr>
              <a:t>    </a:t>
            </a:r>
          </a:p>
          <a:p>
            <a:pPr algn="just"/>
            <a:r>
              <a:rPr lang="en-US" sz="2000" dirty="0">
                <a:solidFill>
                  <a:schemeClr val="tx1"/>
                </a:solidFill>
                <a:latin typeface="Times New Roman" panose="02020603050405020304" pitchFamily="18" charset="0"/>
                <a:cs typeface="Times New Roman" panose="02020603050405020304" pitchFamily="18" charset="0"/>
              </a:rPr>
              <a:t>P_2050 = </a:t>
            </a:r>
            <a:r>
              <a:rPr lang="en-US" sz="2000" dirty="0" smtClean="0">
                <a:solidFill>
                  <a:schemeClr val="tx1"/>
                </a:solidFill>
                <a:latin typeface="Times New Roman" panose="02020603050405020304" pitchFamily="18" charset="0"/>
                <a:cs typeface="Times New Roman" panose="02020603050405020304" pitchFamily="18" charset="0"/>
              </a:rPr>
              <a:t>8,168 </a:t>
            </a:r>
            <a:r>
              <a:rPr lang="en-US" sz="2000" dirty="0">
                <a:solidFill>
                  <a:schemeClr val="tx1"/>
                </a:solidFill>
                <a:latin typeface="Times New Roman" panose="02020603050405020304" pitchFamily="18" charset="0"/>
                <a:cs typeface="Times New Roman" panose="02020603050405020304" pitchFamily="18" charset="0"/>
              </a:rPr>
              <a:t>(</a:t>
            </a:r>
            <a:r>
              <a:rPr lang="en-US" sz="2000" dirty="0" smtClean="0">
                <a:solidFill>
                  <a:schemeClr val="tx1"/>
                </a:solidFill>
                <a:latin typeface="Times New Roman" panose="02020603050405020304" pitchFamily="18" charset="0"/>
                <a:cs typeface="Times New Roman" panose="02020603050405020304" pitchFamily="18" charset="0"/>
              </a:rPr>
              <a:t>1+0.0309)</a:t>
            </a:r>
            <a:r>
              <a:rPr lang="en-US" sz="2000" baseline="30000" dirty="0" smtClean="0">
                <a:solidFill>
                  <a:schemeClr val="tx1"/>
                </a:solidFill>
                <a:latin typeface="Times New Roman" panose="02020603050405020304" pitchFamily="18" charset="0"/>
                <a:cs typeface="Times New Roman" panose="02020603050405020304" pitchFamily="18" charset="0"/>
              </a:rPr>
              <a:t>33</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22,297 persons</a:t>
            </a:r>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2" name="Slide Number Placeholder 1">
            <a:extLst>
              <a:ext uri="{FF2B5EF4-FFF2-40B4-BE49-F238E27FC236}">
                <a16:creationId xmlns:a16="http://schemas.microsoft.com/office/drawing/2014/main" id="{647DAD7D-88D4-4842-8F13-D72A72E78AB0}"/>
              </a:ext>
            </a:extLst>
          </p:cNvPr>
          <p:cNvSpPr>
            <a:spLocks noGrp="1"/>
          </p:cNvSpPr>
          <p:nvPr>
            <p:ph type="sldNum" sz="quarter" idx="12"/>
          </p:nvPr>
        </p:nvSpPr>
        <p:spPr/>
        <p:txBody>
          <a:bodyPr/>
          <a:lstStyle/>
          <a:p>
            <a:fld id="{9FF96B15-8338-45D5-A943-561235072D66}" type="slidenum">
              <a:rPr lang="en-US" noProof="0" smtClean="0"/>
              <a:t>9</a:t>
            </a:fld>
            <a:endParaRPr lang="en-US" noProof="0" dirty="0"/>
          </a:p>
        </p:txBody>
      </p:sp>
    </p:spTree>
    <p:extLst>
      <p:ext uri="{BB962C8B-B14F-4D97-AF65-F5344CB8AC3E}">
        <p14:creationId xmlns:p14="http://schemas.microsoft.com/office/powerpoint/2010/main" val="26065207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TF66741836_Beginning of the year procedures_AAS_v5" id="{51CF042C-A21F-4772-ACB5-34142877F475}" vid="{78ABB5F0-5DDF-4844-A82C-FEADF47C5B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CCB9AE35-8A31-4380-94A6-86E5DFCDD123}">
  <ds:schemaRefs>
    <ds:schemaRef ds:uri="http://schemas.microsoft.com/sharepoint/v3/contenttype/forms"/>
  </ds:schemaRefs>
</ds:datastoreItem>
</file>

<file path=customXml/itemProps2.xml><?xml version="1.0" encoding="utf-8"?>
<ds:datastoreItem xmlns:ds="http://schemas.openxmlformats.org/officeDocument/2006/customXml" ds:itemID="{570D0EAE-52CD-493E-A174-3A7CD0E9C7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83CA34-C6E2-49BA-ACFF-78ADEC0C28FA}">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Beginning of the year procedures</Template>
  <TotalTime>1336</TotalTime>
  <Words>1068</Words>
  <Application>Microsoft Office PowerPoint</Application>
  <PresentationFormat>Widescreen</PresentationFormat>
  <Paragraphs>139</Paragraphs>
  <Slides>27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Cambria Math</vt:lpstr>
      <vt:lpstr>Century Gothic</vt:lpstr>
      <vt:lpstr>Symbol</vt:lpstr>
      <vt:lpstr>Times New Roman</vt:lpstr>
      <vt:lpstr>Wingdings</vt:lpstr>
      <vt:lpstr>Wingdings 3</vt:lpstr>
      <vt:lpstr>Ion Boardroom</vt:lpstr>
      <vt:lpstr>Design of Wastewater Collection Network for Aqqaba Village</vt:lpstr>
      <vt:lpstr>Introduction</vt:lpstr>
      <vt:lpstr>PowerPoint Presentation</vt:lpstr>
      <vt:lpstr>Introduction</vt:lpstr>
      <vt:lpstr>Standards &amp; Specifications</vt:lpstr>
      <vt:lpstr>Project constraints and limitations </vt:lpstr>
      <vt:lpstr>Design methodology </vt:lpstr>
      <vt:lpstr>PowerPoint Presentation</vt:lpstr>
      <vt:lpstr>Population and growth rate</vt:lpstr>
      <vt:lpstr>Total load</vt:lpstr>
      <vt:lpstr>Modeling, analysis and design of WWCN</vt:lpstr>
      <vt:lpstr>Modeling, analysis and design of WWCN</vt:lpstr>
      <vt:lpstr>PowerPoint Presentation</vt:lpstr>
      <vt:lpstr>Modeling, analysis and design of WWCN</vt:lpstr>
      <vt:lpstr>Design of the WWCN</vt:lpstr>
      <vt:lpstr>Results</vt:lpstr>
      <vt:lpstr>PowerPoint Presentation</vt:lpstr>
      <vt:lpstr>Slopes </vt:lpstr>
      <vt:lpstr>Velocities </vt:lpstr>
      <vt:lpstr>Cover (start and stop)</vt:lpstr>
      <vt:lpstr>Lengths</vt:lpstr>
      <vt:lpstr>Profiles</vt:lpstr>
      <vt:lpstr>Profiles</vt:lpstr>
      <vt:lpstr>Discussion</vt:lpstr>
      <vt:lpstr>Diameter check</vt:lpstr>
      <vt:lpstr>Conclusions and 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Beginning of the Year Procedures</dc:title>
  <dc:creator>Nassar</dc:creator>
  <cp:lastModifiedBy>rana abu baker</cp:lastModifiedBy>
  <cp:revision>182</cp:revision>
  <dcterms:created xsi:type="dcterms:W3CDTF">2021-01-03T09:07:32Z</dcterms:created>
  <dcterms:modified xsi:type="dcterms:W3CDTF">2022-06-04T23:31:27Z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