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85" r:id="rId1"/>
    <p:sldMasterId id="2147484697" r:id="rId2"/>
  </p:sldMasterIdLst>
  <p:notesMasterIdLst>
    <p:notesMasterId r:id="rId141"/>
  </p:notesMasterIdLst>
  <p:sldIdLst>
    <p:sldId id="256" r:id="rId3"/>
    <p:sldId id="365" r:id="rId4"/>
    <p:sldId id="259" r:id="rId5"/>
    <p:sldId id="260" r:id="rId6"/>
    <p:sldId id="261" r:id="rId7"/>
    <p:sldId id="262" r:id="rId8"/>
    <p:sldId id="263" r:id="rId9"/>
    <p:sldId id="265" r:id="rId10"/>
    <p:sldId id="412" r:id="rId11"/>
    <p:sldId id="266" r:id="rId12"/>
    <p:sldId id="267" r:id="rId13"/>
    <p:sldId id="275" r:id="rId14"/>
    <p:sldId id="268" r:id="rId15"/>
    <p:sldId id="271" r:id="rId16"/>
    <p:sldId id="269" r:id="rId17"/>
    <p:sldId id="272" r:id="rId18"/>
    <p:sldId id="279" r:id="rId19"/>
    <p:sldId id="280" r:id="rId20"/>
    <p:sldId id="281" r:id="rId21"/>
    <p:sldId id="282" r:id="rId22"/>
    <p:sldId id="276" r:id="rId23"/>
    <p:sldId id="287" r:id="rId24"/>
    <p:sldId id="284" r:id="rId25"/>
    <p:sldId id="285" r:id="rId26"/>
    <p:sldId id="286" r:id="rId27"/>
    <p:sldId id="288" r:id="rId28"/>
    <p:sldId id="289" r:id="rId29"/>
    <p:sldId id="290" r:id="rId30"/>
    <p:sldId id="291" r:id="rId31"/>
    <p:sldId id="297" r:id="rId32"/>
    <p:sldId id="296" r:id="rId33"/>
    <p:sldId id="298" r:id="rId34"/>
    <p:sldId id="299" r:id="rId35"/>
    <p:sldId id="300" r:id="rId36"/>
    <p:sldId id="301" r:id="rId37"/>
    <p:sldId id="302" r:id="rId38"/>
    <p:sldId id="303" r:id="rId39"/>
    <p:sldId id="364" r:id="rId40"/>
    <p:sldId id="370" r:id="rId41"/>
    <p:sldId id="371" r:id="rId42"/>
    <p:sldId id="372" r:id="rId43"/>
    <p:sldId id="373" r:id="rId44"/>
    <p:sldId id="374" r:id="rId45"/>
    <p:sldId id="375" r:id="rId46"/>
    <p:sldId id="376" r:id="rId47"/>
    <p:sldId id="377" r:id="rId48"/>
    <p:sldId id="378" r:id="rId49"/>
    <p:sldId id="379" r:id="rId50"/>
    <p:sldId id="380" r:id="rId51"/>
    <p:sldId id="381" r:id="rId52"/>
    <p:sldId id="383" r:id="rId53"/>
    <p:sldId id="382" r:id="rId54"/>
    <p:sldId id="384" r:id="rId55"/>
    <p:sldId id="278" r:id="rId56"/>
    <p:sldId id="410" r:id="rId57"/>
    <p:sldId id="389" r:id="rId58"/>
    <p:sldId id="388" r:id="rId59"/>
    <p:sldId id="411" r:id="rId60"/>
    <p:sldId id="390" r:id="rId61"/>
    <p:sldId id="292" r:id="rId62"/>
    <p:sldId id="293" r:id="rId63"/>
    <p:sldId id="305" r:id="rId64"/>
    <p:sldId id="307" r:id="rId65"/>
    <p:sldId id="314" r:id="rId66"/>
    <p:sldId id="312" r:id="rId67"/>
    <p:sldId id="315" r:id="rId68"/>
    <p:sldId id="308" r:id="rId69"/>
    <p:sldId id="309" r:id="rId70"/>
    <p:sldId id="310" r:id="rId71"/>
    <p:sldId id="311" r:id="rId72"/>
    <p:sldId id="316" r:id="rId73"/>
    <p:sldId id="336" r:id="rId74"/>
    <p:sldId id="317" r:id="rId75"/>
    <p:sldId id="318" r:id="rId76"/>
    <p:sldId id="319" r:id="rId77"/>
    <p:sldId id="320" r:id="rId78"/>
    <p:sldId id="321" r:id="rId79"/>
    <p:sldId id="322" r:id="rId80"/>
    <p:sldId id="323" r:id="rId81"/>
    <p:sldId id="324" r:id="rId82"/>
    <p:sldId id="325" r:id="rId83"/>
    <p:sldId id="326" r:id="rId84"/>
    <p:sldId id="327" r:id="rId85"/>
    <p:sldId id="328" r:id="rId86"/>
    <p:sldId id="329" r:id="rId87"/>
    <p:sldId id="330" r:id="rId88"/>
    <p:sldId id="331" r:id="rId89"/>
    <p:sldId id="363" r:id="rId90"/>
    <p:sldId id="333" r:id="rId91"/>
    <p:sldId id="334" r:id="rId92"/>
    <p:sldId id="335" r:id="rId93"/>
    <p:sldId id="340" r:id="rId94"/>
    <p:sldId id="337" r:id="rId95"/>
    <p:sldId id="338" r:id="rId96"/>
    <p:sldId id="339" r:id="rId97"/>
    <p:sldId id="341" r:id="rId98"/>
    <p:sldId id="342" r:id="rId99"/>
    <p:sldId id="343" r:id="rId100"/>
    <p:sldId id="344" r:id="rId101"/>
    <p:sldId id="345" r:id="rId102"/>
    <p:sldId id="346" r:id="rId103"/>
    <p:sldId id="349" r:id="rId104"/>
    <p:sldId id="348" r:id="rId105"/>
    <p:sldId id="362" r:id="rId106"/>
    <p:sldId id="350" r:id="rId107"/>
    <p:sldId id="360" r:id="rId108"/>
    <p:sldId id="351" r:id="rId109"/>
    <p:sldId id="352" r:id="rId110"/>
    <p:sldId id="353" r:id="rId111"/>
    <p:sldId id="354" r:id="rId112"/>
    <p:sldId id="355" r:id="rId113"/>
    <p:sldId id="356" r:id="rId114"/>
    <p:sldId id="357" r:id="rId115"/>
    <p:sldId id="358" r:id="rId116"/>
    <p:sldId id="359" r:id="rId117"/>
    <p:sldId id="366" r:id="rId118"/>
    <p:sldId id="367" r:id="rId119"/>
    <p:sldId id="368" r:id="rId120"/>
    <p:sldId id="408" r:id="rId121"/>
    <p:sldId id="391" r:id="rId122"/>
    <p:sldId id="401" r:id="rId123"/>
    <p:sldId id="393" r:id="rId124"/>
    <p:sldId id="409" r:id="rId125"/>
    <p:sldId id="402" r:id="rId126"/>
    <p:sldId id="400" r:id="rId127"/>
    <p:sldId id="392" r:id="rId128"/>
    <p:sldId id="406" r:id="rId129"/>
    <p:sldId id="407" r:id="rId130"/>
    <p:sldId id="394" r:id="rId131"/>
    <p:sldId id="395" r:id="rId132"/>
    <p:sldId id="396" r:id="rId133"/>
    <p:sldId id="397" r:id="rId134"/>
    <p:sldId id="398" r:id="rId135"/>
    <p:sldId id="399" r:id="rId136"/>
    <p:sldId id="403" r:id="rId137"/>
    <p:sldId id="404" r:id="rId138"/>
    <p:sldId id="405" r:id="rId139"/>
    <p:sldId id="369" r:id="rId1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C58150-AA3F-4DC3-85CC-911C8A4CDD37}">
          <p14:sldIdLst>
            <p14:sldId id="256"/>
            <p14:sldId id="365"/>
          </p14:sldIdLst>
        </p14:section>
        <p14:section name="Untitled Section" id="{281E7563-3D4A-468F-8AA1-D63BA97F1F93}">
          <p14:sldIdLst>
            <p14:sldId id="259"/>
            <p14:sldId id="260"/>
            <p14:sldId id="261"/>
            <p14:sldId id="262"/>
            <p14:sldId id="263"/>
            <p14:sldId id="265"/>
            <p14:sldId id="412"/>
            <p14:sldId id="266"/>
            <p14:sldId id="267"/>
            <p14:sldId id="275"/>
            <p14:sldId id="268"/>
            <p14:sldId id="271"/>
            <p14:sldId id="269"/>
            <p14:sldId id="272"/>
            <p14:sldId id="279"/>
            <p14:sldId id="280"/>
            <p14:sldId id="281"/>
            <p14:sldId id="282"/>
            <p14:sldId id="276"/>
            <p14:sldId id="287"/>
            <p14:sldId id="284"/>
            <p14:sldId id="285"/>
            <p14:sldId id="286"/>
            <p14:sldId id="288"/>
            <p14:sldId id="289"/>
            <p14:sldId id="290"/>
            <p14:sldId id="291"/>
            <p14:sldId id="297"/>
            <p14:sldId id="296"/>
            <p14:sldId id="298"/>
            <p14:sldId id="299"/>
            <p14:sldId id="300"/>
            <p14:sldId id="301"/>
            <p14:sldId id="302"/>
            <p14:sldId id="303"/>
            <p14:sldId id="364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3"/>
            <p14:sldId id="382"/>
            <p14:sldId id="384"/>
            <p14:sldId id="278"/>
            <p14:sldId id="410"/>
            <p14:sldId id="389"/>
            <p14:sldId id="388"/>
            <p14:sldId id="411"/>
            <p14:sldId id="390"/>
            <p14:sldId id="292"/>
            <p14:sldId id="293"/>
            <p14:sldId id="305"/>
            <p14:sldId id="307"/>
            <p14:sldId id="314"/>
            <p14:sldId id="312"/>
            <p14:sldId id="315"/>
            <p14:sldId id="308"/>
            <p14:sldId id="309"/>
            <p14:sldId id="310"/>
            <p14:sldId id="311"/>
            <p14:sldId id="316"/>
            <p14:sldId id="33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63"/>
            <p14:sldId id="333"/>
            <p14:sldId id="334"/>
            <p14:sldId id="335"/>
            <p14:sldId id="340"/>
            <p14:sldId id="337"/>
            <p14:sldId id="338"/>
            <p14:sldId id="339"/>
            <p14:sldId id="341"/>
            <p14:sldId id="342"/>
            <p14:sldId id="343"/>
            <p14:sldId id="344"/>
            <p14:sldId id="345"/>
            <p14:sldId id="346"/>
            <p14:sldId id="349"/>
            <p14:sldId id="348"/>
            <p14:sldId id="362"/>
            <p14:sldId id="350"/>
            <p14:sldId id="36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6"/>
            <p14:sldId id="367"/>
            <p14:sldId id="368"/>
          </p14:sldIdLst>
        </p14:section>
        <p14:section name="Untitled Section" id="{E2D80A68-DAAB-4BD5-9E63-100A11939587}">
          <p14:sldIdLst>
            <p14:sldId id="408"/>
            <p14:sldId id="391"/>
            <p14:sldId id="401"/>
            <p14:sldId id="393"/>
            <p14:sldId id="409"/>
            <p14:sldId id="402"/>
            <p14:sldId id="400"/>
            <p14:sldId id="392"/>
            <p14:sldId id="406"/>
            <p14:sldId id="407"/>
            <p14:sldId id="394"/>
            <p14:sldId id="395"/>
            <p14:sldId id="396"/>
            <p14:sldId id="397"/>
            <p14:sldId id="398"/>
            <p14:sldId id="399"/>
            <p14:sldId id="403"/>
            <p14:sldId id="404"/>
            <p14:sldId id="405"/>
            <p14:sldId id="3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660"/>
  </p:normalViewPr>
  <p:slideViewPr>
    <p:cSldViewPr snapToGrid="0">
      <p:cViewPr>
        <p:scale>
          <a:sx n="75" d="100"/>
          <a:sy n="75" d="100"/>
        </p:scale>
        <p:origin x="264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63" Type="http://schemas.openxmlformats.org/officeDocument/2006/relationships/slide" Target="slides/slide61.xml"/><Relationship Id="rId84" Type="http://schemas.openxmlformats.org/officeDocument/2006/relationships/slide" Target="slides/slide82.xml"/><Relationship Id="rId138" Type="http://schemas.openxmlformats.org/officeDocument/2006/relationships/slide" Target="slides/slide136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53" Type="http://schemas.openxmlformats.org/officeDocument/2006/relationships/slide" Target="slides/slide51.xml"/><Relationship Id="rId74" Type="http://schemas.openxmlformats.org/officeDocument/2006/relationships/slide" Target="slides/slide72.xml"/><Relationship Id="rId128" Type="http://schemas.openxmlformats.org/officeDocument/2006/relationships/slide" Target="slides/slide126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presProps" Target="presProps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6" Type="http://schemas.openxmlformats.org/officeDocument/2006/relationships/slide" Target="slides/slide24.xml"/><Relationship Id="rId47" Type="http://schemas.openxmlformats.org/officeDocument/2006/relationships/slide" Target="slides/slide45.xml"/><Relationship Id="rId68" Type="http://schemas.openxmlformats.org/officeDocument/2006/relationships/slide" Target="slides/slide66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6" Type="http://schemas.openxmlformats.org/officeDocument/2006/relationships/slide" Target="slides/slide14.xml"/><Relationship Id="rId37" Type="http://schemas.openxmlformats.org/officeDocument/2006/relationships/slide" Target="slides/slide35.xml"/><Relationship Id="rId58" Type="http://schemas.openxmlformats.org/officeDocument/2006/relationships/slide" Target="slides/slide56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4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18052A-8234-4213-A991-EE3385A22E07}" type="doc">
      <dgm:prSet loTypeId="urn:microsoft.com/office/officeart/2005/8/layout/pyramid2" loCatId="list" qsTypeId="urn:microsoft.com/office/officeart/2005/8/quickstyle/simple1" qsCatId="simple" csTypeId="urn:microsoft.com/office/officeart/2005/8/colors/accent3_4" csCatId="accent3" phldr="1"/>
      <dgm:spPr/>
    </dgm:pt>
    <dgm:pt modelId="{3C408F6F-EF75-42DC-BA60-DC775C25DD72}">
      <dgm:prSet phldrT="[Text]"/>
      <dgm:spPr/>
      <dgm:t>
        <a:bodyPr/>
        <a:lstStyle/>
        <a:p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ARCHITECTURAL-ENVIRONMETNAL </a:t>
          </a:r>
          <a:r>
            <a:rPr lang="en-US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ASPECTS </a:t>
          </a:r>
          <a:endParaRPr lang="en-US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76E093A-5A77-4D22-B20A-9B6D91531950}" type="parTrans" cxnId="{397E4F0D-32BC-41C1-BA0C-8160816B51BC}">
      <dgm:prSet/>
      <dgm:spPr/>
      <dgm:t>
        <a:bodyPr/>
        <a:lstStyle/>
        <a:p>
          <a:endParaRPr lang="en-US"/>
        </a:p>
      </dgm:t>
    </dgm:pt>
    <dgm:pt modelId="{94D87F67-CD76-49E3-8BD4-262674813E33}" type="sibTrans" cxnId="{397E4F0D-32BC-41C1-BA0C-8160816B51BC}">
      <dgm:prSet/>
      <dgm:spPr/>
      <dgm:t>
        <a:bodyPr/>
        <a:lstStyle/>
        <a:p>
          <a:endParaRPr lang="en-US"/>
        </a:p>
      </dgm:t>
    </dgm:pt>
    <dgm:pt modelId="{D2123A8B-3082-4BB1-AC92-CC74C7D0982D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STRUCTURAL ASPECTS 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F0D1F0-D96F-4A98-B87F-9968A218EE16}" type="parTrans" cxnId="{3E30C0CE-9BFD-4794-9C02-FDBF37AAF535}">
      <dgm:prSet/>
      <dgm:spPr/>
      <dgm:t>
        <a:bodyPr/>
        <a:lstStyle/>
        <a:p>
          <a:endParaRPr lang="en-US"/>
        </a:p>
      </dgm:t>
    </dgm:pt>
    <dgm:pt modelId="{C929CB40-5B39-410D-BB6D-03136CB55498}" type="sibTrans" cxnId="{3E30C0CE-9BFD-4794-9C02-FDBF37AAF535}">
      <dgm:prSet/>
      <dgm:spPr/>
      <dgm:t>
        <a:bodyPr/>
        <a:lstStyle/>
        <a:p>
          <a:endParaRPr lang="en-US"/>
        </a:p>
      </dgm:t>
    </dgm:pt>
    <dgm:pt modelId="{AA631522-C041-4011-A427-F517770BB204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ELECTRO-MECHANICAL ASPECTS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63AD597-DFCC-4A24-A4DB-872720DFB555}" type="parTrans" cxnId="{13CBE066-DBB4-49AE-8412-9290793F5E68}">
      <dgm:prSet/>
      <dgm:spPr/>
      <dgm:t>
        <a:bodyPr/>
        <a:lstStyle/>
        <a:p>
          <a:endParaRPr lang="en-US"/>
        </a:p>
      </dgm:t>
    </dgm:pt>
    <dgm:pt modelId="{4FB37203-B586-4B7C-B2C2-B4079FDDEF3C}" type="sibTrans" cxnId="{13CBE066-DBB4-49AE-8412-9290793F5E68}">
      <dgm:prSet/>
      <dgm:spPr/>
      <dgm:t>
        <a:bodyPr/>
        <a:lstStyle/>
        <a:p>
          <a:endParaRPr lang="en-US"/>
        </a:p>
      </dgm:t>
    </dgm:pt>
    <dgm:pt modelId="{2A67455E-0891-4B0D-8053-4382E15D929B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QUANTITY SURVYING, COST ESTIMATION AND LIFECYCLE ANALYSIS </a:t>
          </a:r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A9A66C-C179-46F2-ADD8-5D36370B7F7A}" type="parTrans" cxnId="{AAD42E91-AD19-4AF6-A97A-D98420E8B68D}">
      <dgm:prSet/>
      <dgm:spPr/>
      <dgm:t>
        <a:bodyPr/>
        <a:lstStyle/>
        <a:p>
          <a:endParaRPr lang="en-US"/>
        </a:p>
      </dgm:t>
    </dgm:pt>
    <dgm:pt modelId="{9871C6EB-3473-4CCC-A606-F16D0FC710BA}" type="sibTrans" cxnId="{AAD42E91-AD19-4AF6-A97A-D98420E8B68D}">
      <dgm:prSet/>
      <dgm:spPr/>
      <dgm:t>
        <a:bodyPr/>
        <a:lstStyle/>
        <a:p>
          <a:endParaRPr lang="en-US"/>
        </a:p>
      </dgm:t>
    </dgm:pt>
    <dgm:pt modelId="{EEFE139E-8C45-4F9B-AA36-9092FD9B018B}" type="pres">
      <dgm:prSet presAssocID="{9D18052A-8234-4213-A991-EE3385A22E07}" presName="compositeShape" presStyleCnt="0">
        <dgm:presLayoutVars>
          <dgm:dir/>
          <dgm:resizeHandles/>
        </dgm:presLayoutVars>
      </dgm:prSet>
      <dgm:spPr/>
    </dgm:pt>
    <dgm:pt modelId="{1A08D34A-22DA-410D-B8D4-44C1189AC7F8}" type="pres">
      <dgm:prSet presAssocID="{9D18052A-8234-4213-A991-EE3385A22E07}" presName="pyramid" presStyleLbl="node1" presStyleIdx="0" presStyleCnt="1" custLinFactNeighborX="-703" custLinFactNeighborY="625"/>
      <dgm:spPr/>
    </dgm:pt>
    <dgm:pt modelId="{1F73395B-53E9-4C9A-90C7-E90C1BF72EE4}" type="pres">
      <dgm:prSet presAssocID="{9D18052A-8234-4213-A991-EE3385A22E07}" presName="theList" presStyleCnt="0"/>
      <dgm:spPr/>
    </dgm:pt>
    <dgm:pt modelId="{6A32DFAB-C735-4766-97BD-62C54DA86540}" type="pres">
      <dgm:prSet presAssocID="{3C408F6F-EF75-42DC-BA60-DC775C25DD72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B16F3A-05C3-400C-B346-3B04135682B6}" type="pres">
      <dgm:prSet presAssocID="{3C408F6F-EF75-42DC-BA60-DC775C25DD72}" presName="aSpace" presStyleCnt="0"/>
      <dgm:spPr/>
    </dgm:pt>
    <dgm:pt modelId="{E70850E1-65F9-47AD-B127-8BBB317DF203}" type="pres">
      <dgm:prSet presAssocID="{D2123A8B-3082-4BB1-AC92-CC74C7D0982D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57C98-ABB2-49B2-8464-8D8D25BB937E}" type="pres">
      <dgm:prSet presAssocID="{D2123A8B-3082-4BB1-AC92-CC74C7D0982D}" presName="aSpace" presStyleCnt="0"/>
      <dgm:spPr/>
    </dgm:pt>
    <dgm:pt modelId="{C8FA8A39-8B5A-4B78-90EA-6A9081F34BDB}" type="pres">
      <dgm:prSet presAssocID="{AA631522-C041-4011-A427-F517770BB204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70C3B7-573E-4554-8D20-19FB6B1E83E6}" type="pres">
      <dgm:prSet presAssocID="{AA631522-C041-4011-A427-F517770BB204}" presName="aSpace" presStyleCnt="0"/>
      <dgm:spPr/>
    </dgm:pt>
    <dgm:pt modelId="{C1D1CA6A-704E-43DD-8CA6-7DC977C59B3B}" type="pres">
      <dgm:prSet presAssocID="{2A67455E-0891-4B0D-8053-4382E15D929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57699-FDD1-4F71-A208-2AE4AB60C3DD}" type="pres">
      <dgm:prSet presAssocID="{2A67455E-0891-4B0D-8053-4382E15D929B}" presName="aSpace" presStyleCnt="0"/>
      <dgm:spPr/>
    </dgm:pt>
  </dgm:ptLst>
  <dgm:cxnLst>
    <dgm:cxn modelId="{13CBE066-DBB4-49AE-8412-9290793F5E68}" srcId="{9D18052A-8234-4213-A991-EE3385A22E07}" destId="{AA631522-C041-4011-A427-F517770BB204}" srcOrd="2" destOrd="0" parTransId="{563AD597-DFCC-4A24-A4DB-872720DFB555}" sibTransId="{4FB37203-B586-4B7C-B2C2-B4079FDDEF3C}"/>
    <dgm:cxn modelId="{AAD42E91-AD19-4AF6-A97A-D98420E8B68D}" srcId="{9D18052A-8234-4213-A991-EE3385A22E07}" destId="{2A67455E-0891-4B0D-8053-4382E15D929B}" srcOrd="3" destOrd="0" parTransId="{ADA9A66C-C179-46F2-ADD8-5D36370B7F7A}" sibTransId="{9871C6EB-3473-4CCC-A606-F16D0FC710BA}"/>
    <dgm:cxn modelId="{3E30C0CE-9BFD-4794-9C02-FDBF37AAF535}" srcId="{9D18052A-8234-4213-A991-EE3385A22E07}" destId="{D2123A8B-3082-4BB1-AC92-CC74C7D0982D}" srcOrd="1" destOrd="0" parTransId="{3BF0D1F0-D96F-4A98-B87F-9968A218EE16}" sibTransId="{C929CB40-5B39-410D-BB6D-03136CB55498}"/>
    <dgm:cxn modelId="{95817D72-1919-4DE9-A4D6-4F5C1F4B444A}" type="presOf" srcId="{AA631522-C041-4011-A427-F517770BB204}" destId="{C8FA8A39-8B5A-4B78-90EA-6A9081F34BDB}" srcOrd="0" destOrd="0" presId="urn:microsoft.com/office/officeart/2005/8/layout/pyramid2"/>
    <dgm:cxn modelId="{3BA182D4-66F5-4AE3-8471-A77CC93F74CE}" type="presOf" srcId="{D2123A8B-3082-4BB1-AC92-CC74C7D0982D}" destId="{E70850E1-65F9-47AD-B127-8BBB317DF203}" srcOrd="0" destOrd="0" presId="urn:microsoft.com/office/officeart/2005/8/layout/pyramid2"/>
    <dgm:cxn modelId="{A14CA258-4AC5-4DAD-B8EE-4F88CDE232FB}" type="presOf" srcId="{3C408F6F-EF75-42DC-BA60-DC775C25DD72}" destId="{6A32DFAB-C735-4766-97BD-62C54DA86540}" srcOrd="0" destOrd="0" presId="urn:microsoft.com/office/officeart/2005/8/layout/pyramid2"/>
    <dgm:cxn modelId="{397E4F0D-32BC-41C1-BA0C-8160816B51BC}" srcId="{9D18052A-8234-4213-A991-EE3385A22E07}" destId="{3C408F6F-EF75-42DC-BA60-DC775C25DD72}" srcOrd="0" destOrd="0" parTransId="{C76E093A-5A77-4D22-B20A-9B6D91531950}" sibTransId="{94D87F67-CD76-49E3-8BD4-262674813E33}"/>
    <dgm:cxn modelId="{264CC934-83DD-4C86-8F68-F9B4079D657C}" type="presOf" srcId="{9D18052A-8234-4213-A991-EE3385A22E07}" destId="{EEFE139E-8C45-4F9B-AA36-9092FD9B018B}" srcOrd="0" destOrd="0" presId="urn:microsoft.com/office/officeart/2005/8/layout/pyramid2"/>
    <dgm:cxn modelId="{242B72A5-9267-4A16-A6BA-88A1BCB84F22}" type="presOf" srcId="{2A67455E-0891-4B0D-8053-4382E15D929B}" destId="{C1D1CA6A-704E-43DD-8CA6-7DC977C59B3B}" srcOrd="0" destOrd="0" presId="urn:microsoft.com/office/officeart/2005/8/layout/pyramid2"/>
    <dgm:cxn modelId="{87245679-F1DC-42E6-A010-DD68BEE64C8B}" type="presParOf" srcId="{EEFE139E-8C45-4F9B-AA36-9092FD9B018B}" destId="{1A08D34A-22DA-410D-B8D4-44C1189AC7F8}" srcOrd="0" destOrd="0" presId="urn:microsoft.com/office/officeart/2005/8/layout/pyramid2"/>
    <dgm:cxn modelId="{A85A41CC-59D5-4F5A-80D3-2722FE3CC6DE}" type="presParOf" srcId="{EEFE139E-8C45-4F9B-AA36-9092FD9B018B}" destId="{1F73395B-53E9-4C9A-90C7-E90C1BF72EE4}" srcOrd="1" destOrd="0" presId="urn:microsoft.com/office/officeart/2005/8/layout/pyramid2"/>
    <dgm:cxn modelId="{77B0A0E7-9A79-4976-A905-3E427C6C66AB}" type="presParOf" srcId="{1F73395B-53E9-4C9A-90C7-E90C1BF72EE4}" destId="{6A32DFAB-C735-4766-97BD-62C54DA86540}" srcOrd="0" destOrd="0" presId="urn:microsoft.com/office/officeart/2005/8/layout/pyramid2"/>
    <dgm:cxn modelId="{78AE04C5-AF41-4B26-B460-B47F96D4DBC7}" type="presParOf" srcId="{1F73395B-53E9-4C9A-90C7-E90C1BF72EE4}" destId="{5CB16F3A-05C3-400C-B346-3B04135682B6}" srcOrd="1" destOrd="0" presId="urn:microsoft.com/office/officeart/2005/8/layout/pyramid2"/>
    <dgm:cxn modelId="{8A92EA66-0139-45BD-8EDB-5449E863856C}" type="presParOf" srcId="{1F73395B-53E9-4C9A-90C7-E90C1BF72EE4}" destId="{E70850E1-65F9-47AD-B127-8BBB317DF203}" srcOrd="2" destOrd="0" presId="urn:microsoft.com/office/officeart/2005/8/layout/pyramid2"/>
    <dgm:cxn modelId="{BCF3F034-4953-4C07-810A-D07DC0367E8F}" type="presParOf" srcId="{1F73395B-53E9-4C9A-90C7-E90C1BF72EE4}" destId="{1C757C98-ABB2-49B2-8464-8D8D25BB937E}" srcOrd="3" destOrd="0" presId="urn:microsoft.com/office/officeart/2005/8/layout/pyramid2"/>
    <dgm:cxn modelId="{777FACF7-3346-4328-B784-FEF5F6514616}" type="presParOf" srcId="{1F73395B-53E9-4C9A-90C7-E90C1BF72EE4}" destId="{C8FA8A39-8B5A-4B78-90EA-6A9081F34BDB}" srcOrd="4" destOrd="0" presId="urn:microsoft.com/office/officeart/2005/8/layout/pyramid2"/>
    <dgm:cxn modelId="{3B082EAB-A658-4410-95E4-553FEBCE029B}" type="presParOf" srcId="{1F73395B-53E9-4C9A-90C7-E90C1BF72EE4}" destId="{2C70C3B7-573E-4554-8D20-19FB6B1E83E6}" srcOrd="5" destOrd="0" presId="urn:microsoft.com/office/officeart/2005/8/layout/pyramid2"/>
    <dgm:cxn modelId="{B76008CC-1252-48FF-B4D8-6D4AA429C21C}" type="presParOf" srcId="{1F73395B-53E9-4C9A-90C7-E90C1BF72EE4}" destId="{C1D1CA6A-704E-43DD-8CA6-7DC977C59B3B}" srcOrd="6" destOrd="0" presId="urn:microsoft.com/office/officeart/2005/8/layout/pyramid2"/>
    <dgm:cxn modelId="{574F7705-49FD-497C-81DD-51E2E5628ABD}" type="presParOf" srcId="{1F73395B-53E9-4C9A-90C7-E90C1BF72EE4}" destId="{6EC57699-FDD1-4F71-A208-2AE4AB60C3D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71F9D5A-8FB1-42D1-B3A7-6069C82B6F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AD1787B-8FC0-49B5-909A-8D206D407C9E}">
      <dgm:prSet phldrT="[Text]"/>
      <dgm:spPr/>
      <dgm:t>
        <a:bodyPr/>
        <a:lstStyle/>
        <a:p>
          <a:r>
            <a:rPr lang="en-US" dirty="0" smtClean="0"/>
            <a:t>Seismic design parameters </a:t>
          </a:r>
          <a:endParaRPr lang="en-US" dirty="0"/>
        </a:p>
      </dgm:t>
    </dgm:pt>
    <dgm:pt modelId="{0C46C58A-3411-40F2-922B-E4BE656DC7B3}" type="parTrans" cxnId="{72DC9ED9-B1BD-4DF9-951F-1C192427FD8E}">
      <dgm:prSet/>
      <dgm:spPr/>
      <dgm:t>
        <a:bodyPr/>
        <a:lstStyle/>
        <a:p>
          <a:endParaRPr lang="en-US"/>
        </a:p>
      </dgm:t>
    </dgm:pt>
    <dgm:pt modelId="{223EDF46-0F65-4EA8-B7BA-6545F6E5C9E4}" type="sibTrans" cxnId="{72DC9ED9-B1BD-4DF9-951F-1C192427FD8E}">
      <dgm:prSet/>
      <dgm:spPr/>
      <dgm:t>
        <a:bodyPr/>
        <a:lstStyle/>
        <a:p>
          <a:endParaRPr lang="en-US"/>
        </a:p>
      </dgm:t>
    </dgm:pt>
    <dgm:pt modelId="{4131369D-8F40-4104-8CED-2F0100346A40}">
      <dgm:prSet phldrT="[Text]"/>
      <dgm:spPr/>
      <dgm:t>
        <a:bodyPr/>
        <a:lstStyle/>
        <a:p>
          <a:r>
            <a:rPr lang="en-US" dirty="0" smtClean="0"/>
            <a:t>Zone 2B, z=0.2</a:t>
          </a:r>
          <a:endParaRPr lang="en-US" dirty="0"/>
        </a:p>
      </dgm:t>
    </dgm:pt>
    <dgm:pt modelId="{C6630C9C-02FE-4870-A9CF-4A2D0BBAB1FF}" type="parTrans" cxnId="{122FA24B-70DB-4D91-B959-A1F31034F6AB}">
      <dgm:prSet/>
      <dgm:spPr/>
      <dgm:t>
        <a:bodyPr/>
        <a:lstStyle/>
        <a:p>
          <a:endParaRPr lang="en-US"/>
        </a:p>
      </dgm:t>
    </dgm:pt>
    <dgm:pt modelId="{01176ABB-953C-4634-BDDE-80C3C6C5B7AB}" type="sibTrans" cxnId="{122FA24B-70DB-4D91-B959-A1F31034F6AB}">
      <dgm:prSet/>
      <dgm:spPr/>
      <dgm:t>
        <a:bodyPr/>
        <a:lstStyle/>
        <a:p>
          <a:endParaRPr lang="en-US"/>
        </a:p>
      </dgm:t>
    </dgm:pt>
    <dgm:pt modelId="{8A2629FB-CCD9-4558-A7FF-A14C941E3B79}">
      <dgm:prSet phldrT="[Text]"/>
      <dgm:spPr/>
      <dgm:t>
        <a:bodyPr/>
        <a:lstStyle/>
        <a:p>
          <a:r>
            <a:rPr lang="en-US" dirty="0" smtClean="0"/>
            <a:t>Soft clay, SE </a:t>
          </a:r>
          <a:endParaRPr lang="en-US" dirty="0"/>
        </a:p>
      </dgm:t>
    </dgm:pt>
    <dgm:pt modelId="{082154BD-1A1C-4FE7-AEB6-74231A49FFA3}" type="parTrans" cxnId="{D66FB4E7-0C1F-44DB-8B10-75865C6CD098}">
      <dgm:prSet/>
      <dgm:spPr/>
      <dgm:t>
        <a:bodyPr/>
        <a:lstStyle/>
        <a:p>
          <a:endParaRPr lang="en-US"/>
        </a:p>
      </dgm:t>
    </dgm:pt>
    <dgm:pt modelId="{319CFCDA-FECD-45AC-AC17-02A063EA0EE5}" type="sibTrans" cxnId="{D66FB4E7-0C1F-44DB-8B10-75865C6CD098}">
      <dgm:prSet/>
      <dgm:spPr/>
      <dgm:t>
        <a:bodyPr/>
        <a:lstStyle/>
        <a:p>
          <a:endParaRPr lang="en-US"/>
        </a:p>
      </dgm:t>
    </dgm:pt>
    <dgm:pt modelId="{6CA9B3A6-5F8A-4E79-AE37-4DC1BF15AE2E}">
      <dgm:prSet phldrT="[Text]"/>
      <dgm:spPr/>
      <dgm:t>
        <a:bodyPr/>
        <a:lstStyle/>
        <a:p>
          <a:r>
            <a:rPr lang="en-US" dirty="0" smtClean="0"/>
            <a:t>I=1</a:t>
          </a:r>
          <a:endParaRPr lang="en-US" dirty="0"/>
        </a:p>
      </dgm:t>
    </dgm:pt>
    <dgm:pt modelId="{20E98458-C4C2-4CF2-8CAA-24A14E9922FE}" type="parTrans" cxnId="{13C096FA-3B82-479F-AF48-21EEDA390A1C}">
      <dgm:prSet/>
      <dgm:spPr/>
      <dgm:t>
        <a:bodyPr/>
        <a:lstStyle/>
        <a:p>
          <a:endParaRPr lang="en-US"/>
        </a:p>
      </dgm:t>
    </dgm:pt>
    <dgm:pt modelId="{372723DB-1040-41DA-B157-E5D278DFA31B}" type="sibTrans" cxnId="{13C096FA-3B82-479F-AF48-21EEDA390A1C}">
      <dgm:prSet/>
      <dgm:spPr/>
      <dgm:t>
        <a:bodyPr/>
        <a:lstStyle/>
        <a:p>
          <a:endParaRPr lang="en-US"/>
        </a:p>
      </dgm:t>
    </dgm:pt>
    <dgm:pt modelId="{492E5D7C-46A2-457A-BE80-CC8183A8EEF9}">
      <dgm:prSet phldrT="[Text]"/>
      <dgm:spPr/>
      <dgm:t>
        <a:bodyPr/>
        <a:lstStyle/>
        <a:p>
          <a:r>
            <a:rPr lang="en-US" dirty="0" smtClean="0"/>
            <a:t>R=5.5 , </a:t>
          </a:r>
          <a:r>
            <a:rPr lang="en-US" dirty="0" err="1" smtClean="0"/>
            <a:t>Cv</a:t>
          </a:r>
          <a:r>
            <a:rPr lang="en-US" dirty="0" smtClean="0"/>
            <a:t>=0.64, Ca=0.34</a:t>
          </a:r>
        </a:p>
      </dgm:t>
    </dgm:pt>
    <dgm:pt modelId="{94F535BA-C120-4327-9E99-D9491EF827C5}" type="parTrans" cxnId="{5D2CE0B2-7153-43E9-A633-713A83B1EF67}">
      <dgm:prSet/>
      <dgm:spPr/>
      <dgm:t>
        <a:bodyPr/>
        <a:lstStyle/>
        <a:p>
          <a:endParaRPr lang="en-US"/>
        </a:p>
      </dgm:t>
    </dgm:pt>
    <dgm:pt modelId="{01A70375-B340-4BC2-A167-2C9345D1A188}" type="sibTrans" cxnId="{5D2CE0B2-7153-43E9-A633-713A83B1EF67}">
      <dgm:prSet/>
      <dgm:spPr/>
      <dgm:t>
        <a:bodyPr/>
        <a:lstStyle/>
        <a:p>
          <a:endParaRPr lang="en-US"/>
        </a:p>
      </dgm:t>
    </dgm:pt>
    <dgm:pt modelId="{6A574D8C-4969-4C50-8A5E-402490EE4445}" type="pres">
      <dgm:prSet presAssocID="{271F9D5A-8FB1-42D1-B3A7-6069C82B6F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8508D0-1D71-440C-9531-D4F11F4209C1}" type="pres">
      <dgm:prSet presAssocID="{9AD1787B-8FC0-49B5-909A-8D206D407C9E}" presName="hierRoot1" presStyleCnt="0"/>
      <dgm:spPr/>
    </dgm:pt>
    <dgm:pt modelId="{304B9D0C-3CEE-45A4-A480-93618660C478}" type="pres">
      <dgm:prSet presAssocID="{9AD1787B-8FC0-49B5-909A-8D206D407C9E}" presName="composite" presStyleCnt="0"/>
      <dgm:spPr/>
    </dgm:pt>
    <dgm:pt modelId="{357AAA22-C748-407A-9424-3266D4931427}" type="pres">
      <dgm:prSet presAssocID="{9AD1787B-8FC0-49B5-909A-8D206D407C9E}" presName="background" presStyleLbl="node0" presStyleIdx="0" presStyleCnt="1"/>
      <dgm:spPr/>
    </dgm:pt>
    <dgm:pt modelId="{9D32F4EE-2F7F-4232-84A8-5E635E1437CB}" type="pres">
      <dgm:prSet presAssocID="{9AD1787B-8FC0-49B5-909A-8D206D407C9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F9DE93-A9DA-42E1-96B6-1B19E4F443FD}" type="pres">
      <dgm:prSet presAssocID="{9AD1787B-8FC0-49B5-909A-8D206D407C9E}" presName="hierChild2" presStyleCnt="0"/>
      <dgm:spPr/>
    </dgm:pt>
    <dgm:pt modelId="{17B7673F-F570-4998-9647-E5049BA0F6BF}" type="pres">
      <dgm:prSet presAssocID="{C6630C9C-02FE-4870-A9CF-4A2D0BBAB1FF}" presName="Name10" presStyleLbl="parChTrans1D2" presStyleIdx="0" presStyleCnt="4"/>
      <dgm:spPr/>
      <dgm:t>
        <a:bodyPr/>
        <a:lstStyle/>
        <a:p>
          <a:endParaRPr lang="en-US"/>
        </a:p>
      </dgm:t>
    </dgm:pt>
    <dgm:pt modelId="{9AD12CA4-689F-46C2-BA32-601F80A1CEF6}" type="pres">
      <dgm:prSet presAssocID="{4131369D-8F40-4104-8CED-2F0100346A40}" presName="hierRoot2" presStyleCnt="0"/>
      <dgm:spPr/>
    </dgm:pt>
    <dgm:pt modelId="{7453165D-098C-4807-86CF-1F9DF76DCDD2}" type="pres">
      <dgm:prSet presAssocID="{4131369D-8F40-4104-8CED-2F0100346A40}" presName="composite2" presStyleCnt="0"/>
      <dgm:spPr/>
    </dgm:pt>
    <dgm:pt modelId="{D298B4E5-A381-4CEC-B8E3-9D0961BCE870}" type="pres">
      <dgm:prSet presAssocID="{4131369D-8F40-4104-8CED-2F0100346A40}" presName="background2" presStyleLbl="node2" presStyleIdx="0" presStyleCnt="4"/>
      <dgm:spPr/>
    </dgm:pt>
    <dgm:pt modelId="{FF718228-5D35-4860-AB16-6C2DDAD094A5}" type="pres">
      <dgm:prSet presAssocID="{4131369D-8F40-4104-8CED-2F0100346A4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97EC79-7213-497C-B327-6B09B3050425}" type="pres">
      <dgm:prSet presAssocID="{4131369D-8F40-4104-8CED-2F0100346A40}" presName="hierChild3" presStyleCnt="0"/>
      <dgm:spPr/>
    </dgm:pt>
    <dgm:pt modelId="{768D00EC-D0FD-4B0E-8588-66F9A70494A2}" type="pres">
      <dgm:prSet presAssocID="{082154BD-1A1C-4FE7-AEB6-74231A49FFA3}" presName="Name10" presStyleLbl="parChTrans1D2" presStyleIdx="1" presStyleCnt="4"/>
      <dgm:spPr/>
      <dgm:t>
        <a:bodyPr/>
        <a:lstStyle/>
        <a:p>
          <a:endParaRPr lang="en-US"/>
        </a:p>
      </dgm:t>
    </dgm:pt>
    <dgm:pt modelId="{C492823A-8F47-4A64-AD0A-C88031F8AD96}" type="pres">
      <dgm:prSet presAssocID="{8A2629FB-CCD9-4558-A7FF-A14C941E3B79}" presName="hierRoot2" presStyleCnt="0"/>
      <dgm:spPr/>
    </dgm:pt>
    <dgm:pt modelId="{7FEE2F4D-9370-4045-B8AA-ECCC04B173D8}" type="pres">
      <dgm:prSet presAssocID="{8A2629FB-CCD9-4558-A7FF-A14C941E3B79}" presName="composite2" presStyleCnt="0"/>
      <dgm:spPr/>
    </dgm:pt>
    <dgm:pt modelId="{4A1D309B-983C-45E0-A396-8BB24B1841EE}" type="pres">
      <dgm:prSet presAssocID="{8A2629FB-CCD9-4558-A7FF-A14C941E3B79}" presName="background2" presStyleLbl="node2" presStyleIdx="1" presStyleCnt="4"/>
      <dgm:spPr/>
    </dgm:pt>
    <dgm:pt modelId="{2F965484-D5AD-4EA2-ABF8-266B60CE4138}" type="pres">
      <dgm:prSet presAssocID="{8A2629FB-CCD9-4558-A7FF-A14C941E3B79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619528-CDA5-45B7-8AA3-78510F9A2D09}" type="pres">
      <dgm:prSet presAssocID="{8A2629FB-CCD9-4558-A7FF-A14C941E3B79}" presName="hierChild3" presStyleCnt="0"/>
      <dgm:spPr/>
    </dgm:pt>
    <dgm:pt modelId="{B52FF711-6D35-42CA-A330-425A17A66829}" type="pres">
      <dgm:prSet presAssocID="{20E98458-C4C2-4CF2-8CAA-24A14E9922FE}" presName="Name10" presStyleLbl="parChTrans1D2" presStyleIdx="2" presStyleCnt="4"/>
      <dgm:spPr/>
      <dgm:t>
        <a:bodyPr/>
        <a:lstStyle/>
        <a:p>
          <a:endParaRPr lang="en-US"/>
        </a:p>
      </dgm:t>
    </dgm:pt>
    <dgm:pt modelId="{C31B25B8-8AFA-4082-8F6F-D7452EFB00B6}" type="pres">
      <dgm:prSet presAssocID="{6CA9B3A6-5F8A-4E79-AE37-4DC1BF15AE2E}" presName="hierRoot2" presStyleCnt="0"/>
      <dgm:spPr/>
    </dgm:pt>
    <dgm:pt modelId="{2C7F1809-5ABE-40F2-8D27-657D994958C6}" type="pres">
      <dgm:prSet presAssocID="{6CA9B3A6-5F8A-4E79-AE37-4DC1BF15AE2E}" presName="composite2" presStyleCnt="0"/>
      <dgm:spPr/>
    </dgm:pt>
    <dgm:pt modelId="{CF735E07-6DE7-4D24-818B-3D9A66DD731A}" type="pres">
      <dgm:prSet presAssocID="{6CA9B3A6-5F8A-4E79-AE37-4DC1BF15AE2E}" presName="background2" presStyleLbl="node2" presStyleIdx="2" presStyleCnt="4"/>
      <dgm:spPr/>
    </dgm:pt>
    <dgm:pt modelId="{73A62F01-9118-4D42-B975-763DAD408CBD}" type="pres">
      <dgm:prSet presAssocID="{6CA9B3A6-5F8A-4E79-AE37-4DC1BF15AE2E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E87A88-5EC3-4892-8D57-E7063C6E2C46}" type="pres">
      <dgm:prSet presAssocID="{6CA9B3A6-5F8A-4E79-AE37-4DC1BF15AE2E}" presName="hierChild3" presStyleCnt="0"/>
      <dgm:spPr/>
    </dgm:pt>
    <dgm:pt modelId="{C18D6E29-CF54-4390-BE9C-241D02459C7E}" type="pres">
      <dgm:prSet presAssocID="{94F535BA-C120-4327-9E99-D9491EF827C5}" presName="Name10" presStyleLbl="parChTrans1D2" presStyleIdx="3" presStyleCnt="4"/>
      <dgm:spPr/>
      <dgm:t>
        <a:bodyPr/>
        <a:lstStyle/>
        <a:p>
          <a:endParaRPr lang="en-US"/>
        </a:p>
      </dgm:t>
    </dgm:pt>
    <dgm:pt modelId="{B264D619-8DE7-45F7-938B-3E7F760238AD}" type="pres">
      <dgm:prSet presAssocID="{492E5D7C-46A2-457A-BE80-CC8183A8EEF9}" presName="hierRoot2" presStyleCnt="0"/>
      <dgm:spPr/>
    </dgm:pt>
    <dgm:pt modelId="{49EC6A93-2FAB-45B1-9C8B-F500C4070686}" type="pres">
      <dgm:prSet presAssocID="{492E5D7C-46A2-457A-BE80-CC8183A8EEF9}" presName="composite2" presStyleCnt="0"/>
      <dgm:spPr/>
    </dgm:pt>
    <dgm:pt modelId="{121E1050-1438-4E3F-B2D8-2EE624AFE272}" type="pres">
      <dgm:prSet presAssocID="{492E5D7C-46A2-457A-BE80-CC8183A8EEF9}" presName="background2" presStyleLbl="node2" presStyleIdx="3" presStyleCnt="4"/>
      <dgm:spPr/>
    </dgm:pt>
    <dgm:pt modelId="{D565F0AC-D4ED-4946-A4A1-19D965B4F424}" type="pres">
      <dgm:prSet presAssocID="{492E5D7C-46A2-457A-BE80-CC8183A8EEF9}" presName="text2" presStyleLbl="fgAcc2" presStyleIdx="3" presStyleCnt="4" custLinFactNeighborX="-17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5ADD40-2A56-4FD4-BBA8-80145B7E340D}" type="pres">
      <dgm:prSet presAssocID="{492E5D7C-46A2-457A-BE80-CC8183A8EEF9}" presName="hierChild3" presStyleCnt="0"/>
      <dgm:spPr/>
    </dgm:pt>
  </dgm:ptLst>
  <dgm:cxnLst>
    <dgm:cxn modelId="{13C096FA-3B82-479F-AF48-21EEDA390A1C}" srcId="{9AD1787B-8FC0-49B5-909A-8D206D407C9E}" destId="{6CA9B3A6-5F8A-4E79-AE37-4DC1BF15AE2E}" srcOrd="2" destOrd="0" parTransId="{20E98458-C4C2-4CF2-8CAA-24A14E9922FE}" sibTransId="{372723DB-1040-41DA-B157-E5D278DFA31B}"/>
    <dgm:cxn modelId="{5D2CE0B2-7153-43E9-A633-713A83B1EF67}" srcId="{9AD1787B-8FC0-49B5-909A-8D206D407C9E}" destId="{492E5D7C-46A2-457A-BE80-CC8183A8EEF9}" srcOrd="3" destOrd="0" parTransId="{94F535BA-C120-4327-9E99-D9491EF827C5}" sibTransId="{01A70375-B340-4BC2-A167-2C9345D1A188}"/>
    <dgm:cxn modelId="{72DC9ED9-B1BD-4DF9-951F-1C192427FD8E}" srcId="{271F9D5A-8FB1-42D1-B3A7-6069C82B6FAF}" destId="{9AD1787B-8FC0-49B5-909A-8D206D407C9E}" srcOrd="0" destOrd="0" parTransId="{0C46C58A-3411-40F2-922B-E4BE656DC7B3}" sibTransId="{223EDF46-0F65-4EA8-B7BA-6545F6E5C9E4}"/>
    <dgm:cxn modelId="{7B117A09-6B06-4FEF-B132-0842C4C6428C}" type="presOf" srcId="{94F535BA-C120-4327-9E99-D9491EF827C5}" destId="{C18D6E29-CF54-4390-BE9C-241D02459C7E}" srcOrd="0" destOrd="0" presId="urn:microsoft.com/office/officeart/2005/8/layout/hierarchy1"/>
    <dgm:cxn modelId="{F69C3FB2-8534-4A85-98C5-E32905EE900B}" type="presOf" srcId="{492E5D7C-46A2-457A-BE80-CC8183A8EEF9}" destId="{D565F0AC-D4ED-4946-A4A1-19D965B4F424}" srcOrd="0" destOrd="0" presId="urn:microsoft.com/office/officeart/2005/8/layout/hierarchy1"/>
    <dgm:cxn modelId="{78963F85-570A-443A-B2E1-5897A23F4FD6}" type="presOf" srcId="{20E98458-C4C2-4CF2-8CAA-24A14E9922FE}" destId="{B52FF711-6D35-42CA-A330-425A17A66829}" srcOrd="0" destOrd="0" presId="urn:microsoft.com/office/officeart/2005/8/layout/hierarchy1"/>
    <dgm:cxn modelId="{F9B5D873-AF5A-43D7-92F2-1BA07318E5DB}" type="presOf" srcId="{082154BD-1A1C-4FE7-AEB6-74231A49FFA3}" destId="{768D00EC-D0FD-4B0E-8588-66F9A70494A2}" srcOrd="0" destOrd="0" presId="urn:microsoft.com/office/officeart/2005/8/layout/hierarchy1"/>
    <dgm:cxn modelId="{E7853D17-C843-440A-8B9A-1B754E378F8A}" type="presOf" srcId="{9AD1787B-8FC0-49B5-909A-8D206D407C9E}" destId="{9D32F4EE-2F7F-4232-84A8-5E635E1437CB}" srcOrd="0" destOrd="0" presId="urn:microsoft.com/office/officeart/2005/8/layout/hierarchy1"/>
    <dgm:cxn modelId="{F36E8D56-3FAC-4479-9761-AF248C7F223E}" type="presOf" srcId="{271F9D5A-8FB1-42D1-B3A7-6069C82B6FAF}" destId="{6A574D8C-4969-4C50-8A5E-402490EE4445}" srcOrd="0" destOrd="0" presId="urn:microsoft.com/office/officeart/2005/8/layout/hierarchy1"/>
    <dgm:cxn modelId="{D66FB4E7-0C1F-44DB-8B10-75865C6CD098}" srcId="{9AD1787B-8FC0-49B5-909A-8D206D407C9E}" destId="{8A2629FB-CCD9-4558-A7FF-A14C941E3B79}" srcOrd="1" destOrd="0" parTransId="{082154BD-1A1C-4FE7-AEB6-74231A49FFA3}" sibTransId="{319CFCDA-FECD-45AC-AC17-02A063EA0EE5}"/>
    <dgm:cxn modelId="{E455E1BE-710E-43DF-B10A-8475049A4A42}" type="presOf" srcId="{C6630C9C-02FE-4870-A9CF-4A2D0BBAB1FF}" destId="{17B7673F-F570-4998-9647-E5049BA0F6BF}" srcOrd="0" destOrd="0" presId="urn:microsoft.com/office/officeart/2005/8/layout/hierarchy1"/>
    <dgm:cxn modelId="{D87E93D6-5412-42EF-98E9-CB9FB736546F}" type="presOf" srcId="{6CA9B3A6-5F8A-4E79-AE37-4DC1BF15AE2E}" destId="{73A62F01-9118-4D42-B975-763DAD408CBD}" srcOrd="0" destOrd="0" presId="urn:microsoft.com/office/officeart/2005/8/layout/hierarchy1"/>
    <dgm:cxn modelId="{ED638025-BAEA-46F9-BCFE-3ABA7BD97046}" type="presOf" srcId="{8A2629FB-CCD9-4558-A7FF-A14C941E3B79}" destId="{2F965484-D5AD-4EA2-ABF8-266B60CE4138}" srcOrd="0" destOrd="0" presId="urn:microsoft.com/office/officeart/2005/8/layout/hierarchy1"/>
    <dgm:cxn modelId="{122FA24B-70DB-4D91-B959-A1F31034F6AB}" srcId="{9AD1787B-8FC0-49B5-909A-8D206D407C9E}" destId="{4131369D-8F40-4104-8CED-2F0100346A40}" srcOrd="0" destOrd="0" parTransId="{C6630C9C-02FE-4870-A9CF-4A2D0BBAB1FF}" sibTransId="{01176ABB-953C-4634-BDDE-80C3C6C5B7AB}"/>
    <dgm:cxn modelId="{569C80FC-44C8-400D-A073-0D15814589A8}" type="presOf" srcId="{4131369D-8F40-4104-8CED-2F0100346A40}" destId="{FF718228-5D35-4860-AB16-6C2DDAD094A5}" srcOrd="0" destOrd="0" presId="urn:microsoft.com/office/officeart/2005/8/layout/hierarchy1"/>
    <dgm:cxn modelId="{17592A4E-75E5-42CE-9260-DF14ACF02CB3}" type="presParOf" srcId="{6A574D8C-4969-4C50-8A5E-402490EE4445}" destId="{D48508D0-1D71-440C-9531-D4F11F4209C1}" srcOrd="0" destOrd="0" presId="urn:microsoft.com/office/officeart/2005/8/layout/hierarchy1"/>
    <dgm:cxn modelId="{3216A73F-C0CE-40BA-AB26-2A5F4356440A}" type="presParOf" srcId="{D48508D0-1D71-440C-9531-D4F11F4209C1}" destId="{304B9D0C-3CEE-45A4-A480-93618660C478}" srcOrd="0" destOrd="0" presId="urn:microsoft.com/office/officeart/2005/8/layout/hierarchy1"/>
    <dgm:cxn modelId="{471467D3-05CF-4912-BB87-3E7B10136309}" type="presParOf" srcId="{304B9D0C-3CEE-45A4-A480-93618660C478}" destId="{357AAA22-C748-407A-9424-3266D4931427}" srcOrd="0" destOrd="0" presId="urn:microsoft.com/office/officeart/2005/8/layout/hierarchy1"/>
    <dgm:cxn modelId="{8B737F16-B961-48B6-B8B0-67988A970CDA}" type="presParOf" srcId="{304B9D0C-3CEE-45A4-A480-93618660C478}" destId="{9D32F4EE-2F7F-4232-84A8-5E635E1437CB}" srcOrd="1" destOrd="0" presId="urn:microsoft.com/office/officeart/2005/8/layout/hierarchy1"/>
    <dgm:cxn modelId="{97F11EB3-13F7-4451-9B19-C46D0F3E7B1E}" type="presParOf" srcId="{D48508D0-1D71-440C-9531-D4F11F4209C1}" destId="{F4F9DE93-A9DA-42E1-96B6-1B19E4F443FD}" srcOrd="1" destOrd="0" presId="urn:microsoft.com/office/officeart/2005/8/layout/hierarchy1"/>
    <dgm:cxn modelId="{9AE9F14D-C718-4D6A-B0D4-B88C6AF1B38E}" type="presParOf" srcId="{F4F9DE93-A9DA-42E1-96B6-1B19E4F443FD}" destId="{17B7673F-F570-4998-9647-E5049BA0F6BF}" srcOrd="0" destOrd="0" presId="urn:microsoft.com/office/officeart/2005/8/layout/hierarchy1"/>
    <dgm:cxn modelId="{37AA6712-F8DE-4055-B9D5-53D5468B50CA}" type="presParOf" srcId="{F4F9DE93-A9DA-42E1-96B6-1B19E4F443FD}" destId="{9AD12CA4-689F-46C2-BA32-601F80A1CEF6}" srcOrd="1" destOrd="0" presId="urn:microsoft.com/office/officeart/2005/8/layout/hierarchy1"/>
    <dgm:cxn modelId="{65F8B391-45A5-495E-80B2-2D7D1DF019DC}" type="presParOf" srcId="{9AD12CA4-689F-46C2-BA32-601F80A1CEF6}" destId="{7453165D-098C-4807-86CF-1F9DF76DCDD2}" srcOrd="0" destOrd="0" presId="urn:microsoft.com/office/officeart/2005/8/layout/hierarchy1"/>
    <dgm:cxn modelId="{289EEF84-2B24-4B6A-8735-88FF6F4781E5}" type="presParOf" srcId="{7453165D-098C-4807-86CF-1F9DF76DCDD2}" destId="{D298B4E5-A381-4CEC-B8E3-9D0961BCE870}" srcOrd="0" destOrd="0" presId="urn:microsoft.com/office/officeart/2005/8/layout/hierarchy1"/>
    <dgm:cxn modelId="{AF91D37A-7001-496B-8F3E-C76D4A213B7A}" type="presParOf" srcId="{7453165D-098C-4807-86CF-1F9DF76DCDD2}" destId="{FF718228-5D35-4860-AB16-6C2DDAD094A5}" srcOrd="1" destOrd="0" presId="urn:microsoft.com/office/officeart/2005/8/layout/hierarchy1"/>
    <dgm:cxn modelId="{A185B23D-D17E-46F1-83B4-B55FE93AB439}" type="presParOf" srcId="{9AD12CA4-689F-46C2-BA32-601F80A1CEF6}" destId="{6697EC79-7213-497C-B327-6B09B3050425}" srcOrd="1" destOrd="0" presId="urn:microsoft.com/office/officeart/2005/8/layout/hierarchy1"/>
    <dgm:cxn modelId="{139E199E-B5D9-4E10-88A6-1AAF77B925A6}" type="presParOf" srcId="{F4F9DE93-A9DA-42E1-96B6-1B19E4F443FD}" destId="{768D00EC-D0FD-4B0E-8588-66F9A70494A2}" srcOrd="2" destOrd="0" presId="urn:microsoft.com/office/officeart/2005/8/layout/hierarchy1"/>
    <dgm:cxn modelId="{13DBC8A9-D589-457A-B432-4124D55A790D}" type="presParOf" srcId="{F4F9DE93-A9DA-42E1-96B6-1B19E4F443FD}" destId="{C492823A-8F47-4A64-AD0A-C88031F8AD96}" srcOrd="3" destOrd="0" presId="urn:microsoft.com/office/officeart/2005/8/layout/hierarchy1"/>
    <dgm:cxn modelId="{35BAC358-C6F9-4A44-B28B-50CE52D5EC1B}" type="presParOf" srcId="{C492823A-8F47-4A64-AD0A-C88031F8AD96}" destId="{7FEE2F4D-9370-4045-B8AA-ECCC04B173D8}" srcOrd="0" destOrd="0" presId="urn:microsoft.com/office/officeart/2005/8/layout/hierarchy1"/>
    <dgm:cxn modelId="{9C49E63E-445E-428E-AA4D-093485003C27}" type="presParOf" srcId="{7FEE2F4D-9370-4045-B8AA-ECCC04B173D8}" destId="{4A1D309B-983C-45E0-A396-8BB24B1841EE}" srcOrd="0" destOrd="0" presId="urn:microsoft.com/office/officeart/2005/8/layout/hierarchy1"/>
    <dgm:cxn modelId="{C790E5B7-2783-4937-91FA-524FC663FC14}" type="presParOf" srcId="{7FEE2F4D-9370-4045-B8AA-ECCC04B173D8}" destId="{2F965484-D5AD-4EA2-ABF8-266B60CE4138}" srcOrd="1" destOrd="0" presId="urn:microsoft.com/office/officeart/2005/8/layout/hierarchy1"/>
    <dgm:cxn modelId="{BB1521E7-0704-454F-93A6-1DE0C0656F7C}" type="presParOf" srcId="{C492823A-8F47-4A64-AD0A-C88031F8AD96}" destId="{D6619528-CDA5-45B7-8AA3-78510F9A2D09}" srcOrd="1" destOrd="0" presId="urn:microsoft.com/office/officeart/2005/8/layout/hierarchy1"/>
    <dgm:cxn modelId="{04359A20-FA46-4A2D-8FCF-B78622BCDA44}" type="presParOf" srcId="{F4F9DE93-A9DA-42E1-96B6-1B19E4F443FD}" destId="{B52FF711-6D35-42CA-A330-425A17A66829}" srcOrd="4" destOrd="0" presId="urn:microsoft.com/office/officeart/2005/8/layout/hierarchy1"/>
    <dgm:cxn modelId="{E5E0A47E-63A1-4978-94CC-7F86D563E45E}" type="presParOf" srcId="{F4F9DE93-A9DA-42E1-96B6-1B19E4F443FD}" destId="{C31B25B8-8AFA-4082-8F6F-D7452EFB00B6}" srcOrd="5" destOrd="0" presId="urn:microsoft.com/office/officeart/2005/8/layout/hierarchy1"/>
    <dgm:cxn modelId="{3209AF1C-5D30-44C3-8651-55B67C85CABC}" type="presParOf" srcId="{C31B25B8-8AFA-4082-8F6F-D7452EFB00B6}" destId="{2C7F1809-5ABE-40F2-8D27-657D994958C6}" srcOrd="0" destOrd="0" presId="urn:microsoft.com/office/officeart/2005/8/layout/hierarchy1"/>
    <dgm:cxn modelId="{933A818D-A0E9-4944-A9D6-337DDF6B0C4E}" type="presParOf" srcId="{2C7F1809-5ABE-40F2-8D27-657D994958C6}" destId="{CF735E07-6DE7-4D24-818B-3D9A66DD731A}" srcOrd="0" destOrd="0" presId="urn:microsoft.com/office/officeart/2005/8/layout/hierarchy1"/>
    <dgm:cxn modelId="{E904E580-6051-408D-9AD4-F6E7B1529122}" type="presParOf" srcId="{2C7F1809-5ABE-40F2-8D27-657D994958C6}" destId="{73A62F01-9118-4D42-B975-763DAD408CBD}" srcOrd="1" destOrd="0" presId="urn:microsoft.com/office/officeart/2005/8/layout/hierarchy1"/>
    <dgm:cxn modelId="{C8A33570-3D39-4FB3-9C38-E9E79C3646B1}" type="presParOf" srcId="{C31B25B8-8AFA-4082-8F6F-D7452EFB00B6}" destId="{D6E87A88-5EC3-4892-8D57-E7063C6E2C46}" srcOrd="1" destOrd="0" presId="urn:microsoft.com/office/officeart/2005/8/layout/hierarchy1"/>
    <dgm:cxn modelId="{79F6C4E7-822C-44BF-AAD7-BAAED25864B3}" type="presParOf" srcId="{F4F9DE93-A9DA-42E1-96B6-1B19E4F443FD}" destId="{C18D6E29-CF54-4390-BE9C-241D02459C7E}" srcOrd="6" destOrd="0" presId="urn:microsoft.com/office/officeart/2005/8/layout/hierarchy1"/>
    <dgm:cxn modelId="{934389DA-705E-41CE-83E7-A72D3BD5563A}" type="presParOf" srcId="{F4F9DE93-A9DA-42E1-96B6-1B19E4F443FD}" destId="{B264D619-8DE7-45F7-938B-3E7F760238AD}" srcOrd="7" destOrd="0" presId="urn:microsoft.com/office/officeart/2005/8/layout/hierarchy1"/>
    <dgm:cxn modelId="{30290CCA-B16B-4F43-8336-83C44F54414E}" type="presParOf" srcId="{B264D619-8DE7-45F7-938B-3E7F760238AD}" destId="{49EC6A93-2FAB-45B1-9C8B-F500C4070686}" srcOrd="0" destOrd="0" presId="urn:microsoft.com/office/officeart/2005/8/layout/hierarchy1"/>
    <dgm:cxn modelId="{74B6E1D0-CD53-4DF8-BC5B-EDC8574503FB}" type="presParOf" srcId="{49EC6A93-2FAB-45B1-9C8B-F500C4070686}" destId="{121E1050-1438-4E3F-B2D8-2EE624AFE272}" srcOrd="0" destOrd="0" presId="urn:microsoft.com/office/officeart/2005/8/layout/hierarchy1"/>
    <dgm:cxn modelId="{28D90852-0567-4DBE-A6AF-0A5782467EF3}" type="presParOf" srcId="{49EC6A93-2FAB-45B1-9C8B-F500C4070686}" destId="{D565F0AC-D4ED-4946-A4A1-19D965B4F424}" srcOrd="1" destOrd="0" presId="urn:microsoft.com/office/officeart/2005/8/layout/hierarchy1"/>
    <dgm:cxn modelId="{9A0E4879-1417-47C2-84B1-668C77AAB38D}" type="presParOf" srcId="{B264D619-8DE7-45F7-938B-3E7F760238AD}" destId="{F25ADD40-2A56-4FD4-BBA8-80145B7E340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0CE93C8-3B57-4EE1-AF76-203572F9B301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EACC74B-CBF1-40DB-BD84-3D58EE3B28F6}">
      <dgm:prSet phldrT="[Text]"/>
      <dgm:spPr/>
      <dgm:t>
        <a:bodyPr/>
        <a:lstStyle/>
        <a:p>
          <a:r>
            <a:rPr lang="en-US" dirty="0" smtClean="0"/>
            <a:t>Period check and mass participating ratios </a:t>
          </a:r>
          <a:endParaRPr lang="en-US" dirty="0"/>
        </a:p>
      </dgm:t>
    </dgm:pt>
    <dgm:pt modelId="{2434AAAD-EBF7-42FB-A664-79C8B08F55C5}" type="parTrans" cxnId="{29833CB9-EF80-42A7-96B1-608D2D657268}">
      <dgm:prSet/>
      <dgm:spPr/>
      <dgm:t>
        <a:bodyPr/>
        <a:lstStyle/>
        <a:p>
          <a:endParaRPr lang="en-US"/>
        </a:p>
      </dgm:t>
    </dgm:pt>
    <dgm:pt modelId="{B9984C3B-C98D-4DCD-932F-E652C294926D}" type="sibTrans" cxnId="{29833CB9-EF80-42A7-96B1-608D2D657268}">
      <dgm:prSet/>
      <dgm:spPr/>
      <dgm:t>
        <a:bodyPr/>
        <a:lstStyle/>
        <a:p>
          <a:endParaRPr lang="en-US"/>
        </a:p>
      </dgm:t>
    </dgm:pt>
    <dgm:pt modelId="{0989C87E-2621-4081-9A63-549B8F9010C7}">
      <dgm:prSet phldrT="[Text]"/>
      <dgm:spPr/>
      <dgm:t>
        <a:bodyPr/>
        <a:lstStyle/>
        <a:p>
          <a:r>
            <a:rPr lang="en-US" dirty="0" smtClean="0"/>
            <a:t>Base shear check </a:t>
          </a:r>
          <a:endParaRPr lang="en-US" dirty="0"/>
        </a:p>
      </dgm:t>
    </dgm:pt>
    <dgm:pt modelId="{0D41F654-7C95-4F80-8367-957D9FE60F37}" type="parTrans" cxnId="{6B514690-C907-4435-80A9-3426940CC588}">
      <dgm:prSet/>
      <dgm:spPr/>
      <dgm:t>
        <a:bodyPr/>
        <a:lstStyle/>
        <a:p>
          <a:endParaRPr lang="en-US"/>
        </a:p>
      </dgm:t>
    </dgm:pt>
    <dgm:pt modelId="{05E365DD-85C9-43A2-8BBC-87EA83B99228}" type="sibTrans" cxnId="{6B514690-C907-4435-80A9-3426940CC588}">
      <dgm:prSet/>
      <dgm:spPr/>
      <dgm:t>
        <a:bodyPr/>
        <a:lstStyle/>
        <a:p>
          <a:endParaRPr lang="en-US"/>
        </a:p>
      </dgm:t>
    </dgm:pt>
    <dgm:pt modelId="{2750E130-2F89-4EBC-8CDA-7DA28AC16889}">
      <dgm:prSet phldrT="[Text]"/>
      <dgm:spPr/>
      <dgm:t>
        <a:bodyPr/>
        <a:lstStyle/>
        <a:p>
          <a:r>
            <a:rPr lang="en-US" dirty="0" smtClean="0"/>
            <a:t>Drift check </a:t>
          </a:r>
        </a:p>
      </dgm:t>
    </dgm:pt>
    <dgm:pt modelId="{68B76241-166A-43C9-A421-85DCBE779B93}" type="parTrans" cxnId="{AAC90982-F8D9-464E-8D65-2FED6AC11A3D}">
      <dgm:prSet/>
      <dgm:spPr/>
      <dgm:t>
        <a:bodyPr/>
        <a:lstStyle/>
        <a:p>
          <a:endParaRPr lang="en-US"/>
        </a:p>
      </dgm:t>
    </dgm:pt>
    <dgm:pt modelId="{C040642D-2D71-414D-A299-5902726E87E0}" type="sibTrans" cxnId="{AAC90982-F8D9-464E-8D65-2FED6AC11A3D}">
      <dgm:prSet/>
      <dgm:spPr/>
      <dgm:t>
        <a:bodyPr/>
        <a:lstStyle/>
        <a:p>
          <a:endParaRPr lang="en-US"/>
        </a:p>
      </dgm:t>
    </dgm:pt>
    <dgm:pt modelId="{E8AEA320-8A9B-4D2C-8D78-1997DFFC7F3F}">
      <dgm:prSet phldrT="[Text]"/>
      <dgm:spPr/>
      <dgm:t>
        <a:bodyPr/>
        <a:lstStyle/>
        <a:p>
          <a:r>
            <a:rPr lang="en-US" dirty="0" smtClean="0"/>
            <a:t>P-delta check </a:t>
          </a:r>
        </a:p>
      </dgm:t>
    </dgm:pt>
    <dgm:pt modelId="{707C400A-5A97-4A28-A7EA-2B75C893583E}" type="parTrans" cxnId="{7BC5A27E-9CBB-42BE-BB96-16E401B1967E}">
      <dgm:prSet/>
      <dgm:spPr/>
      <dgm:t>
        <a:bodyPr/>
        <a:lstStyle/>
        <a:p>
          <a:endParaRPr lang="en-US"/>
        </a:p>
      </dgm:t>
    </dgm:pt>
    <dgm:pt modelId="{FA96F305-9306-47EA-BC2B-D9B9246A3EE4}" type="sibTrans" cxnId="{7BC5A27E-9CBB-42BE-BB96-16E401B1967E}">
      <dgm:prSet/>
      <dgm:spPr/>
      <dgm:t>
        <a:bodyPr/>
        <a:lstStyle/>
        <a:p>
          <a:endParaRPr lang="en-US"/>
        </a:p>
      </dgm:t>
    </dgm:pt>
    <dgm:pt modelId="{1ED2A1AF-5992-4907-9E68-37E1A6E7080D}" type="pres">
      <dgm:prSet presAssocID="{20CE93C8-3B57-4EE1-AF76-203572F9B3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E632BE-93B9-494A-BC00-BAA39261F234}" type="pres">
      <dgm:prSet presAssocID="{DEACC74B-CBF1-40DB-BD84-3D58EE3B28F6}" presName="parentLin" presStyleCnt="0"/>
      <dgm:spPr/>
    </dgm:pt>
    <dgm:pt modelId="{C0D3C647-108E-4737-A5F4-B60C8527D760}" type="pres">
      <dgm:prSet presAssocID="{DEACC74B-CBF1-40DB-BD84-3D58EE3B28F6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AD49784-DFB3-46F5-8A3C-092147EB804E}" type="pres">
      <dgm:prSet presAssocID="{DEACC74B-CBF1-40DB-BD84-3D58EE3B28F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3F91A-619E-42C4-890D-979AF391308C}" type="pres">
      <dgm:prSet presAssocID="{DEACC74B-CBF1-40DB-BD84-3D58EE3B28F6}" presName="negativeSpace" presStyleCnt="0"/>
      <dgm:spPr/>
    </dgm:pt>
    <dgm:pt modelId="{41013FF8-2A82-4F45-9BF3-3C6F2DD7A5E1}" type="pres">
      <dgm:prSet presAssocID="{DEACC74B-CBF1-40DB-BD84-3D58EE3B28F6}" presName="childText" presStyleLbl="conFgAcc1" presStyleIdx="0" presStyleCnt="4">
        <dgm:presLayoutVars>
          <dgm:bulletEnabled val="1"/>
        </dgm:presLayoutVars>
      </dgm:prSet>
      <dgm:spPr/>
    </dgm:pt>
    <dgm:pt modelId="{893BF6D3-A246-46EB-A017-17C04FD8F393}" type="pres">
      <dgm:prSet presAssocID="{B9984C3B-C98D-4DCD-932F-E652C294926D}" presName="spaceBetweenRectangles" presStyleCnt="0"/>
      <dgm:spPr/>
    </dgm:pt>
    <dgm:pt modelId="{9B0E826A-02C8-46C3-A072-1EB8C7115F1B}" type="pres">
      <dgm:prSet presAssocID="{0989C87E-2621-4081-9A63-549B8F9010C7}" presName="parentLin" presStyleCnt="0"/>
      <dgm:spPr/>
    </dgm:pt>
    <dgm:pt modelId="{B211F7D3-218B-493C-88AD-692F2340E585}" type="pres">
      <dgm:prSet presAssocID="{0989C87E-2621-4081-9A63-549B8F9010C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3D5092A-6E1F-4A43-8384-81417F06411C}" type="pres">
      <dgm:prSet presAssocID="{0989C87E-2621-4081-9A63-549B8F9010C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27B43-41CD-437B-8060-67713FCCFA91}" type="pres">
      <dgm:prSet presAssocID="{0989C87E-2621-4081-9A63-549B8F9010C7}" presName="negativeSpace" presStyleCnt="0"/>
      <dgm:spPr/>
    </dgm:pt>
    <dgm:pt modelId="{63812CEF-B145-4097-8D70-FC7179C7DEE9}" type="pres">
      <dgm:prSet presAssocID="{0989C87E-2621-4081-9A63-549B8F9010C7}" presName="childText" presStyleLbl="conFgAcc1" presStyleIdx="1" presStyleCnt="4">
        <dgm:presLayoutVars>
          <dgm:bulletEnabled val="1"/>
        </dgm:presLayoutVars>
      </dgm:prSet>
      <dgm:spPr/>
    </dgm:pt>
    <dgm:pt modelId="{806A172A-A015-488C-B1EF-752D4668AC80}" type="pres">
      <dgm:prSet presAssocID="{05E365DD-85C9-43A2-8BBC-87EA83B99228}" presName="spaceBetweenRectangles" presStyleCnt="0"/>
      <dgm:spPr/>
    </dgm:pt>
    <dgm:pt modelId="{1E886C63-7DF9-4BE9-81DB-398E9EB96B0F}" type="pres">
      <dgm:prSet presAssocID="{2750E130-2F89-4EBC-8CDA-7DA28AC16889}" presName="parentLin" presStyleCnt="0"/>
      <dgm:spPr/>
    </dgm:pt>
    <dgm:pt modelId="{3F3B3AFD-DCBE-444B-86B9-6D80C4F7E4A7}" type="pres">
      <dgm:prSet presAssocID="{2750E130-2F89-4EBC-8CDA-7DA28AC1688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6F226C49-B3D9-4E1C-9CBD-9FF1BDC86942}" type="pres">
      <dgm:prSet presAssocID="{2750E130-2F89-4EBC-8CDA-7DA28AC1688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547A6-29A1-4C8D-A06B-EC0457BBF515}" type="pres">
      <dgm:prSet presAssocID="{2750E130-2F89-4EBC-8CDA-7DA28AC16889}" presName="negativeSpace" presStyleCnt="0"/>
      <dgm:spPr/>
    </dgm:pt>
    <dgm:pt modelId="{8A8A390D-B1D9-453C-ABCC-B3A3555BBF81}" type="pres">
      <dgm:prSet presAssocID="{2750E130-2F89-4EBC-8CDA-7DA28AC16889}" presName="childText" presStyleLbl="conFgAcc1" presStyleIdx="2" presStyleCnt="4">
        <dgm:presLayoutVars>
          <dgm:bulletEnabled val="1"/>
        </dgm:presLayoutVars>
      </dgm:prSet>
      <dgm:spPr/>
    </dgm:pt>
    <dgm:pt modelId="{F8549439-7C8B-473F-B35E-85C992BEB9AF}" type="pres">
      <dgm:prSet presAssocID="{C040642D-2D71-414D-A299-5902726E87E0}" presName="spaceBetweenRectangles" presStyleCnt="0"/>
      <dgm:spPr/>
    </dgm:pt>
    <dgm:pt modelId="{C4B18CA1-290E-4964-BE42-F090DADB67E4}" type="pres">
      <dgm:prSet presAssocID="{E8AEA320-8A9B-4D2C-8D78-1997DFFC7F3F}" presName="parentLin" presStyleCnt="0"/>
      <dgm:spPr/>
    </dgm:pt>
    <dgm:pt modelId="{36C006F1-C1CD-4900-9018-0CF81C9202F2}" type="pres">
      <dgm:prSet presAssocID="{E8AEA320-8A9B-4D2C-8D78-1997DFFC7F3F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7EEC32F4-E63C-465E-A214-943080B11673}" type="pres">
      <dgm:prSet presAssocID="{E8AEA320-8A9B-4D2C-8D78-1997DFFC7F3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C0C71-D52A-47CA-BC92-C130DDCB6048}" type="pres">
      <dgm:prSet presAssocID="{E8AEA320-8A9B-4D2C-8D78-1997DFFC7F3F}" presName="negativeSpace" presStyleCnt="0"/>
      <dgm:spPr/>
    </dgm:pt>
    <dgm:pt modelId="{038FB59F-5B4D-4D87-AF92-F40948324BCC}" type="pres">
      <dgm:prSet presAssocID="{E8AEA320-8A9B-4D2C-8D78-1997DFFC7F3F}" presName="childText" presStyleLbl="conFgAcc1" presStyleIdx="3" presStyleCnt="4" custLinFactY="-10402" custLinFactNeighborX="-10085" custLinFactNeighborY="-100000">
        <dgm:presLayoutVars>
          <dgm:bulletEnabled val="1"/>
        </dgm:presLayoutVars>
      </dgm:prSet>
      <dgm:spPr/>
    </dgm:pt>
  </dgm:ptLst>
  <dgm:cxnLst>
    <dgm:cxn modelId="{29833CB9-EF80-42A7-96B1-608D2D657268}" srcId="{20CE93C8-3B57-4EE1-AF76-203572F9B301}" destId="{DEACC74B-CBF1-40DB-BD84-3D58EE3B28F6}" srcOrd="0" destOrd="0" parTransId="{2434AAAD-EBF7-42FB-A664-79C8B08F55C5}" sibTransId="{B9984C3B-C98D-4DCD-932F-E652C294926D}"/>
    <dgm:cxn modelId="{A608413E-457A-4C93-A003-17B55E93C858}" type="presOf" srcId="{E8AEA320-8A9B-4D2C-8D78-1997DFFC7F3F}" destId="{36C006F1-C1CD-4900-9018-0CF81C9202F2}" srcOrd="0" destOrd="0" presId="urn:microsoft.com/office/officeart/2005/8/layout/list1"/>
    <dgm:cxn modelId="{FCDA1D37-E621-43BB-9956-01ED091ED83D}" type="presOf" srcId="{DEACC74B-CBF1-40DB-BD84-3D58EE3B28F6}" destId="{3AD49784-DFB3-46F5-8A3C-092147EB804E}" srcOrd="1" destOrd="0" presId="urn:microsoft.com/office/officeart/2005/8/layout/list1"/>
    <dgm:cxn modelId="{E93BA2A2-CD03-4698-A6FB-45401F94D0C1}" type="presOf" srcId="{0989C87E-2621-4081-9A63-549B8F9010C7}" destId="{B211F7D3-218B-493C-88AD-692F2340E585}" srcOrd="0" destOrd="0" presId="urn:microsoft.com/office/officeart/2005/8/layout/list1"/>
    <dgm:cxn modelId="{27BB6304-6715-4614-948F-69310AB0B90C}" type="presOf" srcId="{20CE93C8-3B57-4EE1-AF76-203572F9B301}" destId="{1ED2A1AF-5992-4907-9E68-37E1A6E7080D}" srcOrd="0" destOrd="0" presId="urn:microsoft.com/office/officeart/2005/8/layout/list1"/>
    <dgm:cxn modelId="{AAC90982-F8D9-464E-8D65-2FED6AC11A3D}" srcId="{20CE93C8-3B57-4EE1-AF76-203572F9B301}" destId="{2750E130-2F89-4EBC-8CDA-7DA28AC16889}" srcOrd="2" destOrd="0" parTransId="{68B76241-166A-43C9-A421-85DCBE779B93}" sibTransId="{C040642D-2D71-414D-A299-5902726E87E0}"/>
    <dgm:cxn modelId="{6B514690-C907-4435-80A9-3426940CC588}" srcId="{20CE93C8-3B57-4EE1-AF76-203572F9B301}" destId="{0989C87E-2621-4081-9A63-549B8F9010C7}" srcOrd="1" destOrd="0" parTransId="{0D41F654-7C95-4F80-8367-957D9FE60F37}" sibTransId="{05E365DD-85C9-43A2-8BBC-87EA83B99228}"/>
    <dgm:cxn modelId="{7BC5A27E-9CBB-42BE-BB96-16E401B1967E}" srcId="{20CE93C8-3B57-4EE1-AF76-203572F9B301}" destId="{E8AEA320-8A9B-4D2C-8D78-1997DFFC7F3F}" srcOrd="3" destOrd="0" parTransId="{707C400A-5A97-4A28-A7EA-2B75C893583E}" sibTransId="{FA96F305-9306-47EA-BC2B-D9B9246A3EE4}"/>
    <dgm:cxn modelId="{E34B6E09-D1BE-4430-BDA5-26EFFCF2C3BC}" type="presOf" srcId="{DEACC74B-CBF1-40DB-BD84-3D58EE3B28F6}" destId="{C0D3C647-108E-4737-A5F4-B60C8527D760}" srcOrd="0" destOrd="0" presId="urn:microsoft.com/office/officeart/2005/8/layout/list1"/>
    <dgm:cxn modelId="{3C7BE5B6-D36F-4B6C-B71C-DA8CB7F42633}" type="presOf" srcId="{0989C87E-2621-4081-9A63-549B8F9010C7}" destId="{B3D5092A-6E1F-4A43-8384-81417F06411C}" srcOrd="1" destOrd="0" presId="urn:microsoft.com/office/officeart/2005/8/layout/list1"/>
    <dgm:cxn modelId="{415D22D3-98CD-462F-ACC9-78404E35DB41}" type="presOf" srcId="{2750E130-2F89-4EBC-8CDA-7DA28AC16889}" destId="{3F3B3AFD-DCBE-444B-86B9-6D80C4F7E4A7}" srcOrd="0" destOrd="0" presId="urn:microsoft.com/office/officeart/2005/8/layout/list1"/>
    <dgm:cxn modelId="{406D7709-E3ED-4679-B757-3AC534A9B70B}" type="presOf" srcId="{2750E130-2F89-4EBC-8CDA-7DA28AC16889}" destId="{6F226C49-B3D9-4E1C-9CBD-9FF1BDC86942}" srcOrd="1" destOrd="0" presId="urn:microsoft.com/office/officeart/2005/8/layout/list1"/>
    <dgm:cxn modelId="{A5B80348-78DE-415B-BF20-7A8E8EC55A85}" type="presOf" srcId="{E8AEA320-8A9B-4D2C-8D78-1997DFFC7F3F}" destId="{7EEC32F4-E63C-465E-A214-943080B11673}" srcOrd="1" destOrd="0" presId="urn:microsoft.com/office/officeart/2005/8/layout/list1"/>
    <dgm:cxn modelId="{8FC1B1AE-8909-40FB-AAEA-85AA3A6794D6}" type="presParOf" srcId="{1ED2A1AF-5992-4907-9E68-37E1A6E7080D}" destId="{C5E632BE-93B9-494A-BC00-BAA39261F234}" srcOrd="0" destOrd="0" presId="urn:microsoft.com/office/officeart/2005/8/layout/list1"/>
    <dgm:cxn modelId="{5A7D44E4-F222-4151-8497-1555B8EEB662}" type="presParOf" srcId="{C5E632BE-93B9-494A-BC00-BAA39261F234}" destId="{C0D3C647-108E-4737-A5F4-B60C8527D760}" srcOrd="0" destOrd="0" presId="urn:microsoft.com/office/officeart/2005/8/layout/list1"/>
    <dgm:cxn modelId="{C33EB4C8-9AAA-4930-ADAE-F3F6ADFE2B53}" type="presParOf" srcId="{C5E632BE-93B9-494A-BC00-BAA39261F234}" destId="{3AD49784-DFB3-46F5-8A3C-092147EB804E}" srcOrd="1" destOrd="0" presId="urn:microsoft.com/office/officeart/2005/8/layout/list1"/>
    <dgm:cxn modelId="{D4CF59AF-57CF-4238-920C-480D779C14FC}" type="presParOf" srcId="{1ED2A1AF-5992-4907-9E68-37E1A6E7080D}" destId="{3DE3F91A-619E-42C4-890D-979AF391308C}" srcOrd="1" destOrd="0" presId="urn:microsoft.com/office/officeart/2005/8/layout/list1"/>
    <dgm:cxn modelId="{F92A6AF7-6429-473F-B363-26A641825E3A}" type="presParOf" srcId="{1ED2A1AF-5992-4907-9E68-37E1A6E7080D}" destId="{41013FF8-2A82-4F45-9BF3-3C6F2DD7A5E1}" srcOrd="2" destOrd="0" presId="urn:microsoft.com/office/officeart/2005/8/layout/list1"/>
    <dgm:cxn modelId="{25949836-7412-4EDD-AD2E-3A4D9F07FEC9}" type="presParOf" srcId="{1ED2A1AF-5992-4907-9E68-37E1A6E7080D}" destId="{893BF6D3-A246-46EB-A017-17C04FD8F393}" srcOrd="3" destOrd="0" presId="urn:microsoft.com/office/officeart/2005/8/layout/list1"/>
    <dgm:cxn modelId="{86C1252E-7EC1-4F5C-A98B-6EC36A2A1B3A}" type="presParOf" srcId="{1ED2A1AF-5992-4907-9E68-37E1A6E7080D}" destId="{9B0E826A-02C8-46C3-A072-1EB8C7115F1B}" srcOrd="4" destOrd="0" presId="urn:microsoft.com/office/officeart/2005/8/layout/list1"/>
    <dgm:cxn modelId="{EB133FA6-567A-439B-8008-ED9D0C9E0A19}" type="presParOf" srcId="{9B0E826A-02C8-46C3-A072-1EB8C7115F1B}" destId="{B211F7D3-218B-493C-88AD-692F2340E585}" srcOrd="0" destOrd="0" presId="urn:microsoft.com/office/officeart/2005/8/layout/list1"/>
    <dgm:cxn modelId="{5CD94379-A140-44F9-800A-BA5C2BFD1292}" type="presParOf" srcId="{9B0E826A-02C8-46C3-A072-1EB8C7115F1B}" destId="{B3D5092A-6E1F-4A43-8384-81417F06411C}" srcOrd="1" destOrd="0" presId="urn:microsoft.com/office/officeart/2005/8/layout/list1"/>
    <dgm:cxn modelId="{67A4B03C-6F59-40B4-8C9B-342412981DDC}" type="presParOf" srcId="{1ED2A1AF-5992-4907-9E68-37E1A6E7080D}" destId="{D7227B43-41CD-437B-8060-67713FCCFA91}" srcOrd="5" destOrd="0" presId="urn:microsoft.com/office/officeart/2005/8/layout/list1"/>
    <dgm:cxn modelId="{8EB8E004-61CA-46F0-9C9F-8589BE298A18}" type="presParOf" srcId="{1ED2A1AF-5992-4907-9E68-37E1A6E7080D}" destId="{63812CEF-B145-4097-8D70-FC7179C7DEE9}" srcOrd="6" destOrd="0" presId="urn:microsoft.com/office/officeart/2005/8/layout/list1"/>
    <dgm:cxn modelId="{9BA6B052-1FDD-4EFD-9238-BB08CD18417B}" type="presParOf" srcId="{1ED2A1AF-5992-4907-9E68-37E1A6E7080D}" destId="{806A172A-A015-488C-B1EF-752D4668AC80}" srcOrd="7" destOrd="0" presId="urn:microsoft.com/office/officeart/2005/8/layout/list1"/>
    <dgm:cxn modelId="{DE64F357-B7F8-4639-B989-FDB69CC0FCFD}" type="presParOf" srcId="{1ED2A1AF-5992-4907-9E68-37E1A6E7080D}" destId="{1E886C63-7DF9-4BE9-81DB-398E9EB96B0F}" srcOrd="8" destOrd="0" presId="urn:microsoft.com/office/officeart/2005/8/layout/list1"/>
    <dgm:cxn modelId="{9B2E910C-7D4C-47C0-A50E-CA8189D9B106}" type="presParOf" srcId="{1E886C63-7DF9-4BE9-81DB-398E9EB96B0F}" destId="{3F3B3AFD-DCBE-444B-86B9-6D80C4F7E4A7}" srcOrd="0" destOrd="0" presId="urn:microsoft.com/office/officeart/2005/8/layout/list1"/>
    <dgm:cxn modelId="{EF19021C-7E11-4735-AA56-3AF7AD512E27}" type="presParOf" srcId="{1E886C63-7DF9-4BE9-81DB-398E9EB96B0F}" destId="{6F226C49-B3D9-4E1C-9CBD-9FF1BDC86942}" srcOrd="1" destOrd="0" presId="urn:microsoft.com/office/officeart/2005/8/layout/list1"/>
    <dgm:cxn modelId="{431B31DA-8305-410C-AA83-A12702CF38B6}" type="presParOf" srcId="{1ED2A1AF-5992-4907-9E68-37E1A6E7080D}" destId="{E4D547A6-29A1-4C8D-A06B-EC0457BBF515}" srcOrd="9" destOrd="0" presId="urn:microsoft.com/office/officeart/2005/8/layout/list1"/>
    <dgm:cxn modelId="{CF7BD3D4-F31C-4F34-A20B-9FF181FCDC32}" type="presParOf" srcId="{1ED2A1AF-5992-4907-9E68-37E1A6E7080D}" destId="{8A8A390D-B1D9-453C-ABCC-B3A3555BBF81}" srcOrd="10" destOrd="0" presId="urn:microsoft.com/office/officeart/2005/8/layout/list1"/>
    <dgm:cxn modelId="{69EA2F58-3ACE-4A64-B94E-8B6B58242399}" type="presParOf" srcId="{1ED2A1AF-5992-4907-9E68-37E1A6E7080D}" destId="{F8549439-7C8B-473F-B35E-85C992BEB9AF}" srcOrd="11" destOrd="0" presId="urn:microsoft.com/office/officeart/2005/8/layout/list1"/>
    <dgm:cxn modelId="{F4FC05D8-69E8-496B-921A-03506D980C78}" type="presParOf" srcId="{1ED2A1AF-5992-4907-9E68-37E1A6E7080D}" destId="{C4B18CA1-290E-4964-BE42-F090DADB67E4}" srcOrd="12" destOrd="0" presId="urn:microsoft.com/office/officeart/2005/8/layout/list1"/>
    <dgm:cxn modelId="{24E218D7-66F7-4DAE-B231-01FC3D87FDF0}" type="presParOf" srcId="{C4B18CA1-290E-4964-BE42-F090DADB67E4}" destId="{36C006F1-C1CD-4900-9018-0CF81C9202F2}" srcOrd="0" destOrd="0" presId="urn:microsoft.com/office/officeart/2005/8/layout/list1"/>
    <dgm:cxn modelId="{3B41A7EA-4911-4F1D-9572-E9829FB48BEA}" type="presParOf" srcId="{C4B18CA1-290E-4964-BE42-F090DADB67E4}" destId="{7EEC32F4-E63C-465E-A214-943080B11673}" srcOrd="1" destOrd="0" presId="urn:microsoft.com/office/officeart/2005/8/layout/list1"/>
    <dgm:cxn modelId="{27CD8C33-483F-48C3-B704-1CAC372C645F}" type="presParOf" srcId="{1ED2A1AF-5992-4907-9E68-37E1A6E7080D}" destId="{17AC0C71-D52A-47CA-BC92-C130DDCB6048}" srcOrd="13" destOrd="0" presId="urn:microsoft.com/office/officeart/2005/8/layout/list1"/>
    <dgm:cxn modelId="{53105DCE-2F7D-485A-9CF7-5AA9A4FFB114}" type="presParOf" srcId="{1ED2A1AF-5992-4907-9E68-37E1A6E7080D}" destId="{038FB59F-5B4D-4D87-AF92-F40948324BC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FC6BA5F-8896-4E02-ACA0-1B37B9217B09}" type="doc">
      <dgm:prSet loTypeId="urn:microsoft.com/office/officeart/2005/8/layout/hierarchy5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E03B145-31F5-49E9-9929-93E83048A581}">
      <dgm:prSet phldrT="[Text]" custT="1"/>
      <dgm:spPr/>
      <dgm:t>
        <a:bodyPr/>
        <a:lstStyle/>
        <a:p>
          <a:r>
            <a:rPr lang="en-US" sz="1600" dirty="0" smtClean="0"/>
            <a:t>Seismic design </a:t>
          </a:r>
          <a:endParaRPr lang="en-US" sz="1600" dirty="0"/>
        </a:p>
      </dgm:t>
    </dgm:pt>
    <dgm:pt modelId="{E1825D46-5EC7-45D8-A09A-21718BEFD718}" type="parTrans" cxnId="{E13FBD45-5332-4F31-9942-93A89B918BC3}">
      <dgm:prSet/>
      <dgm:spPr/>
      <dgm:t>
        <a:bodyPr/>
        <a:lstStyle/>
        <a:p>
          <a:endParaRPr lang="en-US"/>
        </a:p>
      </dgm:t>
    </dgm:pt>
    <dgm:pt modelId="{475F24B6-98CE-4BF8-BB06-24A15452F528}" type="sibTrans" cxnId="{E13FBD45-5332-4F31-9942-93A89B918BC3}">
      <dgm:prSet/>
      <dgm:spPr/>
      <dgm:t>
        <a:bodyPr/>
        <a:lstStyle/>
        <a:p>
          <a:endParaRPr lang="en-US"/>
        </a:p>
      </dgm:t>
    </dgm:pt>
    <dgm:pt modelId="{505FC21E-EE1F-43BA-9C76-F3DA773CE924}">
      <dgm:prSet phldrT="[Text]"/>
      <dgm:spPr/>
      <dgm:t>
        <a:bodyPr/>
        <a:lstStyle/>
        <a:p>
          <a:r>
            <a:rPr lang="en-US" dirty="0" smtClean="0"/>
            <a:t>Building skeleton </a:t>
          </a:r>
          <a:endParaRPr lang="en-US" dirty="0"/>
        </a:p>
      </dgm:t>
    </dgm:pt>
    <dgm:pt modelId="{9AD82EFB-DD1A-476C-AA4D-EBCE0B2EF244}" type="parTrans" cxnId="{C2E4A7D2-7A9F-4AEB-AC7F-78E039D825CC}">
      <dgm:prSet/>
      <dgm:spPr/>
      <dgm:t>
        <a:bodyPr/>
        <a:lstStyle/>
        <a:p>
          <a:endParaRPr lang="en-US"/>
        </a:p>
      </dgm:t>
    </dgm:pt>
    <dgm:pt modelId="{E85317F6-5219-4D24-8B67-4E46FE18D7C9}" type="sibTrans" cxnId="{C2E4A7D2-7A9F-4AEB-AC7F-78E039D825CC}">
      <dgm:prSet/>
      <dgm:spPr/>
      <dgm:t>
        <a:bodyPr/>
        <a:lstStyle/>
        <a:p>
          <a:endParaRPr lang="en-US"/>
        </a:p>
      </dgm:t>
    </dgm:pt>
    <dgm:pt modelId="{74E5E18B-4CB1-48D3-818D-9F9F13F6F730}">
      <dgm:prSet phldrT="[Text]"/>
      <dgm:spPr/>
      <dgm:t>
        <a:bodyPr/>
        <a:lstStyle/>
        <a:p>
          <a:r>
            <a:rPr lang="en-US" dirty="0" smtClean="0"/>
            <a:t>Columns</a:t>
          </a:r>
          <a:endParaRPr lang="en-US" dirty="0"/>
        </a:p>
      </dgm:t>
    </dgm:pt>
    <dgm:pt modelId="{38C45B54-246C-4000-A6EF-6B5C87B19DA6}" type="parTrans" cxnId="{0A37955A-DF5D-403C-A20B-E743214158A1}">
      <dgm:prSet/>
      <dgm:spPr/>
      <dgm:t>
        <a:bodyPr/>
        <a:lstStyle/>
        <a:p>
          <a:endParaRPr lang="en-US"/>
        </a:p>
      </dgm:t>
    </dgm:pt>
    <dgm:pt modelId="{52A7385E-F184-4D03-B976-8EE078E38468}" type="sibTrans" cxnId="{0A37955A-DF5D-403C-A20B-E743214158A1}">
      <dgm:prSet/>
      <dgm:spPr/>
      <dgm:t>
        <a:bodyPr/>
        <a:lstStyle/>
        <a:p>
          <a:endParaRPr lang="en-US"/>
        </a:p>
      </dgm:t>
    </dgm:pt>
    <dgm:pt modelId="{CABE82C8-0225-437B-A670-325500B8206A}">
      <dgm:prSet phldrT="[Text]"/>
      <dgm:spPr/>
      <dgm:t>
        <a:bodyPr/>
        <a:lstStyle/>
        <a:p>
          <a:r>
            <a:rPr lang="en-US" dirty="0" smtClean="0"/>
            <a:t>Shear walls </a:t>
          </a:r>
          <a:endParaRPr lang="en-US" dirty="0"/>
        </a:p>
      </dgm:t>
    </dgm:pt>
    <dgm:pt modelId="{861DB141-D9A6-4C43-8BCC-CB394FD9C7F9}" type="parTrans" cxnId="{5A227DE6-1E12-4C7C-AC44-C24B693030D4}">
      <dgm:prSet/>
      <dgm:spPr/>
      <dgm:t>
        <a:bodyPr/>
        <a:lstStyle/>
        <a:p>
          <a:endParaRPr lang="en-US"/>
        </a:p>
      </dgm:t>
    </dgm:pt>
    <dgm:pt modelId="{51EE34C4-22C0-4A49-AE3A-D5D00B3231CB}" type="sibTrans" cxnId="{5A227DE6-1E12-4C7C-AC44-C24B693030D4}">
      <dgm:prSet/>
      <dgm:spPr/>
      <dgm:t>
        <a:bodyPr/>
        <a:lstStyle/>
        <a:p>
          <a:endParaRPr lang="en-US"/>
        </a:p>
      </dgm:t>
    </dgm:pt>
    <dgm:pt modelId="{071DDD55-F191-4FB6-B5D8-5B338F9C3AC2}">
      <dgm:prSet phldrT="[Text]"/>
      <dgm:spPr/>
      <dgm:t>
        <a:bodyPr/>
        <a:lstStyle/>
        <a:p>
          <a:r>
            <a:rPr lang="en-US" dirty="0" smtClean="0"/>
            <a:t>Special structures </a:t>
          </a:r>
          <a:endParaRPr lang="en-US" dirty="0"/>
        </a:p>
      </dgm:t>
    </dgm:pt>
    <dgm:pt modelId="{0D136095-2B82-4E88-9D55-607A0E57C7AA}" type="parTrans" cxnId="{1C374EC8-A07D-4E9D-9931-917263667451}">
      <dgm:prSet/>
      <dgm:spPr/>
      <dgm:t>
        <a:bodyPr/>
        <a:lstStyle/>
        <a:p>
          <a:endParaRPr lang="en-US"/>
        </a:p>
      </dgm:t>
    </dgm:pt>
    <dgm:pt modelId="{9E1DFE51-3A6E-41A9-A6AA-8E464966BFB7}" type="sibTrans" cxnId="{1C374EC8-A07D-4E9D-9931-917263667451}">
      <dgm:prSet/>
      <dgm:spPr/>
      <dgm:t>
        <a:bodyPr/>
        <a:lstStyle/>
        <a:p>
          <a:endParaRPr lang="en-US"/>
        </a:p>
      </dgm:t>
    </dgm:pt>
    <dgm:pt modelId="{DB62B45E-37E5-4E98-9E8C-2CABC95DC693}">
      <dgm:prSet phldrT="[Text]"/>
      <dgm:spPr/>
      <dgm:t>
        <a:bodyPr/>
        <a:lstStyle/>
        <a:p>
          <a:r>
            <a:rPr lang="en-US" dirty="0" smtClean="0"/>
            <a:t>Retaining walls</a:t>
          </a:r>
          <a:endParaRPr lang="en-US" dirty="0"/>
        </a:p>
      </dgm:t>
    </dgm:pt>
    <dgm:pt modelId="{C15D931C-97AE-4AB9-AF96-80D16DD74171}" type="parTrans" cxnId="{CF156C06-2460-4069-9961-C0293EC43922}">
      <dgm:prSet/>
      <dgm:spPr/>
      <dgm:t>
        <a:bodyPr/>
        <a:lstStyle/>
        <a:p>
          <a:endParaRPr lang="en-US"/>
        </a:p>
      </dgm:t>
    </dgm:pt>
    <dgm:pt modelId="{740581D4-ACDB-4E89-B297-ED04E23B4603}" type="sibTrans" cxnId="{CF156C06-2460-4069-9961-C0293EC43922}">
      <dgm:prSet/>
      <dgm:spPr/>
      <dgm:t>
        <a:bodyPr/>
        <a:lstStyle/>
        <a:p>
          <a:endParaRPr lang="en-US"/>
        </a:p>
      </dgm:t>
    </dgm:pt>
    <dgm:pt modelId="{D790441A-061F-4339-A91D-CC818D5ED020}">
      <dgm:prSet phldrT="[Text]" custT="1"/>
      <dgm:spPr/>
      <dgm:t>
        <a:bodyPr/>
        <a:lstStyle/>
        <a:p>
          <a:endParaRPr lang="en-US" sz="2000" dirty="0"/>
        </a:p>
      </dgm:t>
    </dgm:pt>
    <dgm:pt modelId="{F3BFBFDA-3C51-49E2-ADC7-C9F512E74432}" type="parTrans" cxnId="{799C5372-2BDF-4DD9-B7E7-45BC6C586481}">
      <dgm:prSet/>
      <dgm:spPr/>
      <dgm:t>
        <a:bodyPr/>
        <a:lstStyle/>
        <a:p>
          <a:endParaRPr lang="en-US"/>
        </a:p>
      </dgm:t>
    </dgm:pt>
    <dgm:pt modelId="{A5D7E470-657B-4AD4-857F-6C9F155638F0}" type="sibTrans" cxnId="{799C5372-2BDF-4DD9-B7E7-45BC6C586481}">
      <dgm:prSet/>
      <dgm:spPr/>
      <dgm:t>
        <a:bodyPr/>
        <a:lstStyle/>
        <a:p>
          <a:endParaRPr lang="en-US"/>
        </a:p>
      </dgm:t>
    </dgm:pt>
    <dgm:pt modelId="{149053C2-292A-4B39-8424-FA1D38FD5166}">
      <dgm:prSet phldrT="[Text]" custT="1"/>
      <dgm:spPr/>
      <dgm:t>
        <a:bodyPr/>
        <a:lstStyle/>
        <a:p>
          <a:r>
            <a:rPr lang="en-US" sz="1400" dirty="0" smtClean="0"/>
            <a:t>Building skeleton </a:t>
          </a:r>
          <a:endParaRPr lang="en-US" sz="1400" dirty="0"/>
        </a:p>
      </dgm:t>
    </dgm:pt>
    <dgm:pt modelId="{22F3A570-0199-42AC-B28C-3EDE94740A5A}" type="parTrans" cxnId="{9D0CCC24-DE67-4B53-A011-FCEB3153E96E}">
      <dgm:prSet/>
      <dgm:spPr/>
      <dgm:t>
        <a:bodyPr/>
        <a:lstStyle/>
        <a:p>
          <a:endParaRPr lang="en-US"/>
        </a:p>
      </dgm:t>
    </dgm:pt>
    <dgm:pt modelId="{C2272A35-5D0C-4BFE-8E6B-1C1808EBC553}" type="sibTrans" cxnId="{9D0CCC24-DE67-4B53-A011-FCEB3153E96E}">
      <dgm:prSet/>
      <dgm:spPr/>
      <dgm:t>
        <a:bodyPr/>
        <a:lstStyle/>
        <a:p>
          <a:endParaRPr lang="en-US"/>
        </a:p>
      </dgm:t>
    </dgm:pt>
    <dgm:pt modelId="{597E61D9-BD26-4885-B97B-E837C469C6B9}">
      <dgm:prSet phldrT="[Text]" custT="1"/>
      <dgm:spPr/>
      <dgm:t>
        <a:bodyPr/>
        <a:lstStyle/>
        <a:p>
          <a:r>
            <a:rPr lang="en-US" sz="1400" dirty="0" smtClean="0"/>
            <a:t>Special structures </a:t>
          </a:r>
          <a:endParaRPr lang="en-US" sz="1400" dirty="0"/>
        </a:p>
      </dgm:t>
    </dgm:pt>
    <dgm:pt modelId="{F9AC52DD-1F20-4CC5-AFA0-67A7E801BA1A}" type="parTrans" cxnId="{B2787DC0-772E-4B17-BBF5-A8A9BFAA0DA9}">
      <dgm:prSet/>
      <dgm:spPr/>
      <dgm:t>
        <a:bodyPr/>
        <a:lstStyle/>
        <a:p>
          <a:endParaRPr lang="en-US"/>
        </a:p>
      </dgm:t>
    </dgm:pt>
    <dgm:pt modelId="{A4EF8C6C-CA69-4BEB-8B1A-D50ED74D3768}" type="sibTrans" cxnId="{B2787DC0-772E-4B17-BBF5-A8A9BFAA0DA9}">
      <dgm:prSet/>
      <dgm:spPr/>
      <dgm:t>
        <a:bodyPr/>
        <a:lstStyle/>
        <a:p>
          <a:endParaRPr lang="en-US"/>
        </a:p>
      </dgm:t>
    </dgm:pt>
    <dgm:pt modelId="{00A72239-7275-45D7-B777-7A247F6BE724}">
      <dgm:prSet phldrT="[Text]"/>
      <dgm:spPr/>
      <dgm:t>
        <a:bodyPr/>
        <a:lstStyle/>
        <a:p>
          <a:r>
            <a:rPr lang="en-US" dirty="0" smtClean="0"/>
            <a:t> Water tank </a:t>
          </a:r>
          <a:endParaRPr lang="en-US" dirty="0"/>
        </a:p>
      </dgm:t>
    </dgm:pt>
    <dgm:pt modelId="{4432D7CA-44BE-4FE5-BC7B-A96B5EA9FAB8}" type="parTrans" cxnId="{1E85F61A-E0DE-4C10-9F6D-290F01DBAEF6}">
      <dgm:prSet/>
      <dgm:spPr/>
      <dgm:t>
        <a:bodyPr/>
        <a:lstStyle/>
        <a:p>
          <a:endParaRPr lang="en-US"/>
        </a:p>
      </dgm:t>
    </dgm:pt>
    <dgm:pt modelId="{4F156AFF-F3DA-467A-A772-68470609E4C0}" type="sibTrans" cxnId="{1E85F61A-E0DE-4C10-9F6D-290F01DBAEF6}">
      <dgm:prSet/>
      <dgm:spPr/>
      <dgm:t>
        <a:bodyPr/>
        <a:lstStyle/>
        <a:p>
          <a:endParaRPr lang="en-US"/>
        </a:p>
      </dgm:t>
    </dgm:pt>
    <dgm:pt modelId="{AD60ECF9-8B76-4412-B52F-ED808DEF6388}">
      <dgm:prSet phldrT="[Text]"/>
      <dgm:spPr/>
      <dgm:t>
        <a:bodyPr/>
        <a:lstStyle/>
        <a:p>
          <a:r>
            <a:rPr lang="en-US" dirty="0" smtClean="0"/>
            <a:t>Slabs and beams </a:t>
          </a:r>
          <a:endParaRPr lang="en-US" dirty="0"/>
        </a:p>
      </dgm:t>
    </dgm:pt>
    <dgm:pt modelId="{5AFDDA36-C811-4563-B662-9BD5706B6DA9}" type="parTrans" cxnId="{933617AD-478A-4577-8FC3-5AB2B9339BC2}">
      <dgm:prSet/>
      <dgm:spPr/>
      <dgm:t>
        <a:bodyPr/>
        <a:lstStyle/>
        <a:p>
          <a:endParaRPr lang="en-US"/>
        </a:p>
      </dgm:t>
    </dgm:pt>
    <dgm:pt modelId="{DF2A2BD5-3C7C-48AC-ACC6-E7FB5E24F269}" type="sibTrans" cxnId="{933617AD-478A-4577-8FC3-5AB2B9339BC2}">
      <dgm:prSet/>
      <dgm:spPr/>
      <dgm:t>
        <a:bodyPr/>
        <a:lstStyle/>
        <a:p>
          <a:endParaRPr lang="en-US"/>
        </a:p>
      </dgm:t>
    </dgm:pt>
    <dgm:pt modelId="{3DDC288C-98F5-4557-A483-0BCA1C4EF4C5}">
      <dgm:prSet phldrT="[Text]"/>
      <dgm:spPr/>
      <dgm:t>
        <a:bodyPr/>
        <a:lstStyle/>
        <a:p>
          <a:r>
            <a:rPr lang="en-US" dirty="0" smtClean="0"/>
            <a:t>Mat foundation </a:t>
          </a:r>
          <a:endParaRPr lang="en-US" dirty="0"/>
        </a:p>
      </dgm:t>
    </dgm:pt>
    <dgm:pt modelId="{BEEF8FBD-B4DE-41F6-B062-E97A43A7D386}" type="parTrans" cxnId="{1ECBB20D-B6D9-4A15-9348-6A834FD9C3BD}">
      <dgm:prSet/>
      <dgm:spPr/>
      <dgm:t>
        <a:bodyPr/>
        <a:lstStyle/>
        <a:p>
          <a:endParaRPr lang="en-US"/>
        </a:p>
      </dgm:t>
    </dgm:pt>
    <dgm:pt modelId="{369D0E5D-A1F7-4291-9AC0-AB84225C61C8}" type="sibTrans" cxnId="{1ECBB20D-B6D9-4A15-9348-6A834FD9C3BD}">
      <dgm:prSet/>
      <dgm:spPr/>
      <dgm:t>
        <a:bodyPr/>
        <a:lstStyle/>
        <a:p>
          <a:endParaRPr lang="en-US"/>
        </a:p>
      </dgm:t>
    </dgm:pt>
    <dgm:pt modelId="{831FCABB-77BF-4F94-9F77-3F69C9253AA1}" type="pres">
      <dgm:prSet presAssocID="{4FC6BA5F-8896-4E02-ACA0-1B37B9217B0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436C43-6041-44EF-8111-10E272D8B301}" type="pres">
      <dgm:prSet presAssocID="{4FC6BA5F-8896-4E02-ACA0-1B37B9217B09}" presName="hierFlow" presStyleCnt="0"/>
      <dgm:spPr/>
    </dgm:pt>
    <dgm:pt modelId="{B1E6F313-FEFD-4A9C-97DD-FB2853E44926}" type="pres">
      <dgm:prSet presAssocID="{4FC6BA5F-8896-4E02-ACA0-1B37B9217B09}" presName="firstBuf" presStyleCnt="0"/>
      <dgm:spPr/>
    </dgm:pt>
    <dgm:pt modelId="{35E67A17-0E9B-412C-8AD8-915A64C62C36}" type="pres">
      <dgm:prSet presAssocID="{4FC6BA5F-8896-4E02-ACA0-1B37B9217B0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DDFA776-84C7-4D9E-B21B-133BCDFB328F}" type="pres">
      <dgm:prSet presAssocID="{FE03B145-31F5-49E9-9929-93E83048A581}" presName="Name17" presStyleCnt="0"/>
      <dgm:spPr/>
    </dgm:pt>
    <dgm:pt modelId="{91983679-A565-4DB6-A82E-CC01CC674B1A}" type="pres">
      <dgm:prSet presAssocID="{FE03B145-31F5-49E9-9929-93E83048A581}" presName="level1Shape" presStyleLbl="node0" presStyleIdx="0" presStyleCnt="1" custLinFactY="-48786" custLinFactNeighborX="175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321949-3134-44E4-9F93-0E67C7DF0FF9}" type="pres">
      <dgm:prSet presAssocID="{FE03B145-31F5-49E9-9929-93E83048A581}" presName="hierChild2" presStyleCnt="0"/>
      <dgm:spPr/>
    </dgm:pt>
    <dgm:pt modelId="{5321E8E7-6DD2-4A3B-A8FE-E86C74586978}" type="pres">
      <dgm:prSet presAssocID="{9AD82EFB-DD1A-476C-AA4D-EBCE0B2EF244}" presName="Name25" presStyleLbl="parChTrans1D2" presStyleIdx="0" presStyleCnt="2"/>
      <dgm:spPr/>
      <dgm:t>
        <a:bodyPr/>
        <a:lstStyle/>
        <a:p>
          <a:endParaRPr lang="en-US"/>
        </a:p>
      </dgm:t>
    </dgm:pt>
    <dgm:pt modelId="{06F105D1-FBAE-412C-8F6D-562A064D7CDB}" type="pres">
      <dgm:prSet presAssocID="{9AD82EFB-DD1A-476C-AA4D-EBCE0B2EF244}" presName="connTx" presStyleLbl="parChTrans1D2" presStyleIdx="0" presStyleCnt="2"/>
      <dgm:spPr/>
      <dgm:t>
        <a:bodyPr/>
        <a:lstStyle/>
        <a:p>
          <a:endParaRPr lang="en-US"/>
        </a:p>
      </dgm:t>
    </dgm:pt>
    <dgm:pt modelId="{83731AB5-6F54-49A6-9722-983ECD83C379}" type="pres">
      <dgm:prSet presAssocID="{505FC21E-EE1F-43BA-9C76-F3DA773CE924}" presName="Name30" presStyleCnt="0"/>
      <dgm:spPr/>
    </dgm:pt>
    <dgm:pt modelId="{1CC95A56-FA4B-4A3B-AC03-8D280C349CEC}" type="pres">
      <dgm:prSet presAssocID="{505FC21E-EE1F-43BA-9C76-F3DA773CE924}" presName="level2Shape" presStyleLbl="node2" presStyleIdx="0" presStyleCnt="2" custLinFactNeighborX="-1750" custLinFactNeighborY="-78769"/>
      <dgm:spPr/>
      <dgm:t>
        <a:bodyPr/>
        <a:lstStyle/>
        <a:p>
          <a:endParaRPr lang="en-US"/>
        </a:p>
      </dgm:t>
    </dgm:pt>
    <dgm:pt modelId="{43996AC0-E533-48D9-8C31-F27D5B43EDC2}" type="pres">
      <dgm:prSet presAssocID="{505FC21E-EE1F-43BA-9C76-F3DA773CE924}" presName="hierChild3" presStyleCnt="0"/>
      <dgm:spPr/>
    </dgm:pt>
    <dgm:pt modelId="{8C276D9C-0641-4601-8FF1-DCF9D7FB42F2}" type="pres">
      <dgm:prSet presAssocID="{38C45B54-246C-4000-A6EF-6B5C87B19DA6}" presName="Name25" presStyleLbl="parChTrans1D3" presStyleIdx="0" presStyleCnt="6"/>
      <dgm:spPr/>
      <dgm:t>
        <a:bodyPr/>
        <a:lstStyle/>
        <a:p>
          <a:endParaRPr lang="en-US"/>
        </a:p>
      </dgm:t>
    </dgm:pt>
    <dgm:pt modelId="{64482ED1-8907-4CE6-B322-1738BB06EEAA}" type="pres">
      <dgm:prSet presAssocID="{38C45B54-246C-4000-A6EF-6B5C87B19DA6}" presName="connTx" presStyleLbl="parChTrans1D3" presStyleIdx="0" presStyleCnt="6"/>
      <dgm:spPr/>
      <dgm:t>
        <a:bodyPr/>
        <a:lstStyle/>
        <a:p>
          <a:endParaRPr lang="en-US"/>
        </a:p>
      </dgm:t>
    </dgm:pt>
    <dgm:pt modelId="{8F7A59E7-9731-472D-A952-C9889F282808}" type="pres">
      <dgm:prSet presAssocID="{74E5E18B-4CB1-48D3-818D-9F9F13F6F730}" presName="Name30" presStyleCnt="0"/>
      <dgm:spPr/>
    </dgm:pt>
    <dgm:pt modelId="{2D7B0F58-1548-4399-963A-5B511AF7C5F2}" type="pres">
      <dgm:prSet presAssocID="{74E5E18B-4CB1-48D3-818D-9F9F13F6F730}" presName="level2Shape" presStyleLbl="node3" presStyleIdx="0" presStyleCnt="6"/>
      <dgm:spPr/>
      <dgm:t>
        <a:bodyPr/>
        <a:lstStyle/>
        <a:p>
          <a:endParaRPr lang="en-US"/>
        </a:p>
      </dgm:t>
    </dgm:pt>
    <dgm:pt modelId="{B010EED5-914D-47D5-BE8B-6A71FDA99648}" type="pres">
      <dgm:prSet presAssocID="{74E5E18B-4CB1-48D3-818D-9F9F13F6F730}" presName="hierChild3" presStyleCnt="0"/>
      <dgm:spPr/>
    </dgm:pt>
    <dgm:pt modelId="{8293682F-8AED-4948-925B-FFB12792F04A}" type="pres">
      <dgm:prSet presAssocID="{5AFDDA36-C811-4563-B662-9BD5706B6DA9}" presName="Name25" presStyleLbl="parChTrans1D3" presStyleIdx="1" presStyleCnt="6"/>
      <dgm:spPr/>
      <dgm:t>
        <a:bodyPr/>
        <a:lstStyle/>
        <a:p>
          <a:endParaRPr lang="en-US"/>
        </a:p>
      </dgm:t>
    </dgm:pt>
    <dgm:pt modelId="{EE7C9385-2F55-40A1-B78B-EC23BAFE5CC0}" type="pres">
      <dgm:prSet presAssocID="{5AFDDA36-C811-4563-B662-9BD5706B6DA9}" presName="connTx" presStyleLbl="parChTrans1D3" presStyleIdx="1" presStyleCnt="6"/>
      <dgm:spPr/>
      <dgm:t>
        <a:bodyPr/>
        <a:lstStyle/>
        <a:p>
          <a:endParaRPr lang="en-US"/>
        </a:p>
      </dgm:t>
    </dgm:pt>
    <dgm:pt modelId="{DEAC3BDB-FA5A-4E61-A249-9605767064D4}" type="pres">
      <dgm:prSet presAssocID="{AD60ECF9-8B76-4412-B52F-ED808DEF6388}" presName="Name30" presStyleCnt="0"/>
      <dgm:spPr/>
    </dgm:pt>
    <dgm:pt modelId="{AF3DFEB0-C587-4EE5-8A8D-362C4EA1A5F4}" type="pres">
      <dgm:prSet presAssocID="{AD60ECF9-8B76-4412-B52F-ED808DEF6388}" presName="level2Shape" presStyleLbl="node3" presStyleIdx="1" presStyleCnt="6"/>
      <dgm:spPr/>
      <dgm:t>
        <a:bodyPr/>
        <a:lstStyle/>
        <a:p>
          <a:endParaRPr lang="en-US"/>
        </a:p>
      </dgm:t>
    </dgm:pt>
    <dgm:pt modelId="{8CC45F9F-6FA2-4108-B02D-538AAC34F346}" type="pres">
      <dgm:prSet presAssocID="{AD60ECF9-8B76-4412-B52F-ED808DEF6388}" presName="hierChild3" presStyleCnt="0"/>
      <dgm:spPr/>
    </dgm:pt>
    <dgm:pt modelId="{E5294F79-E456-44A9-AF38-4922CC5E112D}" type="pres">
      <dgm:prSet presAssocID="{861DB141-D9A6-4C43-8BCC-CB394FD9C7F9}" presName="Name25" presStyleLbl="parChTrans1D3" presStyleIdx="2" presStyleCnt="6"/>
      <dgm:spPr/>
      <dgm:t>
        <a:bodyPr/>
        <a:lstStyle/>
        <a:p>
          <a:endParaRPr lang="en-US"/>
        </a:p>
      </dgm:t>
    </dgm:pt>
    <dgm:pt modelId="{CFFB01CB-8956-4E3A-AE8F-4E706AEB0F6A}" type="pres">
      <dgm:prSet presAssocID="{861DB141-D9A6-4C43-8BCC-CB394FD9C7F9}" presName="connTx" presStyleLbl="parChTrans1D3" presStyleIdx="2" presStyleCnt="6"/>
      <dgm:spPr/>
      <dgm:t>
        <a:bodyPr/>
        <a:lstStyle/>
        <a:p>
          <a:endParaRPr lang="en-US"/>
        </a:p>
      </dgm:t>
    </dgm:pt>
    <dgm:pt modelId="{FFF94FB1-D99C-4C39-8396-B4EBC97DA17A}" type="pres">
      <dgm:prSet presAssocID="{CABE82C8-0225-437B-A670-325500B8206A}" presName="Name30" presStyleCnt="0"/>
      <dgm:spPr/>
    </dgm:pt>
    <dgm:pt modelId="{6F03A45B-8BD3-439F-8DB2-73BC35B21433}" type="pres">
      <dgm:prSet presAssocID="{CABE82C8-0225-437B-A670-325500B8206A}" presName="level2Shape" presStyleLbl="node3" presStyleIdx="2" presStyleCnt="6"/>
      <dgm:spPr/>
      <dgm:t>
        <a:bodyPr/>
        <a:lstStyle/>
        <a:p>
          <a:endParaRPr lang="en-US"/>
        </a:p>
      </dgm:t>
    </dgm:pt>
    <dgm:pt modelId="{D0017D08-0A0B-4442-9A97-3E0B369DAFBC}" type="pres">
      <dgm:prSet presAssocID="{CABE82C8-0225-437B-A670-325500B8206A}" presName="hierChild3" presStyleCnt="0"/>
      <dgm:spPr/>
    </dgm:pt>
    <dgm:pt modelId="{F7452850-6E8B-4045-85A5-C45E6A5056C5}" type="pres">
      <dgm:prSet presAssocID="{BEEF8FBD-B4DE-41F6-B062-E97A43A7D386}" presName="Name25" presStyleLbl="parChTrans1D3" presStyleIdx="3" presStyleCnt="6"/>
      <dgm:spPr/>
      <dgm:t>
        <a:bodyPr/>
        <a:lstStyle/>
        <a:p>
          <a:endParaRPr lang="en-US"/>
        </a:p>
      </dgm:t>
    </dgm:pt>
    <dgm:pt modelId="{13AB2A51-6295-4E58-98BB-7C1F1725821F}" type="pres">
      <dgm:prSet presAssocID="{BEEF8FBD-B4DE-41F6-B062-E97A43A7D386}" presName="connTx" presStyleLbl="parChTrans1D3" presStyleIdx="3" presStyleCnt="6"/>
      <dgm:spPr/>
      <dgm:t>
        <a:bodyPr/>
        <a:lstStyle/>
        <a:p>
          <a:endParaRPr lang="en-US"/>
        </a:p>
      </dgm:t>
    </dgm:pt>
    <dgm:pt modelId="{85DD5F74-EC8B-4E0F-A244-DEF439E26B37}" type="pres">
      <dgm:prSet presAssocID="{3DDC288C-98F5-4557-A483-0BCA1C4EF4C5}" presName="Name30" presStyleCnt="0"/>
      <dgm:spPr/>
    </dgm:pt>
    <dgm:pt modelId="{5CE0F489-513D-4067-A70F-41C0D9C62356}" type="pres">
      <dgm:prSet presAssocID="{3DDC288C-98F5-4557-A483-0BCA1C4EF4C5}" presName="level2Shape" presStyleLbl="node3" presStyleIdx="3" presStyleCnt="6"/>
      <dgm:spPr/>
      <dgm:t>
        <a:bodyPr/>
        <a:lstStyle/>
        <a:p>
          <a:endParaRPr lang="en-US"/>
        </a:p>
      </dgm:t>
    </dgm:pt>
    <dgm:pt modelId="{FEE27BAF-EF52-48ED-8ECD-7BB9D15D1CC1}" type="pres">
      <dgm:prSet presAssocID="{3DDC288C-98F5-4557-A483-0BCA1C4EF4C5}" presName="hierChild3" presStyleCnt="0"/>
      <dgm:spPr/>
    </dgm:pt>
    <dgm:pt modelId="{27095B9A-7A28-4362-A475-B9BD47CCCA17}" type="pres">
      <dgm:prSet presAssocID="{0D136095-2B82-4E88-9D55-607A0E57C7AA}" presName="Name25" presStyleLbl="parChTrans1D2" presStyleIdx="1" presStyleCnt="2"/>
      <dgm:spPr/>
      <dgm:t>
        <a:bodyPr/>
        <a:lstStyle/>
        <a:p>
          <a:endParaRPr lang="en-US"/>
        </a:p>
      </dgm:t>
    </dgm:pt>
    <dgm:pt modelId="{B9AAE774-8329-4DDA-94AE-A5008AC50774}" type="pres">
      <dgm:prSet presAssocID="{0D136095-2B82-4E88-9D55-607A0E57C7AA}" presName="connTx" presStyleLbl="parChTrans1D2" presStyleIdx="1" presStyleCnt="2"/>
      <dgm:spPr/>
      <dgm:t>
        <a:bodyPr/>
        <a:lstStyle/>
        <a:p>
          <a:endParaRPr lang="en-US"/>
        </a:p>
      </dgm:t>
    </dgm:pt>
    <dgm:pt modelId="{558378DE-C1D2-4AC4-8EE8-CE27F5925C7C}" type="pres">
      <dgm:prSet presAssocID="{071DDD55-F191-4FB6-B5D8-5B338F9C3AC2}" presName="Name30" presStyleCnt="0"/>
      <dgm:spPr/>
    </dgm:pt>
    <dgm:pt modelId="{A672D698-B3A9-4853-9187-5865FC6FED8C}" type="pres">
      <dgm:prSet presAssocID="{071DDD55-F191-4FB6-B5D8-5B338F9C3AC2}" presName="level2Shape" presStyleLbl="node2" presStyleIdx="1" presStyleCnt="2" custLinFactNeighborX="-2626" custLinFactNeighborY="-75268"/>
      <dgm:spPr/>
      <dgm:t>
        <a:bodyPr/>
        <a:lstStyle/>
        <a:p>
          <a:endParaRPr lang="en-US"/>
        </a:p>
      </dgm:t>
    </dgm:pt>
    <dgm:pt modelId="{4807F79E-3526-4ECA-B605-294E353D277A}" type="pres">
      <dgm:prSet presAssocID="{071DDD55-F191-4FB6-B5D8-5B338F9C3AC2}" presName="hierChild3" presStyleCnt="0"/>
      <dgm:spPr/>
    </dgm:pt>
    <dgm:pt modelId="{CB909406-E548-424B-A389-9AC2FBE8F615}" type="pres">
      <dgm:prSet presAssocID="{C15D931C-97AE-4AB9-AF96-80D16DD74171}" presName="Name25" presStyleLbl="parChTrans1D3" presStyleIdx="4" presStyleCnt="6"/>
      <dgm:spPr/>
      <dgm:t>
        <a:bodyPr/>
        <a:lstStyle/>
        <a:p>
          <a:endParaRPr lang="en-US"/>
        </a:p>
      </dgm:t>
    </dgm:pt>
    <dgm:pt modelId="{2DB73E20-EF6D-43FF-AE61-8A5EAC3C4D5C}" type="pres">
      <dgm:prSet presAssocID="{C15D931C-97AE-4AB9-AF96-80D16DD74171}" presName="connTx" presStyleLbl="parChTrans1D3" presStyleIdx="4" presStyleCnt="6"/>
      <dgm:spPr/>
      <dgm:t>
        <a:bodyPr/>
        <a:lstStyle/>
        <a:p>
          <a:endParaRPr lang="en-US"/>
        </a:p>
      </dgm:t>
    </dgm:pt>
    <dgm:pt modelId="{F43C8999-17B8-4839-A4AA-80E4D6EE9C48}" type="pres">
      <dgm:prSet presAssocID="{DB62B45E-37E5-4E98-9E8C-2CABC95DC693}" presName="Name30" presStyleCnt="0"/>
      <dgm:spPr/>
    </dgm:pt>
    <dgm:pt modelId="{B618E9D4-C55B-4307-B437-7A37F2646EF2}" type="pres">
      <dgm:prSet presAssocID="{DB62B45E-37E5-4E98-9E8C-2CABC95DC693}" presName="level2Shape" presStyleLbl="node3" presStyleIdx="4" presStyleCnt="6"/>
      <dgm:spPr/>
      <dgm:t>
        <a:bodyPr/>
        <a:lstStyle/>
        <a:p>
          <a:endParaRPr lang="en-US"/>
        </a:p>
      </dgm:t>
    </dgm:pt>
    <dgm:pt modelId="{FE38A9DF-B57D-4966-B2AD-C840018668AB}" type="pres">
      <dgm:prSet presAssocID="{DB62B45E-37E5-4E98-9E8C-2CABC95DC693}" presName="hierChild3" presStyleCnt="0"/>
      <dgm:spPr/>
    </dgm:pt>
    <dgm:pt modelId="{469DAA48-65EB-4B16-B652-1FD512AEE92C}" type="pres">
      <dgm:prSet presAssocID="{4432D7CA-44BE-4FE5-BC7B-A96B5EA9FAB8}" presName="Name25" presStyleLbl="parChTrans1D3" presStyleIdx="5" presStyleCnt="6"/>
      <dgm:spPr/>
      <dgm:t>
        <a:bodyPr/>
        <a:lstStyle/>
        <a:p>
          <a:endParaRPr lang="en-US"/>
        </a:p>
      </dgm:t>
    </dgm:pt>
    <dgm:pt modelId="{9987FE3E-9573-47A4-A4CB-8318C95F9DCB}" type="pres">
      <dgm:prSet presAssocID="{4432D7CA-44BE-4FE5-BC7B-A96B5EA9FAB8}" presName="connTx" presStyleLbl="parChTrans1D3" presStyleIdx="5" presStyleCnt="6"/>
      <dgm:spPr/>
      <dgm:t>
        <a:bodyPr/>
        <a:lstStyle/>
        <a:p>
          <a:endParaRPr lang="en-US"/>
        </a:p>
      </dgm:t>
    </dgm:pt>
    <dgm:pt modelId="{5F8B41E3-ED90-4F86-8246-30A59705FAE5}" type="pres">
      <dgm:prSet presAssocID="{00A72239-7275-45D7-B777-7A247F6BE724}" presName="Name30" presStyleCnt="0"/>
      <dgm:spPr/>
    </dgm:pt>
    <dgm:pt modelId="{34E0B1F4-5689-4766-907A-739FAD110C0D}" type="pres">
      <dgm:prSet presAssocID="{00A72239-7275-45D7-B777-7A247F6BE724}" presName="level2Shape" presStyleLbl="node3" presStyleIdx="5" presStyleCnt="6"/>
      <dgm:spPr/>
      <dgm:t>
        <a:bodyPr/>
        <a:lstStyle/>
        <a:p>
          <a:endParaRPr lang="en-US"/>
        </a:p>
      </dgm:t>
    </dgm:pt>
    <dgm:pt modelId="{81CE76D5-01B5-46A1-AF87-7B3AE7C70A4D}" type="pres">
      <dgm:prSet presAssocID="{00A72239-7275-45D7-B777-7A247F6BE724}" presName="hierChild3" presStyleCnt="0"/>
      <dgm:spPr/>
    </dgm:pt>
    <dgm:pt modelId="{47FC3311-5BAB-4CA7-94ED-E7A484A8977E}" type="pres">
      <dgm:prSet presAssocID="{4FC6BA5F-8896-4E02-ACA0-1B37B9217B09}" presName="bgShapesFlow" presStyleCnt="0"/>
      <dgm:spPr/>
    </dgm:pt>
    <dgm:pt modelId="{B188886E-992E-4682-B143-69D2E9CD7434}" type="pres">
      <dgm:prSet presAssocID="{D790441A-061F-4339-A91D-CC818D5ED020}" presName="rectComp" presStyleCnt="0"/>
      <dgm:spPr/>
    </dgm:pt>
    <dgm:pt modelId="{F49C0C52-1811-4CC1-887C-193707CF365F}" type="pres">
      <dgm:prSet presAssocID="{D790441A-061F-4339-A91D-CC818D5ED020}" presName="bgRect" presStyleLbl="bgShp" presStyleIdx="0" presStyleCnt="3"/>
      <dgm:spPr/>
      <dgm:t>
        <a:bodyPr/>
        <a:lstStyle/>
        <a:p>
          <a:endParaRPr lang="en-US"/>
        </a:p>
      </dgm:t>
    </dgm:pt>
    <dgm:pt modelId="{320522AD-0FE5-4EA8-A8A1-41F72BEFE86B}" type="pres">
      <dgm:prSet presAssocID="{D790441A-061F-4339-A91D-CC818D5ED020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0F2E7-524B-418F-ABB7-931629B51388}" type="pres">
      <dgm:prSet presAssocID="{D790441A-061F-4339-A91D-CC818D5ED020}" presName="spComp" presStyleCnt="0"/>
      <dgm:spPr/>
    </dgm:pt>
    <dgm:pt modelId="{D60E452A-6502-4FBF-8320-C7657A8A7FC6}" type="pres">
      <dgm:prSet presAssocID="{D790441A-061F-4339-A91D-CC818D5ED020}" presName="hSp" presStyleCnt="0"/>
      <dgm:spPr/>
    </dgm:pt>
    <dgm:pt modelId="{3ADEC680-5A7F-4D05-8CB0-D12C1E071CF4}" type="pres">
      <dgm:prSet presAssocID="{149053C2-292A-4B39-8424-FA1D38FD5166}" presName="rectComp" presStyleCnt="0"/>
      <dgm:spPr/>
    </dgm:pt>
    <dgm:pt modelId="{EB447527-FCD0-43EE-B8CF-2279F462930D}" type="pres">
      <dgm:prSet presAssocID="{149053C2-292A-4B39-8424-FA1D38FD5166}" presName="bgRect" presStyleLbl="bgShp" presStyleIdx="1" presStyleCnt="3"/>
      <dgm:spPr/>
      <dgm:t>
        <a:bodyPr/>
        <a:lstStyle/>
        <a:p>
          <a:endParaRPr lang="en-US"/>
        </a:p>
      </dgm:t>
    </dgm:pt>
    <dgm:pt modelId="{4C425E41-3350-44C5-996F-220048FDC2CD}" type="pres">
      <dgm:prSet presAssocID="{149053C2-292A-4B39-8424-FA1D38FD5166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4313E-03AE-4991-ACBC-294856D6AE02}" type="pres">
      <dgm:prSet presAssocID="{149053C2-292A-4B39-8424-FA1D38FD5166}" presName="spComp" presStyleCnt="0"/>
      <dgm:spPr/>
    </dgm:pt>
    <dgm:pt modelId="{FFDD70C6-83CB-45F3-8897-DF815E43A25C}" type="pres">
      <dgm:prSet presAssocID="{149053C2-292A-4B39-8424-FA1D38FD5166}" presName="hSp" presStyleCnt="0"/>
      <dgm:spPr/>
    </dgm:pt>
    <dgm:pt modelId="{F2317632-EEE0-4ACC-8DE1-5C16E8724435}" type="pres">
      <dgm:prSet presAssocID="{597E61D9-BD26-4885-B97B-E837C469C6B9}" presName="rectComp" presStyleCnt="0"/>
      <dgm:spPr/>
    </dgm:pt>
    <dgm:pt modelId="{7B780233-A177-4468-B0AA-B3809DB736C7}" type="pres">
      <dgm:prSet presAssocID="{597E61D9-BD26-4885-B97B-E837C469C6B9}" presName="bgRect" presStyleLbl="bgShp" presStyleIdx="2" presStyleCnt="3"/>
      <dgm:spPr/>
      <dgm:t>
        <a:bodyPr/>
        <a:lstStyle/>
        <a:p>
          <a:endParaRPr lang="en-US"/>
        </a:p>
      </dgm:t>
    </dgm:pt>
    <dgm:pt modelId="{13187EF6-A144-4C8B-A548-F6CD2F5123B2}" type="pres">
      <dgm:prSet presAssocID="{597E61D9-BD26-4885-B97B-E837C469C6B9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E59ECE-816A-42FC-BE42-E3BA267488B0}" type="presOf" srcId="{D790441A-061F-4339-A91D-CC818D5ED020}" destId="{F49C0C52-1811-4CC1-887C-193707CF365F}" srcOrd="0" destOrd="0" presId="urn:microsoft.com/office/officeart/2005/8/layout/hierarchy5"/>
    <dgm:cxn modelId="{B12F4668-46CA-490F-B35A-C9C291426841}" type="presOf" srcId="{149053C2-292A-4B39-8424-FA1D38FD5166}" destId="{4C425E41-3350-44C5-996F-220048FDC2CD}" srcOrd="1" destOrd="0" presId="urn:microsoft.com/office/officeart/2005/8/layout/hierarchy5"/>
    <dgm:cxn modelId="{C2E4A7D2-7A9F-4AEB-AC7F-78E039D825CC}" srcId="{FE03B145-31F5-49E9-9929-93E83048A581}" destId="{505FC21E-EE1F-43BA-9C76-F3DA773CE924}" srcOrd="0" destOrd="0" parTransId="{9AD82EFB-DD1A-476C-AA4D-EBCE0B2EF244}" sibTransId="{E85317F6-5219-4D24-8B67-4E46FE18D7C9}"/>
    <dgm:cxn modelId="{C9524538-8149-4956-9004-A15C6D4E6B50}" type="presOf" srcId="{0D136095-2B82-4E88-9D55-607A0E57C7AA}" destId="{27095B9A-7A28-4362-A475-B9BD47CCCA17}" srcOrd="0" destOrd="0" presId="urn:microsoft.com/office/officeart/2005/8/layout/hierarchy5"/>
    <dgm:cxn modelId="{0A37955A-DF5D-403C-A20B-E743214158A1}" srcId="{505FC21E-EE1F-43BA-9C76-F3DA773CE924}" destId="{74E5E18B-4CB1-48D3-818D-9F9F13F6F730}" srcOrd="0" destOrd="0" parTransId="{38C45B54-246C-4000-A6EF-6B5C87B19DA6}" sibTransId="{52A7385E-F184-4D03-B976-8EE078E38468}"/>
    <dgm:cxn modelId="{01134DFA-FA4D-42C8-BC0F-6B0DB1E569A5}" type="presOf" srcId="{74E5E18B-4CB1-48D3-818D-9F9F13F6F730}" destId="{2D7B0F58-1548-4399-963A-5B511AF7C5F2}" srcOrd="0" destOrd="0" presId="urn:microsoft.com/office/officeart/2005/8/layout/hierarchy5"/>
    <dgm:cxn modelId="{799C5372-2BDF-4DD9-B7E7-45BC6C586481}" srcId="{4FC6BA5F-8896-4E02-ACA0-1B37B9217B09}" destId="{D790441A-061F-4339-A91D-CC818D5ED020}" srcOrd="1" destOrd="0" parTransId="{F3BFBFDA-3C51-49E2-ADC7-C9F512E74432}" sibTransId="{A5D7E470-657B-4AD4-857F-6C9F155638F0}"/>
    <dgm:cxn modelId="{692C1387-9112-47F8-BC2E-D1BBE986FC0D}" type="presOf" srcId="{9AD82EFB-DD1A-476C-AA4D-EBCE0B2EF244}" destId="{5321E8E7-6DD2-4A3B-A8FE-E86C74586978}" srcOrd="0" destOrd="0" presId="urn:microsoft.com/office/officeart/2005/8/layout/hierarchy5"/>
    <dgm:cxn modelId="{F6B7954C-05B7-4C03-BB0D-B7675F0FDBC3}" type="presOf" srcId="{071DDD55-F191-4FB6-B5D8-5B338F9C3AC2}" destId="{A672D698-B3A9-4853-9187-5865FC6FED8C}" srcOrd="0" destOrd="0" presId="urn:microsoft.com/office/officeart/2005/8/layout/hierarchy5"/>
    <dgm:cxn modelId="{566E8305-3C09-431B-BD23-974514D4FD14}" type="presOf" srcId="{597E61D9-BD26-4885-B97B-E837C469C6B9}" destId="{7B780233-A177-4468-B0AA-B3809DB736C7}" srcOrd="0" destOrd="0" presId="urn:microsoft.com/office/officeart/2005/8/layout/hierarchy5"/>
    <dgm:cxn modelId="{1E6F1128-9A55-4458-B358-F642628AB386}" type="presOf" srcId="{5AFDDA36-C811-4563-B662-9BD5706B6DA9}" destId="{EE7C9385-2F55-40A1-B78B-EC23BAFE5CC0}" srcOrd="1" destOrd="0" presId="urn:microsoft.com/office/officeart/2005/8/layout/hierarchy5"/>
    <dgm:cxn modelId="{60F1D579-9925-4779-B9C5-529411D28EF9}" type="presOf" srcId="{AD60ECF9-8B76-4412-B52F-ED808DEF6388}" destId="{AF3DFEB0-C587-4EE5-8A8D-362C4EA1A5F4}" srcOrd="0" destOrd="0" presId="urn:microsoft.com/office/officeart/2005/8/layout/hierarchy5"/>
    <dgm:cxn modelId="{933617AD-478A-4577-8FC3-5AB2B9339BC2}" srcId="{505FC21E-EE1F-43BA-9C76-F3DA773CE924}" destId="{AD60ECF9-8B76-4412-B52F-ED808DEF6388}" srcOrd="1" destOrd="0" parTransId="{5AFDDA36-C811-4563-B662-9BD5706B6DA9}" sibTransId="{DF2A2BD5-3C7C-48AC-ACC6-E7FB5E24F269}"/>
    <dgm:cxn modelId="{44123055-621A-478B-B069-D3BFDB1B4A92}" type="presOf" srcId="{4432D7CA-44BE-4FE5-BC7B-A96B5EA9FAB8}" destId="{469DAA48-65EB-4B16-B652-1FD512AEE92C}" srcOrd="0" destOrd="0" presId="urn:microsoft.com/office/officeart/2005/8/layout/hierarchy5"/>
    <dgm:cxn modelId="{C8F71A5D-00CE-4208-B6C4-48F093F39D6A}" type="presOf" srcId="{3DDC288C-98F5-4557-A483-0BCA1C4EF4C5}" destId="{5CE0F489-513D-4067-A70F-41C0D9C62356}" srcOrd="0" destOrd="0" presId="urn:microsoft.com/office/officeart/2005/8/layout/hierarchy5"/>
    <dgm:cxn modelId="{B2787DC0-772E-4B17-BBF5-A8A9BFAA0DA9}" srcId="{4FC6BA5F-8896-4E02-ACA0-1B37B9217B09}" destId="{597E61D9-BD26-4885-B97B-E837C469C6B9}" srcOrd="3" destOrd="0" parTransId="{F9AC52DD-1F20-4CC5-AFA0-67A7E801BA1A}" sibTransId="{A4EF8C6C-CA69-4BEB-8B1A-D50ED74D3768}"/>
    <dgm:cxn modelId="{B2FA2D04-2D87-46FE-B5E6-DCDF9700F8E2}" type="presOf" srcId="{DB62B45E-37E5-4E98-9E8C-2CABC95DC693}" destId="{B618E9D4-C55B-4307-B437-7A37F2646EF2}" srcOrd="0" destOrd="0" presId="urn:microsoft.com/office/officeart/2005/8/layout/hierarchy5"/>
    <dgm:cxn modelId="{472528A5-F41B-47F1-9169-B070DD9BE540}" type="presOf" srcId="{C15D931C-97AE-4AB9-AF96-80D16DD74171}" destId="{2DB73E20-EF6D-43FF-AE61-8A5EAC3C4D5C}" srcOrd="1" destOrd="0" presId="urn:microsoft.com/office/officeart/2005/8/layout/hierarchy5"/>
    <dgm:cxn modelId="{87F98EEC-D462-49F3-A2AA-A3AE96F451A4}" type="presOf" srcId="{505FC21E-EE1F-43BA-9C76-F3DA773CE924}" destId="{1CC95A56-FA4B-4A3B-AC03-8D280C349CEC}" srcOrd="0" destOrd="0" presId="urn:microsoft.com/office/officeart/2005/8/layout/hierarchy5"/>
    <dgm:cxn modelId="{3A6C65A2-9658-4F69-9AA3-4202C6633EB5}" type="presOf" srcId="{5AFDDA36-C811-4563-B662-9BD5706B6DA9}" destId="{8293682F-8AED-4948-925B-FFB12792F04A}" srcOrd="0" destOrd="0" presId="urn:microsoft.com/office/officeart/2005/8/layout/hierarchy5"/>
    <dgm:cxn modelId="{572FFABC-36A4-4588-B463-D8321C126B34}" type="presOf" srcId="{4FC6BA5F-8896-4E02-ACA0-1B37B9217B09}" destId="{831FCABB-77BF-4F94-9F77-3F69C9253AA1}" srcOrd="0" destOrd="0" presId="urn:microsoft.com/office/officeart/2005/8/layout/hierarchy5"/>
    <dgm:cxn modelId="{D7E9EB46-14AC-41DE-B39F-97D37BD79875}" type="presOf" srcId="{BEEF8FBD-B4DE-41F6-B062-E97A43A7D386}" destId="{F7452850-6E8B-4045-85A5-C45E6A5056C5}" srcOrd="0" destOrd="0" presId="urn:microsoft.com/office/officeart/2005/8/layout/hierarchy5"/>
    <dgm:cxn modelId="{F9800C85-C890-445A-AA53-9B0EB0C91838}" type="presOf" srcId="{BEEF8FBD-B4DE-41F6-B062-E97A43A7D386}" destId="{13AB2A51-6295-4E58-98BB-7C1F1725821F}" srcOrd="1" destOrd="0" presId="urn:microsoft.com/office/officeart/2005/8/layout/hierarchy5"/>
    <dgm:cxn modelId="{30992568-3567-4FAE-9FDF-8D662AFA91FD}" type="presOf" srcId="{38C45B54-246C-4000-A6EF-6B5C87B19DA6}" destId="{8C276D9C-0641-4601-8FF1-DCF9D7FB42F2}" srcOrd="0" destOrd="0" presId="urn:microsoft.com/office/officeart/2005/8/layout/hierarchy5"/>
    <dgm:cxn modelId="{CFDAC658-9C7D-456F-B9C6-AA6594E2FF43}" type="presOf" srcId="{861DB141-D9A6-4C43-8BCC-CB394FD9C7F9}" destId="{CFFB01CB-8956-4E3A-AE8F-4E706AEB0F6A}" srcOrd="1" destOrd="0" presId="urn:microsoft.com/office/officeart/2005/8/layout/hierarchy5"/>
    <dgm:cxn modelId="{3B046552-C485-4D52-9491-18F8F5DBEEC5}" type="presOf" srcId="{9AD82EFB-DD1A-476C-AA4D-EBCE0B2EF244}" destId="{06F105D1-FBAE-412C-8F6D-562A064D7CDB}" srcOrd="1" destOrd="0" presId="urn:microsoft.com/office/officeart/2005/8/layout/hierarchy5"/>
    <dgm:cxn modelId="{6C74AF7E-7E0B-4DDC-B973-83BCD12423A4}" type="presOf" srcId="{597E61D9-BD26-4885-B97B-E837C469C6B9}" destId="{13187EF6-A144-4C8B-A548-F6CD2F5123B2}" srcOrd="1" destOrd="0" presId="urn:microsoft.com/office/officeart/2005/8/layout/hierarchy5"/>
    <dgm:cxn modelId="{A974483B-25A4-4BB0-95A1-6F9EC46CE898}" type="presOf" srcId="{149053C2-292A-4B39-8424-FA1D38FD5166}" destId="{EB447527-FCD0-43EE-B8CF-2279F462930D}" srcOrd="0" destOrd="0" presId="urn:microsoft.com/office/officeart/2005/8/layout/hierarchy5"/>
    <dgm:cxn modelId="{739D301C-502C-4072-AEA4-D35D17B98A1A}" type="presOf" srcId="{00A72239-7275-45D7-B777-7A247F6BE724}" destId="{34E0B1F4-5689-4766-907A-739FAD110C0D}" srcOrd="0" destOrd="0" presId="urn:microsoft.com/office/officeart/2005/8/layout/hierarchy5"/>
    <dgm:cxn modelId="{1C374EC8-A07D-4E9D-9931-917263667451}" srcId="{FE03B145-31F5-49E9-9929-93E83048A581}" destId="{071DDD55-F191-4FB6-B5D8-5B338F9C3AC2}" srcOrd="1" destOrd="0" parTransId="{0D136095-2B82-4E88-9D55-607A0E57C7AA}" sibTransId="{9E1DFE51-3A6E-41A9-A6AA-8E464966BFB7}"/>
    <dgm:cxn modelId="{5A227DE6-1E12-4C7C-AC44-C24B693030D4}" srcId="{505FC21E-EE1F-43BA-9C76-F3DA773CE924}" destId="{CABE82C8-0225-437B-A670-325500B8206A}" srcOrd="2" destOrd="0" parTransId="{861DB141-D9A6-4C43-8BCC-CB394FD9C7F9}" sibTransId="{51EE34C4-22C0-4A49-AE3A-D5D00B3231CB}"/>
    <dgm:cxn modelId="{5D576757-B3CB-40BF-942B-F1CD40E2A418}" type="presOf" srcId="{0D136095-2B82-4E88-9D55-607A0E57C7AA}" destId="{B9AAE774-8329-4DDA-94AE-A5008AC50774}" srcOrd="1" destOrd="0" presId="urn:microsoft.com/office/officeart/2005/8/layout/hierarchy5"/>
    <dgm:cxn modelId="{CF156C06-2460-4069-9961-C0293EC43922}" srcId="{071DDD55-F191-4FB6-B5D8-5B338F9C3AC2}" destId="{DB62B45E-37E5-4E98-9E8C-2CABC95DC693}" srcOrd="0" destOrd="0" parTransId="{C15D931C-97AE-4AB9-AF96-80D16DD74171}" sibTransId="{740581D4-ACDB-4E89-B297-ED04E23B4603}"/>
    <dgm:cxn modelId="{1E85F61A-E0DE-4C10-9F6D-290F01DBAEF6}" srcId="{071DDD55-F191-4FB6-B5D8-5B338F9C3AC2}" destId="{00A72239-7275-45D7-B777-7A247F6BE724}" srcOrd="1" destOrd="0" parTransId="{4432D7CA-44BE-4FE5-BC7B-A96B5EA9FAB8}" sibTransId="{4F156AFF-F3DA-467A-A772-68470609E4C0}"/>
    <dgm:cxn modelId="{9D0CCC24-DE67-4B53-A011-FCEB3153E96E}" srcId="{4FC6BA5F-8896-4E02-ACA0-1B37B9217B09}" destId="{149053C2-292A-4B39-8424-FA1D38FD5166}" srcOrd="2" destOrd="0" parTransId="{22F3A570-0199-42AC-B28C-3EDE94740A5A}" sibTransId="{C2272A35-5D0C-4BFE-8E6B-1C1808EBC553}"/>
    <dgm:cxn modelId="{99B9AAF2-62CB-4670-9F7D-AD27F00B2D22}" type="presOf" srcId="{D790441A-061F-4339-A91D-CC818D5ED020}" destId="{320522AD-0FE5-4EA8-A8A1-41F72BEFE86B}" srcOrd="1" destOrd="0" presId="urn:microsoft.com/office/officeart/2005/8/layout/hierarchy5"/>
    <dgm:cxn modelId="{09BCBDAA-05A2-4FBF-ABC5-6203C845AE6A}" type="presOf" srcId="{C15D931C-97AE-4AB9-AF96-80D16DD74171}" destId="{CB909406-E548-424B-A389-9AC2FBE8F615}" srcOrd="0" destOrd="0" presId="urn:microsoft.com/office/officeart/2005/8/layout/hierarchy5"/>
    <dgm:cxn modelId="{5A401AA3-95BB-48FA-BE8B-CEF06496546A}" type="presOf" srcId="{CABE82C8-0225-437B-A670-325500B8206A}" destId="{6F03A45B-8BD3-439F-8DB2-73BC35B21433}" srcOrd="0" destOrd="0" presId="urn:microsoft.com/office/officeart/2005/8/layout/hierarchy5"/>
    <dgm:cxn modelId="{27397368-0DDF-4E01-9A2E-753C148E241E}" type="presOf" srcId="{4432D7CA-44BE-4FE5-BC7B-A96B5EA9FAB8}" destId="{9987FE3E-9573-47A4-A4CB-8318C95F9DCB}" srcOrd="1" destOrd="0" presId="urn:microsoft.com/office/officeart/2005/8/layout/hierarchy5"/>
    <dgm:cxn modelId="{75BF9170-C850-4E90-AE76-431A44FDC194}" type="presOf" srcId="{38C45B54-246C-4000-A6EF-6B5C87B19DA6}" destId="{64482ED1-8907-4CE6-B322-1738BB06EEAA}" srcOrd="1" destOrd="0" presId="urn:microsoft.com/office/officeart/2005/8/layout/hierarchy5"/>
    <dgm:cxn modelId="{8A68F16C-B0FF-4352-B89E-144B4C2EF8F1}" type="presOf" srcId="{FE03B145-31F5-49E9-9929-93E83048A581}" destId="{91983679-A565-4DB6-A82E-CC01CC674B1A}" srcOrd="0" destOrd="0" presId="urn:microsoft.com/office/officeart/2005/8/layout/hierarchy5"/>
    <dgm:cxn modelId="{02BDD61B-CD3D-48D6-89F3-45AAEE612CED}" type="presOf" srcId="{861DB141-D9A6-4C43-8BCC-CB394FD9C7F9}" destId="{E5294F79-E456-44A9-AF38-4922CC5E112D}" srcOrd="0" destOrd="0" presId="urn:microsoft.com/office/officeart/2005/8/layout/hierarchy5"/>
    <dgm:cxn modelId="{E13FBD45-5332-4F31-9942-93A89B918BC3}" srcId="{4FC6BA5F-8896-4E02-ACA0-1B37B9217B09}" destId="{FE03B145-31F5-49E9-9929-93E83048A581}" srcOrd="0" destOrd="0" parTransId="{E1825D46-5EC7-45D8-A09A-21718BEFD718}" sibTransId="{475F24B6-98CE-4BF8-BB06-24A15452F528}"/>
    <dgm:cxn modelId="{1ECBB20D-B6D9-4A15-9348-6A834FD9C3BD}" srcId="{505FC21E-EE1F-43BA-9C76-F3DA773CE924}" destId="{3DDC288C-98F5-4557-A483-0BCA1C4EF4C5}" srcOrd="3" destOrd="0" parTransId="{BEEF8FBD-B4DE-41F6-B062-E97A43A7D386}" sibTransId="{369D0E5D-A1F7-4291-9AC0-AB84225C61C8}"/>
    <dgm:cxn modelId="{E5BDE6A3-4619-4E24-859D-02A9A694E856}" type="presParOf" srcId="{831FCABB-77BF-4F94-9F77-3F69C9253AA1}" destId="{04436C43-6041-44EF-8111-10E272D8B301}" srcOrd="0" destOrd="0" presId="urn:microsoft.com/office/officeart/2005/8/layout/hierarchy5"/>
    <dgm:cxn modelId="{68982B1D-164F-445A-88C0-895CB1C6B7E5}" type="presParOf" srcId="{04436C43-6041-44EF-8111-10E272D8B301}" destId="{B1E6F313-FEFD-4A9C-97DD-FB2853E44926}" srcOrd="0" destOrd="0" presId="urn:microsoft.com/office/officeart/2005/8/layout/hierarchy5"/>
    <dgm:cxn modelId="{774EF76D-D1CE-4375-9D4A-D70BB3304AA6}" type="presParOf" srcId="{04436C43-6041-44EF-8111-10E272D8B301}" destId="{35E67A17-0E9B-412C-8AD8-915A64C62C36}" srcOrd="1" destOrd="0" presId="urn:microsoft.com/office/officeart/2005/8/layout/hierarchy5"/>
    <dgm:cxn modelId="{E98DE558-91C0-43F0-992F-10B77712B84D}" type="presParOf" srcId="{35E67A17-0E9B-412C-8AD8-915A64C62C36}" destId="{7DDFA776-84C7-4D9E-B21B-133BCDFB328F}" srcOrd="0" destOrd="0" presId="urn:microsoft.com/office/officeart/2005/8/layout/hierarchy5"/>
    <dgm:cxn modelId="{78ACBB1A-2A5B-4E2E-A7BE-421ACF98BF89}" type="presParOf" srcId="{7DDFA776-84C7-4D9E-B21B-133BCDFB328F}" destId="{91983679-A565-4DB6-A82E-CC01CC674B1A}" srcOrd="0" destOrd="0" presId="urn:microsoft.com/office/officeart/2005/8/layout/hierarchy5"/>
    <dgm:cxn modelId="{E80D72FE-229B-48E4-BA45-57182E84F406}" type="presParOf" srcId="{7DDFA776-84C7-4D9E-B21B-133BCDFB328F}" destId="{34321949-3134-44E4-9F93-0E67C7DF0FF9}" srcOrd="1" destOrd="0" presId="urn:microsoft.com/office/officeart/2005/8/layout/hierarchy5"/>
    <dgm:cxn modelId="{F7F6450B-C3CA-4690-8718-CB8153C0BE01}" type="presParOf" srcId="{34321949-3134-44E4-9F93-0E67C7DF0FF9}" destId="{5321E8E7-6DD2-4A3B-A8FE-E86C74586978}" srcOrd="0" destOrd="0" presId="urn:microsoft.com/office/officeart/2005/8/layout/hierarchy5"/>
    <dgm:cxn modelId="{1F71A6B1-B23A-4443-8A13-A4AD7760108A}" type="presParOf" srcId="{5321E8E7-6DD2-4A3B-A8FE-E86C74586978}" destId="{06F105D1-FBAE-412C-8F6D-562A064D7CDB}" srcOrd="0" destOrd="0" presId="urn:microsoft.com/office/officeart/2005/8/layout/hierarchy5"/>
    <dgm:cxn modelId="{626B8E7A-BEDA-4A9D-81EE-DF57B265A25A}" type="presParOf" srcId="{34321949-3134-44E4-9F93-0E67C7DF0FF9}" destId="{83731AB5-6F54-49A6-9722-983ECD83C379}" srcOrd="1" destOrd="0" presId="urn:microsoft.com/office/officeart/2005/8/layout/hierarchy5"/>
    <dgm:cxn modelId="{CB6F94F6-0B45-4879-ACCA-17A037D5079E}" type="presParOf" srcId="{83731AB5-6F54-49A6-9722-983ECD83C379}" destId="{1CC95A56-FA4B-4A3B-AC03-8D280C349CEC}" srcOrd="0" destOrd="0" presId="urn:microsoft.com/office/officeart/2005/8/layout/hierarchy5"/>
    <dgm:cxn modelId="{5B2D231A-C0A2-4641-BA3E-E411C27CDE1C}" type="presParOf" srcId="{83731AB5-6F54-49A6-9722-983ECD83C379}" destId="{43996AC0-E533-48D9-8C31-F27D5B43EDC2}" srcOrd="1" destOrd="0" presId="urn:microsoft.com/office/officeart/2005/8/layout/hierarchy5"/>
    <dgm:cxn modelId="{7F56A0FE-085E-4BF4-A50F-D77E13DE9723}" type="presParOf" srcId="{43996AC0-E533-48D9-8C31-F27D5B43EDC2}" destId="{8C276D9C-0641-4601-8FF1-DCF9D7FB42F2}" srcOrd="0" destOrd="0" presId="urn:microsoft.com/office/officeart/2005/8/layout/hierarchy5"/>
    <dgm:cxn modelId="{D8E4CB9C-B71B-4A05-9F9F-FED8A34A2644}" type="presParOf" srcId="{8C276D9C-0641-4601-8FF1-DCF9D7FB42F2}" destId="{64482ED1-8907-4CE6-B322-1738BB06EEAA}" srcOrd="0" destOrd="0" presId="urn:microsoft.com/office/officeart/2005/8/layout/hierarchy5"/>
    <dgm:cxn modelId="{CAF3C2B2-882A-4486-878F-2F4725CCB975}" type="presParOf" srcId="{43996AC0-E533-48D9-8C31-F27D5B43EDC2}" destId="{8F7A59E7-9731-472D-A952-C9889F282808}" srcOrd="1" destOrd="0" presId="urn:microsoft.com/office/officeart/2005/8/layout/hierarchy5"/>
    <dgm:cxn modelId="{116D4D36-01FC-4D01-A905-1F112C60A01B}" type="presParOf" srcId="{8F7A59E7-9731-472D-A952-C9889F282808}" destId="{2D7B0F58-1548-4399-963A-5B511AF7C5F2}" srcOrd="0" destOrd="0" presId="urn:microsoft.com/office/officeart/2005/8/layout/hierarchy5"/>
    <dgm:cxn modelId="{D6847AFA-58B0-4ED6-ACF6-A07295EE524C}" type="presParOf" srcId="{8F7A59E7-9731-472D-A952-C9889F282808}" destId="{B010EED5-914D-47D5-BE8B-6A71FDA99648}" srcOrd="1" destOrd="0" presId="urn:microsoft.com/office/officeart/2005/8/layout/hierarchy5"/>
    <dgm:cxn modelId="{33A1399F-1CFC-4989-81B1-33579AC66906}" type="presParOf" srcId="{43996AC0-E533-48D9-8C31-F27D5B43EDC2}" destId="{8293682F-8AED-4948-925B-FFB12792F04A}" srcOrd="2" destOrd="0" presId="urn:microsoft.com/office/officeart/2005/8/layout/hierarchy5"/>
    <dgm:cxn modelId="{97EFCBA5-0935-4B73-A7C1-2E4CFB20F90A}" type="presParOf" srcId="{8293682F-8AED-4948-925B-FFB12792F04A}" destId="{EE7C9385-2F55-40A1-B78B-EC23BAFE5CC0}" srcOrd="0" destOrd="0" presId="urn:microsoft.com/office/officeart/2005/8/layout/hierarchy5"/>
    <dgm:cxn modelId="{EB97C498-CE1C-4268-8717-565BA14BA8D8}" type="presParOf" srcId="{43996AC0-E533-48D9-8C31-F27D5B43EDC2}" destId="{DEAC3BDB-FA5A-4E61-A249-9605767064D4}" srcOrd="3" destOrd="0" presId="urn:microsoft.com/office/officeart/2005/8/layout/hierarchy5"/>
    <dgm:cxn modelId="{8CC6D3DB-2D48-4C30-93B4-DBA0FF20B0CF}" type="presParOf" srcId="{DEAC3BDB-FA5A-4E61-A249-9605767064D4}" destId="{AF3DFEB0-C587-4EE5-8A8D-362C4EA1A5F4}" srcOrd="0" destOrd="0" presId="urn:microsoft.com/office/officeart/2005/8/layout/hierarchy5"/>
    <dgm:cxn modelId="{E44BC9C3-B9DB-45DE-B42D-54C1D3CA7864}" type="presParOf" srcId="{DEAC3BDB-FA5A-4E61-A249-9605767064D4}" destId="{8CC45F9F-6FA2-4108-B02D-538AAC34F346}" srcOrd="1" destOrd="0" presId="urn:microsoft.com/office/officeart/2005/8/layout/hierarchy5"/>
    <dgm:cxn modelId="{44810414-C226-4595-9113-8C4F540719BD}" type="presParOf" srcId="{43996AC0-E533-48D9-8C31-F27D5B43EDC2}" destId="{E5294F79-E456-44A9-AF38-4922CC5E112D}" srcOrd="4" destOrd="0" presId="urn:microsoft.com/office/officeart/2005/8/layout/hierarchy5"/>
    <dgm:cxn modelId="{4A59FE93-AD55-4774-B097-EC1F232155A1}" type="presParOf" srcId="{E5294F79-E456-44A9-AF38-4922CC5E112D}" destId="{CFFB01CB-8956-4E3A-AE8F-4E706AEB0F6A}" srcOrd="0" destOrd="0" presId="urn:microsoft.com/office/officeart/2005/8/layout/hierarchy5"/>
    <dgm:cxn modelId="{BF6106CE-22FB-448B-B385-926CFDFD1710}" type="presParOf" srcId="{43996AC0-E533-48D9-8C31-F27D5B43EDC2}" destId="{FFF94FB1-D99C-4C39-8396-B4EBC97DA17A}" srcOrd="5" destOrd="0" presId="urn:microsoft.com/office/officeart/2005/8/layout/hierarchy5"/>
    <dgm:cxn modelId="{9C1E6C61-62E1-4A7E-AF25-682EE45DD1B0}" type="presParOf" srcId="{FFF94FB1-D99C-4C39-8396-B4EBC97DA17A}" destId="{6F03A45B-8BD3-439F-8DB2-73BC35B21433}" srcOrd="0" destOrd="0" presId="urn:microsoft.com/office/officeart/2005/8/layout/hierarchy5"/>
    <dgm:cxn modelId="{67451A36-5A36-4FA0-8F19-22AFCD6640D9}" type="presParOf" srcId="{FFF94FB1-D99C-4C39-8396-B4EBC97DA17A}" destId="{D0017D08-0A0B-4442-9A97-3E0B369DAFBC}" srcOrd="1" destOrd="0" presId="urn:microsoft.com/office/officeart/2005/8/layout/hierarchy5"/>
    <dgm:cxn modelId="{E6C0B56E-5BE1-49C3-BD6E-671421BE8635}" type="presParOf" srcId="{43996AC0-E533-48D9-8C31-F27D5B43EDC2}" destId="{F7452850-6E8B-4045-85A5-C45E6A5056C5}" srcOrd="6" destOrd="0" presId="urn:microsoft.com/office/officeart/2005/8/layout/hierarchy5"/>
    <dgm:cxn modelId="{82189E39-546E-4CC2-8E1D-2EB2A2A65827}" type="presParOf" srcId="{F7452850-6E8B-4045-85A5-C45E6A5056C5}" destId="{13AB2A51-6295-4E58-98BB-7C1F1725821F}" srcOrd="0" destOrd="0" presId="urn:microsoft.com/office/officeart/2005/8/layout/hierarchy5"/>
    <dgm:cxn modelId="{8244F0FD-9F48-4C66-A0FA-5B3A5F366802}" type="presParOf" srcId="{43996AC0-E533-48D9-8C31-F27D5B43EDC2}" destId="{85DD5F74-EC8B-4E0F-A244-DEF439E26B37}" srcOrd="7" destOrd="0" presId="urn:microsoft.com/office/officeart/2005/8/layout/hierarchy5"/>
    <dgm:cxn modelId="{750EFCFE-2E63-48DD-904B-C519C6E894E6}" type="presParOf" srcId="{85DD5F74-EC8B-4E0F-A244-DEF439E26B37}" destId="{5CE0F489-513D-4067-A70F-41C0D9C62356}" srcOrd="0" destOrd="0" presId="urn:microsoft.com/office/officeart/2005/8/layout/hierarchy5"/>
    <dgm:cxn modelId="{3DF2F9AB-CC9C-4B7D-BCEC-1DBD794C1B9B}" type="presParOf" srcId="{85DD5F74-EC8B-4E0F-A244-DEF439E26B37}" destId="{FEE27BAF-EF52-48ED-8ECD-7BB9D15D1CC1}" srcOrd="1" destOrd="0" presId="urn:microsoft.com/office/officeart/2005/8/layout/hierarchy5"/>
    <dgm:cxn modelId="{74CD189C-3CB4-4DA0-A4A4-2E64A160157F}" type="presParOf" srcId="{34321949-3134-44E4-9F93-0E67C7DF0FF9}" destId="{27095B9A-7A28-4362-A475-B9BD47CCCA17}" srcOrd="2" destOrd="0" presId="urn:microsoft.com/office/officeart/2005/8/layout/hierarchy5"/>
    <dgm:cxn modelId="{708246A6-F2E5-482F-92E5-1E536A6F4093}" type="presParOf" srcId="{27095B9A-7A28-4362-A475-B9BD47CCCA17}" destId="{B9AAE774-8329-4DDA-94AE-A5008AC50774}" srcOrd="0" destOrd="0" presId="urn:microsoft.com/office/officeart/2005/8/layout/hierarchy5"/>
    <dgm:cxn modelId="{FCD89BEA-FE53-4AF6-8590-97FC28267AF9}" type="presParOf" srcId="{34321949-3134-44E4-9F93-0E67C7DF0FF9}" destId="{558378DE-C1D2-4AC4-8EE8-CE27F5925C7C}" srcOrd="3" destOrd="0" presId="urn:microsoft.com/office/officeart/2005/8/layout/hierarchy5"/>
    <dgm:cxn modelId="{2D81B4E7-B11F-4EA0-A748-5B8341D7F790}" type="presParOf" srcId="{558378DE-C1D2-4AC4-8EE8-CE27F5925C7C}" destId="{A672D698-B3A9-4853-9187-5865FC6FED8C}" srcOrd="0" destOrd="0" presId="urn:microsoft.com/office/officeart/2005/8/layout/hierarchy5"/>
    <dgm:cxn modelId="{910F5C30-5CD1-4383-8AE5-E7378B46CEB2}" type="presParOf" srcId="{558378DE-C1D2-4AC4-8EE8-CE27F5925C7C}" destId="{4807F79E-3526-4ECA-B605-294E353D277A}" srcOrd="1" destOrd="0" presId="urn:microsoft.com/office/officeart/2005/8/layout/hierarchy5"/>
    <dgm:cxn modelId="{848A02BD-93C7-4F79-8CFC-80C1C259D7E2}" type="presParOf" srcId="{4807F79E-3526-4ECA-B605-294E353D277A}" destId="{CB909406-E548-424B-A389-9AC2FBE8F615}" srcOrd="0" destOrd="0" presId="urn:microsoft.com/office/officeart/2005/8/layout/hierarchy5"/>
    <dgm:cxn modelId="{7179ED70-6449-4F55-BE42-FDEBEB412796}" type="presParOf" srcId="{CB909406-E548-424B-A389-9AC2FBE8F615}" destId="{2DB73E20-EF6D-43FF-AE61-8A5EAC3C4D5C}" srcOrd="0" destOrd="0" presId="urn:microsoft.com/office/officeart/2005/8/layout/hierarchy5"/>
    <dgm:cxn modelId="{D2B94527-C03B-460B-B1A2-611A8BF4B735}" type="presParOf" srcId="{4807F79E-3526-4ECA-B605-294E353D277A}" destId="{F43C8999-17B8-4839-A4AA-80E4D6EE9C48}" srcOrd="1" destOrd="0" presId="urn:microsoft.com/office/officeart/2005/8/layout/hierarchy5"/>
    <dgm:cxn modelId="{1933DD59-E5D4-4D53-9B5D-9D52FF972A76}" type="presParOf" srcId="{F43C8999-17B8-4839-A4AA-80E4D6EE9C48}" destId="{B618E9D4-C55B-4307-B437-7A37F2646EF2}" srcOrd="0" destOrd="0" presId="urn:microsoft.com/office/officeart/2005/8/layout/hierarchy5"/>
    <dgm:cxn modelId="{41D9B979-D060-49BA-885E-26989774DF2E}" type="presParOf" srcId="{F43C8999-17B8-4839-A4AA-80E4D6EE9C48}" destId="{FE38A9DF-B57D-4966-B2AD-C840018668AB}" srcOrd="1" destOrd="0" presId="urn:microsoft.com/office/officeart/2005/8/layout/hierarchy5"/>
    <dgm:cxn modelId="{96090386-9DDA-47F0-8926-D81F2ABD3191}" type="presParOf" srcId="{4807F79E-3526-4ECA-B605-294E353D277A}" destId="{469DAA48-65EB-4B16-B652-1FD512AEE92C}" srcOrd="2" destOrd="0" presId="urn:microsoft.com/office/officeart/2005/8/layout/hierarchy5"/>
    <dgm:cxn modelId="{D7CFB014-95A2-4BDA-A300-DFEED9CDBB76}" type="presParOf" srcId="{469DAA48-65EB-4B16-B652-1FD512AEE92C}" destId="{9987FE3E-9573-47A4-A4CB-8318C95F9DCB}" srcOrd="0" destOrd="0" presId="urn:microsoft.com/office/officeart/2005/8/layout/hierarchy5"/>
    <dgm:cxn modelId="{5643337D-85B4-4613-9158-DD24201DBE7A}" type="presParOf" srcId="{4807F79E-3526-4ECA-B605-294E353D277A}" destId="{5F8B41E3-ED90-4F86-8246-30A59705FAE5}" srcOrd="3" destOrd="0" presId="urn:microsoft.com/office/officeart/2005/8/layout/hierarchy5"/>
    <dgm:cxn modelId="{F90ECF9C-8F5A-4191-84F8-32C3D0807ECF}" type="presParOf" srcId="{5F8B41E3-ED90-4F86-8246-30A59705FAE5}" destId="{34E0B1F4-5689-4766-907A-739FAD110C0D}" srcOrd="0" destOrd="0" presId="urn:microsoft.com/office/officeart/2005/8/layout/hierarchy5"/>
    <dgm:cxn modelId="{8262D819-42E1-4099-88EF-0D4EAB887680}" type="presParOf" srcId="{5F8B41E3-ED90-4F86-8246-30A59705FAE5}" destId="{81CE76D5-01B5-46A1-AF87-7B3AE7C70A4D}" srcOrd="1" destOrd="0" presId="urn:microsoft.com/office/officeart/2005/8/layout/hierarchy5"/>
    <dgm:cxn modelId="{236D28CE-3A89-4466-8BBB-646B8D28AE57}" type="presParOf" srcId="{831FCABB-77BF-4F94-9F77-3F69C9253AA1}" destId="{47FC3311-5BAB-4CA7-94ED-E7A484A8977E}" srcOrd="1" destOrd="0" presId="urn:microsoft.com/office/officeart/2005/8/layout/hierarchy5"/>
    <dgm:cxn modelId="{27E9C475-F40E-475D-8360-8DE1DE7BE313}" type="presParOf" srcId="{47FC3311-5BAB-4CA7-94ED-E7A484A8977E}" destId="{B188886E-992E-4682-B143-69D2E9CD7434}" srcOrd="0" destOrd="0" presId="urn:microsoft.com/office/officeart/2005/8/layout/hierarchy5"/>
    <dgm:cxn modelId="{EEDBB3E2-39ED-476A-9C58-6A3D64833B6E}" type="presParOf" srcId="{B188886E-992E-4682-B143-69D2E9CD7434}" destId="{F49C0C52-1811-4CC1-887C-193707CF365F}" srcOrd="0" destOrd="0" presId="urn:microsoft.com/office/officeart/2005/8/layout/hierarchy5"/>
    <dgm:cxn modelId="{EF9314AE-BDD8-4910-A79B-F63C545929B4}" type="presParOf" srcId="{B188886E-992E-4682-B143-69D2E9CD7434}" destId="{320522AD-0FE5-4EA8-A8A1-41F72BEFE86B}" srcOrd="1" destOrd="0" presId="urn:microsoft.com/office/officeart/2005/8/layout/hierarchy5"/>
    <dgm:cxn modelId="{ED0021A0-FE64-41E5-ADED-FE5AB6C325CE}" type="presParOf" srcId="{47FC3311-5BAB-4CA7-94ED-E7A484A8977E}" destId="{1610F2E7-524B-418F-ABB7-931629B51388}" srcOrd="1" destOrd="0" presId="urn:microsoft.com/office/officeart/2005/8/layout/hierarchy5"/>
    <dgm:cxn modelId="{6EA58CD7-B688-42EE-A53D-A9A3CBD94C0B}" type="presParOf" srcId="{1610F2E7-524B-418F-ABB7-931629B51388}" destId="{D60E452A-6502-4FBF-8320-C7657A8A7FC6}" srcOrd="0" destOrd="0" presId="urn:microsoft.com/office/officeart/2005/8/layout/hierarchy5"/>
    <dgm:cxn modelId="{7DAF63EC-AB83-479B-ADD3-751C53244BD9}" type="presParOf" srcId="{47FC3311-5BAB-4CA7-94ED-E7A484A8977E}" destId="{3ADEC680-5A7F-4D05-8CB0-D12C1E071CF4}" srcOrd="2" destOrd="0" presId="urn:microsoft.com/office/officeart/2005/8/layout/hierarchy5"/>
    <dgm:cxn modelId="{22192F05-9DDB-4785-BDB6-31093AA060F4}" type="presParOf" srcId="{3ADEC680-5A7F-4D05-8CB0-D12C1E071CF4}" destId="{EB447527-FCD0-43EE-B8CF-2279F462930D}" srcOrd="0" destOrd="0" presId="urn:microsoft.com/office/officeart/2005/8/layout/hierarchy5"/>
    <dgm:cxn modelId="{99471786-C78E-4F40-A965-57EBF376AB8A}" type="presParOf" srcId="{3ADEC680-5A7F-4D05-8CB0-D12C1E071CF4}" destId="{4C425E41-3350-44C5-996F-220048FDC2CD}" srcOrd="1" destOrd="0" presId="urn:microsoft.com/office/officeart/2005/8/layout/hierarchy5"/>
    <dgm:cxn modelId="{C367297F-7A67-4E7F-B3A7-5DF216D075EA}" type="presParOf" srcId="{47FC3311-5BAB-4CA7-94ED-E7A484A8977E}" destId="{80A4313E-03AE-4991-ACBC-294856D6AE02}" srcOrd="3" destOrd="0" presId="urn:microsoft.com/office/officeart/2005/8/layout/hierarchy5"/>
    <dgm:cxn modelId="{A01F93CB-B105-455E-A346-19076CEC8A82}" type="presParOf" srcId="{80A4313E-03AE-4991-ACBC-294856D6AE02}" destId="{FFDD70C6-83CB-45F3-8897-DF815E43A25C}" srcOrd="0" destOrd="0" presId="urn:microsoft.com/office/officeart/2005/8/layout/hierarchy5"/>
    <dgm:cxn modelId="{DBE1676E-A076-47BA-ADA8-9707FC68367D}" type="presParOf" srcId="{47FC3311-5BAB-4CA7-94ED-E7A484A8977E}" destId="{F2317632-EEE0-4ACC-8DE1-5C16E8724435}" srcOrd="4" destOrd="0" presId="urn:microsoft.com/office/officeart/2005/8/layout/hierarchy5"/>
    <dgm:cxn modelId="{00510D2F-BFF2-4114-94EB-9DC50EACB238}" type="presParOf" srcId="{F2317632-EEE0-4ACC-8DE1-5C16E8724435}" destId="{7B780233-A177-4468-B0AA-B3809DB736C7}" srcOrd="0" destOrd="0" presId="urn:microsoft.com/office/officeart/2005/8/layout/hierarchy5"/>
    <dgm:cxn modelId="{62932EE6-54CC-4D22-9C8A-82577FA54586}" type="presParOf" srcId="{F2317632-EEE0-4ACC-8DE1-5C16E8724435}" destId="{13187EF6-A144-4C8B-A548-F6CD2F5123B2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AA906A3-0DAE-49A3-8B58-343878E5E2A1}" type="doc">
      <dgm:prSet loTypeId="urn:microsoft.com/office/officeart/2005/8/layout/gear1" loCatId="cycle" qsTypeId="urn:microsoft.com/office/officeart/2005/8/quickstyle/simple1" qsCatId="simple" csTypeId="urn:microsoft.com/office/officeart/2005/8/colors/colorful4" csCatId="colorful" phldr="1"/>
      <dgm:spPr/>
    </dgm:pt>
    <dgm:pt modelId="{6B8967C0-F393-4403-8DA1-758A353C28DF}">
      <dgm:prSet phldrT="[Text]"/>
      <dgm:spPr/>
      <dgm:t>
        <a:bodyPr/>
        <a:lstStyle/>
        <a:p>
          <a:r>
            <a:rPr lang="en-US" dirty="0" smtClean="0"/>
            <a:t>Building skeleton </a:t>
          </a:r>
          <a:endParaRPr lang="en-US" dirty="0"/>
        </a:p>
      </dgm:t>
    </dgm:pt>
    <dgm:pt modelId="{8BC225FE-F159-4458-9B0B-2BEE2285DE15}" type="parTrans" cxnId="{25805FBA-339D-421C-A00B-C9A548CECBD5}">
      <dgm:prSet/>
      <dgm:spPr/>
      <dgm:t>
        <a:bodyPr/>
        <a:lstStyle/>
        <a:p>
          <a:endParaRPr lang="en-US"/>
        </a:p>
      </dgm:t>
    </dgm:pt>
    <dgm:pt modelId="{2BD99E7A-9FCF-451D-8B1A-CCF77D43B0D1}" type="sibTrans" cxnId="{25805FBA-339D-421C-A00B-C9A548CECBD5}">
      <dgm:prSet/>
      <dgm:spPr/>
      <dgm:t>
        <a:bodyPr/>
        <a:lstStyle/>
        <a:p>
          <a:endParaRPr lang="en-US"/>
        </a:p>
      </dgm:t>
    </dgm:pt>
    <dgm:pt modelId="{8154B532-3B52-4A9F-9804-8663A7F0E5EC}" type="pres">
      <dgm:prSet presAssocID="{1AA906A3-0DAE-49A3-8B58-343878E5E2A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63B3882-BF5E-4581-9626-0D50DFBC63CD}" type="pres">
      <dgm:prSet presAssocID="{6B8967C0-F393-4403-8DA1-758A353C28DF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186D6-18D6-4782-BF23-A7CBFA93F463}" type="pres">
      <dgm:prSet presAssocID="{6B8967C0-F393-4403-8DA1-758A353C28DF}" presName="gear1srcNode" presStyleLbl="node1" presStyleIdx="0" presStyleCnt="1"/>
      <dgm:spPr/>
      <dgm:t>
        <a:bodyPr/>
        <a:lstStyle/>
        <a:p>
          <a:endParaRPr lang="en-US"/>
        </a:p>
      </dgm:t>
    </dgm:pt>
    <dgm:pt modelId="{C7C0D97C-1CF1-4533-8CD0-212686B3BB8E}" type="pres">
      <dgm:prSet presAssocID="{6B8967C0-F393-4403-8DA1-758A353C28DF}" presName="gear1dstNode" presStyleLbl="node1" presStyleIdx="0" presStyleCnt="1"/>
      <dgm:spPr/>
      <dgm:t>
        <a:bodyPr/>
        <a:lstStyle/>
        <a:p>
          <a:endParaRPr lang="en-US"/>
        </a:p>
      </dgm:t>
    </dgm:pt>
    <dgm:pt modelId="{39E1C1CF-E304-4913-902C-B67D67D5BEF9}" type="pres">
      <dgm:prSet presAssocID="{2BD99E7A-9FCF-451D-8B1A-CCF77D43B0D1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671C6F38-4B6E-4730-9297-29F7DBEF1A23}" type="presOf" srcId="{1AA906A3-0DAE-49A3-8B58-343878E5E2A1}" destId="{8154B532-3B52-4A9F-9804-8663A7F0E5EC}" srcOrd="0" destOrd="0" presId="urn:microsoft.com/office/officeart/2005/8/layout/gear1"/>
    <dgm:cxn modelId="{7ECA0A38-9175-4562-BD79-4DAD7AC6CDC0}" type="presOf" srcId="{6B8967C0-F393-4403-8DA1-758A353C28DF}" destId="{FFC186D6-18D6-4782-BF23-A7CBFA93F463}" srcOrd="1" destOrd="0" presId="urn:microsoft.com/office/officeart/2005/8/layout/gear1"/>
    <dgm:cxn modelId="{6C7FA638-7866-4F7F-895C-4E9668325933}" type="presOf" srcId="{2BD99E7A-9FCF-451D-8B1A-CCF77D43B0D1}" destId="{39E1C1CF-E304-4913-902C-B67D67D5BEF9}" srcOrd="0" destOrd="0" presId="urn:microsoft.com/office/officeart/2005/8/layout/gear1"/>
    <dgm:cxn modelId="{68E79A76-AAD7-4872-B803-6F9EBD579E24}" type="presOf" srcId="{6B8967C0-F393-4403-8DA1-758A353C28DF}" destId="{C7C0D97C-1CF1-4533-8CD0-212686B3BB8E}" srcOrd="2" destOrd="0" presId="urn:microsoft.com/office/officeart/2005/8/layout/gear1"/>
    <dgm:cxn modelId="{25805FBA-339D-421C-A00B-C9A548CECBD5}" srcId="{1AA906A3-0DAE-49A3-8B58-343878E5E2A1}" destId="{6B8967C0-F393-4403-8DA1-758A353C28DF}" srcOrd="0" destOrd="0" parTransId="{8BC225FE-F159-4458-9B0B-2BEE2285DE15}" sibTransId="{2BD99E7A-9FCF-451D-8B1A-CCF77D43B0D1}"/>
    <dgm:cxn modelId="{8A7B63E2-6B8A-4B6B-A56B-053FF950ED78}" type="presOf" srcId="{6B8967C0-F393-4403-8DA1-758A353C28DF}" destId="{E63B3882-BF5E-4581-9626-0D50DFBC63CD}" srcOrd="0" destOrd="0" presId="urn:microsoft.com/office/officeart/2005/8/layout/gear1"/>
    <dgm:cxn modelId="{62F46DAC-3500-4707-A2AB-DF772DAED463}" type="presParOf" srcId="{8154B532-3B52-4A9F-9804-8663A7F0E5EC}" destId="{E63B3882-BF5E-4581-9626-0D50DFBC63CD}" srcOrd="0" destOrd="0" presId="urn:microsoft.com/office/officeart/2005/8/layout/gear1"/>
    <dgm:cxn modelId="{BA82BBEA-54A7-4A7A-8715-0E53D135822D}" type="presParOf" srcId="{8154B532-3B52-4A9F-9804-8663A7F0E5EC}" destId="{FFC186D6-18D6-4782-BF23-A7CBFA93F463}" srcOrd="1" destOrd="0" presId="urn:microsoft.com/office/officeart/2005/8/layout/gear1"/>
    <dgm:cxn modelId="{603E535A-760C-4DD4-BDB1-80BAD9EF6BC5}" type="presParOf" srcId="{8154B532-3B52-4A9F-9804-8663A7F0E5EC}" destId="{C7C0D97C-1CF1-4533-8CD0-212686B3BB8E}" srcOrd="2" destOrd="0" presId="urn:microsoft.com/office/officeart/2005/8/layout/gear1"/>
    <dgm:cxn modelId="{392FC8E0-4483-43F0-BB93-D77FE4C8B7B1}" type="presParOf" srcId="{8154B532-3B52-4A9F-9804-8663A7F0E5EC}" destId="{39E1C1CF-E304-4913-902C-B67D67D5BEF9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E4D4032-04F1-419E-B5CA-C26CEE5BC187}" type="doc">
      <dgm:prSet loTypeId="urn:microsoft.com/office/officeart/2011/layout/HexagonRadial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40448D-896C-4809-AA81-1C4C3271AD25}">
      <dgm:prSet phldrT="[Text]"/>
      <dgm:spPr/>
      <dgm:t>
        <a:bodyPr/>
        <a:lstStyle/>
        <a:p>
          <a:r>
            <a:rPr lang="en-US" dirty="0" smtClean="0"/>
            <a:t>Checks </a:t>
          </a:r>
          <a:endParaRPr lang="en-US" dirty="0"/>
        </a:p>
      </dgm:t>
    </dgm:pt>
    <dgm:pt modelId="{C3D52AF9-F389-410E-B337-BF7ECDC1F5B6}" type="parTrans" cxnId="{CF1063EE-F060-479F-8A1A-162264F939F5}">
      <dgm:prSet/>
      <dgm:spPr/>
      <dgm:t>
        <a:bodyPr/>
        <a:lstStyle/>
        <a:p>
          <a:endParaRPr lang="en-US"/>
        </a:p>
      </dgm:t>
    </dgm:pt>
    <dgm:pt modelId="{2FBC4724-B723-485F-B338-9BC8838717AC}" type="sibTrans" cxnId="{CF1063EE-F060-479F-8A1A-162264F939F5}">
      <dgm:prSet/>
      <dgm:spPr/>
      <dgm:t>
        <a:bodyPr/>
        <a:lstStyle/>
        <a:p>
          <a:endParaRPr lang="en-US"/>
        </a:p>
      </dgm:t>
    </dgm:pt>
    <dgm:pt modelId="{5487C605-C728-42A4-BF9A-0803CE68ACA3}">
      <dgm:prSet phldrT="[Text]"/>
      <dgm:spPr/>
      <dgm:t>
        <a:bodyPr/>
        <a:lstStyle/>
        <a:p>
          <a:r>
            <a:rPr lang="en-US" dirty="0" smtClean="0"/>
            <a:t>Deflection </a:t>
          </a:r>
          <a:endParaRPr lang="en-US" dirty="0"/>
        </a:p>
      </dgm:t>
    </dgm:pt>
    <dgm:pt modelId="{A032B40B-E62E-4C49-904A-DB8D70A60EB5}" type="parTrans" cxnId="{15D96667-0809-4A0F-9DAB-F0AD5D513FBA}">
      <dgm:prSet/>
      <dgm:spPr/>
      <dgm:t>
        <a:bodyPr/>
        <a:lstStyle/>
        <a:p>
          <a:endParaRPr lang="en-US"/>
        </a:p>
      </dgm:t>
    </dgm:pt>
    <dgm:pt modelId="{7C5D8059-E8ED-4360-9B1F-2381BAD49D96}" type="sibTrans" cxnId="{15D96667-0809-4A0F-9DAB-F0AD5D513FBA}">
      <dgm:prSet/>
      <dgm:spPr/>
      <dgm:t>
        <a:bodyPr/>
        <a:lstStyle/>
        <a:p>
          <a:endParaRPr lang="en-US"/>
        </a:p>
      </dgm:t>
    </dgm:pt>
    <dgm:pt modelId="{120784B1-369E-4748-985F-DA9802235C64}">
      <dgm:prSet phldrT="[Text]"/>
      <dgm:spPr/>
      <dgm:t>
        <a:bodyPr/>
        <a:lstStyle/>
        <a:p>
          <a:r>
            <a:rPr lang="en-US" dirty="0" smtClean="0"/>
            <a:t>Punching shear </a:t>
          </a:r>
          <a:endParaRPr lang="en-US" dirty="0"/>
        </a:p>
      </dgm:t>
    </dgm:pt>
    <dgm:pt modelId="{AB86EDF0-7928-4CC8-9CCD-9B3094302814}" type="parTrans" cxnId="{67AE63A4-01FB-4117-BF6C-986F7DCB13FA}">
      <dgm:prSet/>
      <dgm:spPr/>
      <dgm:t>
        <a:bodyPr/>
        <a:lstStyle/>
        <a:p>
          <a:endParaRPr lang="en-US"/>
        </a:p>
      </dgm:t>
    </dgm:pt>
    <dgm:pt modelId="{99074CD0-22E4-473D-B7E5-C88C1C8C262C}" type="sibTrans" cxnId="{67AE63A4-01FB-4117-BF6C-986F7DCB13FA}">
      <dgm:prSet/>
      <dgm:spPr/>
      <dgm:t>
        <a:bodyPr/>
        <a:lstStyle/>
        <a:p>
          <a:endParaRPr lang="en-US"/>
        </a:p>
      </dgm:t>
    </dgm:pt>
    <dgm:pt modelId="{1FDD2A16-6CFD-4B98-8D31-AF076160614E}">
      <dgm:prSet phldrT="[Text]"/>
      <dgm:spPr/>
      <dgm:t>
        <a:bodyPr/>
        <a:lstStyle/>
        <a:p>
          <a:r>
            <a:rPr lang="en-US" dirty="0" smtClean="0"/>
            <a:t>Shear  </a:t>
          </a:r>
          <a:endParaRPr lang="en-US" dirty="0"/>
        </a:p>
      </dgm:t>
    </dgm:pt>
    <dgm:pt modelId="{E08C8C6E-B618-4781-8711-8F62F188972C}" type="parTrans" cxnId="{85CAA943-2AEB-4CE3-8F49-B3DBC424CD54}">
      <dgm:prSet/>
      <dgm:spPr/>
      <dgm:t>
        <a:bodyPr/>
        <a:lstStyle/>
        <a:p>
          <a:endParaRPr lang="en-US"/>
        </a:p>
      </dgm:t>
    </dgm:pt>
    <dgm:pt modelId="{267D94B0-005C-4E96-B930-3B07FB6DEB60}" type="sibTrans" cxnId="{85CAA943-2AEB-4CE3-8F49-B3DBC424CD54}">
      <dgm:prSet/>
      <dgm:spPr/>
      <dgm:t>
        <a:bodyPr/>
        <a:lstStyle/>
        <a:p>
          <a:endParaRPr lang="en-US"/>
        </a:p>
      </dgm:t>
    </dgm:pt>
    <dgm:pt modelId="{242D31F7-2DBB-4668-9E47-39F57722382B}">
      <dgm:prSet phldrT="[Text]"/>
      <dgm:spPr/>
      <dgm:t>
        <a:bodyPr/>
        <a:lstStyle/>
        <a:p>
          <a:r>
            <a:rPr lang="en-US" dirty="0" smtClean="0"/>
            <a:t>Bearing capacity </a:t>
          </a:r>
          <a:endParaRPr lang="en-US" dirty="0"/>
        </a:p>
      </dgm:t>
    </dgm:pt>
    <dgm:pt modelId="{E98E65B8-1ECE-47DB-B208-F3D7F1B0F1A0}" type="parTrans" cxnId="{FA6EB05D-345A-432C-BEAB-99BE36F10882}">
      <dgm:prSet/>
      <dgm:spPr/>
      <dgm:t>
        <a:bodyPr/>
        <a:lstStyle/>
        <a:p>
          <a:endParaRPr lang="en-US"/>
        </a:p>
      </dgm:t>
    </dgm:pt>
    <dgm:pt modelId="{3CCEA747-9CDA-4A88-8251-7E6F95162E7C}" type="sibTrans" cxnId="{FA6EB05D-345A-432C-BEAB-99BE36F10882}">
      <dgm:prSet/>
      <dgm:spPr/>
      <dgm:t>
        <a:bodyPr/>
        <a:lstStyle/>
        <a:p>
          <a:endParaRPr lang="en-US"/>
        </a:p>
      </dgm:t>
    </dgm:pt>
    <dgm:pt modelId="{5D0556F0-FC4B-440A-9FEC-910C6B35E9E0}" type="pres">
      <dgm:prSet presAssocID="{7E4D4032-04F1-419E-B5CA-C26CEE5BC18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86860C9-6E43-4A9A-8A7C-401209EC821B}" type="pres">
      <dgm:prSet presAssocID="{E440448D-896C-4809-AA81-1C4C3271AD25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0EA2218F-DE30-4A2C-9F92-60FBBD14ABCD}" type="pres">
      <dgm:prSet presAssocID="{5487C605-C728-42A4-BF9A-0803CE68ACA3}" presName="Accent1" presStyleCnt="0"/>
      <dgm:spPr/>
    </dgm:pt>
    <dgm:pt modelId="{A9819E6D-593D-481E-934C-01E534BD63E8}" type="pres">
      <dgm:prSet presAssocID="{5487C605-C728-42A4-BF9A-0803CE68ACA3}" presName="Accent" presStyleLbl="bgShp" presStyleIdx="0" presStyleCnt="4"/>
      <dgm:spPr/>
    </dgm:pt>
    <dgm:pt modelId="{614A4F07-AB74-440B-9434-443088C3DA05}" type="pres">
      <dgm:prSet presAssocID="{5487C605-C728-42A4-BF9A-0803CE68ACA3}" presName="Chil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180C4-87DF-4998-9C73-5CB2F3279A4D}" type="pres">
      <dgm:prSet presAssocID="{242D31F7-2DBB-4668-9E47-39F57722382B}" presName="Accent2" presStyleCnt="0"/>
      <dgm:spPr/>
    </dgm:pt>
    <dgm:pt modelId="{BE65AAC6-BD34-4BC2-B799-0155D4499478}" type="pres">
      <dgm:prSet presAssocID="{242D31F7-2DBB-4668-9E47-39F57722382B}" presName="Accent" presStyleLbl="bgShp" presStyleIdx="1" presStyleCnt="4"/>
      <dgm:spPr/>
    </dgm:pt>
    <dgm:pt modelId="{DBA5F9E8-43D9-4849-A3DF-0411516B329E}" type="pres">
      <dgm:prSet presAssocID="{242D31F7-2DBB-4668-9E47-39F57722382B}" presName="Chil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5E06F-0124-47DA-914C-A4BF7D018306}" type="pres">
      <dgm:prSet presAssocID="{120784B1-369E-4748-985F-DA9802235C64}" presName="Accent3" presStyleCnt="0"/>
      <dgm:spPr/>
    </dgm:pt>
    <dgm:pt modelId="{8E4B0401-9786-4A4E-A386-395E36671BCE}" type="pres">
      <dgm:prSet presAssocID="{120784B1-369E-4748-985F-DA9802235C64}" presName="Accent" presStyleLbl="bgShp" presStyleIdx="2" presStyleCnt="4"/>
      <dgm:spPr/>
    </dgm:pt>
    <dgm:pt modelId="{5C907589-B8CF-4905-A1A0-286A7562C444}" type="pres">
      <dgm:prSet presAssocID="{120784B1-369E-4748-985F-DA9802235C64}" presName="Chil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96641C-DEC2-4FCF-82EA-E3158FEDE255}" type="pres">
      <dgm:prSet presAssocID="{1FDD2A16-6CFD-4B98-8D31-AF076160614E}" presName="Accent4" presStyleCnt="0"/>
      <dgm:spPr/>
    </dgm:pt>
    <dgm:pt modelId="{095BE53E-D83B-4A68-8542-8774E0A39027}" type="pres">
      <dgm:prSet presAssocID="{1FDD2A16-6CFD-4B98-8D31-AF076160614E}" presName="Accent" presStyleLbl="bgShp" presStyleIdx="3" presStyleCnt="4"/>
      <dgm:spPr/>
    </dgm:pt>
    <dgm:pt modelId="{D4029C20-E9A2-41BD-A6EF-DFC190B13B8B}" type="pres">
      <dgm:prSet presAssocID="{1FDD2A16-6CFD-4B98-8D31-AF076160614E}" presName="Chil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AE63A4-01FB-4117-BF6C-986F7DCB13FA}" srcId="{E440448D-896C-4809-AA81-1C4C3271AD25}" destId="{120784B1-369E-4748-985F-DA9802235C64}" srcOrd="2" destOrd="0" parTransId="{AB86EDF0-7928-4CC8-9CCD-9B3094302814}" sibTransId="{99074CD0-22E4-473D-B7E5-C88C1C8C262C}"/>
    <dgm:cxn modelId="{55AC1D94-E74D-49EB-BCBE-D1566BD189B7}" type="presOf" srcId="{120784B1-369E-4748-985F-DA9802235C64}" destId="{5C907589-B8CF-4905-A1A0-286A7562C444}" srcOrd="0" destOrd="0" presId="urn:microsoft.com/office/officeart/2011/layout/HexagonRadial"/>
    <dgm:cxn modelId="{4F91FF94-5317-4735-AC1A-4E3D29C83049}" type="presOf" srcId="{7E4D4032-04F1-419E-B5CA-C26CEE5BC187}" destId="{5D0556F0-FC4B-440A-9FEC-910C6B35E9E0}" srcOrd="0" destOrd="0" presId="urn:microsoft.com/office/officeart/2011/layout/HexagonRadial"/>
    <dgm:cxn modelId="{D2DC198A-A71E-4152-B297-1B1E69872AB6}" type="presOf" srcId="{1FDD2A16-6CFD-4B98-8D31-AF076160614E}" destId="{D4029C20-E9A2-41BD-A6EF-DFC190B13B8B}" srcOrd="0" destOrd="0" presId="urn:microsoft.com/office/officeart/2011/layout/HexagonRadial"/>
    <dgm:cxn modelId="{FA6EB05D-345A-432C-BEAB-99BE36F10882}" srcId="{E440448D-896C-4809-AA81-1C4C3271AD25}" destId="{242D31F7-2DBB-4668-9E47-39F57722382B}" srcOrd="1" destOrd="0" parTransId="{E98E65B8-1ECE-47DB-B208-F3D7F1B0F1A0}" sibTransId="{3CCEA747-9CDA-4A88-8251-7E6F95162E7C}"/>
    <dgm:cxn modelId="{85CAA943-2AEB-4CE3-8F49-B3DBC424CD54}" srcId="{E440448D-896C-4809-AA81-1C4C3271AD25}" destId="{1FDD2A16-6CFD-4B98-8D31-AF076160614E}" srcOrd="3" destOrd="0" parTransId="{E08C8C6E-B618-4781-8711-8F62F188972C}" sibTransId="{267D94B0-005C-4E96-B930-3B07FB6DEB60}"/>
    <dgm:cxn modelId="{A3607269-2F63-40B9-BE07-F5D0C405227A}" type="presOf" srcId="{5487C605-C728-42A4-BF9A-0803CE68ACA3}" destId="{614A4F07-AB74-440B-9434-443088C3DA05}" srcOrd="0" destOrd="0" presId="urn:microsoft.com/office/officeart/2011/layout/HexagonRadial"/>
    <dgm:cxn modelId="{92942904-047A-48E2-B539-DBA6A7E19BB8}" type="presOf" srcId="{E440448D-896C-4809-AA81-1C4C3271AD25}" destId="{B86860C9-6E43-4A9A-8A7C-401209EC821B}" srcOrd="0" destOrd="0" presId="urn:microsoft.com/office/officeart/2011/layout/HexagonRadial"/>
    <dgm:cxn modelId="{CF1063EE-F060-479F-8A1A-162264F939F5}" srcId="{7E4D4032-04F1-419E-B5CA-C26CEE5BC187}" destId="{E440448D-896C-4809-AA81-1C4C3271AD25}" srcOrd="0" destOrd="0" parTransId="{C3D52AF9-F389-410E-B337-BF7ECDC1F5B6}" sibTransId="{2FBC4724-B723-485F-B338-9BC8838717AC}"/>
    <dgm:cxn modelId="{15D96667-0809-4A0F-9DAB-F0AD5D513FBA}" srcId="{E440448D-896C-4809-AA81-1C4C3271AD25}" destId="{5487C605-C728-42A4-BF9A-0803CE68ACA3}" srcOrd="0" destOrd="0" parTransId="{A032B40B-E62E-4C49-904A-DB8D70A60EB5}" sibTransId="{7C5D8059-E8ED-4360-9B1F-2381BAD49D96}"/>
    <dgm:cxn modelId="{393DE9A0-400F-46FF-AF9E-951C391B2677}" type="presOf" srcId="{242D31F7-2DBB-4668-9E47-39F57722382B}" destId="{DBA5F9E8-43D9-4849-A3DF-0411516B329E}" srcOrd="0" destOrd="0" presId="urn:microsoft.com/office/officeart/2011/layout/HexagonRadial"/>
    <dgm:cxn modelId="{8A84B64D-A24E-406A-9918-CC1E68ACADCF}" type="presParOf" srcId="{5D0556F0-FC4B-440A-9FEC-910C6B35E9E0}" destId="{B86860C9-6E43-4A9A-8A7C-401209EC821B}" srcOrd="0" destOrd="0" presId="urn:microsoft.com/office/officeart/2011/layout/HexagonRadial"/>
    <dgm:cxn modelId="{D369BB26-0DBF-434D-A226-93DAC13B65C3}" type="presParOf" srcId="{5D0556F0-FC4B-440A-9FEC-910C6B35E9E0}" destId="{0EA2218F-DE30-4A2C-9F92-60FBBD14ABCD}" srcOrd="1" destOrd="0" presId="urn:microsoft.com/office/officeart/2011/layout/HexagonRadial"/>
    <dgm:cxn modelId="{ECE893E7-DF2D-40DD-85FA-32C0447E29FB}" type="presParOf" srcId="{0EA2218F-DE30-4A2C-9F92-60FBBD14ABCD}" destId="{A9819E6D-593D-481E-934C-01E534BD63E8}" srcOrd="0" destOrd="0" presId="urn:microsoft.com/office/officeart/2011/layout/HexagonRadial"/>
    <dgm:cxn modelId="{721922BA-6E9E-4379-BBE1-6E804F5CEF10}" type="presParOf" srcId="{5D0556F0-FC4B-440A-9FEC-910C6B35E9E0}" destId="{614A4F07-AB74-440B-9434-443088C3DA05}" srcOrd="2" destOrd="0" presId="urn:microsoft.com/office/officeart/2011/layout/HexagonRadial"/>
    <dgm:cxn modelId="{DAE4FCED-A4BA-48D6-B376-9C3AE596B74A}" type="presParOf" srcId="{5D0556F0-FC4B-440A-9FEC-910C6B35E9E0}" destId="{271180C4-87DF-4998-9C73-5CB2F3279A4D}" srcOrd="3" destOrd="0" presId="urn:microsoft.com/office/officeart/2011/layout/HexagonRadial"/>
    <dgm:cxn modelId="{F2F2B946-3C7E-4E53-B1BD-AC08651F58DE}" type="presParOf" srcId="{271180C4-87DF-4998-9C73-5CB2F3279A4D}" destId="{BE65AAC6-BD34-4BC2-B799-0155D4499478}" srcOrd="0" destOrd="0" presId="urn:microsoft.com/office/officeart/2011/layout/HexagonRadial"/>
    <dgm:cxn modelId="{7EDC7951-C766-43A2-8009-E2447294D0BC}" type="presParOf" srcId="{5D0556F0-FC4B-440A-9FEC-910C6B35E9E0}" destId="{DBA5F9E8-43D9-4849-A3DF-0411516B329E}" srcOrd="4" destOrd="0" presId="urn:microsoft.com/office/officeart/2011/layout/HexagonRadial"/>
    <dgm:cxn modelId="{D12BDBE1-C2F5-41AE-B8D6-983C6B8C9561}" type="presParOf" srcId="{5D0556F0-FC4B-440A-9FEC-910C6B35E9E0}" destId="{6335E06F-0124-47DA-914C-A4BF7D018306}" srcOrd="5" destOrd="0" presId="urn:microsoft.com/office/officeart/2011/layout/HexagonRadial"/>
    <dgm:cxn modelId="{0B1B703F-5CE6-4F61-89FA-21524CA2826B}" type="presParOf" srcId="{6335E06F-0124-47DA-914C-A4BF7D018306}" destId="{8E4B0401-9786-4A4E-A386-395E36671BCE}" srcOrd="0" destOrd="0" presId="urn:microsoft.com/office/officeart/2011/layout/HexagonRadial"/>
    <dgm:cxn modelId="{9C1D693B-5258-4E2D-B09F-AE35DEEFE559}" type="presParOf" srcId="{5D0556F0-FC4B-440A-9FEC-910C6B35E9E0}" destId="{5C907589-B8CF-4905-A1A0-286A7562C444}" srcOrd="6" destOrd="0" presId="urn:microsoft.com/office/officeart/2011/layout/HexagonRadial"/>
    <dgm:cxn modelId="{261D6520-3C17-4543-847F-975A9B56182C}" type="presParOf" srcId="{5D0556F0-FC4B-440A-9FEC-910C6B35E9E0}" destId="{9296641C-DEC2-4FCF-82EA-E3158FEDE255}" srcOrd="7" destOrd="0" presId="urn:microsoft.com/office/officeart/2011/layout/HexagonRadial"/>
    <dgm:cxn modelId="{C5F078CA-FEFE-4F73-9F9B-DCF1427AB449}" type="presParOf" srcId="{9296641C-DEC2-4FCF-82EA-E3158FEDE255}" destId="{095BE53E-D83B-4A68-8542-8774E0A39027}" srcOrd="0" destOrd="0" presId="urn:microsoft.com/office/officeart/2011/layout/HexagonRadial"/>
    <dgm:cxn modelId="{ED85317D-97D1-460E-8316-945FEF0122C3}" type="presParOf" srcId="{5D0556F0-FC4B-440A-9FEC-910C6B35E9E0}" destId="{D4029C20-E9A2-41BD-A6EF-DFC190B13B8B}" srcOrd="8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AA906A3-0DAE-49A3-8B58-343878E5E2A1}" type="doc">
      <dgm:prSet loTypeId="urn:microsoft.com/office/officeart/2005/8/layout/gear1" loCatId="cycle" qsTypeId="urn:microsoft.com/office/officeart/2005/8/quickstyle/simple1" qsCatId="simple" csTypeId="urn:microsoft.com/office/officeart/2005/8/colors/colorful4" csCatId="colorful" phldr="1"/>
      <dgm:spPr/>
    </dgm:pt>
    <dgm:pt modelId="{6B8967C0-F393-4403-8DA1-758A353C28DF}">
      <dgm:prSet phldrT="[Text]"/>
      <dgm:spPr/>
      <dgm:t>
        <a:bodyPr/>
        <a:lstStyle/>
        <a:p>
          <a:r>
            <a:rPr lang="en-US" dirty="0" smtClean="0"/>
            <a:t>Special </a:t>
          </a:r>
          <a:r>
            <a:rPr lang="en-US" dirty="0" smtClean="0"/>
            <a:t>structures</a:t>
          </a:r>
          <a:endParaRPr lang="en-US" dirty="0"/>
        </a:p>
      </dgm:t>
    </dgm:pt>
    <dgm:pt modelId="{8BC225FE-F159-4458-9B0B-2BEE2285DE15}" type="parTrans" cxnId="{25805FBA-339D-421C-A00B-C9A548CECBD5}">
      <dgm:prSet/>
      <dgm:spPr/>
      <dgm:t>
        <a:bodyPr/>
        <a:lstStyle/>
        <a:p>
          <a:endParaRPr lang="en-US"/>
        </a:p>
      </dgm:t>
    </dgm:pt>
    <dgm:pt modelId="{2BD99E7A-9FCF-451D-8B1A-CCF77D43B0D1}" type="sibTrans" cxnId="{25805FBA-339D-421C-A00B-C9A548CECBD5}">
      <dgm:prSet/>
      <dgm:spPr/>
      <dgm:t>
        <a:bodyPr/>
        <a:lstStyle/>
        <a:p>
          <a:endParaRPr lang="en-US"/>
        </a:p>
      </dgm:t>
    </dgm:pt>
    <dgm:pt modelId="{8154B532-3B52-4A9F-9804-8663A7F0E5EC}" type="pres">
      <dgm:prSet presAssocID="{1AA906A3-0DAE-49A3-8B58-343878E5E2A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63B3882-BF5E-4581-9626-0D50DFBC63CD}" type="pres">
      <dgm:prSet presAssocID="{6B8967C0-F393-4403-8DA1-758A353C28DF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186D6-18D6-4782-BF23-A7CBFA93F463}" type="pres">
      <dgm:prSet presAssocID="{6B8967C0-F393-4403-8DA1-758A353C28DF}" presName="gear1srcNode" presStyleLbl="node1" presStyleIdx="0" presStyleCnt="1"/>
      <dgm:spPr/>
      <dgm:t>
        <a:bodyPr/>
        <a:lstStyle/>
        <a:p>
          <a:endParaRPr lang="en-US"/>
        </a:p>
      </dgm:t>
    </dgm:pt>
    <dgm:pt modelId="{C7C0D97C-1CF1-4533-8CD0-212686B3BB8E}" type="pres">
      <dgm:prSet presAssocID="{6B8967C0-F393-4403-8DA1-758A353C28DF}" presName="gear1dstNode" presStyleLbl="node1" presStyleIdx="0" presStyleCnt="1"/>
      <dgm:spPr/>
      <dgm:t>
        <a:bodyPr/>
        <a:lstStyle/>
        <a:p>
          <a:endParaRPr lang="en-US"/>
        </a:p>
      </dgm:t>
    </dgm:pt>
    <dgm:pt modelId="{39E1C1CF-E304-4913-902C-B67D67D5BEF9}" type="pres">
      <dgm:prSet presAssocID="{2BD99E7A-9FCF-451D-8B1A-CCF77D43B0D1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671C6F38-4B6E-4730-9297-29F7DBEF1A23}" type="presOf" srcId="{1AA906A3-0DAE-49A3-8B58-343878E5E2A1}" destId="{8154B532-3B52-4A9F-9804-8663A7F0E5EC}" srcOrd="0" destOrd="0" presId="urn:microsoft.com/office/officeart/2005/8/layout/gear1"/>
    <dgm:cxn modelId="{7ECA0A38-9175-4562-BD79-4DAD7AC6CDC0}" type="presOf" srcId="{6B8967C0-F393-4403-8DA1-758A353C28DF}" destId="{FFC186D6-18D6-4782-BF23-A7CBFA93F463}" srcOrd="1" destOrd="0" presId="urn:microsoft.com/office/officeart/2005/8/layout/gear1"/>
    <dgm:cxn modelId="{6C7FA638-7866-4F7F-895C-4E9668325933}" type="presOf" srcId="{2BD99E7A-9FCF-451D-8B1A-CCF77D43B0D1}" destId="{39E1C1CF-E304-4913-902C-B67D67D5BEF9}" srcOrd="0" destOrd="0" presId="urn:microsoft.com/office/officeart/2005/8/layout/gear1"/>
    <dgm:cxn modelId="{68E79A76-AAD7-4872-B803-6F9EBD579E24}" type="presOf" srcId="{6B8967C0-F393-4403-8DA1-758A353C28DF}" destId="{C7C0D97C-1CF1-4533-8CD0-212686B3BB8E}" srcOrd="2" destOrd="0" presId="urn:microsoft.com/office/officeart/2005/8/layout/gear1"/>
    <dgm:cxn modelId="{8A7B63E2-6B8A-4B6B-A56B-053FF950ED78}" type="presOf" srcId="{6B8967C0-F393-4403-8DA1-758A353C28DF}" destId="{E63B3882-BF5E-4581-9626-0D50DFBC63CD}" srcOrd="0" destOrd="0" presId="urn:microsoft.com/office/officeart/2005/8/layout/gear1"/>
    <dgm:cxn modelId="{25805FBA-339D-421C-A00B-C9A548CECBD5}" srcId="{1AA906A3-0DAE-49A3-8B58-343878E5E2A1}" destId="{6B8967C0-F393-4403-8DA1-758A353C28DF}" srcOrd="0" destOrd="0" parTransId="{8BC225FE-F159-4458-9B0B-2BEE2285DE15}" sibTransId="{2BD99E7A-9FCF-451D-8B1A-CCF77D43B0D1}"/>
    <dgm:cxn modelId="{62F46DAC-3500-4707-A2AB-DF772DAED463}" type="presParOf" srcId="{8154B532-3B52-4A9F-9804-8663A7F0E5EC}" destId="{E63B3882-BF5E-4581-9626-0D50DFBC63CD}" srcOrd="0" destOrd="0" presId="urn:microsoft.com/office/officeart/2005/8/layout/gear1"/>
    <dgm:cxn modelId="{BA82BBEA-54A7-4A7A-8715-0E53D135822D}" type="presParOf" srcId="{8154B532-3B52-4A9F-9804-8663A7F0E5EC}" destId="{FFC186D6-18D6-4782-BF23-A7CBFA93F463}" srcOrd="1" destOrd="0" presId="urn:microsoft.com/office/officeart/2005/8/layout/gear1"/>
    <dgm:cxn modelId="{603E535A-760C-4DD4-BDB1-80BAD9EF6BC5}" type="presParOf" srcId="{8154B532-3B52-4A9F-9804-8663A7F0E5EC}" destId="{C7C0D97C-1CF1-4533-8CD0-212686B3BB8E}" srcOrd="2" destOrd="0" presId="urn:microsoft.com/office/officeart/2005/8/layout/gear1"/>
    <dgm:cxn modelId="{392FC8E0-4483-43F0-BB93-D77FE4C8B7B1}" type="presParOf" srcId="{8154B532-3B52-4A9F-9804-8663A7F0E5EC}" destId="{39E1C1CF-E304-4913-902C-B67D67D5BEF9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E4D4032-04F1-419E-B5CA-C26CEE5BC187}" type="doc">
      <dgm:prSet loTypeId="urn:microsoft.com/office/officeart/2011/layout/HexagonRadial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40448D-896C-4809-AA81-1C4C3271AD25}">
      <dgm:prSet phldrT="[Text]"/>
      <dgm:spPr/>
      <dgm:t>
        <a:bodyPr/>
        <a:lstStyle/>
        <a:p>
          <a:r>
            <a:rPr lang="en-US" dirty="0" smtClean="0"/>
            <a:t>Checks </a:t>
          </a:r>
          <a:endParaRPr lang="en-US" dirty="0"/>
        </a:p>
      </dgm:t>
    </dgm:pt>
    <dgm:pt modelId="{C3D52AF9-F389-410E-B337-BF7ECDC1F5B6}" type="parTrans" cxnId="{CF1063EE-F060-479F-8A1A-162264F939F5}">
      <dgm:prSet/>
      <dgm:spPr/>
      <dgm:t>
        <a:bodyPr/>
        <a:lstStyle/>
        <a:p>
          <a:endParaRPr lang="en-US"/>
        </a:p>
      </dgm:t>
    </dgm:pt>
    <dgm:pt modelId="{2FBC4724-B723-485F-B338-9BC8838717AC}" type="sibTrans" cxnId="{CF1063EE-F060-479F-8A1A-162264F939F5}">
      <dgm:prSet/>
      <dgm:spPr/>
      <dgm:t>
        <a:bodyPr/>
        <a:lstStyle/>
        <a:p>
          <a:endParaRPr lang="en-US"/>
        </a:p>
      </dgm:t>
    </dgm:pt>
    <dgm:pt modelId="{5487C605-C728-42A4-BF9A-0803CE68ACA3}">
      <dgm:prSet phldrT="[Text]"/>
      <dgm:spPr/>
      <dgm:t>
        <a:bodyPr/>
        <a:lstStyle/>
        <a:p>
          <a:r>
            <a:rPr lang="en-US" dirty="0" smtClean="0"/>
            <a:t>Shear check on walls, base and roof </a:t>
          </a:r>
          <a:endParaRPr lang="en-US" dirty="0"/>
        </a:p>
      </dgm:t>
    </dgm:pt>
    <dgm:pt modelId="{A032B40B-E62E-4C49-904A-DB8D70A60EB5}" type="parTrans" cxnId="{15D96667-0809-4A0F-9DAB-F0AD5D513FBA}">
      <dgm:prSet/>
      <dgm:spPr/>
      <dgm:t>
        <a:bodyPr/>
        <a:lstStyle/>
        <a:p>
          <a:endParaRPr lang="en-US"/>
        </a:p>
      </dgm:t>
    </dgm:pt>
    <dgm:pt modelId="{7C5D8059-E8ED-4360-9B1F-2381BAD49D96}" type="sibTrans" cxnId="{15D96667-0809-4A0F-9DAB-F0AD5D513FBA}">
      <dgm:prSet/>
      <dgm:spPr/>
      <dgm:t>
        <a:bodyPr/>
        <a:lstStyle/>
        <a:p>
          <a:endParaRPr lang="en-US"/>
        </a:p>
      </dgm:t>
    </dgm:pt>
    <dgm:pt modelId="{120784B1-369E-4748-985F-DA9802235C64}">
      <dgm:prSet phldrT="[Text]"/>
      <dgm:spPr/>
      <dgm:t>
        <a:bodyPr/>
        <a:lstStyle/>
        <a:p>
          <a:r>
            <a:rPr lang="en-US" dirty="0" smtClean="0"/>
            <a:t>Tension check  on walls </a:t>
          </a:r>
          <a:endParaRPr lang="en-US" dirty="0"/>
        </a:p>
      </dgm:t>
    </dgm:pt>
    <dgm:pt modelId="{AB86EDF0-7928-4CC8-9CCD-9B3094302814}" type="parTrans" cxnId="{67AE63A4-01FB-4117-BF6C-986F7DCB13FA}">
      <dgm:prSet/>
      <dgm:spPr/>
      <dgm:t>
        <a:bodyPr/>
        <a:lstStyle/>
        <a:p>
          <a:endParaRPr lang="en-US"/>
        </a:p>
      </dgm:t>
    </dgm:pt>
    <dgm:pt modelId="{99074CD0-22E4-473D-B7E5-C88C1C8C262C}" type="sibTrans" cxnId="{67AE63A4-01FB-4117-BF6C-986F7DCB13FA}">
      <dgm:prSet/>
      <dgm:spPr/>
      <dgm:t>
        <a:bodyPr/>
        <a:lstStyle/>
        <a:p>
          <a:endParaRPr lang="en-US"/>
        </a:p>
      </dgm:t>
    </dgm:pt>
    <dgm:pt modelId="{242D31F7-2DBB-4668-9E47-39F57722382B}">
      <dgm:prSet phldrT="[Text]"/>
      <dgm:spPr/>
      <dgm:t>
        <a:bodyPr/>
        <a:lstStyle/>
        <a:p>
          <a:r>
            <a:rPr lang="en-US" dirty="0" smtClean="0"/>
            <a:t>Bearing capacity check </a:t>
          </a:r>
          <a:endParaRPr lang="en-US" dirty="0"/>
        </a:p>
      </dgm:t>
    </dgm:pt>
    <dgm:pt modelId="{E98E65B8-1ECE-47DB-B208-F3D7F1B0F1A0}" type="parTrans" cxnId="{FA6EB05D-345A-432C-BEAB-99BE36F10882}">
      <dgm:prSet/>
      <dgm:spPr/>
      <dgm:t>
        <a:bodyPr/>
        <a:lstStyle/>
        <a:p>
          <a:endParaRPr lang="en-US"/>
        </a:p>
      </dgm:t>
    </dgm:pt>
    <dgm:pt modelId="{3CCEA747-9CDA-4A88-8251-7E6F95162E7C}" type="sibTrans" cxnId="{FA6EB05D-345A-432C-BEAB-99BE36F10882}">
      <dgm:prSet/>
      <dgm:spPr/>
      <dgm:t>
        <a:bodyPr/>
        <a:lstStyle/>
        <a:p>
          <a:endParaRPr lang="en-US"/>
        </a:p>
      </dgm:t>
    </dgm:pt>
    <dgm:pt modelId="{5D0556F0-FC4B-440A-9FEC-910C6B35E9E0}" type="pres">
      <dgm:prSet presAssocID="{7E4D4032-04F1-419E-B5CA-C26CEE5BC18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86860C9-6E43-4A9A-8A7C-401209EC821B}" type="pres">
      <dgm:prSet presAssocID="{E440448D-896C-4809-AA81-1C4C3271AD25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0EA2218F-DE30-4A2C-9F92-60FBBD14ABCD}" type="pres">
      <dgm:prSet presAssocID="{5487C605-C728-42A4-BF9A-0803CE68ACA3}" presName="Accent1" presStyleCnt="0"/>
      <dgm:spPr/>
    </dgm:pt>
    <dgm:pt modelId="{A9819E6D-593D-481E-934C-01E534BD63E8}" type="pres">
      <dgm:prSet presAssocID="{5487C605-C728-42A4-BF9A-0803CE68ACA3}" presName="Accent" presStyleLbl="bgShp" presStyleIdx="0" presStyleCnt="3"/>
      <dgm:spPr/>
    </dgm:pt>
    <dgm:pt modelId="{614A4F07-AB74-440B-9434-443088C3DA05}" type="pres">
      <dgm:prSet presAssocID="{5487C605-C728-42A4-BF9A-0803CE68ACA3}" presName="Child1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180C4-87DF-4998-9C73-5CB2F3279A4D}" type="pres">
      <dgm:prSet presAssocID="{242D31F7-2DBB-4668-9E47-39F57722382B}" presName="Accent2" presStyleCnt="0"/>
      <dgm:spPr/>
    </dgm:pt>
    <dgm:pt modelId="{BE65AAC6-BD34-4BC2-B799-0155D4499478}" type="pres">
      <dgm:prSet presAssocID="{242D31F7-2DBB-4668-9E47-39F57722382B}" presName="Accent" presStyleLbl="bgShp" presStyleIdx="1" presStyleCnt="3"/>
      <dgm:spPr/>
    </dgm:pt>
    <dgm:pt modelId="{DBA5F9E8-43D9-4849-A3DF-0411516B329E}" type="pres">
      <dgm:prSet presAssocID="{242D31F7-2DBB-4668-9E47-39F57722382B}" presName="Child2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5E06F-0124-47DA-914C-A4BF7D018306}" type="pres">
      <dgm:prSet presAssocID="{120784B1-369E-4748-985F-DA9802235C64}" presName="Accent3" presStyleCnt="0"/>
      <dgm:spPr/>
    </dgm:pt>
    <dgm:pt modelId="{8E4B0401-9786-4A4E-A386-395E36671BCE}" type="pres">
      <dgm:prSet presAssocID="{120784B1-369E-4748-985F-DA9802235C64}" presName="Accent" presStyleLbl="bgShp" presStyleIdx="2" presStyleCnt="3"/>
      <dgm:spPr/>
    </dgm:pt>
    <dgm:pt modelId="{5C907589-B8CF-4905-A1A0-286A7562C444}" type="pres">
      <dgm:prSet presAssocID="{120784B1-369E-4748-985F-DA9802235C64}" presName="Child3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AC1D94-E74D-49EB-BCBE-D1566BD189B7}" type="presOf" srcId="{120784B1-369E-4748-985F-DA9802235C64}" destId="{5C907589-B8CF-4905-A1A0-286A7562C444}" srcOrd="0" destOrd="0" presId="urn:microsoft.com/office/officeart/2011/layout/HexagonRadial"/>
    <dgm:cxn modelId="{FA6EB05D-345A-432C-BEAB-99BE36F10882}" srcId="{E440448D-896C-4809-AA81-1C4C3271AD25}" destId="{242D31F7-2DBB-4668-9E47-39F57722382B}" srcOrd="1" destOrd="0" parTransId="{E98E65B8-1ECE-47DB-B208-F3D7F1B0F1A0}" sibTransId="{3CCEA747-9CDA-4A88-8251-7E6F95162E7C}"/>
    <dgm:cxn modelId="{A3607269-2F63-40B9-BE07-F5D0C405227A}" type="presOf" srcId="{5487C605-C728-42A4-BF9A-0803CE68ACA3}" destId="{614A4F07-AB74-440B-9434-443088C3DA05}" srcOrd="0" destOrd="0" presId="urn:microsoft.com/office/officeart/2011/layout/HexagonRadial"/>
    <dgm:cxn modelId="{393DE9A0-400F-46FF-AF9E-951C391B2677}" type="presOf" srcId="{242D31F7-2DBB-4668-9E47-39F57722382B}" destId="{DBA5F9E8-43D9-4849-A3DF-0411516B329E}" srcOrd="0" destOrd="0" presId="urn:microsoft.com/office/officeart/2011/layout/HexagonRadial"/>
    <dgm:cxn modelId="{92942904-047A-48E2-B539-DBA6A7E19BB8}" type="presOf" srcId="{E440448D-896C-4809-AA81-1C4C3271AD25}" destId="{B86860C9-6E43-4A9A-8A7C-401209EC821B}" srcOrd="0" destOrd="0" presId="urn:microsoft.com/office/officeart/2011/layout/HexagonRadial"/>
    <dgm:cxn modelId="{15D96667-0809-4A0F-9DAB-F0AD5D513FBA}" srcId="{E440448D-896C-4809-AA81-1C4C3271AD25}" destId="{5487C605-C728-42A4-BF9A-0803CE68ACA3}" srcOrd="0" destOrd="0" parTransId="{A032B40B-E62E-4C49-904A-DB8D70A60EB5}" sibTransId="{7C5D8059-E8ED-4360-9B1F-2381BAD49D96}"/>
    <dgm:cxn modelId="{67AE63A4-01FB-4117-BF6C-986F7DCB13FA}" srcId="{E440448D-896C-4809-AA81-1C4C3271AD25}" destId="{120784B1-369E-4748-985F-DA9802235C64}" srcOrd="2" destOrd="0" parTransId="{AB86EDF0-7928-4CC8-9CCD-9B3094302814}" sibTransId="{99074CD0-22E4-473D-B7E5-C88C1C8C262C}"/>
    <dgm:cxn modelId="{4F91FF94-5317-4735-AC1A-4E3D29C83049}" type="presOf" srcId="{7E4D4032-04F1-419E-B5CA-C26CEE5BC187}" destId="{5D0556F0-FC4B-440A-9FEC-910C6B35E9E0}" srcOrd="0" destOrd="0" presId="urn:microsoft.com/office/officeart/2011/layout/HexagonRadial"/>
    <dgm:cxn modelId="{CF1063EE-F060-479F-8A1A-162264F939F5}" srcId="{7E4D4032-04F1-419E-B5CA-C26CEE5BC187}" destId="{E440448D-896C-4809-AA81-1C4C3271AD25}" srcOrd="0" destOrd="0" parTransId="{C3D52AF9-F389-410E-B337-BF7ECDC1F5B6}" sibTransId="{2FBC4724-B723-485F-B338-9BC8838717AC}"/>
    <dgm:cxn modelId="{8A84B64D-A24E-406A-9918-CC1E68ACADCF}" type="presParOf" srcId="{5D0556F0-FC4B-440A-9FEC-910C6B35E9E0}" destId="{B86860C9-6E43-4A9A-8A7C-401209EC821B}" srcOrd="0" destOrd="0" presId="urn:microsoft.com/office/officeart/2011/layout/HexagonRadial"/>
    <dgm:cxn modelId="{D369BB26-0DBF-434D-A226-93DAC13B65C3}" type="presParOf" srcId="{5D0556F0-FC4B-440A-9FEC-910C6B35E9E0}" destId="{0EA2218F-DE30-4A2C-9F92-60FBBD14ABCD}" srcOrd="1" destOrd="0" presId="urn:microsoft.com/office/officeart/2011/layout/HexagonRadial"/>
    <dgm:cxn modelId="{ECE893E7-DF2D-40DD-85FA-32C0447E29FB}" type="presParOf" srcId="{0EA2218F-DE30-4A2C-9F92-60FBBD14ABCD}" destId="{A9819E6D-593D-481E-934C-01E534BD63E8}" srcOrd="0" destOrd="0" presId="urn:microsoft.com/office/officeart/2011/layout/HexagonRadial"/>
    <dgm:cxn modelId="{721922BA-6E9E-4379-BBE1-6E804F5CEF10}" type="presParOf" srcId="{5D0556F0-FC4B-440A-9FEC-910C6B35E9E0}" destId="{614A4F07-AB74-440B-9434-443088C3DA05}" srcOrd="2" destOrd="0" presId="urn:microsoft.com/office/officeart/2011/layout/HexagonRadial"/>
    <dgm:cxn modelId="{DAE4FCED-A4BA-48D6-B376-9C3AE596B74A}" type="presParOf" srcId="{5D0556F0-FC4B-440A-9FEC-910C6B35E9E0}" destId="{271180C4-87DF-4998-9C73-5CB2F3279A4D}" srcOrd="3" destOrd="0" presId="urn:microsoft.com/office/officeart/2011/layout/HexagonRadial"/>
    <dgm:cxn modelId="{F2F2B946-3C7E-4E53-B1BD-AC08651F58DE}" type="presParOf" srcId="{271180C4-87DF-4998-9C73-5CB2F3279A4D}" destId="{BE65AAC6-BD34-4BC2-B799-0155D4499478}" srcOrd="0" destOrd="0" presId="urn:microsoft.com/office/officeart/2011/layout/HexagonRadial"/>
    <dgm:cxn modelId="{7EDC7951-C766-43A2-8009-E2447294D0BC}" type="presParOf" srcId="{5D0556F0-FC4B-440A-9FEC-910C6B35E9E0}" destId="{DBA5F9E8-43D9-4849-A3DF-0411516B329E}" srcOrd="4" destOrd="0" presId="urn:microsoft.com/office/officeart/2011/layout/HexagonRadial"/>
    <dgm:cxn modelId="{D12BDBE1-C2F5-41AE-B8D6-983C6B8C9561}" type="presParOf" srcId="{5D0556F0-FC4B-440A-9FEC-910C6B35E9E0}" destId="{6335E06F-0124-47DA-914C-A4BF7D018306}" srcOrd="5" destOrd="0" presId="urn:microsoft.com/office/officeart/2011/layout/HexagonRadial"/>
    <dgm:cxn modelId="{0B1B703F-5CE6-4F61-89FA-21524CA2826B}" type="presParOf" srcId="{6335E06F-0124-47DA-914C-A4BF7D018306}" destId="{8E4B0401-9786-4A4E-A386-395E36671BCE}" srcOrd="0" destOrd="0" presId="urn:microsoft.com/office/officeart/2011/layout/HexagonRadial"/>
    <dgm:cxn modelId="{9C1D693B-5258-4E2D-B09F-AE35DEEFE559}" type="presParOf" srcId="{5D0556F0-FC4B-440A-9FEC-910C6B35E9E0}" destId="{5C907589-B8CF-4905-A1A0-286A7562C444}" srcOrd="6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gear1" loCatId="cycl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F4C5AA3-7F36-4498-BB71-2606E973F1B0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STRUCTURAL ASPECTS 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/>
      <dgm:spPr/>
      <dgm:t>
        <a:bodyPr/>
        <a:lstStyle/>
        <a:p>
          <a:r>
            <a:rPr lang="en-US" dirty="0" smtClean="0"/>
            <a:t>Reinforced concrete </a:t>
          </a:r>
          <a:endParaRPr lang="en-US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2678C44A-81C5-4922-899A-36B893AD482A}">
      <dgm:prSet phldrT="[Text]"/>
      <dgm:spPr/>
      <dgm:t>
        <a:bodyPr/>
        <a:lstStyle/>
        <a:p>
          <a:r>
            <a:rPr lang="en-US" dirty="0" smtClean="0"/>
            <a:t>Steel structure </a:t>
          </a:r>
          <a:endParaRPr lang="en-US" dirty="0"/>
        </a:p>
      </dgm:t>
    </dgm:pt>
    <dgm:pt modelId="{96A1E55F-1F6D-4F73-AD53-CCE03FE0F110}" type="parTrans" cxnId="{CBF2709F-1B35-44C5-ADF5-70989B94F4CE}">
      <dgm:prSet/>
      <dgm:spPr/>
      <dgm:t>
        <a:bodyPr/>
        <a:lstStyle/>
        <a:p>
          <a:endParaRPr lang="en-US"/>
        </a:p>
      </dgm:t>
    </dgm:pt>
    <dgm:pt modelId="{3B91A7B6-B2F3-4A46-8108-86A500ABBB3C}" type="sibTrans" cxnId="{CBF2709F-1B35-44C5-ADF5-70989B94F4CE}">
      <dgm:prSet/>
      <dgm:spPr/>
      <dgm:t>
        <a:bodyPr/>
        <a:lstStyle/>
        <a:p>
          <a:endParaRPr lang="en-US"/>
        </a:p>
      </dgm:t>
    </dgm:pt>
    <dgm:pt modelId="{4665A17E-563B-4A5E-A420-195B8BC4F1F4}" type="pres">
      <dgm:prSet presAssocID="{4ACF0821-0DB5-4C70-8574-0C171A8C7B8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93E98-59A8-4BC9-B184-B78C189C7CB5}" type="pres">
      <dgm:prSet presAssocID="{8F4C5AA3-7F36-4498-BB71-2606E973F1B0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D6F6A-92D6-4580-917D-083D8573F65D}" type="pres">
      <dgm:prSet presAssocID="{8F4C5AA3-7F36-4498-BB71-2606E973F1B0}" presName="gear1srcNode" presStyleLbl="node1" presStyleIdx="0" presStyleCnt="1"/>
      <dgm:spPr/>
      <dgm:t>
        <a:bodyPr/>
        <a:lstStyle/>
        <a:p>
          <a:endParaRPr lang="en-US"/>
        </a:p>
      </dgm:t>
    </dgm:pt>
    <dgm:pt modelId="{BAD0B27C-5618-48F4-B835-9A45C08AA758}" type="pres">
      <dgm:prSet presAssocID="{8F4C5AA3-7F36-4498-BB71-2606E973F1B0}" presName="gear1dstNode" presStyleLbl="node1" presStyleIdx="0" presStyleCnt="1"/>
      <dgm:spPr/>
      <dgm:t>
        <a:bodyPr/>
        <a:lstStyle/>
        <a:p>
          <a:endParaRPr lang="en-US"/>
        </a:p>
      </dgm:t>
    </dgm:pt>
    <dgm:pt modelId="{4FFD2F8D-2911-4D5A-8814-B42A44B2906E}" type="pres">
      <dgm:prSet presAssocID="{8F4C5AA3-7F36-4498-BB71-2606E973F1B0}" presName="gear1ch" presStyleLbl="fgAcc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A8013-7C53-4179-9CA0-E5F83A635BAF}" type="pres">
      <dgm:prSet presAssocID="{FC7818C9-B002-445C-BDCC-CBF130342D9A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8A86EACD-7895-456B-B4F0-DC3E29A2D013}" type="presOf" srcId="{8F4C5AA3-7F36-4498-BB71-2606E973F1B0}" destId="{A7AD6F6A-92D6-4580-917D-083D8573F65D}" srcOrd="1" destOrd="0" presId="urn:microsoft.com/office/officeart/2005/8/layout/gear1"/>
    <dgm:cxn modelId="{7B114796-EE9C-49D1-ABAB-0D4E45132D7C}" type="presOf" srcId="{8F4C5AA3-7F36-4498-BB71-2606E973F1B0}" destId="{BAD0B27C-5618-48F4-B835-9A45C08AA758}" srcOrd="2" destOrd="0" presId="urn:microsoft.com/office/officeart/2005/8/layout/gear1"/>
    <dgm:cxn modelId="{EEA06535-603C-4264-8C5A-2A23BC9578EC}" type="presOf" srcId="{CE35542C-C899-4A99-BBB6-F43A99493EEE}" destId="{4FFD2F8D-2911-4D5A-8814-B42A44B2906E}" srcOrd="0" destOrd="0" presId="urn:microsoft.com/office/officeart/2005/8/layout/gear1"/>
    <dgm:cxn modelId="{781CB42F-980B-4E8F-B525-FFC107CCF17B}" type="presOf" srcId="{FC7818C9-B002-445C-BDCC-CBF130342D9A}" destId="{65FA8013-7C53-4179-9CA0-E5F83A635BAF}" srcOrd="0" destOrd="0" presId="urn:microsoft.com/office/officeart/2005/8/layout/gear1"/>
    <dgm:cxn modelId="{0D5A6FED-870D-49DF-B86C-BB16FEC9F25B}" type="presOf" srcId="{4ACF0821-0DB5-4C70-8574-0C171A8C7B83}" destId="{4665A17E-563B-4A5E-A420-195B8BC4F1F4}" srcOrd="0" destOrd="0" presId="urn:microsoft.com/office/officeart/2005/8/layout/gear1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CBF2709F-1B35-44C5-ADF5-70989B94F4CE}" srcId="{8F4C5AA3-7F36-4498-BB71-2606E973F1B0}" destId="{2678C44A-81C5-4922-899A-36B893AD482A}" srcOrd="1" destOrd="0" parTransId="{96A1E55F-1F6D-4F73-AD53-CCE03FE0F110}" sibTransId="{3B91A7B6-B2F3-4A46-8108-86A500ABBB3C}"/>
    <dgm:cxn modelId="{F53DB4F3-EF25-4BF3-A6EE-A7A28F4FBB03}" type="presOf" srcId="{8F4C5AA3-7F36-4498-BB71-2606E973F1B0}" destId="{07893E98-59A8-4BC9-B184-B78C189C7CB5}" srcOrd="0" destOrd="0" presId="urn:microsoft.com/office/officeart/2005/8/layout/gear1"/>
    <dgm:cxn modelId="{9AE8E597-A90F-4CE5-9877-85DCB29D9AC2}" type="presOf" srcId="{2678C44A-81C5-4922-899A-36B893AD482A}" destId="{4FFD2F8D-2911-4D5A-8814-B42A44B2906E}" srcOrd="0" destOrd="1" presId="urn:microsoft.com/office/officeart/2005/8/layout/gear1"/>
    <dgm:cxn modelId="{1A7070F1-3EF0-40DC-A6DD-2EBB63C1A2CE}" type="presParOf" srcId="{4665A17E-563B-4A5E-A420-195B8BC4F1F4}" destId="{07893E98-59A8-4BC9-B184-B78C189C7CB5}" srcOrd="0" destOrd="0" presId="urn:microsoft.com/office/officeart/2005/8/layout/gear1"/>
    <dgm:cxn modelId="{39AF143E-6118-4222-9F2E-059ACB0098A1}" type="presParOf" srcId="{4665A17E-563B-4A5E-A420-195B8BC4F1F4}" destId="{A7AD6F6A-92D6-4580-917D-083D8573F65D}" srcOrd="1" destOrd="0" presId="urn:microsoft.com/office/officeart/2005/8/layout/gear1"/>
    <dgm:cxn modelId="{8354375A-6A3E-44F1-A470-87340C12CB6C}" type="presParOf" srcId="{4665A17E-563B-4A5E-A420-195B8BC4F1F4}" destId="{BAD0B27C-5618-48F4-B835-9A45C08AA758}" srcOrd="2" destOrd="0" presId="urn:microsoft.com/office/officeart/2005/8/layout/gear1"/>
    <dgm:cxn modelId="{40ACB987-95F1-4885-A79D-371050709951}" type="presParOf" srcId="{4665A17E-563B-4A5E-A420-195B8BC4F1F4}" destId="{4FFD2F8D-2911-4D5A-8814-B42A44B2906E}" srcOrd="3" destOrd="0" presId="urn:microsoft.com/office/officeart/2005/8/layout/gear1"/>
    <dgm:cxn modelId="{997554DB-46EB-415E-8C2C-54D9905B369F}" type="presParOf" srcId="{4665A17E-563B-4A5E-A420-195B8BC4F1F4}" destId="{65FA8013-7C53-4179-9CA0-E5F83A635BAF}" srcOrd="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radial6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F4C5AA3-7F36-4498-BB71-2606E973F1B0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Steel structure design codes, standards and sections 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/>
      <dgm:spPr/>
      <dgm:t>
        <a:bodyPr/>
        <a:lstStyle/>
        <a:p>
          <a:r>
            <a:rPr lang="en-US" dirty="0" smtClean="0"/>
            <a:t>ASCE7-10 WIND LOAD PROVISIONS </a:t>
          </a:r>
          <a:endParaRPr lang="en-US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2678C44A-81C5-4922-899A-36B893AD482A}">
      <dgm:prSet phldrT="[Text]"/>
      <dgm:spPr/>
      <dgm:t>
        <a:bodyPr/>
        <a:lstStyle/>
        <a:p>
          <a:r>
            <a:rPr lang="en-US" dirty="0" smtClean="0"/>
            <a:t>AISC360-10</a:t>
          </a:r>
          <a:endParaRPr lang="en-US" dirty="0"/>
        </a:p>
      </dgm:t>
    </dgm:pt>
    <dgm:pt modelId="{96A1E55F-1F6D-4F73-AD53-CCE03FE0F110}" type="parTrans" cxnId="{CBF2709F-1B35-44C5-ADF5-70989B94F4CE}">
      <dgm:prSet/>
      <dgm:spPr/>
      <dgm:t>
        <a:bodyPr/>
        <a:lstStyle/>
        <a:p>
          <a:endParaRPr lang="en-US"/>
        </a:p>
      </dgm:t>
    </dgm:pt>
    <dgm:pt modelId="{3B91A7B6-B2F3-4A46-8108-86A500ABBB3C}" type="sibTrans" cxnId="{CBF2709F-1B35-44C5-ADF5-70989B94F4CE}">
      <dgm:prSet/>
      <dgm:spPr/>
      <dgm:t>
        <a:bodyPr/>
        <a:lstStyle/>
        <a:p>
          <a:endParaRPr lang="en-US"/>
        </a:p>
      </dgm:t>
    </dgm:pt>
    <dgm:pt modelId="{729A85DB-5443-40FD-BF3B-13191B32A45E}">
      <dgm:prSet phldrT="[Text]"/>
      <dgm:spPr/>
      <dgm:t>
        <a:bodyPr/>
        <a:lstStyle/>
        <a:p>
          <a:r>
            <a:rPr lang="en-US" dirty="0" smtClean="0"/>
            <a:t>EUROPEAN SECTIONS </a:t>
          </a:r>
          <a:endParaRPr lang="en-US" dirty="0"/>
        </a:p>
      </dgm:t>
    </dgm:pt>
    <dgm:pt modelId="{211A2D1C-33D3-42E7-9252-AE08144392BE}" type="parTrans" cxnId="{140893AA-11CD-4E74-8198-297F6F6B3326}">
      <dgm:prSet/>
      <dgm:spPr/>
      <dgm:t>
        <a:bodyPr/>
        <a:lstStyle/>
        <a:p>
          <a:endParaRPr lang="en-US"/>
        </a:p>
      </dgm:t>
    </dgm:pt>
    <dgm:pt modelId="{2CE8F2C7-0F98-453B-9BC4-F60E6AD76465}" type="sibTrans" cxnId="{140893AA-11CD-4E74-8198-297F6F6B3326}">
      <dgm:prSet/>
      <dgm:spPr/>
      <dgm:t>
        <a:bodyPr/>
        <a:lstStyle/>
        <a:p>
          <a:endParaRPr lang="en-US"/>
        </a:p>
      </dgm:t>
    </dgm:pt>
    <dgm:pt modelId="{7A08B1EB-8BCC-48AB-90F5-A1F5B75AC333}" type="pres">
      <dgm:prSet presAssocID="{4ACF0821-0DB5-4C70-8574-0C171A8C7B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256DBC-26D9-499A-B4CE-3D655B56AA77}" type="pres">
      <dgm:prSet presAssocID="{8F4C5AA3-7F36-4498-BB71-2606E973F1B0}" presName="centerShape" presStyleLbl="node0" presStyleIdx="0" presStyleCnt="1"/>
      <dgm:spPr/>
      <dgm:t>
        <a:bodyPr/>
        <a:lstStyle/>
        <a:p>
          <a:endParaRPr lang="en-US"/>
        </a:p>
      </dgm:t>
    </dgm:pt>
    <dgm:pt modelId="{0C3D8B25-D40B-4661-BE8C-A67DF352A76A}" type="pres">
      <dgm:prSet presAssocID="{CE35542C-C899-4A99-BBB6-F43A99493E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966F4-CA31-4442-BCE4-65BB7A63C594}" type="pres">
      <dgm:prSet presAssocID="{CE35542C-C899-4A99-BBB6-F43A99493EEE}" presName="dummy" presStyleCnt="0"/>
      <dgm:spPr/>
    </dgm:pt>
    <dgm:pt modelId="{EA8DCE19-64E8-4A6C-A4FE-290186F47353}" type="pres">
      <dgm:prSet presAssocID="{30FBB1ED-48C8-4A62-B40D-74EA4D307EA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9F63F7E-04D1-44AF-9AA7-AA1BF756A515}" type="pres">
      <dgm:prSet presAssocID="{2678C44A-81C5-4922-899A-36B893AD482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BCD31F-767B-46BA-8BF6-226711298836}" type="pres">
      <dgm:prSet presAssocID="{2678C44A-81C5-4922-899A-36B893AD482A}" presName="dummy" presStyleCnt="0"/>
      <dgm:spPr/>
    </dgm:pt>
    <dgm:pt modelId="{67E7827D-E1AA-4B65-86FB-B739C29A55F3}" type="pres">
      <dgm:prSet presAssocID="{3B91A7B6-B2F3-4A46-8108-86A500ABBB3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B2E0FD2-9F46-4818-9261-3C774A48BB40}" type="pres">
      <dgm:prSet presAssocID="{729A85DB-5443-40FD-BF3B-13191B32A4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F9069-87B9-4DF9-8E02-B2FFDF0A6B4B}" type="pres">
      <dgm:prSet presAssocID="{729A85DB-5443-40FD-BF3B-13191B32A45E}" presName="dummy" presStyleCnt="0"/>
      <dgm:spPr/>
    </dgm:pt>
    <dgm:pt modelId="{CD1513AE-14C7-485E-BE98-5E5B423705D3}" type="pres">
      <dgm:prSet presAssocID="{2CE8F2C7-0F98-453B-9BC4-F60E6AD76465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76AC292-94D4-4F1C-83C0-D2F9DD96B754}" type="presOf" srcId="{3B91A7B6-B2F3-4A46-8108-86A500ABBB3C}" destId="{67E7827D-E1AA-4B65-86FB-B739C29A55F3}" srcOrd="0" destOrd="0" presId="urn:microsoft.com/office/officeart/2005/8/layout/radial6"/>
    <dgm:cxn modelId="{140893AA-11CD-4E74-8198-297F6F6B3326}" srcId="{8F4C5AA3-7F36-4498-BB71-2606E973F1B0}" destId="{729A85DB-5443-40FD-BF3B-13191B32A45E}" srcOrd="2" destOrd="0" parTransId="{211A2D1C-33D3-42E7-9252-AE08144392BE}" sibTransId="{2CE8F2C7-0F98-453B-9BC4-F60E6AD76465}"/>
    <dgm:cxn modelId="{D1BD372E-B7D5-4213-AAB3-3A45642A9B88}" type="presOf" srcId="{4ACF0821-0DB5-4C70-8574-0C171A8C7B83}" destId="{7A08B1EB-8BCC-48AB-90F5-A1F5B75AC333}" srcOrd="0" destOrd="0" presId="urn:microsoft.com/office/officeart/2005/8/layout/radial6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CBF2709F-1B35-44C5-ADF5-70989B94F4CE}" srcId="{8F4C5AA3-7F36-4498-BB71-2606E973F1B0}" destId="{2678C44A-81C5-4922-899A-36B893AD482A}" srcOrd="1" destOrd="0" parTransId="{96A1E55F-1F6D-4F73-AD53-CCE03FE0F110}" sibTransId="{3B91A7B6-B2F3-4A46-8108-86A500ABBB3C}"/>
    <dgm:cxn modelId="{3AAAA6AF-3687-4540-9B8C-B54164618F89}" type="presOf" srcId="{30FBB1ED-48C8-4A62-B40D-74EA4D307EA9}" destId="{EA8DCE19-64E8-4A6C-A4FE-290186F47353}" srcOrd="0" destOrd="0" presId="urn:microsoft.com/office/officeart/2005/8/layout/radial6"/>
    <dgm:cxn modelId="{48F63EFE-D284-43E5-B2F0-F5715B370797}" type="presOf" srcId="{8F4C5AA3-7F36-4498-BB71-2606E973F1B0}" destId="{7E256DBC-26D9-499A-B4CE-3D655B56AA77}" srcOrd="0" destOrd="0" presId="urn:microsoft.com/office/officeart/2005/8/layout/radial6"/>
    <dgm:cxn modelId="{477BB64E-7985-4FC0-A31C-9BAEBFDEFE8D}" type="presOf" srcId="{729A85DB-5443-40FD-BF3B-13191B32A45E}" destId="{FB2E0FD2-9F46-4818-9261-3C774A48BB40}" srcOrd="0" destOrd="0" presId="urn:microsoft.com/office/officeart/2005/8/layout/radial6"/>
    <dgm:cxn modelId="{71786FC8-7344-4F3C-BB06-B01D9A758D80}" type="presOf" srcId="{2CE8F2C7-0F98-453B-9BC4-F60E6AD76465}" destId="{CD1513AE-14C7-485E-BE98-5E5B423705D3}" srcOrd="0" destOrd="0" presId="urn:microsoft.com/office/officeart/2005/8/layout/radial6"/>
    <dgm:cxn modelId="{A683BC33-A22B-49FA-9BC3-D1868F271512}" type="presOf" srcId="{CE35542C-C899-4A99-BBB6-F43A99493EEE}" destId="{0C3D8B25-D40B-4661-BE8C-A67DF352A76A}" srcOrd="0" destOrd="0" presId="urn:microsoft.com/office/officeart/2005/8/layout/radial6"/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7B2DBF42-63FC-4010-870C-8534F7D0BF65}" type="presOf" srcId="{2678C44A-81C5-4922-899A-36B893AD482A}" destId="{39F63F7E-04D1-44AF-9AA7-AA1BF756A515}" srcOrd="0" destOrd="0" presId="urn:microsoft.com/office/officeart/2005/8/layout/radial6"/>
    <dgm:cxn modelId="{5E1F561D-2BD3-459E-AE85-8B13DDDC1898}" type="presParOf" srcId="{7A08B1EB-8BCC-48AB-90F5-A1F5B75AC333}" destId="{7E256DBC-26D9-499A-B4CE-3D655B56AA77}" srcOrd="0" destOrd="0" presId="urn:microsoft.com/office/officeart/2005/8/layout/radial6"/>
    <dgm:cxn modelId="{4721D368-C2EF-4E76-8218-11B6452A0E9F}" type="presParOf" srcId="{7A08B1EB-8BCC-48AB-90F5-A1F5B75AC333}" destId="{0C3D8B25-D40B-4661-BE8C-A67DF352A76A}" srcOrd="1" destOrd="0" presId="urn:microsoft.com/office/officeart/2005/8/layout/radial6"/>
    <dgm:cxn modelId="{DF38F009-79B3-4A4A-A151-802E96621DF9}" type="presParOf" srcId="{7A08B1EB-8BCC-48AB-90F5-A1F5B75AC333}" destId="{F26966F4-CA31-4442-BCE4-65BB7A63C594}" srcOrd="2" destOrd="0" presId="urn:microsoft.com/office/officeart/2005/8/layout/radial6"/>
    <dgm:cxn modelId="{3235404C-1C54-4D00-AEAD-27F97E936E79}" type="presParOf" srcId="{7A08B1EB-8BCC-48AB-90F5-A1F5B75AC333}" destId="{EA8DCE19-64E8-4A6C-A4FE-290186F47353}" srcOrd="3" destOrd="0" presId="urn:microsoft.com/office/officeart/2005/8/layout/radial6"/>
    <dgm:cxn modelId="{1D767C68-D607-427C-8DB9-828F91F177C4}" type="presParOf" srcId="{7A08B1EB-8BCC-48AB-90F5-A1F5B75AC333}" destId="{39F63F7E-04D1-44AF-9AA7-AA1BF756A515}" srcOrd="4" destOrd="0" presId="urn:microsoft.com/office/officeart/2005/8/layout/radial6"/>
    <dgm:cxn modelId="{D7921351-8CA7-4EB3-BF9F-EB9085E065EA}" type="presParOf" srcId="{7A08B1EB-8BCC-48AB-90F5-A1F5B75AC333}" destId="{26BCD31F-767B-46BA-8BF6-226711298836}" srcOrd="5" destOrd="0" presId="urn:microsoft.com/office/officeart/2005/8/layout/radial6"/>
    <dgm:cxn modelId="{65F9357A-954F-40BB-93FD-635675E79936}" type="presParOf" srcId="{7A08B1EB-8BCC-48AB-90F5-A1F5B75AC333}" destId="{67E7827D-E1AA-4B65-86FB-B739C29A55F3}" srcOrd="6" destOrd="0" presId="urn:microsoft.com/office/officeart/2005/8/layout/radial6"/>
    <dgm:cxn modelId="{262C34EA-F7F0-4994-9A24-19B60BB7E45A}" type="presParOf" srcId="{7A08B1EB-8BCC-48AB-90F5-A1F5B75AC333}" destId="{FB2E0FD2-9F46-4818-9261-3C774A48BB40}" srcOrd="7" destOrd="0" presId="urn:microsoft.com/office/officeart/2005/8/layout/radial6"/>
    <dgm:cxn modelId="{1B8E3B37-D4D2-42C5-8212-F44DC08132E6}" type="presParOf" srcId="{7A08B1EB-8BCC-48AB-90F5-A1F5B75AC333}" destId="{299F9069-87B9-4DF9-8E02-B2FFDF0A6B4B}" srcOrd="8" destOrd="0" presId="urn:microsoft.com/office/officeart/2005/8/layout/radial6"/>
    <dgm:cxn modelId="{B820839B-266B-4CAE-A715-EEAEDDC66005}" type="presParOf" srcId="{7A08B1EB-8BCC-48AB-90F5-A1F5B75AC333}" destId="{CD1513AE-14C7-485E-BE98-5E5B423705D3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gear1" loCatId="cycle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F4C5AA3-7F36-4498-BB71-2606E973F1B0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PROJECT BUDGETED COST 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 custT="1"/>
      <dgm:spPr/>
      <dgm:t>
        <a:bodyPr/>
        <a:lstStyle/>
        <a:p>
          <a:r>
            <a:rPr lang="en-US" sz="1800" dirty="0" smtClean="0"/>
            <a:t>QUANTITY SURVYING</a:t>
          </a:r>
          <a:endParaRPr lang="en-US" sz="1800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BD286A6B-8FE6-473F-91C4-F6CD2C9E4AF8}">
      <dgm:prSet phldrT="[Text]" custT="1"/>
      <dgm:spPr/>
      <dgm:t>
        <a:bodyPr/>
        <a:lstStyle/>
        <a:p>
          <a:r>
            <a:rPr lang="en-US" sz="1800" dirty="0" smtClean="0"/>
            <a:t>LIFE-CYCLE ANALYSIS</a:t>
          </a:r>
          <a:endParaRPr lang="en-US" sz="1800" dirty="0"/>
        </a:p>
      </dgm:t>
    </dgm:pt>
    <dgm:pt modelId="{D2792F4D-81FB-4DC3-9C8D-60D78A2BEC1B}" type="parTrans" cxnId="{2442463A-B434-4F48-9C85-47B1717FD7D1}">
      <dgm:prSet/>
      <dgm:spPr/>
      <dgm:t>
        <a:bodyPr/>
        <a:lstStyle/>
        <a:p>
          <a:endParaRPr lang="en-US"/>
        </a:p>
      </dgm:t>
    </dgm:pt>
    <dgm:pt modelId="{64F2E316-CD3D-4BCA-8C99-44FCAE4E69BB}" type="sibTrans" cxnId="{2442463A-B434-4F48-9C85-47B1717FD7D1}">
      <dgm:prSet/>
      <dgm:spPr/>
      <dgm:t>
        <a:bodyPr/>
        <a:lstStyle/>
        <a:p>
          <a:endParaRPr lang="en-US"/>
        </a:p>
      </dgm:t>
    </dgm:pt>
    <dgm:pt modelId="{4850B835-2A0B-46AC-B1AF-F861BD78656A}">
      <dgm:prSet phldrT="[Text]" custT="1"/>
      <dgm:spPr/>
      <dgm:t>
        <a:bodyPr/>
        <a:lstStyle/>
        <a:p>
          <a:r>
            <a:rPr lang="en-US" sz="1800" dirty="0" smtClean="0"/>
            <a:t>COST ESTIMATION </a:t>
          </a:r>
          <a:endParaRPr lang="en-US" sz="1800" dirty="0"/>
        </a:p>
      </dgm:t>
    </dgm:pt>
    <dgm:pt modelId="{5C1A6C08-502D-4F45-BD39-0AE7C9102698}" type="parTrans" cxnId="{F7147A95-E533-464A-9CA5-884E8E3B8C18}">
      <dgm:prSet/>
      <dgm:spPr/>
      <dgm:t>
        <a:bodyPr/>
        <a:lstStyle/>
        <a:p>
          <a:endParaRPr lang="en-US"/>
        </a:p>
      </dgm:t>
    </dgm:pt>
    <dgm:pt modelId="{7BA6215C-3BC6-4240-805C-52F8B0E70013}" type="sibTrans" cxnId="{F7147A95-E533-464A-9CA5-884E8E3B8C18}">
      <dgm:prSet/>
      <dgm:spPr/>
      <dgm:t>
        <a:bodyPr/>
        <a:lstStyle/>
        <a:p>
          <a:endParaRPr lang="en-US"/>
        </a:p>
      </dgm:t>
    </dgm:pt>
    <dgm:pt modelId="{4665A17E-563B-4A5E-A420-195B8BC4F1F4}" type="pres">
      <dgm:prSet presAssocID="{4ACF0821-0DB5-4C70-8574-0C171A8C7B8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93E98-59A8-4BC9-B184-B78C189C7CB5}" type="pres">
      <dgm:prSet presAssocID="{8F4C5AA3-7F36-4498-BB71-2606E973F1B0}" presName="gear1" presStyleLbl="node1" presStyleIdx="0" presStyleCnt="1" custLinFactNeighborX="758" custLinFactNeighborY="-70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D6F6A-92D6-4580-917D-083D8573F65D}" type="pres">
      <dgm:prSet presAssocID="{8F4C5AA3-7F36-4498-BB71-2606E973F1B0}" presName="gear1srcNode" presStyleLbl="node1" presStyleIdx="0" presStyleCnt="1"/>
      <dgm:spPr/>
      <dgm:t>
        <a:bodyPr/>
        <a:lstStyle/>
        <a:p>
          <a:endParaRPr lang="en-US"/>
        </a:p>
      </dgm:t>
    </dgm:pt>
    <dgm:pt modelId="{BAD0B27C-5618-48F4-B835-9A45C08AA758}" type="pres">
      <dgm:prSet presAssocID="{8F4C5AA3-7F36-4498-BB71-2606E973F1B0}" presName="gear1dstNode" presStyleLbl="node1" presStyleIdx="0" presStyleCnt="1"/>
      <dgm:spPr/>
      <dgm:t>
        <a:bodyPr/>
        <a:lstStyle/>
        <a:p>
          <a:endParaRPr lang="en-US"/>
        </a:p>
      </dgm:t>
    </dgm:pt>
    <dgm:pt modelId="{4FFD2F8D-2911-4D5A-8814-B42A44B2906E}" type="pres">
      <dgm:prSet presAssocID="{8F4C5AA3-7F36-4498-BB71-2606E973F1B0}" presName="gear1ch" presStyleLbl="fgAcc1" presStyleIdx="0" presStyleCnt="1" custScaleX="144986" custLinFactNeighborX="-18674" custLinFactNeighborY="139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A8013-7C53-4179-9CA0-E5F83A635BAF}" type="pres">
      <dgm:prSet presAssocID="{FC7818C9-B002-445C-BDCC-CBF130342D9A}" presName="connector1" presStyleLbl="sibTrans2D1" presStyleIdx="0" presStyleCnt="1" custLinFactNeighborX="-11305" custLinFactNeighborY="-1439"/>
      <dgm:spPr/>
      <dgm:t>
        <a:bodyPr/>
        <a:lstStyle/>
        <a:p>
          <a:endParaRPr lang="en-US"/>
        </a:p>
      </dgm:t>
    </dgm:pt>
  </dgm:ptLst>
  <dgm:cxnLst>
    <dgm:cxn modelId="{1E72E615-52F6-4970-9BB2-D6E476BF488B}" type="presOf" srcId="{4850B835-2A0B-46AC-B1AF-F861BD78656A}" destId="{4FFD2F8D-2911-4D5A-8814-B42A44B2906E}" srcOrd="0" destOrd="1" presId="urn:microsoft.com/office/officeart/2005/8/layout/gear1"/>
    <dgm:cxn modelId="{4D0CD31F-D26B-4818-9898-710938CEF1FC}" type="presOf" srcId="{BD286A6B-8FE6-473F-91C4-F6CD2C9E4AF8}" destId="{4FFD2F8D-2911-4D5A-8814-B42A44B2906E}" srcOrd="0" destOrd="2" presId="urn:microsoft.com/office/officeart/2005/8/layout/gear1"/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8A86EACD-7895-456B-B4F0-DC3E29A2D013}" type="presOf" srcId="{8F4C5AA3-7F36-4498-BB71-2606E973F1B0}" destId="{A7AD6F6A-92D6-4580-917D-083D8573F65D}" srcOrd="1" destOrd="0" presId="urn:microsoft.com/office/officeart/2005/8/layout/gear1"/>
    <dgm:cxn modelId="{7B114796-EE9C-49D1-ABAB-0D4E45132D7C}" type="presOf" srcId="{8F4C5AA3-7F36-4498-BB71-2606E973F1B0}" destId="{BAD0B27C-5618-48F4-B835-9A45C08AA758}" srcOrd="2" destOrd="0" presId="urn:microsoft.com/office/officeart/2005/8/layout/gear1"/>
    <dgm:cxn modelId="{EEA06535-603C-4264-8C5A-2A23BC9578EC}" type="presOf" srcId="{CE35542C-C899-4A99-BBB6-F43A99493EEE}" destId="{4FFD2F8D-2911-4D5A-8814-B42A44B2906E}" srcOrd="0" destOrd="0" presId="urn:microsoft.com/office/officeart/2005/8/layout/gear1"/>
    <dgm:cxn modelId="{781CB42F-980B-4E8F-B525-FFC107CCF17B}" type="presOf" srcId="{FC7818C9-B002-445C-BDCC-CBF130342D9A}" destId="{65FA8013-7C53-4179-9CA0-E5F83A635BAF}" srcOrd="0" destOrd="0" presId="urn:microsoft.com/office/officeart/2005/8/layout/gear1"/>
    <dgm:cxn modelId="{0D5A6FED-870D-49DF-B86C-BB16FEC9F25B}" type="presOf" srcId="{4ACF0821-0DB5-4C70-8574-0C171A8C7B83}" destId="{4665A17E-563B-4A5E-A420-195B8BC4F1F4}" srcOrd="0" destOrd="0" presId="urn:microsoft.com/office/officeart/2005/8/layout/gear1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2442463A-B434-4F48-9C85-47B1717FD7D1}" srcId="{8F4C5AA3-7F36-4498-BB71-2606E973F1B0}" destId="{BD286A6B-8FE6-473F-91C4-F6CD2C9E4AF8}" srcOrd="2" destOrd="0" parTransId="{D2792F4D-81FB-4DC3-9C8D-60D78A2BEC1B}" sibTransId="{64F2E316-CD3D-4BCA-8C99-44FCAE4E69BB}"/>
    <dgm:cxn modelId="{F7147A95-E533-464A-9CA5-884E8E3B8C18}" srcId="{8F4C5AA3-7F36-4498-BB71-2606E973F1B0}" destId="{4850B835-2A0B-46AC-B1AF-F861BD78656A}" srcOrd="1" destOrd="0" parTransId="{5C1A6C08-502D-4F45-BD39-0AE7C9102698}" sibTransId="{7BA6215C-3BC6-4240-805C-52F8B0E70013}"/>
    <dgm:cxn modelId="{F53DB4F3-EF25-4BF3-A6EE-A7A28F4FBB03}" type="presOf" srcId="{8F4C5AA3-7F36-4498-BB71-2606E973F1B0}" destId="{07893E98-59A8-4BC9-B184-B78C189C7CB5}" srcOrd="0" destOrd="0" presId="urn:microsoft.com/office/officeart/2005/8/layout/gear1"/>
    <dgm:cxn modelId="{1A7070F1-3EF0-40DC-A6DD-2EBB63C1A2CE}" type="presParOf" srcId="{4665A17E-563B-4A5E-A420-195B8BC4F1F4}" destId="{07893E98-59A8-4BC9-B184-B78C189C7CB5}" srcOrd="0" destOrd="0" presId="urn:microsoft.com/office/officeart/2005/8/layout/gear1"/>
    <dgm:cxn modelId="{39AF143E-6118-4222-9F2E-059ACB0098A1}" type="presParOf" srcId="{4665A17E-563B-4A5E-A420-195B8BC4F1F4}" destId="{A7AD6F6A-92D6-4580-917D-083D8573F65D}" srcOrd="1" destOrd="0" presId="urn:microsoft.com/office/officeart/2005/8/layout/gear1"/>
    <dgm:cxn modelId="{8354375A-6A3E-44F1-A470-87340C12CB6C}" type="presParOf" srcId="{4665A17E-563B-4A5E-A420-195B8BC4F1F4}" destId="{BAD0B27C-5618-48F4-B835-9A45C08AA758}" srcOrd="2" destOrd="0" presId="urn:microsoft.com/office/officeart/2005/8/layout/gear1"/>
    <dgm:cxn modelId="{40ACB987-95F1-4885-A79D-371050709951}" type="presParOf" srcId="{4665A17E-563B-4A5E-A420-195B8BC4F1F4}" destId="{4FFD2F8D-2911-4D5A-8814-B42A44B2906E}" srcOrd="3" destOrd="0" presId="urn:microsoft.com/office/officeart/2005/8/layout/gear1"/>
    <dgm:cxn modelId="{997554DB-46EB-415E-8C2C-54D9905B369F}" type="presParOf" srcId="{4665A17E-563B-4A5E-A420-195B8BC4F1F4}" destId="{65FA8013-7C53-4179-9CA0-E5F83A635BAF}" srcOrd="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CC61D1-543A-4BD8-9D44-D514984947E6}" type="doc">
      <dgm:prSet loTypeId="urn:microsoft.com/office/officeart/2005/8/layout/radial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1611C4-2A7A-416B-A871-BD6FB49B2E69}">
      <dgm:prSet phldrT="[Text]"/>
      <dgm:spPr/>
      <dgm:t>
        <a:bodyPr/>
        <a:lstStyle/>
        <a:p>
          <a:r>
            <a:rPr lang="en-US" dirty="0" smtClean="0"/>
            <a:t>SITE ANALYSIS </a:t>
          </a:r>
          <a:endParaRPr lang="en-US" dirty="0"/>
        </a:p>
      </dgm:t>
    </dgm:pt>
    <dgm:pt modelId="{B27586E4-C626-46FE-8D84-9BCEE1841151}" type="parTrans" cxnId="{E5E1482F-83D0-41AA-823D-270E706605FD}">
      <dgm:prSet/>
      <dgm:spPr/>
      <dgm:t>
        <a:bodyPr/>
        <a:lstStyle/>
        <a:p>
          <a:endParaRPr lang="en-US"/>
        </a:p>
      </dgm:t>
    </dgm:pt>
    <dgm:pt modelId="{CC82413B-20C4-41FE-B157-B095689E286E}" type="sibTrans" cxnId="{E5E1482F-83D0-41AA-823D-270E706605FD}">
      <dgm:prSet/>
      <dgm:spPr/>
      <dgm:t>
        <a:bodyPr/>
        <a:lstStyle/>
        <a:p>
          <a:endParaRPr lang="en-US"/>
        </a:p>
      </dgm:t>
    </dgm:pt>
    <dgm:pt modelId="{2D83B2E7-7917-4350-A3F6-2537E5729413}">
      <dgm:prSet phldrT="[Text]"/>
      <dgm:spPr/>
      <dgm:t>
        <a:bodyPr/>
        <a:lstStyle/>
        <a:p>
          <a:r>
            <a:rPr lang="en-US" dirty="0" smtClean="0"/>
            <a:t>BUILDING </a:t>
          </a:r>
          <a:endParaRPr lang="en-US" dirty="0"/>
        </a:p>
      </dgm:t>
    </dgm:pt>
    <dgm:pt modelId="{F56CF92C-256D-4B50-B466-4B3240C2363E}" type="parTrans" cxnId="{E6112535-2753-42FD-97C4-FFA7C618B938}">
      <dgm:prSet/>
      <dgm:spPr/>
      <dgm:t>
        <a:bodyPr/>
        <a:lstStyle/>
        <a:p>
          <a:endParaRPr lang="en-US"/>
        </a:p>
      </dgm:t>
    </dgm:pt>
    <dgm:pt modelId="{E151A9A9-D7D8-437A-8E67-CCFBC4490041}" type="sibTrans" cxnId="{E6112535-2753-42FD-97C4-FFA7C618B938}">
      <dgm:prSet/>
      <dgm:spPr/>
      <dgm:t>
        <a:bodyPr/>
        <a:lstStyle/>
        <a:p>
          <a:endParaRPr lang="en-US"/>
        </a:p>
      </dgm:t>
    </dgm:pt>
    <dgm:pt modelId="{3D89DB7A-CDED-482D-9C11-7ED98716CFA5}">
      <dgm:prSet phldrT="[Text]"/>
      <dgm:spPr/>
      <dgm:t>
        <a:bodyPr/>
        <a:lstStyle/>
        <a:p>
          <a:r>
            <a:rPr lang="en-US" dirty="0" smtClean="0"/>
            <a:t>CIRCULATION </a:t>
          </a:r>
          <a:endParaRPr lang="en-US" dirty="0"/>
        </a:p>
      </dgm:t>
    </dgm:pt>
    <dgm:pt modelId="{3C0D3203-87DC-415C-84D3-2A794FE53422}" type="parTrans" cxnId="{FC180E68-3BE6-485A-A541-D464C9828C6B}">
      <dgm:prSet/>
      <dgm:spPr/>
      <dgm:t>
        <a:bodyPr/>
        <a:lstStyle/>
        <a:p>
          <a:endParaRPr lang="en-US"/>
        </a:p>
      </dgm:t>
    </dgm:pt>
    <dgm:pt modelId="{283C5BDE-C26E-4B20-AD6A-66B3BA0436A9}" type="sibTrans" cxnId="{FC180E68-3BE6-485A-A541-D464C9828C6B}">
      <dgm:prSet/>
      <dgm:spPr/>
      <dgm:t>
        <a:bodyPr/>
        <a:lstStyle/>
        <a:p>
          <a:endParaRPr lang="en-US"/>
        </a:p>
      </dgm:t>
    </dgm:pt>
    <dgm:pt modelId="{B07B5E72-6E6C-47C1-802F-49566C48BD78}">
      <dgm:prSet phldrT="[Text]"/>
      <dgm:spPr/>
      <dgm:t>
        <a:bodyPr/>
        <a:lstStyle/>
        <a:p>
          <a:r>
            <a:rPr lang="en-US" dirty="0" smtClean="0"/>
            <a:t>ENVIRONMENT </a:t>
          </a:r>
          <a:endParaRPr lang="en-US" dirty="0"/>
        </a:p>
      </dgm:t>
    </dgm:pt>
    <dgm:pt modelId="{308BD389-5FF3-4AD8-B1D8-E5E99DD233B3}" type="parTrans" cxnId="{EB7D149D-C5C7-404D-9AE4-140FED38C2F3}">
      <dgm:prSet/>
      <dgm:spPr/>
      <dgm:t>
        <a:bodyPr/>
        <a:lstStyle/>
        <a:p>
          <a:endParaRPr lang="en-US"/>
        </a:p>
      </dgm:t>
    </dgm:pt>
    <dgm:pt modelId="{DB4016EE-08D3-4581-9FC2-139C24784395}" type="sibTrans" cxnId="{EB7D149D-C5C7-404D-9AE4-140FED38C2F3}">
      <dgm:prSet/>
      <dgm:spPr/>
      <dgm:t>
        <a:bodyPr/>
        <a:lstStyle/>
        <a:p>
          <a:endParaRPr lang="en-US"/>
        </a:p>
      </dgm:t>
    </dgm:pt>
    <dgm:pt modelId="{A3EAE41C-B05C-43F9-8118-1DA6F3F559CE}">
      <dgm:prSet phldrT="[Text]"/>
      <dgm:spPr/>
      <dgm:t>
        <a:bodyPr/>
        <a:lstStyle/>
        <a:p>
          <a:r>
            <a:rPr lang="en-US" dirty="0" smtClean="0"/>
            <a:t>SURROUNDINGS </a:t>
          </a:r>
          <a:endParaRPr lang="en-US" dirty="0"/>
        </a:p>
      </dgm:t>
    </dgm:pt>
    <dgm:pt modelId="{390BD6C3-B9A1-4F52-8E73-99938511485F}" type="parTrans" cxnId="{446678D3-4DDE-494E-A58E-A94270E469E9}">
      <dgm:prSet/>
      <dgm:spPr/>
      <dgm:t>
        <a:bodyPr/>
        <a:lstStyle/>
        <a:p>
          <a:endParaRPr lang="en-US"/>
        </a:p>
      </dgm:t>
    </dgm:pt>
    <dgm:pt modelId="{8A45AF1E-13CC-407A-B614-231373B0A7F8}" type="sibTrans" cxnId="{446678D3-4DDE-494E-A58E-A94270E469E9}">
      <dgm:prSet/>
      <dgm:spPr/>
      <dgm:t>
        <a:bodyPr/>
        <a:lstStyle/>
        <a:p>
          <a:endParaRPr lang="en-US"/>
        </a:p>
      </dgm:t>
    </dgm:pt>
    <dgm:pt modelId="{337D58C4-4408-4DCF-8005-B257D8E59837}" type="pres">
      <dgm:prSet presAssocID="{C0CC61D1-543A-4BD8-9D44-D514984947E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18FB6F-7901-4C53-80BC-60C3913905B0}" type="pres">
      <dgm:prSet presAssocID="{C0CC61D1-543A-4BD8-9D44-D514984947E6}" presName="radial" presStyleCnt="0">
        <dgm:presLayoutVars>
          <dgm:animLvl val="ctr"/>
        </dgm:presLayoutVars>
      </dgm:prSet>
      <dgm:spPr/>
    </dgm:pt>
    <dgm:pt modelId="{BE42B471-CB9E-436F-B2E0-33D99528D267}" type="pres">
      <dgm:prSet presAssocID="{781611C4-2A7A-416B-A871-BD6FB49B2E69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FE321A33-E6EC-419F-BCA8-0E4D29A4CB4B}" type="pres">
      <dgm:prSet presAssocID="{2D83B2E7-7917-4350-A3F6-2537E5729413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0278B-E806-4C5E-96B1-BF6287377C71}" type="pres">
      <dgm:prSet presAssocID="{3D89DB7A-CDED-482D-9C11-7ED98716CFA5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B7276-D979-4040-B41D-854F91F19B3C}" type="pres">
      <dgm:prSet presAssocID="{B07B5E72-6E6C-47C1-802F-49566C48BD7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F26ECC-924F-48AF-A55D-D75DCB7B6072}" type="pres">
      <dgm:prSet presAssocID="{A3EAE41C-B05C-43F9-8118-1DA6F3F559C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D09F88-8108-4616-897F-5963FD1ABC11}" type="presOf" srcId="{B07B5E72-6E6C-47C1-802F-49566C48BD78}" destId="{15BB7276-D979-4040-B41D-854F91F19B3C}" srcOrd="0" destOrd="0" presId="urn:microsoft.com/office/officeart/2005/8/layout/radial3"/>
    <dgm:cxn modelId="{BABAE3FA-3EEB-4841-9DBF-7881563751AF}" type="presOf" srcId="{C0CC61D1-543A-4BD8-9D44-D514984947E6}" destId="{337D58C4-4408-4DCF-8005-B257D8E59837}" srcOrd="0" destOrd="0" presId="urn:microsoft.com/office/officeart/2005/8/layout/radial3"/>
    <dgm:cxn modelId="{E5E1482F-83D0-41AA-823D-270E706605FD}" srcId="{C0CC61D1-543A-4BD8-9D44-D514984947E6}" destId="{781611C4-2A7A-416B-A871-BD6FB49B2E69}" srcOrd="0" destOrd="0" parTransId="{B27586E4-C626-46FE-8D84-9BCEE1841151}" sibTransId="{CC82413B-20C4-41FE-B157-B095689E286E}"/>
    <dgm:cxn modelId="{7EC43EAF-EDB2-4ED2-9EDF-B57EFC3BF8EF}" type="presOf" srcId="{781611C4-2A7A-416B-A871-BD6FB49B2E69}" destId="{BE42B471-CB9E-436F-B2E0-33D99528D267}" srcOrd="0" destOrd="0" presId="urn:microsoft.com/office/officeart/2005/8/layout/radial3"/>
    <dgm:cxn modelId="{7AB0306B-FDAC-4812-B83E-B5395679CF7D}" type="presOf" srcId="{A3EAE41C-B05C-43F9-8118-1DA6F3F559CE}" destId="{64F26ECC-924F-48AF-A55D-D75DCB7B6072}" srcOrd="0" destOrd="0" presId="urn:microsoft.com/office/officeart/2005/8/layout/radial3"/>
    <dgm:cxn modelId="{BCBFD345-40B6-41BD-B487-4F750EFCA2E7}" type="presOf" srcId="{2D83B2E7-7917-4350-A3F6-2537E5729413}" destId="{FE321A33-E6EC-419F-BCA8-0E4D29A4CB4B}" srcOrd="0" destOrd="0" presId="urn:microsoft.com/office/officeart/2005/8/layout/radial3"/>
    <dgm:cxn modelId="{446678D3-4DDE-494E-A58E-A94270E469E9}" srcId="{781611C4-2A7A-416B-A871-BD6FB49B2E69}" destId="{A3EAE41C-B05C-43F9-8118-1DA6F3F559CE}" srcOrd="3" destOrd="0" parTransId="{390BD6C3-B9A1-4F52-8E73-99938511485F}" sibTransId="{8A45AF1E-13CC-407A-B614-231373B0A7F8}"/>
    <dgm:cxn modelId="{3B72128B-2AEF-4D44-A769-E7AAB3E0C701}" type="presOf" srcId="{3D89DB7A-CDED-482D-9C11-7ED98716CFA5}" destId="{0D90278B-E806-4C5E-96B1-BF6287377C71}" srcOrd="0" destOrd="0" presId="urn:microsoft.com/office/officeart/2005/8/layout/radial3"/>
    <dgm:cxn modelId="{FC180E68-3BE6-485A-A541-D464C9828C6B}" srcId="{781611C4-2A7A-416B-A871-BD6FB49B2E69}" destId="{3D89DB7A-CDED-482D-9C11-7ED98716CFA5}" srcOrd="1" destOrd="0" parTransId="{3C0D3203-87DC-415C-84D3-2A794FE53422}" sibTransId="{283C5BDE-C26E-4B20-AD6A-66B3BA0436A9}"/>
    <dgm:cxn modelId="{E6112535-2753-42FD-97C4-FFA7C618B938}" srcId="{781611C4-2A7A-416B-A871-BD6FB49B2E69}" destId="{2D83B2E7-7917-4350-A3F6-2537E5729413}" srcOrd="0" destOrd="0" parTransId="{F56CF92C-256D-4B50-B466-4B3240C2363E}" sibTransId="{E151A9A9-D7D8-437A-8E67-CCFBC4490041}"/>
    <dgm:cxn modelId="{EB7D149D-C5C7-404D-9AE4-140FED38C2F3}" srcId="{781611C4-2A7A-416B-A871-BD6FB49B2E69}" destId="{B07B5E72-6E6C-47C1-802F-49566C48BD78}" srcOrd="2" destOrd="0" parTransId="{308BD389-5FF3-4AD8-B1D8-E5E99DD233B3}" sibTransId="{DB4016EE-08D3-4581-9FC2-139C24784395}"/>
    <dgm:cxn modelId="{E71A1722-3580-4538-A135-7B610A1D07FA}" type="presParOf" srcId="{337D58C4-4408-4DCF-8005-B257D8E59837}" destId="{A518FB6F-7901-4C53-80BC-60C3913905B0}" srcOrd="0" destOrd="0" presId="urn:microsoft.com/office/officeart/2005/8/layout/radial3"/>
    <dgm:cxn modelId="{0E0C2605-D9B1-4B25-9227-42C2E946D480}" type="presParOf" srcId="{A518FB6F-7901-4C53-80BC-60C3913905B0}" destId="{BE42B471-CB9E-436F-B2E0-33D99528D267}" srcOrd="0" destOrd="0" presId="urn:microsoft.com/office/officeart/2005/8/layout/radial3"/>
    <dgm:cxn modelId="{50016A7C-EBA0-4EB6-AE5D-A57FAE714B9D}" type="presParOf" srcId="{A518FB6F-7901-4C53-80BC-60C3913905B0}" destId="{FE321A33-E6EC-419F-BCA8-0E4D29A4CB4B}" srcOrd="1" destOrd="0" presId="urn:microsoft.com/office/officeart/2005/8/layout/radial3"/>
    <dgm:cxn modelId="{542303A0-D4B9-4E96-ACD7-6C30E0ECFB81}" type="presParOf" srcId="{A518FB6F-7901-4C53-80BC-60C3913905B0}" destId="{0D90278B-E806-4C5E-96B1-BF6287377C71}" srcOrd="2" destOrd="0" presId="urn:microsoft.com/office/officeart/2005/8/layout/radial3"/>
    <dgm:cxn modelId="{445B7A30-F1EC-4FB1-88A9-ADEA2ED80CBD}" type="presParOf" srcId="{A518FB6F-7901-4C53-80BC-60C3913905B0}" destId="{15BB7276-D979-4040-B41D-854F91F19B3C}" srcOrd="3" destOrd="0" presId="urn:microsoft.com/office/officeart/2005/8/layout/radial3"/>
    <dgm:cxn modelId="{F7B12BAE-A7DD-4800-AE67-D405CAED5938}" type="presParOf" srcId="{A518FB6F-7901-4C53-80BC-60C3913905B0}" destId="{64F26ECC-924F-48AF-A55D-D75DCB7B607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941229-17E5-44DE-A472-EAC274003160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CD3B8F4-BA0F-4170-80AA-1055577D21D9}">
      <dgm:prSet phldrT="[Text]" custT="1"/>
      <dgm:spPr/>
      <dgm:t>
        <a:bodyPr/>
        <a:lstStyle/>
        <a:p>
          <a:r>
            <a:rPr lang="en-US" sz="1000" dirty="0" smtClean="0"/>
            <a:t>SPACES</a:t>
          </a:r>
          <a:r>
            <a:rPr lang="en-US" sz="700" dirty="0" smtClean="0"/>
            <a:t> </a:t>
          </a:r>
          <a:endParaRPr lang="en-US" sz="700" dirty="0"/>
        </a:p>
      </dgm:t>
    </dgm:pt>
    <dgm:pt modelId="{DC17B7FB-3340-4531-9553-0BDF5DF96AD2}" type="parTrans" cxnId="{AF7B536D-E8B8-4DB1-9B49-258372F8F77F}">
      <dgm:prSet/>
      <dgm:spPr/>
      <dgm:t>
        <a:bodyPr/>
        <a:lstStyle/>
        <a:p>
          <a:endParaRPr lang="en-US"/>
        </a:p>
      </dgm:t>
    </dgm:pt>
    <dgm:pt modelId="{6EE380E3-D0F7-42BF-BFE2-46E0CC21A2C2}" type="sibTrans" cxnId="{AF7B536D-E8B8-4DB1-9B49-258372F8F77F}">
      <dgm:prSet/>
      <dgm:spPr/>
      <dgm:t>
        <a:bodyPr/>
        <a:lstStyle/>
        <a:p>
          <a:endParaRPr lang="en-US"/>
        </a:p>
      </dgm:t>
    </dgm:pt>
    <dgm:pt modelId="{D690AEA2-FAEB-44E3-ADF8-9372F53F6A73}">
      <dgm:prSet phldrT="[Text]" custT="1"/>
      <dgm:spPr/>
      <dgm:t>
        <a:bodyPr/>
        <a:lstStyle/>
        <a:p>
          <a:r>
            <a:rPr lang="en-US" sz="1000" dirty="0" smtClean="0"/>
            <a:t>EMERGENCY EXITS </a:t>
          </a:r>
          <a:endParaRPr lang="en-US" sz="1000" dirty="0"/>
        </a:p>
      </dgm:t>
    </dgm:pt>
    <dgm:pt modelId="{9D9EE5AB-C6B8-4710-8350-9DDE5669D868}" type="parTrans" cxnId="{9C37F74C-8A0A-4378-A5AF-2A49BBC338D2}">
      <dgm:prSet/>
      <dgm:spPr/>
      <dgm:t>
        <a:bodyPr/>
        <a:lstStyle/>
        <a:p>
          <a:endParaRPr lang="en-US"/>
        </a:p>
      </dgm:t>
    </dgm:pt>
    <dgm:pt modelId="{285937E6-2613-4710-BF5E-267031A927B4}" type="sibTrans" cxnId="{9C37F74C-8A0A-4378-A5AF-2A49BBC338D2}">
      <dgm:prSet/>
      <dgm:spPr/>
      <dgm:t>
        <a:bodyPr/>
        <a:lstStyle/>
        <a:p>
          <a:endParaRPr lang="en-US"/>
        </a:p>
      </dgm:t>
    </dgm:pt>
    <dgm:pt modelId="{AC7D5C89-47AB-4D90-B34E-733879997223}">
      <dgm:prSet phldrT="[Text]" custT="1"/>
      <dgm:spPr/>
      <dgm:t>
        <a:bodyPr/>
        <a:lstStyle/>
        <a:p>
          <a:r>
            <a:rPr lang="en-US" sz="1000" dirty="0" smtClean="0"/>
            <a:t>MOVEMENT AND CONNCECTIVITY  </a:t>
          </a:r>
          <a:endParaRPr lang="en-US" sz="1000" dirty="0"/>
        </a:p>
      </dgm:t>
    </dgm:pt>
    <dgm:pt modelId="{91D2B8EC-4255-4691-BE42-5335E10C0A1F}" type="parTrans" cxnId="{F0099C10-B9C9-4669-9B28-C3FB036B88D0}">
      <dgm:prSet/>
      <dgm:spPr/>
      <dgm:t>
        <a:bodyPr/>
        <a:lstStyle/>
        <a:p>
          <a:endParaRPr lang="en-US"/>
        </a:p>
      </dgm:t>
    </dgm:pt>
    <dgm:pt modelId="{62B5FA3F-45C0-4B28-BECD-F1C1C5751265}" type="sibTrans" cxnId="{F0099C10-B9C9-4669-9B28-C3FB036B88D0}">
      <dgm:prSet/>
      <dgm:spPr/>
      <dgm:t>
        <a:bodyPr/>
        <a:lstStyle/>
        <a:p>
          <a:endParaRPr lang="en-US"/>
        </a:p>
      </dgm:t>
    </dgm:pt>
    <dgm:pt modelId="{91AC1FD6-95AD-430E-B732-9487A5C7486B}" type="pres">
      <dgm:prSet presAssocID="{FF941229-17E5-44DE-A472-EAC27400316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BBF07D1-D3AB-4EED-8B70-338493BD9D17}" type="pres">
      <dgm:prSet presAssocID="{ECD3B8F4-BA0F-4170-80AA-1055577D21D9}" presName="Accent1" presStyleCnt="0"/>
      <dgm:spPr/>
    </dgm:pt>
    <dgm:pt modelId="{B2ED050B-6393-4336-8190-4A52487BA3A0}" type="pres">
      <dgm:prSet presAssocID="{ECD3B8F4-BA0F-4170-80AA-1055577D21D9}" presName="Accent" presStyleLbl="node1" presStyleIdx="0" presStyleCnt="3" custLinFactNeighborX="-4912" custLinFactNeighborY="5300"/>
      <dgm:spPr/>
    </dgm:pt>
    <dgm:pt modelId="{6B37C8F4-DF02-4612-BE2D-228BF8ED4D1C}" type="pres">
      <dgm:prSet presAssocID="{ECD3B8F4-BA0F-4170-80AA-1055577D21D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4F20D-6C9F-4FB7-ACCC-D9871066F599}" type="pres">
      <dgm:prSet presAssocID="{D690AEA2-FAEB-44E3-ADF8-9372F53F6A73}" presName="Accent2" presStyleCnt="0"/>
      <dgm:spPr/>
    </dgm:pt>
    <dgm:pt modelId="{CA5F0AFB-7A94-41DC-B738-EAA747EF7D37}" type="pres">
      <dgm:prSet presAssocID="{D690AEA2-FAEB-44E3-ADF8-9372F53F6A73}" presName="Accent" presStyleLbl="node1" presStyleIdx="1" presStyleCnt="3"/>
      <dgm:spPr/>
    </dgm:pt>
    <dgm:pt modelId="{1C6BDBC2-DC91-46A6-8BCD-A21526EFC507}" type="pres">
      <dgm:prSet presAssocID="{D690AEA2-FAEB-44E3-ADF8-9372F53F6A73}" presName="Parent2" presStyleLbl="revTx" presStyleIdx="1" presStyleCnt="3" custScaleX="161156" custScaleY="1077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E03784-4AF1-4F49-B230-831FC375E562}" type="pres">
      <dgm:prSet presAssocID="{AC7D5C89-47AB-4D90-B34E-733879997223}" presName="Accent3" presStyleCnt="0"/>
      <dgm:spPr/>
    </dgm:pt>
    <dgm:pt modelId="{50988185-40D0-4D3B-A043-A502F813BDC7}" type="pres">
      <dgm:prSet presAssocID="{AC7D5C89-47AB-4D90-B34E-733879997223}" presName="Accent" presStyleLbl="node1" presStyleIdx="2" presStyleCnt="3"/>
      <dgm:spPr/>
    </dgm:pt>
    <dgm:pt modelId="{59459C33-EED8-4DA8-BD71-A0689F6E6C4E}" type="pres">
      <dgm:prSet presAssocID="{AC7D5C89-47AB-4D90-B34E-733879997223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37F74C-8A0A-4378-A5AF-2A49BBC338D2}" srcId="{FF941229-17E5-44DE-A472-EAC274003160}" destId="{D690AEA2-FAEB-44E3-ADF8-9372F53F6A73}" srcOrd="1" destOrd="0" parTransId="{9D9EE5AB-C6B8-4710-8350-9DDE5669D868}" sibTransId="{285937E6-2613-4710-BF5E-267031A927B4}"/>
    <dgm:cxn modelId="{AF7B536D-E8B8-4DB1-9B49-258372F8F77F}" srcId="{FF941229-17E5-44DE-A472-EAC274003160}" destId="{ECD3B8F4-BA0F-4170-80AA-1055577D21D9}" srcOrd="0" destOrd="0" parTransId="{DC17B7FB-3340-4531-9553-0BDF5DF96AD2}" sibTransId="{6EE380E3-D0F7-42BF-BFE2-46E0CC21A2C2}"/>
    <dgm:cxn modelId="{0CFFD6BA-844B-4E9F-905D-B724C7877A53}" type="presOf" srcId="{D690AEA2-FAEB-44E3-ADF8-9372F53F6A73}" destId="{1C6BDBC2-DC91-46A6-8BCD-A21526EFC507}" srcOrd="0" destOrd="0" presId="urn:microsoft.com/office/officeart/2009/layout/CircleArrowProcess"/>
    <dgm:cxn modelId="{02F69F86-7985-411C-B9EE-39F2CE477460}" type="presOf" srcId="{ECD3B8F4-BA0F-4170-80AA-1055577D21D9}" destId="{6B37C8F4-DF02-4612-BE2D-228BF8ED4D1C}" srcOrd="0" destOrd="0" presId="urn:microsoft.com/office/officeart/2009/layout/CircleArrowProcess"/>
    <dgm:cxn modelId="{46B0F387-108B-4C28-A13A-2C5104989469}" type="presOf" srcId="{AC7D5C89-47AB-4D90-B34E-733879997223}" destId="{59459C33-EED8-4DA8-BD71-A0689F6E6C4E}" srcOrd="0" destOrd="0" presId="urn:microsoft.com/office/officeart/2009/layout/CircleArrowProcess"/>
    <dgm:cxn modelId="{B61EDB97-97F5-471C-A409-9C6822EA8578}" type="presOf" srcId="{FF941229-17E5-44DE-A472-EAC274003160}" destId="{91AC1FD6-95AD-430E-B732-9487A5C7486B}" srcOrd="0" destOrd="0" presId="urn:microsoft.com/office/officeart/2009/layout/CircleArrowProcess"/>
    <dgm:cxn modelId="{F0099C10-B9C9-4669-9B28-C3FB036B88D0}" srcId="{FF941229-17E5-44DE-A472-EAC274003160}" destId="{AC7D5C89-47AB-4D90-B34E-733879997223}" srcOrd="2" destOrd="0" parTransId="{91D2B8EC-4255-4691-BE42-5335E10C0A1F}" sibTransId="{62B5FA3F-45C0-4B28-BECD-F1C1C5751265}"/>
    <dgm:cxn modelId="{0213380D-4FBC-4A00-BE4C-633DFB2AE411}" type="presParOf" srcId="{91AC1FD6-95AD-430E-B732-9487A5C7486B}" destId="{ABBF07D1-D3AB-4EED-8B70-338493BD9D17}" srcOrd="0" destOrd="0" presId="urn:microsoft.com/office/officeart/2009/layout/CircleArrowProcess"/>
    <dgm:cxn modelId="{CF6484C4-784B-4AF4-B41F-BEAAC756839A}" type="presParOf" srcId="{ABBF07D1-D3AB-4EED-8B70-338493BD9D17}" destId="{B2ED050B-6393-4336-8190-4A52487BA3A0}" srcOrd="0" destOrd="0" presId="urn:microsoft.com/office/officeart/2009/layout/CircleArrowProcess"/>
    <dgm:cxn modelId="{EAB96A25-5F21-474E-B8D5-40767FB75CF6}" type="presParOf" srcId="{91AC1FD6-95AD-430E-B732-9487A5C7486B}" destId="{6B37C8F4-DF02-4612-BE2D-228BF8ED4D1C}" srcOrd="1" destOrd="0" presId="urn:microsoft.com/office/officeart/2009/layout/CircleArrowProcess"/>
    <dgm:cxn modelId="{8DE999FF-1092-4958-83E1-1935C67456B3}" type="presParOf" srcId="{91AC1FD6-95AD-430E-B732-9487A5C7486B}" destId="{0CD4F20D-6C9F-4FB7-ACCC-D9871066F599}" srcOrd="2" destOrd="0" presId="urn:microsoft.com/office/officeart/2009/layout/CircleArrowProcess"/>
    <dgm:cxn modelId="{AC3D5B1C-74F9-4BDB-AD92-40D440AD7D36}" type="presParOf" srcId="{0CD4F20D-6C9F-4FB7-ACCC-D9871066F599}" destId="{CA5F0AFB-7A94-41DC-B738-EAA747EF7D37}" srcOrd="0" destOrd="0" presId="urn:microsoft.com/office/officeart/2009/layout/CircleArrowProcess"/>
    <dgm:cxn modelId="{1F8C847D-7AFC-4C96-9B48-5F0FD89C6390}" type="presParOf" srcId="{91AC1FD6-95AD-430E-B732-9487A5C7486B}" destId="{1C6BDBC2-DC91-46A6-8BCD-A21526EFC507}" srcOrd="3" destOrd="0" presId="urn:microsoft.com/office/officeart/2009/layout/CircleArrowProcess"/>
    <dgm:cxn modelId="{5637E7D8-B46C-4554-8A04-0DF0A8F4DB22}" type="presParOf" srcId="{91AC1FD6-95AD-430E-B732-9487A5C7486B}" destId="{17E03784-4AF1-4F49-B230-831FC375E562}" srcOrd="4" destOrd="0" presId="urn:microsoft.com/office/officeart/2009/layout/CircleArrowProcess"/>
    <dgm:cxn modelId="{39D85062-23CB-4F6C-944F-C30270AA7FE9}" type="presParOf" srcId="{17E03784-4AF1-4F49-B230-831FC375E562}" destId="{50988185-40D0-4D3B-A043-A502F813BDC7}" srcOrd="0" destOrd="0" presId="urn:microsoft.com/office/officeart/2009/layout/CircleArrowProcess"/>
    <dgm:cxn modelId="{38607350-E663-4547-AB03-721DF29CDB9D}" type="presParOf" srcId="{91AC1FD6-95AD-430E-B732-9487A5C7486B}" destId="{59459C33-EED8-4DA8-BD71-A0689F6E6C4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99CA27-02DC-4F0B-8223-50EE9B28FA50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D3CA41-3829-49ED-BE5B-222FEB8C3E85}">
      <dgm:prSet phldrT="[Text]"/>
      <dgm:spPr/>
      <dgm:t>
        <a:bodyPr/>
        <a:lstStyle/>
        <a:p>
          <a:r>
            <a:rPr lang="en-US" dirty="0" smtClean="0"/>
            <a:t>ENVRIONEMTNAL ASPECTS </a:t>
          </a:r>
          <a:endParaRPr lang="en-US" dirty="0"/>
        </a:p>
      </dgm:t>
    </dgm:pt>
    <dgm:pt modelId="{888FBC45-6476-4124-A4E6-F15BD90747AC}" type="parTrans" cxnId="{90B08BB1-B4ED-48AF-A587-EAD9CADCC7E1}">
      <dgm:prSet/>
      <dgm:spPr/>
      <dgm:t>
        <a:bodyPr/>
        <a:lstStyle/>
        <a:p>
          <a:endParaRPr lang="en-US"/>
        </a:p>
      </dgm:t>
    </dgm:pt>
    <dgm:pt modelId="{70C5D327-6740-4B3E-91E4-3C52F858AFFB}" type="sibTrans" cxnId="{90B08BB1-B4ED-48AF-A587-EAD9CADCC7E1}">
      <dgm:prSet/>
      <dgm:spPr/>
      <dgm:t>
        <a:bodyPr/>
        <a:lstStyle/>
        <a:p>
          <a:endParaRPr lang="en-US"/>
        </a:p>
      </dgm:t>
    </dgm:pt>
    <dgm:pt modelId="{0B7EC75A-62EF-4B90-9369-02F8F0ACDB58}">
      <dgm:prSet phldrT="[Text]"/>
      <dgm:spPr/>
      <dgm:t>
        <a:bodyPr/>
        <a:lstStyle/>
        <a:p>
          <a:r>
            <a:rPr lang="en-US" dirty="0" smtClean="0"/>
            <a:t>VISUAL COMFROT </a:t>
          </a:r>
          <a:endParaRPr lang="en-US" dirty="0"/>
        </a:p>
      </dgm:t>
    </dgm:pt>
    <dgm:pt modelId="{6CF7C67A-9EBB-433E-A8FC-F21A89F25A01}" type="parTrans" cxnId="{15B7C89D-3A08-405E-87DF-60719A93FCCB}">
      <dgm:prSet/>
      <dgm:spPr/>
      <dgm:t>
        <a:bodyPr/>
        <a:lstStyle/>
        <a:p>
          <a:endParaRPr lang="en-US"/>
        </a:p>
      </dgm:t>
    </dgm:pt>
    <dgm:pt modelId="{6BB74C0E-1BBB-4FA0-A8C1-8D86705EBAF9}" type="sibTrans" cxnId="{15B7C89D-3A08-405E-87DF-60719A93FCCB}">
      <dgm:prSet/>
      <dgm:spPr/>
      <dgm:t>
        <a:bodyPr/>
        <a:lstStyle/>
        <a:p>
          <a:endParaRPr lang="en-US"/>
        </a:p>
      </dgm:t>
    </dgm:pt>
    <dgm:pt modelId="{E7BF0069-A75F-4FF6-8842-0857FFB7C2EE}">
      <dgm:prSet phldrT="[Text]"/>
      <dgm:spPr/>
      <dgm:t>
        <a:bodyPr/>
        <a:lstStyle/>
        <a:p>
          <a:r>
            <a:rPr lang="en-US" dirty="0" smtClean="0"/>
            <a:t>ACOUSTICAL COMFORT </a:t>
          </a:r>
          <a:endParaRPr lang="en-US" dirty="0"/>
        </a:p>
      </dgm:t>
    </dgm:pt>
    <dgm:pt modelId="{EFF00DD4-A088-4917-A432-86E2838EC671}" type="parTrans" cxnId="{D043E80D-4BE6-48B6-884A-2B1A7033868A}">
      <dgm:prSet/>
      <dgm:spPr/>
      <dgm:t>
        <a:bodyPr/>
        <a:lstStyle/>
        <a:p>
          <a:endParaRPr lang="en-US"/>
        </a:p>
      </dgm:t>
    </dgm:pt>
    <dgm:pt modelId="{C9334919-1B0D-4560-AA62-E306D8217DF8}" type="sibTrans" cxnId="{D043E80D-4BE6-48B6-884A-2B1A7033868A}">
      <dgm:prSet/>
      <dgm:spPr/>
      <dgm:t>
        <a:bodyPr/>
        <a:lstStyle/>
        <a:p>
          <a:endParaRPr lang="en-US"/>
        </a:p>
      </dgm:t>
    </dgm:pt>
    <dgm:pt modelId="{24EECCE8-A4EF-4E18-B309-184E3F7E1ECE}">
      <dgm:prSet phldrT="[Text]"/>
      <dgm:spPr/>
      <dgm:t>
        <a:bodyPr/>
        <a:lstStyle/>
        <a:p>
          <a:r>
            <a:rPr lang="en-US" dirty="0" smtClean="0"/>
            <a:t>THERMAL COMFORT </a:t>
          </a:r>
          <a:endParaRPr lang="en-US" dirty="0"/>
        </a:p>
      </dgm:t>
    </dgm:pt>
    <dgm:pt modelId="{8B909FD5-C2D1-46EA-BF22-99B0A764A5CF}" type="parTrans" cxnId="{8437C0EF-26D5-403B-B183-AC5B71D0D24A}">
      <dgm:prSet/>
      <dgm:spPr/>
      <dgm:t>
        <a:bodyPr/>
        <a:lstStyle/>
        <a:p>
          <a:endParaRPr lang="en-US"/>
        </a:p>
      </dgm:t>
    </dgm:pt>
    <dgm:pt modelId="{58B12881-BF7A-4203-87F2-CED2537A6A96}" type="sibTrans" cxnId="{8437C0EF-26D5-403B-B183-AC5B71D0D24A}">
      <dgm:prSet/>
      <dgm:spPr/>
      <dgm:t>
        <a:bodyPr/>
        <a:lstStyle/>
        <a:p>
          <a:endParaRPr lang="en-US"/>
        </a:p>
      </dgm:t>
    </dgm:pt>
    <dgm:pt modelId="{255D5CE3-F40D-4FBA-AA4E-DBED7B1036A9}">
      <dgm:prSet phldrT="[Text]"/>
      <dgm:spPr/>
      <dgm:t>
        <a:bodyPr/>
        <a:lstStyle/>
        <a:p>
          <a:r>
            <a:rPr lang="en-US" dirty="0" smtClean="0"/>
            <a:t>SOCIAL COMFORT </a:t>
          </a:r>
          <a:endParaRPr lang="en-US" dirty="0"/>
        </a:p>
      </dgm:t>
    </dgm:pt>
    <dgm:pt modelId="{2F622FE6-2542-4E16-A187-F7941A27A216}" type="parTrans" cxnId="{BA963B21-C55C-4B0E-9454-B9A8EB768769}">
      <dgm:prSet/>
      <dgm:spPr/>
      <dgm:t>
        <a:bodyPr/>
        <a:lstStyle/>
        <a:p>
          <a:endParaRPr lang="en-US"/>
        </a:p>
      </dgm:t>
    </dgm:pt>
    <dgm:pt modelId="{2075D4A6-CD99-4676-AF7A-D0C4BF27AED7}" type="sibTrans" cxnId="{BA963B21-C55C-4B0E-9454-B9A8EB768769}">
      <dgm:prSet/>
      <dgm:spPr/>
      <dgm:t>
        <a:bodyPr/>
        <a:lstStyle/>
        <a:p>
          <a:endParaRPr lang="en-US"/>
        </a:p>
      </dgm:t>
    </dgm:pt>
    <dgm:pt modelId="{4668D533-FFAE-47C6-99F0-ACDD3A6AB1AE}" type="pres">
      <dgm:prSet presAssocID="{B699CA27-02DC-4F0B-8223-50EE9B28FA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8EB6DA-CA4A-4F22-A5A1-C8953D3FC979}" type="pres">
      <dgm:prSet presAssocID="{78D3CA41-3829-49ED-BE5B-222FEB8C3E85}" presName="centerShape" presStyleLbl="node0" presStyleIdx="0" presStyleCnt="1"/>
      <dgm:spPr/>
      <dgm:t>
        <a:bodyPr/>
        <a:lstStyle/>
        <a:p>
          <a:endParaRPr lang="en-US"/>
        </a:p>
      </dgm:t>
    </dgm:pt>
    <dgm:pt modelId="{22D4DC18-DB09-4FB1-B9B0-1A1BB137C599}" type="pres">
      <dgm:prSet presAssocID="{0B7EC75A-62EF-4B90-9369-02F8F0ACDB5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E0850-1478-4B52-B4CB-C3DDF107A9C0}" type="pres">
      <dgm:prSet presAssocID="{0B7EC75A-62EF-4B90-9369-02F8F0ACDB58}" presName="dummy" presStyleCnt="0"/>
      <dgm:spPr/>
    </dgm:pt>
    <dgm:pt modelId="{E198F71D-94FF-45FE-B1F2-7633AC14C9CD}" type="pres">
      <dgm:prSet presAssocID="{6BB74C0E-1BBB-4FA0-A8C1-8D86705EBAF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377F6CB-0645-45DB-8773-340E4BFCAA13}" type="pres">
      <dgm:prSet presAssocID="{E7BF0069-A75F-4FF6-8842-0857FFB7C2EE}" presName="node" presStyleLbl="node1" presStyleIdx="1" presStyleCnt="4" custRadScaleRad="100244" custRadScaleInc="-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D55570-7E88-4361-907D-C0F8B83C6293}" type="pres">
      <dgm:prSet presAssocID="{E7BF0069-A75F-4FF6-8842-0857FFB7C2EE}" presName="dummy" presStyleCnt="0"/>
      <dgm:spPr/>
    </dgm:pt>
    <dgm:pt modelId="{2CC8CB55-8179-44F2-B5B4-E2D9988DE9FC}" type="pres">
      <dgm:prSet presAssocID="{C9334919-1B0D-4560-AA62-E306D8217DF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B9AADF7-D062-4635-A90C-7F1F22385F6E}" type="pres">
      <dgm:prSet presAssocID="{24EECCE8-A4EF-4E18-B309-184E3F7E1EC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5B5E4-9AA9-4698-BFD5-1BFC003E2B73}" type="pres">
      <dgm:prSet presAssocID="{24EECCE8-A4EF-4E18-B309-184E3F7E1ECE}" presName="dummy" presStyleCnt="0"/>
      <dgm:spPr/>
    </dgm:pt>
    <dgm:pt modelId="{7C92ED65-DD65-4F58-A95A-993912974C4C}" type="pres">
      <dgm:prSet presAssocID="{58B12881-BF7A-4203-87F2-CED2537A6A9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071FCAF-F9B4-47E1-9B53-987A2F8EBECA}" type="pres">
      <dgm:prSet presAssocID="{255D5CE3-F40D-4FBA-AA4E-DBED7B1036A9}" presName="node" presStyleLbl="node1" presStyleIdx="3" presStyleCnt="4" custRadScaleRad="93587" custRadScaleInc="86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19897-5FCE-4449-B5E9-DA355BB48E60}" type="pres">
      <dgm:prSet presAssocID="{255D5CE3-F40D-4FBA-AA4E-DBED7B1036A9}" presName="dummy" presStyleCnt="0"/>
      <dgm:spPr/>
    </dgm:pt>
    <dgm:pt modelId="{A62A96D8-0BE3-4A18-9561-162C0F681B93}" type="pres">
      <dgm:prSet presAssocID="{2075D4A6-CD99-4676-AF7A-D0C4BF27AED7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D043E80D-4BE6-48B6-884A-2B1A7033868A}" srcId="{78D3CA41-3829-49ED-BE5B-222FEB8C3E85}" destId="{E7BF0069-A75F-4FF6-8842-0857FFB7C2EE}" srcOrd="1" destOrd="0" parTransId="{EFF00DD4-A088-4917-A432-86E2838EC671}" sibTransId="{C9334919-1B0D-4560-AA62-E306D8217DF8}"/>
    <dgm:cxn modelId="{7D7D9317-7BB9-4AA6-B10D-11A965A02AE6}" type="presOf" srcId="{2075D4A6-CD99-4676-AF7A-D0C4BF27AED7}" destId="{A62A96D8-0BE3-4A18-9561-162C0F681B93}" srcOrd="0" destOrd="0" presId="urn:microsoft.com/office/officeart/2005/8/layout/radial6"/>
    <dgm:cxn modelId="{12339C58-3226-4AB7-88C9-92706F0EF8E5}" type="presOf" srcId="{E7BF0069-A75F-4FF6-8842-0857FFB7C2EE}" destId="{3377F6CB-0645-45DB-8773-340E4BFCAA13}" srcOrd="0" destOrd="0" presId="urn:microsoft.com/office/officeart/2005/8/layout/radial6"/>
    <dgm:cxn modelId="{8437C0EF-26D5-403B-B183-AC5B71D0D24A}" srcId="{78D3CA41-3829-49ED-BE5B-222FEB8C3E85}" destId="{24EECCE8-A4EF-4E18-B309-184E3F7E1ECE}" srcOrd="2" destOrd="0" parTransId="{8B909FD5-C2D1-46EA-BF22-99B0A764A5CF}" sibTransId="{58B12881-BF7A-4203-87F2-CED2537A6A96}"/>
    <dgm:cxn modelId="{90B08BB1-B4ED-48AF-A587-EAD9CADCC7E1}" srcId="{B699CA27-02DC-4F0B-8223-50EE9B28FA50}" destId="{78D3CA41-3829-49ED-BE5B-222FEB8C3E85}" srcOrd="0" destOrd="0" parTransId="{888FBC45-6476-4124-A4E6-F15BD90747AC}" sibTransId="{70C5D327-6740-4B3E-91E4-3C52F858AFFB}"/>
    <dgm:cxn modelId="{AD778314-BE52-4140-9D05-1039B53A667D}" type="presOf" srcId="{24EECCE8-A4EF-4E18-B309-184E3F7E1ECE}" destId="{1B9AADF7-D062-4635-A90C-7F1F22385F6E}" srcOrd="0" destOrd="0" presId="urn:microsoft.com/office/officeart/2005/8/layout/radial6"/>
    <dgm:cxn modelId="{BA963B21-C55C-4B0E-9454-B9A8EB768769}" srcId="{78D3CA41-3829-49ED-BE5B-222FEB8C3E85}" destId="{255D5CE3-F40D-4FBA-AA4E-DBED7B1036A9}" srcOrd="3" destOrd="0" parTransId="{2F622FE6-2542-4E16-A187-F7941A27A216}" sibTransId="{2075D4A6-CD99-4676-AF7A-D0C4BF27AED7}"/>
    <dgm:cxn modelId="{0B830290-6B3B-43C7-BB9F-10C1A628BFE2}" type="presOf" srcId="{58B12881-BF7A-4203-87F2-CED2537A6A96}" destId="{7C92ED65-DD65-4F58-A95A-993912974C4C}" srcOrd="0" destOrd="0" presId="urn:microsoft.com/office/officeart/2005/8/layout/radial6"/>
    <dgm:cxn modelId="{15B7C89D-3A08-405E-87DF-60719A93FCCB}" srcId="{78D3CA41-3829-49ED-BE5B-222FEB8C3E85}" destId="{0B7EC75A-62EF-4B90-9369-02F8F0ACDB58}" srcOrd="0" destOrd="0" parTransId="{6CF7C67A-9EBB-433E-A8FC-F21A89F25A01}" sibTransId="{6BB74C0E-1BBB-4FA0-A8C1-8D86705EBAF9}"/>
    <dgm:cxn modelId="{9ED59078-7B0D-4831-B76A-38AEEBF95B14}" type="presOf" srcId="{C9334919-1B0D-4560-AA62-E306D8217DF8}" destId="{2CC8CB55-8179-44F2-B5B4-E2D9988DE9FC}" srcOrd="0" destOrd="0" presId="urn:microsoft.com/office/officeart/2005/8/layout/radial6"/>
    <dgm:cxn modelId="{53D41A18-686A-4D06-84F9-5DA068DE2D01}" type="presOf" srcId="{255D5CE3-F40D-4FBA-AA4E-DBED7B1036A9}" destId="{0071FCAF-F9B4-47E1-9B53-987A2F8EBECA}" srcOrd="0" destOrd="0" presId="urn:microsoft.com/office/officeart/2005/8/layout/radial6"/>
    <dgm:cxn modelId="{F75272E4-6656-4AE3-BB4E-38D4A0F2DA59}" type="presOf" srcId="{78D3CA41-3829-49ED-BE5B-222FEB8C3E85}" destId="{6D8EB6DA-CA4A-4F22-A5A1-C8953D3FC979}" srcOrd="0" destOrd="0" presId="urn:microsoft.com/office/officeart/2005/8/layout/radial6"/>
    <dgm:cxn modelId="{DF3AB58D-34E2-48A6-ACFF-5CD21CEBF1D2}" type="presOf" srcId="{0B7EC75A-62EF-4B90-9369-02F8F0ACDB58}" destId="{22D4DC18-DB09-4FB1-B9B0-1A1BB137C599}" srcOrd="0" destOrd="0" presId="urn:microsoft.com/office/officeart/2005/8/layout/radial6"/>
    <dgm:cxn modelId="{4C36753F-70B2-400F-8A20-195A328CBC2D}" type="presOf" srcId="{B699CA27-02DC-4F0B-8223-50EE9B28FA50}" destId="{4668D533-FFAE-47C6-99F0-ACDD3A6AB1AE}" srcOrd="0" destOrd="0" presId="urn:microsoft.com/office/officeart/2005/8/layout/radial6"/>
    <dgm:cxn modelId="{D5D08339-EC6C-4B72-AB4D-9CBDBC7B60E9}" type="presOf" srcId="{6BB74C0E-1BBB-4FA0-A8C1-8D86705EBAF9}" destId="{E198F71D-94FF-45FE-B1F2-7633AC14C9CD}" srcOrd="0" destOrd="0" presId="urn:microsoft.com/office/officeart/2005/8/layout/radial6"/>
    <dgm:cxn modelId="{F9EA8B9E-6C8E-4AC8-BB5B-7E7BE702849E}" type="presParOf" srcId="{4668D533-FFAE-47C6-99F0-ACDD3A6AB1AE}" destId="{6D8EB6DA-CA4A-4F22-A5A1-C8953D3FC979}" srcOrd="0" destOrd="0" presId="urn:microsoft.com/office/officeart/2005/8/layout/radial6"/>
    <dgm:cxn modelId="{2F461C89-A5A8-4CD5-829E-5F164A8D1B60}" type="presParOf" srcId="{4668D533-FFAE-47C6-99F0-ACDD3A6AB1AE}" destId="{22D4DC18-DB09-4FB1-B9B0-1A1BB137C599}" srcOrd="1" destOrd="0" presId="urn:microsoft.com/office/officeart/2005/8/layout/radial6"/>
    <dgm:cxn modelId="{9C048E4B-43BF-4E1F-AFDA-10403BD26346}" type="presParOf" srcId="{4668D533-FFAE-47C6-99F0-ACDD3A6AB1AE}" destId="{832E0850-1478-4B52-B4CB-C3DDF107A9C0}" srcOrd="2" destOrd="0" presId="urn:microsoft.com/office/officeart/2005/8/layout/radial6"/>
    <dgm:cxn modelId="{EBFFB4C3-B4DF-473B-BBF1-133ECE01EC2B}" type="presParOf" srcId="{4668D533-FFAE-47C6-99F0-ACDD3A6AB1AE}" destId="{E198F71D-94FF-45FE-B1F2-7633AC14C9CD}" srcOrd="3" destOrd="0" presId="urn:microsoft.com/office/officeart/2005/8/layout/radial6"/>
    <dgm:cxn modelId="{5D5C8A23-0775-4CEE-85FA-B4E2F4DC2C2B}" type="presParOf" srcId="{4668D533-FFAE-47C6-99F0-ACDD3A6AB1AE}" destId="{3377F6CB-0645-45DB-8773-340E4BFCAA13}" srcOrd="4" destOrd="0" presId="urn:microsoft.com/office/officeart/2005/8/layout/radial6"/>
    <dgm:cxn modelId="{65FF8958-1E3C-4FEC-BFD4-2F8ADFC5C34E}" type="presParOf" srcId="{4668D533-FFAE-47C6-99F0-ACDD3A6AB1AE}" destId="{8CD55570-7E88-4361-907D-C0F8B83C6293}" srcOrd="5" destOrd="0" presId="urn:microsoft.com/office/officeart/2005/8/layout/radial6"/>
    <dgm:cxn modelId="{3D497C41-89D6-4BEE-82EC-CA9D9C3BADE6}" type="presParOf" srcId="{4668D533-FFAE-47C6-99F0-ACDD3A6AB1AE}" destId="{2CC8CB55-8179-44F2-B5B4-E2D9988DE9FC}" srcOrd="6" destOrd="0" presId="urn:microsoft.com/office/officeart/2005/8/layout/radial6"/>
    <dgm:cxn modelId="{8AC3B3DE-5D55-4B81-B725-0EA5189C529E}" type="presParOf" srcId="{4668D533-FFAE-47C6-99F0-ACDD3A6AB1AE}" destId="{1B9AADF7-D062-4635-A90C-7F1F22385F6E}" srcOrd="7" destOrd="0" presId="urn:microsoft.com/office/officeart/2005/8/layout/radial6"/>
    <dgm:cxn modelId="{758009CF-3EA8-4BF5-B55C-F5C805F017D8}" type="presParOf" srcId="{4668D533-FFAE-47C6-99F0-ACDD3A6AB1AE}" destId="{8975B5E4-9AA9-4698-BFD5-1BFC003E2B73}" srcOrd="8" destOrd="0" presId="urn:microsoft.com/office/officeart/2005/8/layout/radial6"/>
    <dgm:cxn modelId="{68563CEB-2D38-4CAB-9D9B-454E15C02DE6}" type="presParOf" srcId="{4668D533-FFAE-47C6-99F0-ACDD3A6AB1AE}" destId="{7C92ED65-DD65-4F58-A95A-993912974C4C}" srcOrd="9" destOrd="0" presId="urn:microsoft.com/office/officeart/2005/8/layout/radial6"/>
    <dgm:cxn modelId="{F499E9EC-1F3E-43EC-9BA0-AA82297D5147}" type="presParOf" srcId="{4668D533-FFAE-47C6-99F0-ACDD3A6AB1AE}" destId="{0071FCAF-F9B4-47E1-9B53-987A2F8EBECA}" srcOrd="10" destOrd="0" presId="urn:microsoft.com/office/officeart/2005/8/layout/radial6"/>
    <dgm:cxn modelId="{35231E27-37DE-4448-9830-DFA448DA1E02}" type="presParOf" srcId="{4668D533-FFAE-47C6-99F0-ACDD3A6AB1AE}" destId="{E4719897-5FCE-4449-B5E9-DA355BB48E60}" srcOrd="11" destOrd="0" presId="urn:microsoft.com/office/officeart/2005/8/layout/radial6"/>
    <dgm:cxn modelId="{CA957381-7F3A-44AB-8162-8D878130CF13}" type="presParOf" srcId="{4668D533-FFAE-47C6-99F0-ACDD3A6AB1AE}" destId="{A62A96D8-0BE3-4A18-9561-162C0F681B9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gear1" loCatId="cycle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F4C5AA3-7F36-4498-BB71-2606E973F1B0}">
      <dgm:prSet phldrT="[Text]" custT="1"/>
      <dgm:spPr/>
      <dgm:t>
        <a:bodyPr/>
        <a:lstStyle/>
        <a:p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ELECTRO</a:t>
          </a:r>
          <a:r>
            <a:rPr lang="ar-SA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-</a:t>
          </a:r>
          <a:r>
            <a:rPr 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MECHANICAL  ASPECTS </a:t>
          </a:r>
          <a:endParaRPr lang="en-US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 custT="1"/>
      <dgm:spPr/>
      <dgm:t>
        <a:bodyPr/>
        <a:lstStyle/>
        <a:p>
          <a:r>
            <a:rPr lang="en-US" sz="1800" dirty="0" smtClean="0"/>
            <a:t>HVAC SYSTEM</a:t>
          </a:r>
          <a:endParaRPr lang="en-US" sz="1800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0B1FB5E0-9CA2-488F-8BCB-50320051EEB9}">
      <dgm:prSet phldrT="[Text]" custT="1"/>
      <dgm:spPr/>
      <dgm:t>
        <a:bodyPr/>
        <a:lstStyle/>
        <a:p>
          <a:r>
            <a:rPr lang="en-US" sz="1800" dirty="0" smtClean="0"/>
            <a:t>DRAINAGE AND PLUMBING </a:t>
          </a:r>
          <a:endParaRPr lang="en-US" sz="1800" dirty="0"/>
        </a:p>
      </dgm:t>
    </dgm:pt>
    <dgm:pt modelId="{8F6339E7-1F1D-4781-88DE-B2442E80F285}" type="parTrans" cxnId="{92DDEA46-0F5C-4A70-8FAE-F7D228D21C6B}">
      <dgm:prSet/>
      <dgm:spPr/>
      <dgm:t>
        <a:bodyPr/>
        <a:lstStyle/>
        <a:p>
          <a:endParaRPr lang="en-US"/>
        </a:p>
      </dgm:t>
    </dgm:pt>
    <dgm:pt modelId="{28C2DA03-2FA2-4386-9BD2-9715FDD38606}" type="sibTrans" cxnId="{92DDEA46-0F5C-4A70-8FAE-F7D228D21C6B}">
      <dgm:prSet/>
      <dgm:spPr/>
      <dgm:t>
        <a:bodyPr/>
        <a:lstStyle/>
        <a:p>
          <a:endParaRPr lang="en-US"/>
        </a:p>
      </dgm:t>
    </dgm:pt>
    <dgm:pt modelId="{BD286A6B-8FE6-473F-91C4-F6CD2C9E4AF8}">
      <dgm:prSet phldrT="[Text]" custT="1"/>
      <dgm:spPr/>
      <dgm:t>
        <a:bodyPr/>
        <a:lstStyle/>
        <a:p>
          <a:r>
            <a:rPr lang="en-US" sz="1800" dirty="0" smtClean="0"/>
            <a:t>ELECTRICAL SYSTEMS </a:t>
          </a:r>
          <a:endParaRPr lang="en-US" sz="1800" dirty="0"/>
        </a:p>
      </dgm:t>
    </dgm:pt>
    <dgm:pt modelId="{D2792F4D-81FB-4DC3-9C8D-60D78A2BEC1B}" type="parTrans" cxnId="{2442463A-B434-4F48-9C85-47B1717FD7D1}">
      <dgm:prSet/>
      <dgm:spPr/>
      <dgm:t>
        <a:bodyPr/>
        <a:lstStyle/>
        <a:p>
          <a:endParaRPr lang="en-US"/>
        </a:p>
      </dgm:t>
    </dgm:pt>
    <dgm:pt modelId="{64F2E316-CD3D-4BCA-8C99-44FCAE4E69BB}" type="sibTrans" cxnId="{2442463A-B434-4F48-9C85-47B1717FD7D1}">
      <dgm:prSet/>
      <dgm:spPr/>
      <dgm:t>
        <a:bodyPr/>
        <a:lstStyle/>
        <a:p>
          <a:endParaRPr lang="en-US"/>
        </a:p>
      </dgm:t>
    </dgm:pt>
    <dgm:pt modelId="{2BAF7748-F69F-454C-A2DF-011C26A02A71}">
      <dgm:prSet phldrT="[Text]" custT="1"/>
      <dgm:spPr/>
      <dgm:t>
        <a:bodyPr/>
        <a:lstStyle/>
        <a:p>
          <a:r>
            <a:rPr lang="en-US" sz="1800" dirty="0" smtClean="0"/>
            <a:t>FIREFIGHTING SYSTEMS </a:t>
          </a:r>
          <a:endParaRPr lang="en-US" sz="1800" dirty="0"/>
        </a:p>
      </dgm:t>
    </dgm:pt>
    <dgm:pt modelId="{06346A01-D163-43A9-8605-AC5B5A829440}" type="parTrans" cxnId="{F4109D02-A187-4791-8BEA-37510FB3D161}">
      <dgm:prSet/>
      <dgm:spPr/>
      <dgm:t>
        <a:bodyPr/>
        <a:lstStyle/>
        <a:p>
          <a:endParaRPr lang="en-US"/>
        </a:p>
      </dgm:t>
    </dgm:pt>
    <dgm:pt modelId="{1A1094C0-9442-44F7-BB64-3B502455CF6D}" type="sibTrans" cxnId="{F4109D02-A187-4791-8BEA-37510FB3D161}">
      <dgm:prSet/>
      <dgm:spPr/>
      <dgm:t>
        <a:bodyPr/>
        <a:lstStyle/>
        <a:p>
          <a:endParaRPr lang="en-US"/>
        </a:p>
      </dgm:t>
    </dgm:pt>
    <dgm:pt modelId="{4665A17E-563B-4A5E-A420-195B8BC4F1F4}" type="pres">
      <dgm:prSet presAssocID="{4ACF0821-0DB5-4C70-8574-0C171A8C7B8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93E98-59A8-4BC9-B184-B78C189C7CB5}" type="pres">
      <dgm:prSet presAssocID="{8F4C5AA3-7F36-4498-BB71-2606E973F1B0}" presName="gear1" presStyleLbl="node1" presStyleIdx="0" presStyleCnt="1" custLinFactNeighborX="758" custLinFactNeighborY="-70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D6F6A-92D6-4580-917D-083D8573F65D}" type="pres">
      <dgm:prSet presAssocID="{8F4C5AA3-7F36-4498-BB71-2606E973F1B0}" presName="gear1srcNode" presStyleLbl="node1" presStyleIdx="0" presStyleCnt="1"/>
      <dgm:spPr/>
      <dgm:t>
        <a:bodyPr/>
        <a:lstStyle/>
        <a:p>
          <a:endParaRPr lang="en-US"/>
        </a:p>
      </dgm:t>
    </dgm:pt>
    <dgm:pt modelId="{BAD0B27C-5618-48F4-B835-9A45C08AA758}" type="pres">
      <dgm:prSet presAssocID="{8F4C5AA3-7F36-4498-BB71-2606E973F1B0}" presName="gear1dstNode" presStyleLbl="node1" presStyleIdx="0" presStyleCnt="1"/>
      <dgm:spPr/>
      <dgm:t>
        <a:bodyPr/>
        <a:lstStyle/>
        <a:p>
          <a:endParaRPr lang="en-US"/>
        </a:p>
      </dgm:t>
    </dgm:pt>
    <dgm:pt modelId="{4FFD2F8D-2911-4D5A-8814-B42A44B2906E}" type="pres">
      <dgm:prSet presAssocID="{8F4C5AA3-7F36-4498-BB71-2606E973F1B0}" presName="gear1ch" presStyleLbl="fgAcc1" presStyleIdx="0" presStyleCnt="1" custScaleX="144986" custLinFactNeighborX="-18674" custLinFactNeighborY="139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A8013-7C53-4179-9CA0-E5F83A635BAF}" type="pres">
      <dgm:prSet presAssocID="{FC7818C9-B002-445C-BDCC-CBF130342D9A}" presName="connector1" presStyleLbl="sibTrans2D1" presStyleIdx="0" presStyleCnt="1" custLinFactNeighborX="-11305" custLinFactNeighborY="-1439"/>
      <dgm:spPr/>
      <dgm:t>
        <a:bodyPr/>
        <a:lstStyle/>
        <a:p>
          <a:endParaRPr lang="en-US"/>
        </a:p>
      </dgm:t>
    </dgm:pt>
  </dgm:ptLst>
  <dgm:cxnLst>
    <dgm:cxn modelId="{781CB42F-980B-4E8F-B525-FFC107CCF17B}" type="presOf" srcId="{FC7818C9-B002-445C-BDCC-CBF130342D9A}" destId="{65FA8013-7C53-4179-9CA0-E5F83A635BAF}" srcOrd="0" destOrd="0" presId="urn:microsoft.com/office/officeart/2005/8/layout/gear1"/>
    <dgm:cxn modelId="{92DDEA46-0F5C-4A70-8FAE-F7D228D21C6B}" srcId="{8F4C5AA3-7F36-4498-BB71-2606E973F1B0}" destId="{0B1FB5E0-9CA2-488F-8BCB-50320051EEB9}" srcOrd="1" destOrd="0" parTransId="{8F6339E7-1F1D-4781-88DE-B2442E80F285}" sibTransId="{28C2DA03-2FA2-4386-9BD2-9715FDD38606}"/>
    <dgm:cxn modelId="{EEA06535-603C-4264-8C5A-2A23BC9578EC}" type="presOf" srcId="{CE35542C-C899-4A99-BBB6-F43A99493EEE}" destId="{4FFD2F8D-2911-4D5A-8814-B42A44B2906E}" srcOrd="0" destOrd="0" presId="urn:microsoft.com/office/officeart/2005/8/layout/gear1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3E1B828F-3713-47F8-ADA8-D1C57878EDA0}" type="presOf" srcId="{2BAF7748-F69F-454C-A2DF-011C26A02A71}" destId="{4FFD2F8D-2911-4D5A-8814-B42A44B2906E}" srcOrd="0" destOrd="3" presId="urn:microsoft.com/office/officeart/2005/8/layout/gear1"/>
    <dgm:cxn modelId="{0D5A6FED-870D-49DF-B86C-BB16FEC9F25B}" type="presOf" srcId="{4ACF0821-0DB5-4C70-8574-0C171A8C7B83}" destId="{4665A17E-563B-4A5E-A420-195B8BC4F1F4}" srcOrd="0" destOrd="0" presId="urn:microsoft.com/office/officeart/2005/8/layout/gear1"/>
    <dgm:cxn modelId="{F53DB4F3-EF25-4BF3-A6EE-A7A28F4FBB03}" type="presOf" srcId="{8F4C5AA3-7F36-4498-BB71-2606E973F1B0}" destId="{07893E98-59A8-4BC9-B184-B78C189C7CB5}" srcOrd="0" destOrd="0" presId="urn:microsoft.com/office/officeart/2005/8/layout/gear1"/>
    <dgm:cxn modelId="{2442463A-B434-4F48-9C85-47B1717FD7D1}" srcId="{8F4C5AA3-7F36-4498-BB71-2606E973F1B0}" destId="{BD286A6B-8FE6-473F-91C4-F6CD2C9E4AF8}" srcOrd="2" destOrd="0" parTransId="{D2792F4D-81FB-4DC3-9C8D-60D78A2BEC1B}" sibTransId="{64F2E316-CD3D-4BCA-8C99-44FCAE4E69BB}"/>
    <dgm:cxn modelId="{8A86EACD-7895-456B-B4F0-DC3E29A2D013}" type="presOf" srcId="{8F4C5AA3-7F36-4498-BB71-2606E973F1B0}" destId="{A7AD6F6A-92D6-4580-917D-083D8573F65D}" srcOrd="1" destOrd="0" presId="urn:microsoft.com/office/officeart/2005/8/layout/gear1"/>
    <dgm:cxn modelId="{4D0CD31F-D26B-4818-9898-710938CEF1FC}" type="presOf" srcId="{BD286A6B-8FE6-473F-91C4-F6CD2C9E4AF8}" destId="{4FFD2F8D-2911-4D5A-8814-B42A44B2906E}" srcOrd="0" destOrd="2" presId="urn:microsoft.com/office/officeart/2005/8/layout/gear1"/>
    <dgm:cxn modelId="{F4109D02-A187-4791-8BEA-37510FB3D161}" srcId="{8F4C5AA3-7F36-4498-BB71-2606E973F1B0}" destId="{2BAF7748-F69F-454C-A2DF-011C26A02A71}" srcOrd="3" destOrd="0" parTransId="{06346A01-D163-43A9-8605-AC5B5A829440}" sibTransId="{1A1094C0-9442-44F7-BB64-3B502455CF6D}"/>
    <dgm:cxn modelId="{425D7E8F-E660-42AA-A761-44E8CFB241CF}" type="presOf" srcId="{0B1FB5E0-9CA2-488F-8BCB-50320051EEB9}" destId="{4FFD2F8D-2911-4D5A-8814-B42A44B2906E}" srcOrd="0" destOrd="1" presId="urn:microsoft.com/office/officeart/2005/8/layout/gear1"/>
    <dgm:cxn modelId="{7B114796-EE9C-49D1-ABAB-0D4E45132D7C}" type="presOf" srcId="{8F4C5AA3-7F36-4498-BB71-2606E973F1B0}" destId="{BAD0B27C-5618-48F4-B835-9A45C08AA758}" srcOrd="2" destOrd="0" presId="urn:microsoft.com/office/officeart/2005/8/layout/gear1"/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1A7070F1-3EF0-40DC-A6DD-2EBB63C1A2CE}" type="presParOf" srcId="{4665A17E-563B-4A5E-A420-195B8BC4F1F4}" destId="{07893E98-59A8-4BC9-B184-B78C189C7CB5}" srcOrd="0" destOrd="0" presId="urn:microsoft.com/office/officeart/2005/8/layout/gear1"/>
    <dgm:cxn modelId="{39AF143E-6118-4222-9F2E-059ACB0098A1}" type="presParOf" srcId="{4665A17E-563B-4A5E-A420-195B8BC4F1F4}" destId="{A7AD6F6A-92D6-4580-917D-083D8573F65D}" srcOrd="1" destOrd="0" presId="urn:microsoft.com/office/officeart/2005/8/layout/gear1"/>
    <dgm:cxn modelId="{8354375A-6A3E-44F1-A470-87340C12CB6C}" type="presParOf" srcId="{4665A17E-563B-4A5E-A420-195B8BC4F1F4}" destId="{BAD0B27C-5618-48F4-B835-9A45C08AA758}" srcOrd="2" destOrd="0" presId="urn:microsoft.com/office/officeart/2005/8/layout/gear1"/>
    <dgm:cxn modelId="{40ACB987-95F1-4885-A79D-371050709951}" type="presParOf" srcId="{4665A17E-563B-4A5E-A420-195B8BC4F1F4}" destId="{4FFD2F8D-2911-4D5A-8814-B42A44B2906E}" srcOrd="3" destOrd="0" presId="urn:microsoft.com/office/officeart/2005/8/layout/gear1"/>
    <dgm:cxn modelId="{997554DB-46EB-415E-8C2C-54D9905B369F}" type="presParOf" srcId="{4665A17E-563B-4A5E-A420-195B8BC4F1F4}" destId="{65FA8013-7C53-4179-9CA0-E5F83A635BAF}" srcOrd="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gear1" loCatId="cycl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F4C5AA3-7F36-4498-BB71-2606E973F1B0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STRUCTURAL ASPECTS 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/>
      <dgm:spPr/>
      <dgm:t>
        <a:bodyPr/>
        <a:lstStyle/>
        <a:p>
          <a:r>
            <a:rPr lang="en-US" dirty="0" smtClean="0"/>
            <a:t>Reinforced concrete </a:t>
          </a:r>
          <a:endParaRPr lang="en-US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2678C44A-81C5-4922-899A-36B893AD482A}">
      <dgm:prSet phldrT="[Text]"/>
      <dgm:spPr/>
      <dgm:t>
        <a:bodyPr/>
        <a:lstStyle/>
        <a:p>
          <a:r>
            <a:rPr lang="en-US" dirty="0" smtClean="0"/>
            <a:t>Steel structure </a:t>
          </a:r>
          <a:endParaRPr lang="en-US" dirty="0"/>
        </a:p>
      </dgm:t>
    </dgm:pt>
    <dgm:pt modelId="{96A1E55F-1F6D-4F73-AD53-CCE03FE0F110}" type="parTrans" cxnId="{CBF2709F-1B35-44C5-ADF5-70989B94F4CE}">
      <dgm:prSet/>
      <dgm:spPr/>
      <dgm:t>
        <a:bodyPr/>
        <a:lstStyle/>
        <a:p>
          <a:endParaRPr lang="en-US"/>
        </a:p>
      </dgm:t>
    </dgm:pt>
    <dgm:pt modelId="{3B91A7B6-B2F3-4A46-8108-86A500ABBB3C}" type="sibTrans" cxnId="{CBF2709F-1B35-44C5-ADF5-70989B94F4CE}">
      <dgm:prSet/>
      <dgm:spPr/>
      <dgm:t>
        <a:bodyPr/>
        <a:lstStyle/>
        <a:p>
          <a:endParaRPr lang="en-US"/>
        </a:p>
      </dgm:t>
    </dgm:pt>
    <dgm:pt modelId="{4665A17E-563B-4A5E-A420-195B8BC4F1F4}" type="pres">
      <dgm:prSet presAssocID="{4ACF0821-0DB5-4C70-8574-0C171A8C7B8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93E98-59A8-4BC9-B184-B78C189C7CB5}" type="pres">
      <dgm:prSet presAssocID="{8F4C5AA3-7F36-4498-BB71-2606E973F1B0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D6F6A-92D6-4580-917D-083D8573F65D}" type="pres">
      <dgm:prSet presAssocID="{8F4C5AA3-7F36-4498-BB71-2606E973F1B0}" presName="gear1srcNode" presStyleLbl="node1" presStyleIdx="0" presStyleCnt="1"/>
      <dgm:spPr/>
      <dgm:t>
        <a:bodyPr/>
        <a:lstStyle/>
        <a:p>
          <a:endParaRPr lang="en-US"/>
        </a:p>
      </dgm:t>
    </dgm:pt>
    <dgm:pt modelId="{BAD0B27C-5618-48F4-B835-9A45C08AA758}" type="pres">
      <dgm:prSet presAssocID="{8F4C5AA3-7F36-4498-BB71-2606E973F1B0}" presName="gear1dstNode" presStyleLbl="node1" presStyleIdx="0" presStyleCnt="1"/>
      <dgm:spPr/>
      <dgm:t>
        <a:bodyPr/>
        <a:lstStyle/>
        <a:p>
          <a:endParaRPr lang="en-US"/>
        </a:p>
      </dgm:t>
    </dgm:pt>
    <dgm:pt modelId="{4FFD2F8D-2911-4D5A-8814-B42A44B2906E}" type="pres">
      <dgm:prSet presAssocID="{8F4C5AA3-7F36-4498-BB71-2606E973F1B0}" presName="gear1ch" presStyleLbl="fgAcc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FA8013-7C53-4179-9CA0-E5F83A635BAF}" type="pres">
      <dgm:prSet presAssocID="{FC7818C9-B002-445C-BDCC-CBF130342D9A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8A86EACD-7895-456B-B4F0-DC3E29A2D013}" type="presOf" srcId="{8F4C5AA3-7F36-4498-BB71-2606E973F1B0}" destId="{A7AD6F6A-92D6-4580-917D-083D8573F65D}" srcOrd="1" destOrd="0" presId="urn:microsoft.com/office/officeart/2005/8/layout/gear1"/>
    <dgm:cxn modelId="{7B114796-EE9C-49D1-ABAB-0D4E45132D7C}" type="presOf" srcId="{8F4C5AA3-7F36-4498-BB71-2606E973F1B0}" destId="{BAD0B27C-5618-48F4-B835-9A45C08AA758}" srcOrd="2" destOrd="0" presId="urn:microsoft.com/office/officeart/2005/8/layout/gear1"/>
    <dgm:cxn modelId="{EEA06535-603C-4264-8C5A-2A23BC9578EC}" type="presOf" srcId="{CE35542C-C899-4A99-BBB6-F43A99493EEE}" destId="{4FFD2F8D-2911-4D5A-8814-B42A44B2906E}" srcOrd="0" destOrd="0" presId="urn:microsoft.com/office/officeart/2005/8/layout/gear1"/>
    <dgm:cxn modelId="{781CB42F-980B-4E8F-B525-FFC107CCF17B}" type="presOf" srcId="{FC7818C9-B002-445C-BDCC-CBF130342D9A}" destId="{65FA8013-7C53-4179-9CA0-E5F83A635BAF}" srcOrd="0" destOrd="0" presId="urn:microsoft.com/office/officeart/2005/8/layout/gear1"/>
    <dgm:cxn modelId="{0D5A6FED-870D-49DF-B86C-BB16FEC9F25B}" type="presOf" srcId="{4ACF0821-0DB5-4C70-8574-0C171A8C7B83}" destId="{4665A17E-563B-4A5E-A420-195B8BC4F1F4}" srcOrd="0" destOrd="0" presId="urn:microsoft.com/office/officeart/2005/8/layout/gear1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CBF2709F-1B35-44C5-ADF5-70989B94F4CE}" srcId="{8F4C5AA3-7F36-4498-BB71-2606E973F1B0}" destId="{2678C44A-81C5-4922-899A-36B893AD482A}" srcOrd="1" destOrd="0" parTransId="{96A1E55F-1F6D-4F73-AD53-CCE03FE0F110}" sibTransId="{3B91A7B6-B2F3-4A46-8108-86A500ABBB3C}"/>
    <dgm:cxn modelId="{F53DB4F3-EF25-4BF3-A6EE-A7A28F4FBB03}" type="presOf" srcId="{8F4C5AA3-7F36-4498-BB71-2606E973F1B0}" destId="{07893E98-59A8-4BC9-B184-B78C189C7CB5}" srcOrd="0" destOrd="0" presId="urn:microsoft.com/office/officeart/2005/8/layout/gear1"/>
    <dgm:cxn modelId="{9AE8E597-A90F-4CE5-9877-85DCB29D9AC2}" type="presOf" srcId="{2678C44A-81C5-4922-899A-36B893AD482A}" destId="{4FFD2F8D-2911-4D5A-8814-B42A44B2906E}" srcOrd="0" destOrd="1" presId="urn:microsoft.com/office/officeart/2005/8/layout/gear1"/>
    <dgm:cxn modelId="{1A7070F1-3EF0-40DC-A6DD-2EBB63C1A2CE}" type="presParOf" srcId="{4665A17E-563B-4A5E-A420-195B8BC4F1F4}" destId="{07893E98-59A8-4BC9-B184-B78C189C7CB5}" srcOrd="0" destOrd="0" presId="urn:microsoft.com/office/officeart/2005/8/layout/gear1"/>
    <dgm:cxn modelId="{39AF143E-6118-4222-9F2E-059ACB0098A1}" type="presParOf" srcId="{4665A17E-563B-4A5E-A420-195B8BC4F1F4}" destId="{A7AD6F6A-92D6-4580-917D-083D8573F65D}" srcOrd="1" destOrd="0" presId="urn:microsoft.com/office/officeart/2005/8/layout/gear1"/>
    <dgm:cxn modelId="{8354375A-6A3E-44F1-A470-87340C12CB6C}" type="presParOf" srcId="{4665A17E-563B-4A5E-A420-195B8BC4F1F4}" destId="{BAD0B27C-5618-48F4-B835-9A45C08AA758}" srcOrd="2" destOrd="0" presId="urn:microsoft.com/office/officeart/2005/8/layout/gear1"/>
    <dgm:cxn modelId="{40ACB987-95F1-4885-A79D-371050709951}" type="presParOf" srcId="{4665A17E-563B-4A5E-A420-195B8BC4F1F4}" destId="{4FFD2F8D-2911-4D5A-8814-B42A44B2906E}" srcOrd="3" destOrd="0" presId="urn:microsoft.com/office/officeart/2005/8/layout/gear1"/>
    <dgm:cxn modelId="{997554DB-46EB-415E-8C2C-54D9905B369F}" type="presParOf" srcId="{4665A17E-563B-4A5E-A420-195B8BC4F1F4}" destId="{65FA8013-7C53-4179-9CA0-E5F83A635BAF}" srcOrd="4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CF0821-0DB5-4C70-8574-0C171A8C7B83}" type="doc">
      <dgm:prSet loTypeId="urn:microsoft.com/office/officeart/2005/8/layout/radial6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F4C5AA3-7F36-4498-BB71-2606E973F1B0}">
      <dgm:prSet phldrT="[Text]"/>
      <dgm:spPr/>
      <dgm:t>
        <a:bodyPr/>
        <a:lstStyle/>
        <a:p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Reinforced concrete analysis and design codes and standards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90B49B79-2403-4A78-BF9E-9A7105FFEEFF}" type="parTrans" cxnId="{BC31BE07-0FED-4F40-BFCC-1CAD3ED72227}">
      <dgm:prSet/>
      <dgm:spPr/>
      <dgm:t>
        <a:bodyPr/>
        <a:lstStyle/>
        <a:p>
          <a:endParaRPr lang="en-US"/>
        </a:p>
      </dgm:t>
    </dgm:pt>
    <dgm:pt modelId="{FC7818C9-B002-445C-BDCC-CBF130342D9A}" type="sibTrans" cxnId="{BC31BE07-0FED-4F40-BFCC-1CAD3ED72227}">
      <dgm:prSet/>
      <dgm:spPr/>
      <dgm:t>
        <a:bodyPr/>
        <a:lstStyle/>
        <a:p>
          <a:endParaRPr lang="en-US"/>
        </a:p>
      </dgm:t>
    </dgm:pt>
    <dgm:pt modelId="{CE35542C-C899-4A99-BBB6-F43A99493EEE}">
      <dgm:prSet phldrT="[Text]"/>
      <dgm:spPr/>
      <dgm:t>
        <a:bodyPr/>
        <a:lstStyle/>
        <a:p>
          <a:r>
            <a:rPr lang="en-US" dirty="0" smtClean="0"/>
            <a:t>ACI318-11</a:t>
          </a:r>
          <a:endParaRPr lang="en-US" dirty="0"/>
        </a:p>
      </dgm:t>
    </dgm:pt>
    <dgm:pt modelId="{C30C5844-B6B8-42E6-9501-6939DF4AE13D}" type="parTrans" cxnId="{2428E4A4-A19A-47E0-A188-19F8924CEA4A}">
      <dgm:prSet/>
      <dgm:spPr/>
      <dgm:t>
        <a:bodyPr/>
        <a:lstStyle/>
        <a:p>
          <a:endParaRPr lang="en-US"/>
        </a:p>
      </dgm:t>
    </dgm:pt>
    <dgm:pt modelId="{30FBB1ED-48C8-4A62-B40D-74EA4D307EA9}" type="sibTrans" cxnId="{2428E4A4-A19A-47E0-A188-19F8924CEA4A}">
      <dgm:prSet/>
      <dgm:spPr/>
      <dgm:t>
        <a:bodyPr/>
        <a:lstStyle/>
        <a:p>
          <a:endParaRPr lang="en-US"/>
        </a:p>
      </dgm:t>
    </dgm:pt>
    <dgm:pt modelId="{2678C44A-81C5-4922-899A-36B893AD482A}">
      <dgm:prSet phldrT="[Text]"/>
      <dgm:spPr/>
      <dgm:t>
        <a:bodyPr/>
        <a:lstStyle/>
        <a:p>
          <a:r>
            <a:rPr lang="en-US" dirty="0" smtClean="0"/>
            <a:t>ACI350</a:t>
          </a:r>
          <a:endParaRPr lang="en-US" dirty="0"/>
        </a:p>
      </dgm:t>
    </dgm:pt>
    <dgm:pt modelId="{96A1E55F-1F6D-4F73-AD53-CCE03FE0F110}" type="parTrans" cxnId="{CBF2709F-1B35-44C5-ADF5-70989B94F4CE}">
      <dgm:prSet/>
      <dgm:spPr/>
      <dgm:t>
        <a:bodyPr/>
        <a:lstStyle/>
        <a:p>
          <a:endParaRPr lang="en-US"/>
        </a:p>
      </dgm:t>
    </dgm:pt>
    <dgm:pt modelId="{3B91A7B6-B2F3-4A46-8108-86A500ABBB3C}" type="sibTrans" cxnId="{CBF2709F-1B35-44C5-ADF5-70989B94F4CE}">
      <dgm:prSet/>
      <dgm:spPr/>
      <dgm:t>
        <a:bodyPr/>
        <a:lstStyle/>
        <a:p>
          <a:endParaRPr lang="en-US"/>
        </a:p>
      </dgm:t>
    </dgm:pt>
    <dgm:pt modelId="{729A85DB-5443-40FD-BF3B-13191B32A45E}">
      <dgm:prSet phldrT="[Text]"/>
      <dgm:spPr/>
      <dgm:t>
        <a:bodyPr/>
        <a:lstStyle/>
        <a:p>
          <a:r>
            <a:rPr lang="en-US" dirty="0" smtClean="0"/>
            <a:t>UBC  </a:t>
          </a:r>
          <a:endParaRPr lang="en-US" dirty="0"/>
        </a:p>
      </dgm:t>
    </dgm:pt>
    <dgm:pt modelId="{211A2D1C-33D3-42E7-9252-AE08144392BE}" type="parTrans" cxnId="{140893AA-11CD-4E74-8198-297F6F6B3326}">
      <dgm:prSet/>
      <dgm:spPr/>
      <dgm:t>
        <a:bodyPr/>
        <a:lstStyle/>
        <a:p>
          <a:endParaRPr lang="en-US"/>
        </a:p>
      </dgm:t>
    </dgm:pt>
    <dgm:pt modelId="{2CE8F2C7-0F98-453B-9BC4-F60E6AD76465}" type="sibTrans" cxnId="{140893AA-11CD-4E74-8198-297F6F6B3326}">
      <dgm:prSet/>
      <dgm:spPr/>
      <dgm:t>
        <a:bodyPr/>
        <a:lstStyle/>
        <a:p>
          <a:endParaRPr lang="en-US"/>
        </a:p>
      </dgm:t>
    </dgm:pt>
    <dgm:pt modelId="{7A08B1EB-8BCC-48AB-90F5-A1F5B75AC333}" type="pres">
      <dgm:prSet presAssocID="{4ACF0821-0DB5-4C70-8574-0C171A8C7B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256DBC-26D9-499A-B4CE-3D655B56AA77}" type="pres">
      <dgm:prSet presAssocID="{8F4C5AA3-7F36-4498-BB71-2606E973F1B0}" presName="centerShape" presStyleLbl="node0" presStyleIdx="0" presStyleCnt="1"/>
      <dgm:spPr/>
      <dgm:t>
        <a:bodyPr/>
        <a:lstStyle/>
        <a:p>
          <a:endParaRPr lang="en-US"/>
        </a:p>
      </dgm:t>
    </dgm:pt>
    <dgm:pt modelId="{0C3D8B25-D40B-4661-BE8C-A67DF352A76A}" type="pres">
      <dgm:prSet presAssocID="{CE35542C-C899-4A99-BBB6-F43A99493E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966F4-CA31-4442-BCE4-65BB7A63C594}" type="pres">
      <dgm:prSet presAssocID="{CE35542C-C899-4A99-BBB6-F43A99493EEE}" presName="dummy" presStyleCnt="0"/>
      <dgm:spPr/>
    </dgm:pt>
    <dgm:pt modelId="{EA8DCE19-64E8-4A6C-A4FE-290186F47353}" type="pres">
      <dgm:prSet presAssocID="{30FBB1ED-48C8-4A62-B40D-74EA4D307EA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9F63F7E-04D1-44AF-9AA7-AA1BF756A515}" type="pres">
      <dgm:prSet presAssocID="{2678C44A-81C5-4922-899A-36B893AD482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BCD31F-767B-46BA-8BF6-226711298836}" type="pres">
      <dgm:prSet presAssocID="{2678C44A-81C5-4922-899A-36B893AD482A}" presName="dummy" presStyleCnt="0"/>
      <dgm:spPr/>
    </dgm:pt>
    <dgm:pt modelId="{67E7827D-E1AA-4B65-86FB-B739C29A55F3}" type="pres">
      <dgm:prSet presAssocID="{3B91A7B6-B2F3-4A46-8108-86A500ABBB3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B2E0FD2-9F46-4818-9261-3C774A48BB40}" type="pres">
      <dgm:prSet presAssocID="{729A85DB-5443-40FD-BF3B-13191B32A4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F9069-87B9-4DF9-8E02-B2FFDF0A6B4B}" type="pres">
      <dgm:prSet presAssocID="{729A85DB-5443-40FD-BF3B-13191B32A45E}" presName="dummy" presStyleCnt="0"/>
      <dgm:spPr/>
    </dgm:pt>
    <dgm:pt modelId="{CD1513AE-14C7-485E-BE98-5E5B423705D3}" type="pres">
      <dgm:prSet presAssocID="{2CE8F2C7-0F98-453B-9BC4-F60E6AD76465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76AC292-94D4-4F1C-83C0-D2F9DD96B754}" type="presOf" srcId="{3B91A7B6-B2F3-4A46-8108-86A500ABBB3C}" destId="{67E7827D-E1AA-4B65-86FB-B739C29A55F3}" srcOrd="0" destOrd="0" presId="urn:microsoft.com/office/officeart/2005/8/layout/radial6"/>
    <dgm:cxn modelId="{140893AA-11CD-4E74-8198-297F6F6B3326}" srcId="{8F4C5AA3-7F36-4498-BB71-2606E973F1B0}" destId="{729A85DB-5443-40FD-BF3B-13191B32A45E}" srcOrd="2" destOrd="0" parTransId="{211A2D1C-33D3-42E7-9252-AE08144392BE}" sibTransId="{2CE8F2C7-0F98-453B-9BC4-F60E6AD76465}"/>
    <dgm:cxn modelId="{D1BD372E-B7D5-4213-AAB3-3A45642A9B88}" type="presOf" srcId="{4ACF0821-0DB5-4C70-8574-0C171A8C7B83}" destId="{7A08B1EB-8BCC-48AB-90F5-A1F5B75AC333}" srcOrd="0" destOrd="0" presId="urn:microsoft.com/office/officeart/2005/8/layout/radial6"/>
    <dgm:cxn modelId="{2428E4A4-A19A-47E0-A188-19F8924CEA4A}" srcId="{8F4C5AA3-7F36-4498-BB71-2606E973F1B0}" destId="{CE35542C-C899-4A99-BBB6-F43A99493EEE}" srcOrd="0" destOrd="0" parTransId="{C30C5844-B6B8-42E6-9501-6939DF4AE13D}" sibTransId="{30FBB1ED-48C8-4A62-B40D-74EA4D307EA9}"/>
    <dgm:cxn modelId="{CBF2709F-1B35-44C5-ADF5-70989B94F4CE}" srcId="{8F4C5AA3-7F36-4498-BB71-2606E973F1B0}" destId="{2678C44A-81C5-4922-899A-36B893AD482A}" srcOrd="1" destOrd="0" parTransId="{96A1E55F-1F6D-4F73-AD53-CCE03FE0F110}" sibTransId="{3B91A7B6-B2F3-4A46-8108-86A500ABBB3C}"/>
    <dgm:cxn modelId="{3AAAA6AF-3687-4540-9B8C-B54164618F89}" type="presOf" srcId="{30FBB1ED-48C8-4A62-B40D-74EA4D307EA9}" destId="{EA8DCE19-64E8-4A6C-A4FE-290186F47353}" srcOrd="0" destOrd="0" presId="urn:microsoft.com/office/officeart/2005/8/layout/radial6"/>
    <dgm:cxn modelId="{48F63EFE-D284-43E5-B2F0-F5715B370797}" type="presOf" srcId="{8F4C5AA3-7F36-4498-BB71-2606E973F1B0}" destId="{7E256DBC-26D9-499A-B4CE-3D655B56AA77}" srcOrd="0" destOrd="0" presId="urn:microsoft.com/office/officeart/2005/8/layout/radial6"/>
    <dgm:cxn modelId="{477BB64E-7985-4FC0-A31C-9BAEBFDEFE8D}" type="presOf" srcId="{729A85DB-5443-40FD-BF3B-13191B32A45E}" destId="{FB2E0FD2-9F46-4818-9261-3C774A48BB40}" srcOrd="0" destOrd="0" presId="urn:microsoft.com/office/officeart/2005/8/layout/radial6"/>
    <dgm:cxn modelId="{71786FC8-7344-4F3C-BB06-B01D9A758D80}" type="presOf" srcId="{2CE8F2C7-0F98-453B-9BC4-F60E6AD76465}" destId="{CD1513AE-14C7-485E-BE98-5E5B423705D3}" srcOrd="0" destOrd="0" presId="urn:microsoft.com/office/officeart/2005/8/layout/radial6"/>
    <dgm:cxn modelId="{A683BC33-A22B-49FA-9BC3-D1868F271512}" type="presOf" srcId="{CE35542C-C899-4A99-BBB6-F43A99493EEE}" destId="{0C3D8B25-D40B-4661-BE8C-A67DF352A76A}" srcOrd="0" destOrd="0" presId="urn:microsoft.com/office/officeart/2005/8/layout/radial6"/>
    <dgm:cxn modelId="{BC31BE07-0FED-4F40-BFCC-1CAD3ED72227}" srcId="{4ACF0821-0DB5-4C70-8574-0C171A8C7B83}" destId="{8F4C5AA3-7F36-4498-BB71-2606E973F1B0}" srcOrd="0" destOrd="0" parTransId="{90B49B79-2403-4A78-BF9E-9A7105FFEEFF}" sibTransId="{FC7818C9-B002-445C-BDCC-CBF130342D9A}"/>
    <dgm:cxn modelId="{7B2DBF42-63FC-4010-870C-8534F7D0BF65}" type="presOf" srcId="{2678C44A-81C5-4922-899A-36B893AD482A}" destId="{39F63F7E-04D1-44AF-9AA7-AA1BF756A515}" srcOrd="0" destOrd="0" presId="urn:microsoft.com/office/officeart/2005/8/layout/radial6"/>
    <dgm:cxn modelId="{5E1F561D-2BD3-459E-AE85-8B13DDDC1898}" type="presParOf" srcId="{7A08B1EB-8BCC-48AB-90F5-A1F5B75AC333}" destId="{7E256DBC-26D9-499A-B4CE-3D655B56AA77}" srcOrd="0" destOrd="0" presId="urn:microsoft.com/office/officeart/2005/8/layout/radial6"/>
    <dgm:cxn modelId="{4721D368-C2EF-4E76-8218-11B6452A0E9F}" type="presParOf" srcId="{7A08B1EB-8BCC-48AB-90F5-A1F5B75AC333}" destId="{0C3D8B25-D40B-4661-BE8C-A67DF352A76A}" srcOrd="1" destOrd="0" presId="urn:microsoft.com/office/officeart/2005/8/layout/radial6"/>
    <dgm:cxn modelId="{DF38F009-79B3-4A4A-A151-802E96621DF9}" type="presParOf" srcId="{7A08B1EB-8BCC-48AB-90F5-A1F5B75AC333}" destId="{F26966F4-CA31-4442-BCE4-65BB7A63C594}" srcOrd="2" destOrd="0" presId="urn:microsoft.com/office/officeart/2005/8/layout/radial6"/>
    <dgm:cxn modelId="{3235404C-1C54-4D00-AEAD-27F97E936E79}" type="presParOf" srcId="{7A08B1EB-8BCC-48AB-90F5-A1F5B75AC333}" destId="{EA8DCE19-64E8-4A6C-A4FE-290186F47353}" srcOrd="3" destOrd="0" presId="urn:microsoft.com/office/officeart/2005/8/layout/radial6"/>
    <dgm:cxn modelId="{1D767C68-D607-427C-8DB9-828F91F177C4}" type="presParOf" srcId="{7A08B1EB-8BCC-48AB-90F5-A1F5B75AC333}" destId="{39F63F7E-04D1-44AF-9AA7-AA1BF756A515}" srcOrd="4" destOrd="0" presId="urn:microsoft.com/office/officeart/2005/8/layout/radial6"/>
    <dgm:cxn modelId="{D7921351-8CA7-4EB3-BF9F-EB9085E065EA}" type="presParOf" srcId="{7A08B1EB-8BCC-48AB-90F5-A1F5B75AC333}" destId="{26BCD31F-767B-46BA-8BF6-226711298836}" srcOrd="5" destOrd="0" presId="urn:microsoft.com/office/officeart/2005/8/layout/radial6"/>
    <dgm:cxn modelId="{65F9357A-954F-40BB-93FD-635675E79936}" type="presParOf" srcId="{7A08B1EB-8BCC-48AB-90F5-A1F5B75AC333}" destId="{67E7827D-E1AA-4B65-86FB-B739C29A55F3}" srcOrd="6" destOrd="0" presId="urn:microsoft.com/office/officeart/2005/8/layout/radial6"/>
    <dgm:cxn modelId="{262C34EA-F7F0-4994-9A24-19B60BB7E45A}" type="presParOf" srcId="{7A08B1EB-8BCC-48AB-90F5-A1F5B75AC333}" destId="{FB2E0FD2-9F46-4818-9261-3C774A48BB40}" srcOrd="7" destOrd="0" presId="urn:microsoft.com/office/officeart/2005/8/layout/radial6"/>
    <dgm:cxn modelId="{1B8E3B37-D4D2-42C5-8212-F44DC08132E6}" type="presParOf" srcId="{7A08B1EB-8BCC-48AB-90F5-A1F5B75AC333}" destId="{299F9069-87B9-4DF9-8E02-B2FFDF0A6B4B}" srcOrd="8" destOrd="0" presId="urn:microsoft.com/office/officeart/2005/8/layout/radial6"/>
    <dgm:cxn modelId="{B820839B-266B-4CAE-A715-EEAEDDC66005}" type="presParOf" srcId="{7A08B1EB-8BCC-48AB-90F5-A1F5B75AC333}" destId="{CD1513AE-14C7-485E-BE98-5E5B423705D3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CE93C8-3B57-4EE1-AF76-203572F9B301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DEACC74B-CBF1-40DB-BD84-3D58EE3B28F6}">
      <dgm:prSet phldrT="[Text]"/>
      <dgm:spPr/>
      <dgm:t>
        <a:bodyPr/>
        <a:lstStyle/>
        <a:p>
          <a:r>
            <a:rPr lang="en-US" dirty="0" smtClean="0"/>
            <a:t>Compatibility </a:t>
          </a:r>
          <a:r>
            <a:rPr lang="en-US" dirty="0" smtClean="0"/>
            <a:t>check </a:t>
          </a:r>
          <a:endParaRPr lang="en-US" dirty="0"/>
        </a:p>
      </dgm:t>
    </dgm:pt>
    <dgm:pt modelId="{2434AAAD-EBF7-42FB-A664-79C8B08F55C5}" type="parTrans" cxnId="{29833CB9-EF80-42A7-96B1-608D2D657268}">
      <dgm:prSet/>
      <dgm:spPr/>
      <dgm:t>
        <a:bodyPr/>
        <a:lstStyle/>
        <a:p>
          <a:endParaRPr lang="en-US"/>
        </a:p>
      </dgm:t>
    </dgm:pt>
    <dgm:pt modelId="{B9984C3B-C98D-4DCD-932F-E652C294926D}" type="sibTrans" cxnId="{29833CB9-EF80-42A7-96B1-608D2D657268}">
      <dgm:prSet/>
      <dgm:spPr/>
      <dgm:t>
        <a:bodyPr/>
        <a:lstStyle/>
        <a:p>
          <a:endParaRPr lang="en-US"/>
        </a:p>
      </dgm:t>
    </dgm:pt>
    <dgm:pt modelId="{0989C87E-2621-4081-9A63-549B8F9010C7}">
      <dgm:prSet phldrT="[Text]"/>
      <dgm:spPr/>
      <dgm:t>
        <a:bodyPr/>
        <a:lstStyle/>
        <a:p>
          <a:r>
            <a:rPr lang="en-US" dirty="0" smtClean="0"/>
            <a:t>Deflection </a:t>
          </a:r>
          <a:r>
            <a:rPr lang="en-US" dirty="0" smtClean="0"/>
            <a:t>check </a:t>
          </a:r>
          <a:endParaRPr lang="en-US" dirty="0"/>
        </a:p>
      </dgm:t>
    </dgm:pt>
    <dgm:pt modelId="{0D41F654-7C95-4F80-8367-957D9FE60F37}" type="parTrans" cxnId="{6B514690-C907-4435-80A9-3426940CC588}">
      <dgm:prSet/>
      <dgm:spPr/>
      <dgm:t>
        <a:bodyPr/>
        <a:lstStyle/>
        <a:p>
          <a:endParaRPr lang="en-US"/>
        </a:p>
      </dgm:t>
    </dgm:pt>
    <dgm:pt modelId="{05E365DD-85C9-43A2-8BBC-87EA83B99228}" type="sibTrans" cxnId="{6B514690-C907-4435-80A9-3426940CC588}">
      <dgm:prSet/>
      <dgm:spPr/>
      <dgm:t>
        <a:bodyPr/>
        <a:lstStyle/>
        <a:p>
          <a:endParaRPr lang="en-US"/>
        </a:p>
      </dgm:t>
    </dgm:pt>
    <dgm:pt modelId="{2750E130-2F89-4EBC-8CDA-7DA28AC16889}">
      <dgm:prSet phldrT="[Text]"/>
      <dgm:spPr/>
      <dgm:t>
        <a:bodyPr/>
        <a:lstStyle/>
        <a:p>
          <a:r>
            <a:rPr lang="en-US" dirty="0" smtClean="0"/>
            <a:t>Equilibrium checks </a:t>
          </a:r>
          <a:endParaRPr lang="en-US" dirty="0"/>
        </a:p>
      </dgm:t>
    </dgm:pt>
    <dgm:pt modelId="{68B76241-166A-43C9-A421-85DCBE779B93}" type="parTrans" cxnId="{AAC90982-F8D9-464E-8D65-2FED6AC11A3D}">
      <dgm:prSet/>
      <dgm:spPr/>
      <dgm:t>
        <a:bodyPr/>
        <a:lstStyle/>
        <a:p>
          <a:endParaRPr lang="en-US"/>
        </a:p>
      </dgm:t>
    </dgm:pt>
    <dgm:pt modelId="{C040642D-2D71-414D-A299-5902726E87E0}" type="sibTrans" cxnId="{AAC90982-F8D9-464E-8D65-2FED6AC11A3D}">
      <dgm:prSet/>
      <dgm:spPr/>
      <dgm:t>
        <a:bodyPr/>
        <a:lstStyle/>
        <a:p>
          <a:endParaRPr lang="en-US"/>
        </a:p>
      </dgm:t>
    </dgm:pt>
    <dgm:pt modelId="{1ED2A1AF-5992-4907-9E68-37E1A6E7080D}" type="pres">
      <dgm:prSet presAssocID="{20CE93C8-3B57-4EE1-AF76-203572F9B3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E632BE-93B9-494A-BC00-BAA39261F234}" type="pres">
      <dgm:prSet presAssocID="{DEACC74B-CBF1-40DB-BD84-3D58EE3B28F6}" presName="parentLin" presStyleCnt="0"/>
      <dgm:spPr/>
    </dgm:pt>
    <dgm:pt modelId="{C0D3C647-108E-4737-A5F4-B60C8527D760}" type="pres">
      <dgm:prSet presAssocID="{DEACC74B-CBF1-40DB-BD84-3D58EE3B28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AD49784-DFB3-46F5-8A3C-092147EB804E}" type="pres">
      <dgm:prSet presAssocID="{DEACC74B-CBF1-40DB-BD84-3D58EE3B28F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3F91A-619E-42C4-890D-979AF391308C}" type="pres">
      <dgm:prSet presAssocID="{DEACC74B-CBF1-40DB-BD84-3D58EE3B28F6}" presName="negativeSpace" presStyleCnt="0"/>
      <dgm:spPr/>
    </dgm:pt>
    <dgm:pt modelId="{41013FF8-2A82-4F45-9BF3-3C6F2DD7A5E1}" type="pres">
      <dgm:prSet presAssocID="{DEACC74B-CBF1-40DB-BD84-3D58EE3B28F6}" presName="childText" presStyleLbl="conFgAcc1" presStyleIdx="0" presStyleCnt="3">
        <dgm:presLayoutVars>
          <dgm:bulletEnabled val="1"/>
        </dgm:presLayoutVars>
      </dgm:prSet>
      <dgm:spPr/>
    </dgm:pt>
    <dgm:pt modelId="{893BF6D3-A246-46EB-A017-17C04FD8F393}" type="pres">
      <dgm:prSet presAssocID="{B9984C3B-C98D-4DCD-932F-E652C294926D}" presName="spaceBetweenRectangles" presStyleCnt="0"/>
      <dgm:spPr/>
    </dgm:pt>
    <dgm:pt modelId="{9B0E826A-02C8-46C3-A072-1EB8C7115F1B}" type="pres">
      <dgm:prSet presAssocID="{0989C87E-2621-4081-9A63-549B8F9010C7}" presName="parentLin" presStyleCnt="0"/>
      <dgm:spPr/>
    </dgm:pt>
    <dgm:pt modelId="{B211F7D3-218B-493C-88AD-692F2340E585}" type="pres">
      <dgm:prSet presAssocID="{0989C87E-2621-4081-9A63-549B8F9010C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3D5092A-6E1F-4A43-8384-81417F06411C}" type="pres">
      <dgm:prSet presAssocID="{0989C87E-2621-4081-9A63-549B8F9010C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27B43-41CD-437B-8060-67713FCCFA91}" type="pres">
      <dgm:prSet presAssocID="{0989C87E-2621-4081-9A63-549B8F9010C7}" presName="negativeSpace" presStyleCnt="0"/>
      <dgm:spPr/>
    </dgm:pt>
    <dgm:pt modelId="{63812CEF-B145-4097-8D70-FC7179C7DEE9}" type="pres">
      <dgm:prSet presAssocID="{0989C87E-2621-4081-9A63-549B8F9010C7}" presName="childText" presStyleLbl="conFgAcc1" presStyleIdx="1" presStyleCnt="3">
        <dgm:presLayoutVars>
          <dgm:bulletEnabled val="1"/>
        </dgm:presLayoutVars>
      </dgm:prSet>
      <dgm:spPr/>
    </dgm:pt>
    <dgm:pt modelId="{806A172A-A015-488C-B1EF-752D4668AC80}" type="pres">
      <dgm:prSet presAssocID="{05E365DD-85C9-43A2-8BBC-87EA83B99228}" presName="spaceBetweenRectangles" presStyleCnt="0"/>
      <dgm:spPr/>
    </dgm:pt>
    <dgm:pt modelId="{1E886C63-7DF9-4BE9-81DB-398E9EB96B0F}" type="pres">
      <dgm:prSet presAssocID="{2750E130-2F89-4EBC-8CDA-7DA28AC16889}" presName="parentLin" presStyleCnt="0"/>
      <dgm:spPr/>
    </dgm:pt>
    <dgm:pt modelId="{3F3B3AFD-DCBE-444B-86B9-6D80C4F7E4A7}" type="pres">
      <dgm:prSet presAssocID="{2750E130-2F89-4EBC-8CDA-7DA28AC1688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F226C49-B3D9-4E1C-9CBD-9FF1BDC86942}" type="pres">
      <dgm:prSet presAssocID="{2750E130-2F89-4EBC-8CDA-7DA28AC1688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D547A6-29A1-4C8D-A06B-EC0457BBF515}" type="pres">
      <dgm:prSet presAssocID="{2750E130-2F89-4EBC-8CDA-7DA28AC16889}" presName="negativeSpace" presStyleCnt="0"/>
      <dgm:spPr/>
    </dgm:pt>
    <dgm:pt modelId="{8A8A390D-B1D9-453C-ABCC-B3A3555BBF81}" type="pres">
      <dgm:prSet presAssocID="{2750E130-2F89-4EBC-8CDA-7DA28AC1688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9833CB9-EF80-42A7-96B1-608D2D657268}" srcId="{20CE93C8-3B57-4EE1-AF76-203572F9B301}" destId="{DEACC74B-CBF1-40DB-BD84-3D58EE3B28F6}" srcOrd="0" destOrd="0" parTransId="{2434AAAD-EBF7-42FB-A664-79C8B08F55C5}" sibTransId="{B9984C3B-C98D-4DCD-932F-E652C294926D}"/>
    <dgm:cxn modelId="{FCDA1D37-E621-43BB-9956-01ED091ED83D}" type="presOf" srcId="{DEACC74B-CBF1-40DB-BD84-3D58EE3B28F6}" destId="{3AD49784-DFB3-46F5-8A3C-092147EB804E}" srcOrd="1" destOrd="0" presId="urn:microsoft.com/office/officeart/2005/8/layout/list1"/>
    <dgm:cxn modelId="{E93BA2A2-CD03-4698-A6FB-45401F94D0C1}" type="presOf" srcId="{0989C87E-2621-4081-9A63-549B8F9010C7}" destId="{B211F7D3-218B-493C-88AD-692F2340E585}" srcOrd="0" destOrd="0" presId="urn:microsoft.com/office/officeart/2005/8/layout/list1"/>
    <dgm:cxn modelId="{27BB6304-6715-4614-948F-69310AB0B90C}" type="presOf" srcId="{20CE93C8-3B57-4EE1-AF76-203572F9B301}" destId="{1ED2A1AF-5992-4907-9E68-37E1A6E7080D}" srcOrd="0" destOrd="0" presId="urn:microsoft.com/office/officeart/2005/8/layout/list1"/>
    <dgm:cxn modelId="{AAC90982-F8D9-464E-8D65-2FED6AC11A3D}" srcId="{20CE93C8-3B57-4EE1-AF76-203572F9B301}" destId="{2750E130-2F89-4EBC-8CDA-7DA28AC16889}" srcOrd="2" destOrd="0" parTransId="{68B76241-166A-43C9-A421-85DCBE779B93}" sibTransId="{C040642D-2D71-414D-A299-5902726E87E0}"/>
    <dgm:cxn modelId="{6B514690-C907-4435-80A9-3426940CC588}" srcId="{20CE93C8-3B57-4EE1-AF76-203572F9B301}" destId="{0989C87E-2621-4081-9A63-549B8F9010C7}" srcOrd="1" destOrd="0" parTransId="{0D41F654-7C95-4F80-8367-957D9FE60F37}" sibTransId="{05E365DD-85C9-43A2-8BBC-87EA83B99228}"/>
    <dgm:cxn modelId="{E34B6E09-D1BE-4430-BDA5-26EFFCF2C3BC}" type="presOf" srcId="{DEACC74B-CBF1-40DB-BD84-3D58EE3B28F6}" destId="{C0D3C647-108E-4737-A5F4-B60C8527D760}" srcOrd="0" destOrd="0" presId="urn:microsoft.com/office/officeart/2005/8/layout/list1"/>
    <dgm:cxn modelId="{3C7BE5B6-D36F-4B6C-B71C-DA8CB7F42633}" type="presOf" srcId="{0989C87E-2621-4081-9A63-549B8F9010C7}" destId="{B3D5092A-6E1F-4A43-8384-81417F06411C}" srcOrd="1" destOrd="0" presId="urn:microsoft.com/office/officeart/2005/8/layout/list1"/>
    <dgm:cxn modelId="{415D22D3-98CD-462F-ACC9-78404E35DB41}" type="presOf" srcId="{2750E130-2F89-4EBC-8CDA-7DA28AC16889}" destId="{3F3B3AFD-DCBE-444B-86B9-6D80C4F7E4A7}" srcOrd="0" destOrd="0" presId="urn:microsoft.com/office/officeart/2005/8/layout/list1"/>
    <dgm:cxn modelId="{406D7709-E3ED-4679-B757-3AC534A9B70B}" type="presOf" srcId="{2750E130-2F89-4EBC-8CDA-7DA28AC16889}" destId="{6F226C49-B3D9-4E1C-9CBD-9FF1BDC86942}" srcOrd="1" destOrd="0" presId="urn:microsoft.com/office/officeart/2005/8/layout/list1"/>
    <dgm:cxn modelId="{8FC1B1AE-8909-40FB-AAEA-85AA3A6794D6}" type="presParOf" srcId="{1ED2A1AF-5992-4907-9E68-37E1A6E7080D}" destId="{C5E632BE-93B9-494A-BC00-BAA39261F234}" srcOrd="0" destOrd="0" presId="urn:microsoft.com/office/officeart/2005/8/layout/list1"/>
    <dgm:cxn modelId="{5A7D44E4-F222-4151-8497-1555B8EEB662}" type="presParOf" srcId="{C5E632BE-93B9-494A-BC00-BAA39261F234}" destId="{C0D3C647-108E-4737-A5F4-B60C8527D760}" srcOrd="0" destOrd="0" presId="urn:microsoft.com/office/officeart/2005/8/layout/list1"/>
    <dgm:cxn modelId="{C33EB4C8-9AAA-4930-ADAE-F3F6ADFE2B53}" type="presParOf" srcId="{C5E632BE-93B9-494A-BC00-BAA39261F234}" destId="{3AD49784-DFB3-46F5-8A3C-092147EB804E}" srcOrd="1" destOrd="0" presId="urn:microsoft.com/office/officeart/2005/8/layout/list1"/>
    <dgm:cxn modelId="{D4CF59AF-57CF-4238-920C-480D779C14FC}" type="presParOf" srcId="{1ED2A1AF-5992-4907-9E68-37E1A6E7080D}" destId="{3DE3F91A-619E-42C4-890D-979AF391308C}" srcOrd="1" destOrd="0" presId="urn:microsoft.com/office/officeart/2005/8/layout/list1"/>
    <dgm:cxn modelId="{F92A6AF7-6429-473F-B363-26A641825E3A}" type="presParOf" srcId="{1ED2A1AF-5992-4907-9E68-37E1A6E7080D}" destId="{41013FF8-2A82-4F45-9BF3-3C6F2DD7A5E1}" srcOrd="2" destOrd="0" presId="urn:microsoft.com/office/officeart/2005/8/layout/list1"/>
    <dgm:cxn modelId="{25949836-7412-4EDD-AD2E-3A4D9F07FEC9}" type="presParOf" srcId="{1ED2A1AF-5992-4907-9E68-37E1A6E7080D}" destId="{893BF6D3-A246-46EB-A017-17C04FD8F393}" srcOrd="3" destOrd="0" presId="urn:microsoft.com/office/officeart/2005/8/layout/list1"/>
    <dgm:cxn modelId="{86C1252E-7EC1-4F5C-A98B-6EC36A2A1B3A}" type="presParOf" srcId="{1ED2A1AF-5992-4907-9E68-37E1A6E7080D}" destId="{9B0E826A-02C8-46C3-A072-1EB8C7115F1B}" srcOrd="4" destOrd="0" presId="urn:microsoft.com/office/officeart/2005/8/layout/list1"/>
    <dgm:cxn modelId="{EB133FA6-567A-439B-8008-ED9D0C9E0A19}" type="presParOf" srcId="{9B0E826A-02C8-46C3-A072-1EB8C7115F1B}" destId="{B211F7D3-218B-493C-88AD-692F2340E585}" srcOrd="0" destOrd="0" presId="urn:microsoft.com/office/officeart/2005/8/layout/list1"/>
    <dgm:cxn modelId="{5CD94379-A140-44F9-800A-BA5C2BFD1292}" type="presParOf" srcId="{9B0E826A-02C8-46C3-A072-1EB8C7115F1B}" destId="{B3D5092A-6E1F-4A43-8384-81417F06411C}" srcOrd="1" destOrd="0" presId="urn:microsoft.com/office/officeart/2005/8/layout/list1"/>
    <dgm:cxn modelId="{67A4B03C-6F59-40B4-8C9B-342412981DDC}" type="presParOf" srcId="{1ED2A1AF-5992-4907-9E68-37E1A6E7080D}" destId="{D7227B43-41CD-437B-8060-67713FCCFA91}" srcOrd="5" destOrd="0" presId="urn:microsoft.com/office/officeart/2005/8/layout/list1"/>
    <dgm:cxn modelId="{8EB8E004-61CA-46F0-9C9F-8589BE298A18}" type="presParOf" srcId="{1ED2A1AF-5992-4907-9E68-37E1A6E7080D}" destId="{63812CEF-B145-4097-8D70-FC7179C7DEE9}" srcOrd="6" destOrd="0" presId="urn:microsoft.com/office/officeart/2005/8/layout/list1"/>
    <dgm:cxn modelId="{9BA6B052-1FDD-4EFD-9238-BB08CD18417B}" type="presParOf" srcId="{1ED2A1AF-5992-4907-9E68-37E1A6E7080D}" destId="{806A172A-A015-488C-B1EF-752D4668AC80}" srcOrd="7" destOrd="0" presId="urn:microsoft.com/office/officeart/2005/8/layout/list1"/>
    <dgm:cxn modelId="{DE64F357-B7F8-4639-B989-FDB69CC0FCFD}" type="presParOf" srcId="{1ED2A1AF-5992-4907-9E68-37E1A6E7080D}" destId="{1E886C63-7DF9-4BE9-81DB-398E9EB96B0F}" srcOrd="8" destOrd="0" presId="urn:microsoft.com/office/officeart/2005/8/layout/list1"/>
    <dgm:cxn modelId="{9B2E910C-7D4C-47C0-A50E-CA8189D9B106}" type="presParOf" srcId="{1E886C63-7DF9-4BE9-81DB-398E9EB96B0F}" destId="{3F3B3AFD-DCBE-444B-86B9-6D80C4F7E4A7}" srcOrd="0" destOrd="0" presId="urn:microsoft.com/office/officeart/2005/8/layout/list1"/>
    <dgm:cxn modelId="{EF19021C-7E11-4735-AA56-3AF7AD512E27}" type="presParOf" srcId="{1E886C63-7DF9-4BE9-81DB-398E9EB96B0F}" destId="{6F226C49-B3D9-4E1C-9CBD-9FF1BDC86942}" srcOrd="1" destOrd="0" presId="urn:microsoft.com/office/officeart/2005/8/layout/list1"/>
    <dgm:cxn modelId="{431B31DA-8305-410C-AA83-A12702CF38B6}" type="presParOf" srcId="{1ED2A1AF-5992-4907-9E68-37E1A6E7080D}" destId="{E4D547A6-29A1-4C8D-A06B-EC0457BBF515}" srcOrd="9" destOrd="0" presId="urn:microsoft.com/office/officeart/2005/8/layout/list1"/>
    <dgm:cxn modelId="{CF7BD3D4-F31C-4F34-A20B-9FF181FCDC32}" type="presParOf" srcId="{1ED2A1AF-5992-4907-9E68-37E1A6E7080D}" destId="{8A8A390D-B1D9-453C-ABCC-B3A3555BBF8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1F9D5A-8FB1-42D1-B3A7-6069C82B6FA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AD1787B-8FC0-49B5-909A-8D206D407C9E}">
      <dgm:prSet phldrT="[Text]"/>
      <dgm:spPr/>
      <dgm:t>
        <a:bodyPr/>
        <a:lstStyle/>
        <a:p>
          <a:r>
            <a:rPr lang="en-US" dirty="0" smtClean="0"/>
            <a:t>Seismic design parameters </a:t>
          </a:r>
          <a:endParaRPr lang="en-US" dirty="0"/>
        </a:p>
      </dgm:t>
    </dgm:pt>
    <dgm:pt modelId="{0C46C58A-3411-40F2-922B-E4BE656DC7B3}" type="parTrans" cxnId="{72DC9ED9-B1BD-4DF9-951F-1C192427FD8E}">
      <dgm:prSet/>
      <dgm:spPr/>
      <dgm:t>
        <a:bodyPr/>
        <a:lstStyle/>
        <a:p>
          <a:endParaRPr lang="en-US"/>
        </a:p>
      </dgm:t>
    </dgm:pt>
    <dgm:pt modelId="{223EDF46-0F65-4EA8-B7BA-6545F6E5C9E4}" type="sibTrans" cxnId="{72DC9ED9-B1BD-4DF9-951F-1C192427FD8E}">
      <dgm:prSet/>
      <dgm:spPr/>
      <dgm:t>
        <a:bodyPr/>
        <a:lstStyle/>
        <a:p>
          <a:endParaRPr lang="en-US"/>
        </a:p>
      </dgm:t>
    </dgm:pt>
    <dgm:pt modelId="{4131369D-8F40-4104-8CED-2F0100346A40}">
      <dgm:prSet phldrT="[Text]"/>
      <dgm:spPr/>
      <dgm:t>
        <a:bodyPr/>
        <a:lstStyle/>
        <a:p>
          <a:r>
            <a:rPr lang="en-US" dirty="0" smtClean="0"/>
            <a:t>Seismic zone </a:t>
          </a:r>
          <a:endParaRPr lang="en-US" dirty="0"/>
        </a:p>
      </dgm:t>
    </dgm:pt>
    <dgm:pt modelId="{C6630C9C-02FE-4870-A9CF-4A2D0BBAB1FF}" type="parTrans" cxnId="{122FA24B-70DB-4D91-B959-A1F31034F6AB}">
      <dgm:prSet/>
      <dgm:spPr/>
      <dgm:t>
        <a:bodyPr/>
        <a:lstStyle/>
        <a:p>
          <a:endParaRPr lang="en-US"/>
        </a:p>
      </dgm:t>
    </dgm:pt>
    <dgm:pt modelId="{01176ABB-953C-4634-BDDE-80C3C6C5B7AB}" type="sibTrans" cxnId="{122FA24B-70DB-4D91-B959-A1F31034F6AB}">
      <dgm:prSet/>
      <dgm:spPr/>
      <dgm:t>
        <a:bodyPr/>
        <a:lstStyle/>
        <a:p>
          <a:endParaRPr lang="en-US"/>
        </a:p>
      </dgm:t>
    </dgm:pt>
    <dgm:pt modelId="{8A2629FB-CCD9-4558-A7FF-A14C941E3B79}">
      <dgm:prSet phldrT="[Text]"/>
      <dgm:spPr/>
      <dgm:t>
        <a:bodyPr/>
        <a:lstStyle/>
        <a:p>
          <a:r>
            <a:rPr lang="en-US" dirty="0" smtClean="0"/>
            <a:t>Soil profile</a:t>
          </a:r>
          <a:endParaRPr lang="en-US" dirty="0"/>
        </a:p>
      </dgm:t>
    </dgm:pt>
    <dgm:pt modelId="{082154BD-1A1C-4FE7-AEB6-74231A49FFA3}" type="parTrans" cxnId="{D66FB4E7-0C1F-44DB-8B10-75865C6CD098}">
      <dgm:prSet/>
      <dgm:spPr/>
      <dgm:t>
        <a:bodyPr/>
        <a:lstStyle/>
        <a:p>
          <a:endParaRPr lang="en-US"/>
        </a:p>
      </dgm:t>
    </dgm:pt>
    <dgm:pt modelId="{319CFCDA-FECD-45AC-AC17-02A063EA0EE5}" type="sibTrans" cxnId="{D66FB4E7-0C1F-44DB-8B10-75865C6CD098}">
      <dgm:prSet/>
      <dgm:spPr/>
      <dgm:t>
        <a:bodyPr/>
        <a:lstStyle/>
        <a:p>
          <a:endParaRPr lang="en-US"/>
        </a:p>
      </dgm:t>
    </dgm:pt>
    <dgm:pt modelId="{6CA9B3A6-5F8A-4E79-AE37-4DC1BF15AE2E}">
      <dgm:prSet phldrT="[Text]"/>
      <dgm:spPr/>
      <dgm:t>
        <a:bodyPr/>
        <a:lstStyle/>
        <a:p>
          <a:r>
            <a:rPr lang="en-US" dirty="0" smtClean="0"/>
            <a:t>Occupancy category</a:t>
          </a:r>
          <a:endParaRPr lang="en-US" dirty="0"/>
        </a:p>
      </dgm:t>
    </dgm:pt>
    <dgm:pt modelId="{20E98458-C4C2-4CF2-8CAA-24A14E9922FE}" type="parTrans" cxnId="{13C096FA-3B82-479F-AF48-21EEDA390A1C}">
      <dgm:prSet/>
      <dgm:spPr/>
      <dgm:t>
        <a:bodyPr/>
        <a:lstStyle/>
        <a:p>
          <a:endParaRPr lang="en-US"/>
        </a:p>
      </dgm:t>
    </dgm:pt>
    <dgm:pt modelId="{372723DB-1040-41DA-B157-E5D278DFA31B}" type="sibTrans" cxnId="{13C096FA-3B82-479F-AF48-21EEDA390A1C}">
      <dgm:prSet/>
      <dgm:spPr/>
      <dgm:t>
        <a:bodyPr/>
        <a:lstStyle/>
        <a:p>
          <a:endParaRPr lang="en-US"/>
        </a:p>
      </dgm:t>
    </dgm:pt>
    <dgm:pt modelId="{492E5D7C-46A2-457A-BE80-CC8183A8EEF9}">
      <dgm:prSet phldrT="[Text]"/>
      <dgm:spPr/>
      <dgm:t>
        <a:bodyPr/>
        <a:lstStyle/>
        <a:p>
          <a:r>
            <a:rPr lang="en-US" dirty="0" smtClean="0"/>
            <a:t>Seismic coefficients</a:t>
          </a:r>
        </a:p>
      </dgm:t>
    </dgm:pt>
    <dgm:pt modelId="{94F535BA-C120-4327-9E99-D9491EF827C5}" type="parTrans" cxnId="{5D2CE0B2-7153-43E9-A633-713A83B1EF67}">
      <dgm:prSet/>
      <dgm:spPr/>
      <dgm:t>
        <a:bodyPr/>
        <a:lstStyle/>
        <a:p>
          <a:endParaRPr lang="en-US"/>
        </a:p>
      </dgm:t>
    </dgm:pt>
    <dgm:pt modelId="{01A70375-B340-4BC2-A167-2C9345D1A188}" type="sibTrans" cxnId="{5D2CE0B2-7153-43E9-A633-713A83B1EF67}">
      <dgm:prSet/>
      <dgm:spPr/>
      <dgm:t>
        <a:bodyPr/>
        <a:lstStyle/>
        <a:p>
          <a:endParaRPr lang="en-US"/>
        </a:p>
      </dgm:t>
    </dgm:pt>
    <dgm:pt modelId="{6A574D8C-4969-4C50-8A5E-402490EE4445}" type="pres">
      <dgm:prSet presAssocID="{271F9D5A-8FB1-42D1-B3A7-6069C82B6FA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8508D0-1D71-440C-9531-D4F11F4209C1}" type="pres">
      <dgm:prSet presAssocID="{9AD1787B-8FC0-49B5-909A-8D206D407C9E}" presName="hierRoot1" presStyleCnt="0"/>
      <dgm:spPr/>
    </dgm:pt>
    <dgm:pt modelId="{304B9D0C-3CEE-45A4-A480-93618660C478}" type="pres">
      <dgm:prSet presAssocID="{9AD1787B-8FC0-49B5-909A-8D206D407C9E}" presName="composite" presStyleCnt="0"/>
      <dgm:spPr/>
    </dgm:pt>
    <dgm:pt modelId="{357AAA22-C748-407A-9424-3266D4931427}" type="pres">
      <dgm:prSet presAssocID="{9AD1787B-8FC0-49B5-909A-8D206D407C9E}" presName="background" presStyleLbl="node0" presStyleIdx="0" presStyleCnt="1"/>
      <dgm:spPr/>
    </dgm:pt>
    <dgm:pt modelId="{9D32F4EE-2F7F-4232-84A8-5E635E1437CB}" type="pres">
      <dgm:prSet presAssocID="{9AD1787B-8FC0-49B5-909A-8D206D407C9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F9DE93-A9DA-42E1-96B6-1B19E4F443FD}" type="pres">
      <dgm:prSet presAssocID="{9AD1787B-8FC0-49B5-909A-8D206D407C9E}" presName="hierChild2" presStyleCnt="0"/>
      <dgm:spPr/>
    </dgm:pt>
    <dgm:pt modelId="{17B7673F-F570-4998-9647-E5049BA0F6BF}" type="pres">
      <dgm:prSet presAssocID="{C6630C9C-02FE-4870-A9CF-4A2D0BBAB1FF}" presName="Name10" presStyleLbl="parChTrans1D2" presStyleIdx="0" presStyleCnt="4"/>
      <dgm:spPr/>
      <dgm:t>
        <a:bodyPr/>
        <a:lstStyle/>
        <a:p>
          <a:endParaRPr lang="en-US"/>
        </a:p>
      </dgm:t>
    </dgm:pt>
    <dgm:pt modelId="{9AD12CA4-689F-46C2-BA32-601F80A1CEF6}" type="pres">
      <dgm:prSet presAssocID="{4131369D-8F40-4104-8CED-2F0100346A40}" presName="hierRoot2" presStyleCnt="0"/>
      <dgm:spPr/>
    </dgm:pt>
    <dgm:pt modelId="{7453165D-098C-4807-86CF-1F9DF76DCDD2}" type="pres">
      <dgm:prSet presAssocID="{4131369D-8F40-4104-8CED-2F0100346A40}" presName="composite2" presStyleCnt="0"/>
      <dgm:spPr/>
    </dgm:pt>
    <dgm:pt modelId="{D298B4E5-A381-4CEC-B8E3-9D0961BCE870}" type="pres">
      <dgm:prSet presAssocID="{4131369D-8F40-4104-8CED-2F0100346A40}" presName="background2" presStyleLbl="node2" presStyleIdx="0" presStyleCnt="4"/>
      <dgm:spPr/>
    </dgm:pt>
    <dgm:pt modelId="{FF718228-5D35-4860-AB16-6C2DDAD094A5}" type="pres">
      <dgm:prSet presAssocID="{4131369D-8F40-4104-8CED-2F0100346A40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97EC79-7213-497C-B327-6B09B3050425}" type="pres">
      <dgm:prSet presAssocID="{4131369D-8F40-4104-8CED-2F0100346A40}" presName="hierChild3" presStyleCnt="0"/>
      <dgm:spPr/>
    </dgm:pt>
    <dgm:pt modelId="{768D00EC-D0FD-4B0E-8588-66F9A70494A2}" type="pres">
      <dgm:prSet presAssocID="{082154BD-1A1C-4FE7-AEB6-74231A49FFA3}" presName="Name10" presStyleLbl="parChTrans1D2" presStyleIdx="1" presStyleCnt="4"/>
      <dgm:spPr/>
      <dgm:t>
        <a:bodyPr/>
        <a:lstStyle/>
        <a:p>
          <a:endParaRPr lang="en-US"/>
        </a:p>
      </dgm:t>
    </dgm:pt>
    <dgm:pt modelId="{C492823A-8F47-4A64-AD0A-C88031F8AD96}" type="pres">
      <dgm:prSet presAssocID="{8A2629FB-CCD9-4558-A7FF-A14C941E3B79}" presName="hierRoot2" presStyleCnt="0"/>
      <dgm:spPr/>
    </dgm:pt>
    <dgm:pt modelId="{7FEE2F4D-9370-4045-B8AA-ECCC04B173D8}" type="pres">
      <dgm:prSet presAssocID="{8A2629FB-CCD9-4558-A7FF-A14C941E3B79}" presName="composite2" presStyleCnt="0"/>
      <dgm:spPr/>
    </dgm:pt>
    <dgm:pt modelId="{4A1D309B-983C-45E0-A396-8BB24B1841EE}" type="pres">
      <dgm:prSet presAssocID="{8A2629FB-CCD9-4558-A7FF-A14C941E3B79}" presName="background2" presStyleLbl="node2" presStyleIdx="1" presStyleCnt="4"/>
      <dgm:spPr/>
    </dgm:pt>
    <dgm:pt modelId="{2F965484-D5AD-4EA2-ABF8-266B60CE4138}" type="pres">
      <dgm:prSet presAssocID="{8A2629FB-CCD9-4558-A7FF-A14C941E3B79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619528-CDA5-45B7-8AA3-78510F9A2D09}" type="pres">
      <dgm:prSet presAssocID="{8A2629FB-CCD9-4558-A7FF-A14C941E3B79}" presName="hierChild3" presStyleCnt="0"/>
      <dgm:spPr/>
    </dgm:pt>
    <dgm:pt modelId="{B52FF711-6D35-42CA-A330-425A17A66829}" type="pres">
      <dgm:prSet presAssocID="{20E98458-C4C2-4CF2-8CAA-24A14E9922FE}" presName="Name10" presStyleLbl="parChTrans1D2" presStyleIdx="2" presStyleCnt="4"/>
      <dgm:spPr/>
      <dgm:t>
        <a:bodyPr/>
        <a:lstStyle/>
        <a:p>
          <a:endParaRPr lang="en-US"/>
        </a:p>
      </dgm:t>
    </dgm:pt>
    <dgm:pt modelId="{C31B25B8-8AFA-4082-8F6F-D7452EFB00B6}" type="pres">
      <dgm:prSet presAssocID="{6CA9B3A6-5F8A-4E79-AE37-4DC1BF15AE2E}" presName="hierRoot2" presStyleCnt="0"/>
      <dgm:spPr/>
    </dgm:pt>
    <dgm:pt modelId="{2C7F1809-5ABE-40F2-8D27-657D994958C6}" type="pres">
      <dgm:prSet presAssocID="{6CA9B3A6-5F8A-4E79-AE37-4DC1BF15AE2E}" presName="composite2" presStyleCnt="0"/>
      <dgm:spPr/>
    </dgm:pt>
    <dgm:pt modelId="{CF735E07-6DE7-4D24-818B-3D9A66DD731A}" type="pres">
      <dgm:prSet presAssocID="{6CA9B3A6-5F8A-4E79-AE37-4DC1BF15AE2E}" presName="background2" presStyleLbl="node2" presStyleIdx="2" presStyleCnt="4"/>
      <dgm:spPr/>
    </dgm:pt>
    <dgm:pt modelId="{73A62F01-9118-4D42-B975-763DAD408CBD}" type="pres">
      <dgm:prSet presAssocID="{6CA9B3A6-5F8A-4E79-AE37-4DC1BF15AE2E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E87A88-5EC3-4892-8D57-E7063C6E2C46}" type="pres">
      <dgm:prSet presAssocID="{6CA9B3A6-5F8A-4E79-AE37-4DC1BF15AE2E}" presName="hierChild3" presStyleCnt="0"/>
      <dgm:spPr/>
    </dgm:pt>
    <dgm:pt modelId="{C18D6E29-CF54-4390-BE9C-241D02459C7E}" type="pres">
      <dgm:prSet presAssocID="{94F535BA-C120-4327-9E99-D9491EF827C5}" presName="Name10" presStyleLbl="parChTrans1D2" presStyleIdx="3" presStyleCnt="4"/>
      <dgm:spPr/>
      <dgm:t>
        <a:bodyPr/>
        <a:lstStyle/>
        <a:p>
          <a:endParaRPr lang="en-US"/>
        </a:p>
      </dgm:t>
    </dgm:pt>
    <dgm:pt modelId="{B264D619-8DE7-45F7-938B-3E7F760238AD}" type="pres">
      <dgm:prSet presAssocID="{492E5D7C-46A2-457A-BE80-CC8183A8EEF9}" presName="hierRoot2" presStyleCnt="0"/>
      <dgm:spPr/>
    </dgm:pt>
    <dgm:pt modelId="{49EC6A93-2FAB-45B1-9C8B-F500C4070686}" type="pres">
      <dgm:prSet presAssocID="{492E5D7C-46A2-457A-BE80-CC8183A8EEF9}" presName="composite2" presStyleCnt="0"/>
      <dgm:spPr/>
    </dgm:pt>
    <dgm:pt modelId="{121E1050-1438-4E3F-B2D8-2EE624AFE272}" type="pres">
      <dgm:prSet presAssocID="{492E5D7C-46A2-457A-BE80-CC8183A8EEF9}" presName="background2" presStyleLbl="node2" presStyleIdx="3" presStyleCnt="4"/>
      <dgm:spPr/>
    </dgm:pt>
    <dgm:pt modelId="{D565F0AC-D4ED-4946-A4A1-19D965B4F424}" type="pres">
      <dgm:prSet presAssocID="{492E5D7C-46A2-457A-BE80-CC8183A8EEF9}" presName="text2" presStyleLbl="fgAcc2" presStyleIdx="3" presStyleCnt="4" custLinFactNeighborX="-17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5ADD40-2A56-4FD4-BBA8-80145B7E340D}" type="pres">
      <dgm:prSet presAssocID="{492E5D7C-46A2-457A-BE80-CC8183A8EEF9}" presName="hierChild3" presStyleCnt="0"/>
      <dgm:spPr/>
    </dgm:pt>
  </dgm:ptLst>
  <dgm:cxnLst>
    <dgm:cxn modelId="{13C096FA-3B82-479F-AF48-21EEDA390A1C}" srcId="{9AD1787B-8FC0-49B5-909A-8D206D407C9E}" destId="{6CA9B3A6-5F8A-4E79-AE37-4DC1BF15AE2E}" srcOrd="2" destOrd="0" parTransId="{20E98458-C4C2-4CF2-8CAA-24A14E9922FE}" sibTransId="{372723DB-1040-41DA-B157-E5D278DFA31B}"/>
    <dgm:cxn modelId="{5D2CE0B2-7153-43E9-A633-713A83B1EF67}" srcId="{9AD1787B-8FC0-49B5-909A-8D206D407C9E}" destId="{492E5D7C-46A2-457A-BE80-CC8183A8EEF9}" srcOrd="3" destOrd="0" parTransId="{94F535BA-C120-4327-9E99-D9491EF827C5}" sibTransId="{01A70375-B340-4BC2-A167-2C9345D1A188}"/>
    <dgm:cxn modelId="{72DC9ED9-B1BD-4DF9-951F-1C192427FD8E}" srcId="{271F9D5A-8FB1-42D1-B3A7-6069C82B6FAF}" destId="{9AD1787B-8FC0-49B5-909A-8D206D407C9E}" srcOrd="0" destOrd="0" parTransId="{0C46C58A-3411-40F2-922B-E4BE656DC7B3}" sibTransId="{223EDF46-0F65-4EA8-B7BA-6545F6E5C9E4}"/>
    <dgm:cxn modelId="{7B117A09-6B06-4FEF-B132-0842C4C6428C}" type="presOf" srcId="{94F535BA-C120-4327-9E99-D9491EF827C5}" destId="{C18D6E29-CF54-4390-BE9C-241D02459C7E}" srcOrd="0" destOrd="0" presId="urn:microsoft.com/office/officeart/2005/8/layout/hierarchy1"/>
    <dgm:cxn modelId="{F69C3FB2-8534-4A85-98C5-E32905EE900B}" type="presOf" srcId="{492E5D7C-46A2-457A-BE80-CC8183A8EEF9}" destId="{D565F0AC-D4ED-4946-A4A1-19D965B4F424}" srcOrd="0" destOrd="0" presId="urn:microsoft.com/office/officeart/2005/8/layout/hierarchy1"/>
    <dgm:cxn modelId="{78963F85-570A-443A-B2E1-5897A23F4FD6}" type="presOf" srcId="{20E98458-C4C2-4CF2-8CAA-24A14E9922FE}" destId="{B52FF711-6D35-42CA-A330-425A17A66829}" srcOrd="0" destOrd="0" presId="urn:microsoft.com/office/officeart/2005/8/layout/hierarchy1"/>
    <dgm:cxn modelId="{F9B5D873-AF5A-43D7-92F2-1BA07318E5DB}" type="presOf" srcId="{082154BD-1A1C-4FE7-AEB6-74231A49FFA3}" destId="{768D00EC-D0FD-4B0E-8588-66F9A70494A2}" srcOrd="0" destOrd="0" presId="urn:microsoft.com/office/officeart/2005/8/layout/hierarchy1"/>
    <dgm:cxn modelId="{E7853D17-C843-440A-8B9A-1B754E378F8A}" type="presOf" srcId="{9AD1787B-8FC0-49B5-909A-8D206D407C9E}" destId="{9D32F4EE-2F7F-4232-84A8-5E635E1437CB}" srcOrd="0" destOrd="0" presId="urn:microsoft.com/office/officeart/2005/8/layout/hierarchy1"/>
    <dgm:cxn modelId="{F36E8D56-3FAC-4479-9761-AF248C7F223E}" type="presOf" srcId="{271F9D5A-8FB1-42D1-B3A7-6069C82B6FAF}" destId="{6A574D8C-4969-4C50-8A5E-402490EE4445}" srcOrd="0" destOrd="0" presId="urn:microsoft.com/office/officeart/2005/8/layout/hierarchy1"/>
    <dgm:cxn modelId="{D66FB4E7-0C1F-44DB-8B10-75865C6CD098}" srcId="{9AD1787B-8FC0-49B5-909A-8D206D407C9E}" destId="{8A2629FB-CCD9-4558-A7FF-A14C941E3B79}" srcOrd="1" destOrd="0" parTransId="{082154BD-1A1C-4FE7-AEB6-74231A49FFA3}" sibTransId="{319CFCDA-FECD-45AC-AC17-02A063EA0EE5}"/>
    <dgm:cxn modelId="{E455E1BE-710E-43DF-B10A-8475049A4A42}" type="presOf" srcId="{C6630C9C-02FE-4870-A9CF-4A2D0BBAB1FF}" destId="{17B7673F-F570-4998-9647-E5049BA0F6BF}" srcOrd="0" destOrd="0" presId="urn:microsoft.com/office/officeart/2005/8/layout/hierarchy1"/>
    <dgm:cxn modelId="{D87E93D6-5412-42EF-98E9-CB9FB736546F}" type="presOf" srcId="{6CA9B3A6-5F8A-4E79-AE37-4DC1BF15AE2E}" destId="{73A62F01-9118-4D42-B975-763DAD408CBD}" srcOrd="0" destOrd="0" presId="urn:microsoft.com/office/officeart/2005/8/layout/hierarchy1"/>
    <dgm:cxn modelId="{ED638025-BAEA-46F9-BCFE-3ABA7BD97046}" type="presOf" srcId="{8A2629FB-CCD9-4558-A7FF-A14C941E3B79}" destId="{2F965484-D5AD-4EA2-ABF8-266B60CE4138}" srcOrd="0" destOrd="0" presId="urn:microsoft.com/office/officeart/2005/8/layout/hierarchy1"/>
    <dgm:cxn modelId="{122FA24B-70DB-4D91-B959-A1F31034F6AB}" srcId="{9AD1787B-8FC0-49B5-909A-8D206D407C9E}" destId="{4131369D-8F40-4104-8CED-2F0100346A40}" srcOrd="0" destOrd="0" parTransId="{C6630C9C-02FE-4870-A9CF-4A2D0BBAB1FF}" sibTransId="{01176ABB-953C-4634-BDDE-80C3C6C5B7AB}"/>
    <dgm:cxn modelId="{569C80FC-44C8-400D-A073-0D15814589A8}" type="presOf" srcId="{4131369D-8F40-4104-8CED-2F0100346A40}" destId="{FF718228-5D35-4860-AB16-6C2DDAD094A5}" srcOrd="0" destOrd="0" presId="urn:microsoft.com/office/officeart/2005/8/layout/hierarchy1"/>
    <dgm:cxn modelId="{17592A4E-75E5-42CE-9260-DF14ACF02CB3}" type="presParOf" srcId="{6A574D8C-4969-4C50-8A5E-402490EE4445}" destId="{D48508D0-1D71-440C-9531-D4F11F4209C1}" srcOrd="0" destOrd="0" presId="urn:microsoft.com/office/officeart/2005/8/layout/hierarchy1"/>
    <dgm:cxn modelId="{3216A73F-C0CE-40BA-AB26-2A5F4356440A}" type="presParOf" srcId="{D48508D0-1D71-440C-9531-D4F11F4209C1}" destId="{304B9D0C-3CEE-45A4-A480-93618660C478}" srcOrd="0" destOrd="0" presId="urn:microsoft.com/office/officeart/2005/8/layout/hierarchy1"/>
    <dgm:cxn modelId="{471467D3-05CF-4912-BB87-3E7B10136309}" type="presParOf" srcId="{304B9D0C-3CEE-45A4-A480-93618660C478}" destId="{357AAA22-C748-407A-9424-3266D4931427}" srcOrd="0" destOrd="0" presId="urn:microsoft.com/office/officeart/2005/8/layout/hierarchy1"/>
    <dgm:cxn modelId="{8B737F16-B961-48B6-B8B0-67988A970CDA}" type="presParOf" srcId="{304B9D0C-3CEE-45A4-A480-93618660C478}" destId="{9D32F4EE-2F7F-4232-84A8-5E635E1437CB}" srcOrd="1" destOrd="0" presId="urn:microsoft.com/office/officeart/2005/8/layout/hierarchy1"/>
    <dgm:cxn modelId="{97F11EB3-13F7-4451-9B19-C46D0F3E7B1E}" type="presParOf" srcId="{D48508D0-1D71-440C-9531-D4F11F4209C1}" destId="{F4F9DE93-A9DA-42E1-96B6-1B19E4F443FD}" srcOrd="1" destOrd="0" presId="urn:microsoft.com/office/officeart/2005/8/layout/hierarchy1"/>
    <dgm:cxn modelId="{9AE9F14D-C718-4D6A-B0D4-B88C6AF1B38E}" type="presParOf" srcId="{F4F9DE93-A9DA-42E1-96B6-1B19E4F443FD}" destId="{17B7673F-F570-4998-9647-E5049BA0F6BF}" srcOrd="0" destOrd="0" presId="urn:microsoft.com/office/officeart/2005/8/layout/hierarchy1"/>
    <dgm:cxn modelId="{37AA6712-F8DE-4055-B9D5-53D5468B50CA}" type="presParOf" srcId="{F4F9DE93-A9DA-42E1-96B6-1B19E4F443FD}" destId="{9AD12CA4-689F-46C2-BA32-601F80A1CEF6}" srcOrd="1" destOrd="0" presId="urn:microsoft.com/office/officeart/2005/8/layout/hierarchy1"/>
    <dgm:cxn modelId="{65F8B391-45A5-495E-80B2-2D7D1DF019DC}" type="presParOf" srcId="{9AD12CA4-689F-46C2-BA32-601F80A1CEF6}" destId="{7453165D-098C-4807-86CF-1F9DF76DCDD2}" srcOrd="0" destOrd="0" presId="urn:microsoft.com/office/officeart/2005/8/layout/hierarchy1"/>
    <dgm:cxn modelId="{289EEF84-2B24-4B6A-8735-88FF6F4781E5}" type="presParOf" srcId="{7453165D-098C-4807-86CF-1F9DF76DCDD2}" destId="{D298B4E5-A381-4CEC-B8E3-9D0961BCE870}" srcOrd="0" destOrd="0" presId="urn:microsoft.com/office/officeart/2005/8/layout/hierarchy1"/>
    <dgm:cxn modelId="{AF91D37A-7001-496B-8F3E-C76D4A213B7A}" type="presParOf" srcId="{7453165D-098C-4807-86CF-1F9DF76DCDD2}" destId="{FF718228-5D35-4860-AB16-6C2DDAD094A5}" srcOrd="1" destOrd="0" presId="urn:microsoft.com/office/officeart/2005/8/layout/hierarchy1"/>
    <dgm:cxn modelId="{A185B23D-D17E-46F1-83B4-B55FE93AB439}" type="presParOf" srcId="{9AD12CA4-689F-46C2-BA32-601F80A1CEF6}" destId="{6697EC79-7213-497C-B327-6B09B3050425}" srcOrd="1" destOrd="0" presId="urn:microsoft.com/office/officeart/2005/8/layout/hierarchy1"/>
    <dgm:cxn modelId="{139E199E-B5D9-4E10-88A6-1AAF77B925A6}" type="presParOf" srcId="{F4F9DE93-A9DA-42E1-96B6-1B19E4F443FD}" destId="{768D00EC-D0FD-4B0E-8588-66F9A70494A2}" srcOrd="2" destOrd="0" presId="urn:microsoft.com/office/officeart/2005/8/layout/hierarchy1"/>
    <dgm:cxn modelId="{13DBC8A9-D589-457A-B432-4124D55A790D}" type="presParOf" srcId="{F4F9DE93-A9DA-42E1-96B6-1B19E4F443FD}" destId="{C492823A-8F47-4A64-AD0A-C88031F8AD96}" srcOrd="3" destOrd="0" presId="urn:microsoft.com/office/officeart/2005/8/layout/hierarchy1"/>
    <dgm:cxn modelId="{35BAC358-C6F9-4A44-B28B-50CE52D5EC1B}" type="presParOf" srcId="{C492823A-8F47-4A64-AD0A-C88031F8AD96}" destId="{7FEE2F4D-9370-4045-B8AA-ECCC04B173D8}" srcOrd="0" destOrd="0" presId="urn:microsoft.com/office/officeart/2005/8/layout/hierarchy1"/>
    <dgm:cxn modelId="{9C49E63E-445E-428E-AA4D-093485003C27}" type="presParOf" srcId="{7FEE2F4D-9370-4045-B8AA-ECCC04B173D8}" destId="{4A1D309B-983C-45E0-A396-8BB24B1841EE}" srcOrd="0" destOrd="0" presId="urn:microsoft.com/office/officeart/2005/8/layout/hierarchy1"/>
    <dgm:cxn modelId="{C790E5B7-2783-4937-91FA-524FC663FC14}" type="presParOf" srcId="{7FEE2F4D-9370-4045-B8AA-ECCC04B173D8}" destId="{2F965484-D5AD-4EA2-ABF8-266B60CE4138}" srcOrd="1" destOrd="0" presId="urn:microsoft.com/office/officeart/2005/8/layout/hierarchy1"/>
    <dgm:cxn modelId="{BB1521E7-0704-454F-93A6-1DE0C0656F7C}" type="presParOf" srcId="{C492823A-8F47-4A64-AD0A-C88031F8AD96}" destId="{D6619528-CDA5-45B7-8AA3-78510F9A2D09}" srcOrd="1" destOrd="0" presId="urn:microsoft.com/office/officeart/2005/8/layout/hierarchy1"/>
    <dgm:cxn modelId="{04359A20-FA46-4A2D-8FCF-B78622BCDA44}" type="presParOf" srcId="{F4F9DE93-A9DA-42E1-96B6-1B19E4F443FD}" destId="{B52FF711-6D35-42CA-A330-425A17A66829}" srcOrd="4" destOrd="0" presId="urn:microsoft.com/office/officeart/2005/8/layout/hierarchy1"/>
    <dgm:cxn modelId="{E5E0A47E-63A1-4978-94CC-7F86D563E45E}" type="presParOf" srcId="{F4F9DE93-A9DA-42E1-96B6-1B19E4F443FD}" destId="{C31B25B8-8AFA-4082-8F6F-D7452EFB00B6}" srcOrd="5" destOrd="0" presId="urn:microsoft.com/office/officeart/2005/8/layout/hierarchy1"/>
    <dgm:cxn modelId="{3209AF1C-5D30-44C3-8651-55B67C85CABC}" type="presParOf" srcId="{C31B25B8-8AFA-4082-8F6F-D7452EFB00B6}" destId="{2C7F1809-5ABE-40F2-8D27-657D994958C6}" srcOrd="0" destOrd="0" presId="urn:microsoft.com/office/officeart/2005/8/layout/hierarchy1"/>
    <dgm:cxn modelId="{933A818D-A0E9-4944-A9D6-337DDF6B0C4E}" type="presParOf" srcId="{2C7F1809-5ABE-40F2-8D27-657D994958C6}" destId="{CF735E07-6DE7-4D24-818B-3D9A66DD731A}" srcOrd="0" destOrd="0" presId="urn:microsoft.com/office/officeart/2005/8/layout/hierarchy1"/>
    <dgm:cxn modelId="{E904E580-6051-408D-9AD4-F6E7B1529122}" type="presParOf" srcId="{2C7F1809-5ABE-40F2-8D27-657D994958C6}" destId="{73A62F01-9118-4D42-B975-763DAD408CBD}" srcOrd="1" destOrd="0" presId="urn:microsoft.com/office/officeart/2005/8/layout/hierarchy1"/>
    <dgm:cxn modelId="{C8A33570-3D39-4FB3-9C38-E9E79C3646B1}" type="presParOf" srcId="{C31B25B8-8AFA-4082-8F6F-D7452EFB00B6}" destId="{D6E87A88-5EC3-4892-8D57-E7063C6E2C46}" srcOrd="1" destOrd="0" presId="urn:microsoft.com/office/officeart/2005/8/layout/hierarchy1"/>
    <dgm:cxn modelId="{79F6C4E7-822C-44BF-AAD7-BAAED25864B3}" type="presParOf" srcId="{F4F9DE93-A9DA-42E1-96B6-1B19E4F443FD}" destId="{C18D6E29-CF54-4390-BE9C-241D02459C7E}" srcOrd="6" destOrd="0" presId="urn:microsoft.com/office/officeart/2005/8/layout/hierarchy1"/>
    <dgm:cxn modelId="{934389DA-705E-41CE-83E7-A72D3BD5563A}" type="presParOf" srcId="{F4F9DE93-A9DA-42E1-96B6-1B19E4F443FD}" destId="{B264D619-8DE7-45F7-938B-3E7F760238AD}" srcOrd="7" destOrd="0" presId="urn:microsoft.com/office/officeart/2005/8/layout/hierarchy1"/>
    <dgm:cxn modelId="{30290CCA-B16B-4F43-8336-83C44F54414E}" type="presParOf" srcId="{B264D619-8DE7-45F7-938B-3E7F760238AD}" destId="{49EC6A93-2FAB-45B1-9C8B-F500C4070686}" srcOrd="0" destOrd="0" presId="urn:microsoft.com/office/officeart/2005/8/layout/hierarchy1"/>
    <dgm:cxn modelId="{74B6E1D0-CD53-4DF8-BC5B-EDC8574503FB}" type="presParOf" srcId="{49EC6A93-2FAB-45B1-9C8B-F500C4070686}" destId="{121E1050-1438-4E3F-B2D8-2EE624AFE272}" srcOrd="0" destOrd="0" presId="urn:microsoft.com/office/officeart/2005/8/layout/hierarchy1"/>
    <dgm:cxn modelId="{28D90852-0567-4DBE-A6AF-0A5782467EF3}" type="presParOf" srcId="{49EC6A93-2FAB-45B1-9C8B-F500C4070686}" destId="{D565F0AC-D4ED-4946-A4A1-19D965B4F424}" srcOrd="1" destOrd="0" presId="urn:microsoft.com/office/officeart/2005/8/layout/hierarchy1"/>
    <dgm:cxn modelId="{9A0E4879-1417-47C2-84B1-668C77AAB38D}" type="presParOf" srcId="{B264D619-8DE7-45F7-938B-3E7F760238AD}" destId="{F25ADD40-2A56-4FD4-BBA8-80145B7E340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8D34A-22DA-410D-B8D4-44C1189AC7F8}">
      <dsp:nvSpPr>
        <dsp:cNvPr id="0" name=""/>
        <dsp:cNvSpPr/>
      </dsp:nvSpPr>
      <dsp:spPr>
        <a:xfrm>
          <a:off x="910173" y="0"/>
          <a:ext cx="5418667" cy="5418667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2DFAB-C735-4766-97BD-62C54DA86540}">
      <dsp:nvSpPr>
        <dsp:cNvPr id="0" name=""/>
        <dsp:cNvSpPr/>
      </dsp:nvSpPr>
      <dsp:spPr>
        <a:xfrm>
          <a:off x="3657599" y="542395"/>
          <a:ext cx="3522133" cy="9630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ARCHITECTURAL-ENVIRONMETNAL </a:t>
          </a:r>
          <a:r>
            <a:rPr lang="en-US" sz="17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ASPECTS </a:t>
          </a:r>
          <a:endParaRPr lang="en-US" sz="17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4613" y="589409"/>
        <a:ext cx="3428105" cy="869055"/>
      </dsp:txXfrm>
    </dsp:sp>
    <dsp:sp modelId="{E70850E1-65F9-47AD-B127-8BBB317DF203}">
      <dsp:nvSpPr>
        <dsp:cNvPr id="0" name=""/>
        <dsp:cNvSpPr/>
      </dsp:nvSpPr>
      <dsp:spPr>
        <a:xfrm>
          <a:off x="3657599" y="1625864"/>
          <a:ext cx="3522133" cy="9630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shade val="50000"/>
              <a:hueOff val="52295"/>
              <a:satOff val="2544"/>
              <a:lumOff val="184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STRUCTURAL ASPECTS </a:t>
          </a:r>
          <a:endParaRPr lang="en-US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4613" y="1672878"/>
        <a:ext cx="3428105" cy="869055"/>
      </dsp:txXfrm>
    </dsp:sp>
    <dsp:sp modelId="{C8FA8A39-8B5A-4B78-90EA-6A9081F34BDB}">
      <dsp:nvSpPr>
        <dsp:cNvPr id="0" name=""/>
        <dsp:cNvSpPr/>
      </dsp:nvSpPr>
      <dsp:spPr>
        <a:xfrm>
          <a:off x="3657599" y="2709333"/>
          <a:ext cx="3522133" cy="9630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shade val="50000"/>
              <a:hueOff val="104590"/>
              <a:satOff val="5089"/>
              <a:lumOff val="368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ELECTRO-MECHANICAL ASPECTS</a:t>
          </a:r>
          <a:endParaRPr lang="en-US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4613" y="2756347"/>
        <a:ext cx="3428105" cy="869055"/>
      </dsp:txXfrm>
    </dsp:sp>
    <dsp:sp modelId="{C1D1CA6A-704E-43DD-8CA6-7DC977C59B3B}">
      <dsp:nvSpPr>
        <dsp:cNvPr id="0" name=""/>
        <dsp:cNvSpPr/>
      </dsp:nvSpPr>
      <dsp:spPr>
        <a:xfrm>
          <a:off x="3657599" y="3792802"/>
          <a:ext cx="3522133" cy="9630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shade val="50000"/>
              <a:hueOff val="52295"/>
              <a:satOff val="2544"/>
              <a:lumOff val="184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QUANTITY SURVYING, COST ESTIMATION AND LIFECYCLE ANALYSIS </a:t>
          </a:r>
          <a:endParaRPr lang="en-US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04613" y="3839816"/>
        <a:ext cx="3428105" cy="8690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D6E29-CF54-4390-BE9C-241D02459C7E}">
      <dsp:nvSpPr>
        <dsp:cNvPr id="0" name=""/>
        <dsp:cNvSpPr/>
      </dsp:nvSpPr>
      <dsp:spPr>
        <a:xfrm>
          <a:off x="3969543" y="2019355"/>
          <a:ext cx="308755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3087557" y="336972"/>
              </a:lnTo>
              <a:lnTo>
                <a:pt x="3087557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FF711-6D35-42CA-A330-425A17A66829}">
      <dsp:nvSpPr>
        <dsp:cNvPr id="0" name=""/>
        <dsp:cNvSpPr/>
      </dsp:nvSpPr>
      <dsp:spPr>
        <a:xfrm>
          <a:off x="3969543" y="2019355"/>
          <a:ext cx="1039018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1039018" y="336972"/>
              </a:lnTo>
              <a:lnTo>
                <a:pt x="1039018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8D00EC-D0FD-4B0E-8588-66F9A70494A2}">
      <dsp:nvSpPr>
        <dsp:cNvPr id="0" name=""/>
        <dsp:cNvSpPr/>
      </dsp:nvSpPr>
      <dsp:spPr>
        <a:xfrm>
          <a:off x="2930524" y="2019355"/>
          <a:ext cx="1039018" cy="494478"/>
        </a:xfrm>
        <a:custGeom>
          <a:avLst/>
          <a:gdLst/>
          <a:ahLst/>
          <a:cxnLst/>
          <a:rect l="0" t="0" r="0" b="0"/>
          <a:pathLst>
            <a:path>
              <a:moveTo>
                <a:pt x="1039018" y="0"/>
              </a:moveTo>
              <a:lnTo>
                <a:pt x="1039018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7673F-F570-4998-9647-E5049BA0F6BF}">
      <dsp:nvSpPr>
        <dsp:cNvPr id="0" name=""/>
        <dsp:cNvSpPr/>
      </dsp:nvSpPr>
      <dsp:spPr>
        <a:xfrm>
          <a:off x="852487" y="2019355"/>
          <a:ext cx="3117056" cy="494478"/>
        </a:xfrm>
        <a:custGeom>
          <a:avLst/>
          <a:gdLst/>
          <a:ahLst/>
          <a:cxnLst/>
          <a:rect l="0" t="0" r="0" b="0"/>
          <a:pathLst>
            <a:path>
              <a:moveTo>
                <a:pt x="3117056" y="0"/>
              </a:moveTo>
              <a:lnTo>
                <a:pt x="3117056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AAA22-C748-407A-9424-3266D4931427}">
      <dsp:nvSpPr>
        <dsp:cNvPr id="0" name=""/>
        <dsp:cNvSpPr/>
      </dsp:nvSpPr>
      <dsp:spPr>
        <a:xfrm>
          <a:off x="3119437" y="939720"/>
          <a:ext cx="1700212" cy="10796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2F4EE-2F7F-4232-84A8-5E635E1437CB}">
      <dsp:nvSpPr>
        <dsp:cNvPr id="0" name=""/>
        <dsp:cNvSpPr/>
      </dsp:nvSpPr>
      <dsp:spPr>
        <a:xfrm>
          <a:off x="3308350" y="1119187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Seismic design parameters </a:t>
          </a:r>
          <a:endParaRPr lang="en-US" sz="2000" kern="1200" dirty="0"/>
        </a:p>
      </dsp:txBody>
      <dsp:txXfrm>
        <a:off x="3339971" y="1150808"/>
        <a:ext cx="1636970" cy="1016392"/>
      </dsp:txXfrm>
    </dsp:sp>
    <dsp:sp modelId="{D298B4E5-A381-4CEC-B8E3-9D0961BCE870}">
      <dsp:nvSpPr>
        <dsp:cNvPr id="0" name=""/>
        <dsp:cNvSpPr/>
      </dsp:nvSpPr>
      <dsp:spPr>
        <a:xfrm>
          <a:off x="2381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18228-5D35-4860-AB16-6C2DDAD094A5}">
      <dsp:nvSpPr>
        <dsp:cNvPr id="0" name=""/>
        <dsp:cNvSpPr/>
      </dsp:nvSpPr>
      <dsp:spPr>
        <a:xfrm>
          <a:off x="191293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Zone 2B, z=0.2</a:t>
          </a:r>
          <a:endParaRPr lang="en-US" sz="2000" kern="1200" dirty="0"/>
        </a:p>
      </dsp:txBody>
      <dsp:txXfrm>
        <a:off x="222914" y="2724921"/>
        <a:ext cx="1636970" cy="1016392"/>
      </dsp:txXfrm>
    </dsp:sp>
    <dsp:sp modelId="{4A1D309B-983C-45E0-A396-8BB24B1841EE}">
      <dsp:nvSpPr>
        <dsp:cNvPr id="0" name=""/>
        <dsp:cNvSpPr/>
      </dsp:nvSpPr>
      <dsp:spPr>
        <a:xfrm>
          <a:off x="2080418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65484-D5AD-4EA2-ABF8-266B60CE4138}">
      <dsp:nvSpPr>
        <dsp:cNvPr id="0" name=""/>
        <dsp:cNvSpPr/>
      </dsp:nvSpPr>
      <dsp:spPr>
        <a:xfrm>
          <a:off x="2269331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Soft clay, SE </a:t>
          </a:r>
          <a:endParaRPr lang="en-US" sz="2000" kern="1200" dirty="0"/>
        </a:p>
      </dsp:txBody>
      <dsp:txXfrm>
        <a:off x="2300952" y="2724921"/>
        <a:ext cx="1636970" cy="1016392"/>
      </dsp:txXfrm>
    </dsp:sp>
    <dsp:sp modelId="{CF735E07-6DE7-4D24-818B-3D9A66DD731A}">
      <dsp:nvSpPr>
        <dsp:cNvPr id="0" name=""/>
        <dsp:cNvSpPr/>
      </dsp:nvSpPr>
      <dsp:spPr>
        <a:xfrm>
          <a:off x="4158456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62F01-9118-4D42-B975-763DAD408CBD}">
      <dsp:nvSpPr>
        <dsp:cNvPr id="0" name=""/>
        <dsp:cNvSpPr/>
      </dsp:nvSpPr>
      <dsp:spPr>
        <a:xfrm>
          <a:off x="4347368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I=1</a:t>
          </a:r>
          <a:endParaRPr lang="en-US" sz="2000" kern="1200" dirty="0"/>
        </a:p>
      </dsp:txBody>
      <dsp:txXfrm>
        <a:off x="4378989" y="2724921"/>
        <a:ext cx="1636970" cy="1016392"/>
      </dsp:txXfrm>
    </dsp:sp>
    <dsp:sp modelId="{121E1050-1438-4E3F-B2D8-2EE624AFE272}">
      <dsp:nvSpPr>
        <dsp:cNvPr id="0" name=""/>
        <dsp:cNvSpPr/>
      </dsp:nvSpPr>
      <dsp:spPr>
        <a:xfrm>
          <a:off x="6206995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5F0AC-D4ED-4946-A4A1-19D965B4F424}">
      <dsp:nvSpPr>
        <dsp:cNvPr id="0" name=""/>
        <dsp:cNvSpPr/>
      </dsp:nvSpPr>
      <dsp:spPr>
        <a:xfrm>
          <a:off x="6395907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R=5.5 , </a:t>
          </a:r>
          <a:r>
            <a:rPr lang="en-US" sz="2000" kern="1200" dirty="0" err="1" smtClean="0"/>
            <a:t>Cv</a:t>
          </a:r>
          <a:r>
            <a:rPr lang="en-US" sz="2000" kern="1200" dirty="0" smtClean="0"/>
            <a:t>=0.64, Ca=0.34</a:t>
          </a:r>
        </a:p>
      </dsp:txBody>
      <dsp:txXfrm>
        <a:off x="6427528" y="2724921"/>
        <a:ext cx="1636970" cy="101639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13FF8-2A82-4F45-9BF3-3C6F2DD7A5E1}">
      <dsp:nvSpPr>
        <dsp:cNvPr id="0" name=""/>
        <dsp:cNvSpPr/>
      </dsp:nvSpPr>
      <dsp:spPr>
        <a:xfrm>
          <a:off x="0" y="464035"/>
          <a:ext cx="710872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49784-DFB3-46F5-8A3C-092147EB804E}">
      <dsp:nvSpPr>
        <dsp:cNvPr id="0" name=""/>
        <dsp:cNvSpPr/>
      </dsp:nvSpPr>
      <dsp:spPr>
        <a:xfrm>
          <a:off x="355436" y="198355"/>
          <a:ext cx="4976105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085" tIns="0" rIns="1880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Period check and mass participating ratios </a:t>
          </a:r>
          <a:endParaRPr lang="en-US" sz="1800" kern="1200" dirty="0"/>
        </a:p>
      </dsp:txBody>
      <dsp:txXfrm>
        <a:off x="381375" y="224294"/>
        <a:ext cx="4924227" cy="479482"/>
      </dsp:txXfrm>
    </dsp:sp>
    <dsp:sp modelId="{63812CEF-B145-4097-8D70-FC7179C7DEE9}">
      <dsp:nvSpPr>
        <dsp:cNvPr id="0" name=""/>
        <dsp:cNvSpPr/>
      </dsp:nvSpPr>
      <dsp:spPr>
        <a:xfrm>
          <a:off x="0" y="1280515"/>
          <a:ext cx="710872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hueOff val="-2474889"/>
              <a:satOff val="807"/>
              <a:lumOff val="-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5092A-6E1F-4A43-8384-81417F06411C}">
      <dsp:nvSpPr>
        <dsp:cNvPr id="0" name=""/>
        <dsp:cNvSpPr/>
      </dsp:nvSpPr>
      <dsp:spPr>
        <a:xfrm>
          <a:off x="355436" y="1014835"/>
          <a:ext cx="4976105" cy="531360"/>
        </a:xfrm>
        <a:prstGeom prst="roundRect">
          <a:avLst/>
        </a:prstGeom>
        <a:solidFill>
          <a:schemeClr val="accent2">
            <a:hueOff val="-2474889"/>
            <a:satOff val="807"/>
            <a:lumOff val="-71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085" tIns="0" rIns="1880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Base shear check </a:t>
          </a:r>
          <a:endParaRPr lang="en-US" sz="1800" kern="1200" dirty="0"/>
        </a:p>
      </dsp:txBody>
      <dsp:txXfrm>
        <a:off x="381375" y="1040774"/>
        <a:ext cx="4924227" cy="479482"/>
      </dsp:txXfrm>
    </dsp:sp>
    <dsp:sp modelId="{8A8A390D-B1D9-453C-ABCC-B3A3555BBF81}">
      <dsp:nvSpPr>
        <dsp:cNvPr id="0" name=""/>
        <dsp:cNvSpPr/>
      </dsp:nvSpPr>
      <dsp:spPr>
        <a:xfrm>
          <a:off x="0" y="2096995"/>
          <a:ext cx="710872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hueOff val="-4949778"/>
              <a:satOff val="1615"/>
              <a:lumOff val="-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26C49-B3D9-4E1C-9CBD-9FF1BDC86942}">
      <dsp:nvSpPr>
        <dsp:cNvPr id="0" name=""/>
        <dsp:cNvSpPr/>
      </dsp:nvSpPr>
      <dsp:spPr>
        <a:xfrm>
          <a:off x="355436" y="1831316"/>
          <a:ext cx="4976105" cy="531360"/>
        </a:xfrm>
        <a:prstGeom prst="roundRect">
          <a:avLst/>
        </a:prstGeom>
        <a:solidFill>
          <a:schemeClr val="accent2">
            <a:hueOff val="-4949778"/>
            <a:satOff val="1615"/>
            <a:lumOff val="-143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085" tIns="0" rIns="1880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Drift check </a:t>
          </a:r>
        </a:p>
      </dsp:txBody>
      <dsp:txXfrm>
        <a:off x="381375" y="1857255"/>
        <a:ext cx="4924227" cy="479482"/>
      </dsp:txXfrm>
    </dsp:sp>
    <dsp:sp modelId="{038FB59F-5B4D-4D87-AF92-F40948324BCC}">
      <dsp:nvSpPr>
        <dsp:cNvPr id="0" name=""/>
        <dsp:cNvSpPr/>
      </dsp:nvSpPr>
      <dsp:spPr>
        <a:xfrm>
          <a:off x="0" y="2600612"/>
          <a:ext cx="7108722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hueOff val="-7424668"/>
              <a:satOff val="2422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C32F4-E63C-465E-A214-943080B11673}">
      <dsp:nvSpPr>
        <dsp:cNvPr id="0" name=""/>
        <dsp:cNvSpPr/>
      </dsp:nvSpPr>
      <dsp:spPr>
        <a:xfrm>
          <a:off x="355436" y="2647796"/>
          <a:ext cx="4976105" cy="531360"/>
        </a:xfrm>
        <a:prstGeom prst="roundRect">
          <a:avLst/>
        </a:prstGeom>
        <a:solidFill>
          <a:schemeClr val="accent2">
            <a:hueOff val="-7424668"/>
            <a:satOff val="2422"/>
            <a:lumOff val="-2157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8085" tIns="0" rIns="1880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P-delta check </a:t>
          </a:r>
        </a:p>
      </dsp:txBody>
      <dsp:txXfrm>
        <a:off x="381375" y="2673735"/>
        <a:ext cx="4924227" cy="4794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80233-A177-4468-B0AA-B3809DB736C7}">
      <dsp:nvSpPr>
        <dsp:cNvPr id="0" name=""/>
        <dsp:cNvSpPr/>
      </dsp:nvSpPr>
      <dsp:spPr>
        <a:xfrm>
          <a:off x="5729517" y="0"/>
          <a:ext cx="1348094" cy="57518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Special structures </a:t>
          </a:r>
          <a:endParaRPr lang="en-US" sz="1400" kern="1200" dirty="0"/>
        </a:p>
      </dsp:txBody>
      <dsp:txXfrm>
        <a:off x="5729517" y="0"/>
        <a:ext cx="1348094" cy="1725561"/>
      </dsp:txXfrm>
    </dsp:sp>
    <dsp:sp modelId="{EB447527-FCD0-43EE-B8CF-2279F462930D}">
      <dsp:nvSpPr>
        <dsp:cNvPr id="0" name=""/>
        <dsp:cNvSpPr/>
      </dsp:nvSpPr>
      <dsp:spPr>
        <a:xfrm>
          <a:off x="4156740" y="0"/>
          <a:ext cx="1348094" cy="57518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Building skeleton </a:t>
          </a:r>
          <a:endParaRPr lang="en-US" sz="1400" kern="1200" dirty="0"/>
        </a:p>
      </dsp:txBody>
      <dsp:txXfrm>
        <a:off x="4156740" y="0"/>
        <a:ext cx="1348094" cy="1725561"/>
      </dsp:txXfrm>
    </dsp:sp>
    <dsp:sp modelId="{F49C0C52-1811-4CC1-887C-193707CF365F}">
      <dsp:nvSpPr>
        <dsp:cNvPr id="0" name=""/>
        <dsp:cNvSpPr/>
      </dsp:nvSpPr>
      <dsp:spPr>
        <a:xfrm>
          <a:off x="2583962" y="0"/>
          <a:ext cx="1348094" cy="57518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583962" y="0"/>
        <a:ext cx="1348094" cy="1725561"/>
      </dsp:txXfrm>
    </dsp:sp>
    <dsp:sp modelId="{91983679-A565-4DB6-A82E-CC01CC674B1A}">
      <dsp:nvSpPr>
        <dsp:cNvPr id="0" name=""/>
        <dsp:cNvSpPr/>
      </dsp:nvSpPr>
      <dsp:spPr>
        <a:xfrm>
          <a:off x="2715963" y="2830066"/>
          <a:ext cx="1123412" cy="561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Seismic design </a:t>
          </a:r>
          <a:endParaRPr lang="en-US" sz="1600" kern="1200" dirty="0"/>
        </a:p>
      </dsp:txBody>
      <dsp:txXfrm>
        <a:off x="2732415" y="2846518"/>
        <a:ext cx="1090508" cy="528802"/>
      </dsp:txXfrm>
    </dsp:sp>
    <dsp:sp modelId="{5321E8E7-6DD2-4A3B-A8FE-E86C74586978}">
      <dsp:nvSpPr>
        <dsp:cNvPr id="0" name=""/>
        <dsp:cNvSpPr/>
      </dsp:nvSpPr>
      <dsp:spPr>
        <a:xfrm rot="18327766">
          <a:off x="3691017" y="2814303"/>
          <a:ext cx="706763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706763" y="8789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26729" y="2805423"/>
        <a:ext cx="35338" cy="35338"/>
      </dsp:txXfrm>
    </dsp:sp>
    <dsp:sp modelId="{1CC95A56-FA4B-4A3B-AC03-8D280C349CEC}">
      <dsp:nvSpPr>
        <dsp:cNvPr id="0" name=""/>
        <dsp:cNvSpPr/>
      </dsp:nvSpPr>
      <dsp:spPr>
        <a:xfrm>
          <a:off x="4249421" y="2254413"/>
          <a:ext cx="1123412" cy="5617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Building skeleton </a:t>
          </a:r>
          <a:endParaRPr lang="en-US" sz="1600" kern="1200" dirty="0"/>
        </a:p>
      </dsp:txBody>
      <dsp:txXfrm>
        <a:off x="4265873" y="2270865"/>
        <a:ext cx="1090508" cy="528802"/>
      </dsp:txXfrm>
    </dsp:sp>
    <dsp:sp modelId="{8C276D9C-0641-4601-8FF1-DCF9D7FB42F2}">
      <dsp:nvSpPr>
        <dsp:cNvPr id="0" name=""/>
        <dsp:cNvSpPr/>
      </dsp:nvSpPr>
      <dsp:spPr>
        <a:xfrm rot="18701769">
          <a:off x="5254791" y="2263230"/>
          <a:ext cx="705109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705109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89718" y="2254392"/>
        <a:ext cx="35255" cy="35255"/>
      </dsp:txXfrm>
    </dsp:sp>
    <dsp:sp modelId="{2D7B0F58-1548-4399-963A-5B511AF7C5F2}">
      <dsp:nvSpPr>
        <dsp:cNvPr id="0" name=""/>
        <dsp:cNvSpPr/>
      </dsp:nvSpPr>
      <dsp:spPr>
        <a:xfrm>
          <a:off x="5841858" y="1727920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Columns</a:t>
          </a:r>
          <a:endParaRPr lang="en-US" sz="1600" kern="1200" dirty="0"/>
        </a:p>
      </dsp:txBody>
      <dsp:txXfrm>
        <a:off x="5858310" y="1744372"/>
        <a:ext cx="1090508" cy="528802"/>
      </dsp:txXfrm>
    </dsp:sp>
    <dsp:sp modelId="{8293682F-8AED-4948-925B-FFB12792F04A}">
      <dsp:nvSpPr>
        <dsp:cNvPr id="0" name=""/>
        <dsp:cNvSpPr/>
      </dsp:nvSpPr>
      <dsp:spPr>
        <a:xfrm rot="857425">
          <a:off x="5365345" y="2586211"/>
          <a:ext cx="484001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484001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95246" y="2582900"/>
        <a:ext cx="24200" cy="24200"/>
      </dsp:txXfrm>
    </dsp:sp>
    <dsp:sp modelId="{AF3DFEB0-C587-4EE5-8A8D-362C4EA1A5F4}">
      <dsp:nvSpPr>
        <dsp:cNvPr id="0" name=""/>
        <dsp:cNvSpPr/>
      </dsp:nvSpPr>
      <dsp:spPr>
        <a:xfrm>
          <a:off x="5841858" y="2373882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Slabs and beams </a:t>
          </a:r>
          <a:endParaRPr lang="en-US" sz="1600" kern="1200" dirty="0"/>
        </a:p>
      </dsp:txBody>
      <dsp:txXfrm>
        <a:off x="5858310" y="2390334"/>
        <a:ext cx="1090508" cy="528802"/>
      </dsp:txXfrm>
    </dsp:sp>
    <dsp:sp modelId="{E5294F79-E456-44A9-AF38-4922CC5E112D}">
      <dsp:nvSpPr>
        <dsp:cNvPr id="0" name=""/>
        <dsp:cNvSpPr/>
      </dsp:nvSpPr>
      <dsp:spPr>
        <a:xfrm rot="3510105">
          <a:off x="5158495" y="2909192"/>
          <a:ext cx="897702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897702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84903" y="2895539"/>
        <a:ext cx="44885" cy="44885"/>
      </dsp:txXfrm>
    </dsp:sp>
    <dsp:sp modelId="{6F03A45B-8BD3-439F-8DB2-73BC35B21433}">
      <dsp:nvSpPr>
        <dsp:cNvPr id="0" name=""/>
        <dsp:cNvSpPr/>
      </dsp:nvSpPr>
      <dsp:spPr>
        <a:xfrm>
          <a:off x="5841858" y="3019844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Shear walls </a:t>
          </a:r>
          <a:endParaRPr lang="en-US" sz="1600" kern="1200" dirty="0"/>
        </a:p>
      </dsp:txBody>
      <dsp:txXfrm>
        <a:off x="5858310" y="3036296"/>
        <a:ext cx="1090508" cy="528802"/>
      </dsp:txXfrm>
    </dsp:sp>
    <dsp:sp modelId="{F7452850-6E8B-4045-85A5-C45E6A5056C5}">
      <dsp:nvSpPr>
        <dsp:cNvPr id="0" name=""/>
        <dsp:cNvSpPr/>
      </dsp:nvSpPr>
      <dsp:spPr>
        <a:xfrm rot="4297060">
          <a:off x="4863703" y="3232173"/>
          <a:ext cx="1487284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1487284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70164" y="3203780"/>
        <a:ext cx="74364" cy="74364"/>
      </dsp:txXfrm>
    </dsp:sp>
    <dsp:sp modelId="{5CE0F489-513D-4067-A70F-41C0D9C62356}">
      <dsp:nvSpPr>
        <dsp:cNvPr id="0" name=""/>
        <dsp:cNvSpPr/>
      </dsp:nvSpPr>
      <dsp:spPr>
        <a:xfrm>
          <a:off x="5841858" y="3665806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Mat foundation </a:t>
          </a:r>
          <a:endParaRPr lang="en-US" sz="1600" kern="1200" dirty="0"/>
        </a:p>
      </dsp:txBody>
      <dsp:txXfrm>
        <a:off x="5858310" y="3682258"/>
        <a:ext cx="1090508" cy="528802"/>
      </dsp:txXfrm>
    </dsp:sp>
    <dsp:sp modelId="{27095B9A-7A28-4362-A475-B9BD47CCCA17}">
      <dsp:nvSpPr>
        <dsp:cNvPr id="0" name=""/>
        <dsp:cNvSpPr/>
      </dsp:nvSpPr>
      <dsp:spPr>
        <a:xfrm rot="4430924">
          <a:off x="3320137" y="3793079"/>
          <a:ext cx="1438682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1438682" y="8789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03511" y="3765901"/>
        <a:ext cx="71934" cy="71934"/>
      </dsp:txXfrm>
    </dsp:sp>
    <dsp:sp modelId="{A672D698-B3A9-4853-9187-5865FC6FED8C}">
      <dsp:nvSpPr>
        <dsp:cNvPr id="0" name=""/>
        <dsp:cNvSpPr/>
      </dsp:nvSpPr>
      <dsp:spPr>
        <a:xfrm>
          <a:off x="4239580" y="4211964"/>
          <a:ext cx="1123412" cy="5617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Special structures </a:t>
          </a:r>
          <a:endParaRPr lang="en-US" sz="1600" kern="1200" dirty="0"/>
        </a:p>
      </dsp:txBody>
      <dsp:txXfrm>
        <a:off x="4256032" y="4228416"/>
        <a:ext cx="1090508" cy="528802"/>
      </dsp:txXfrm>
    </dsp:sp>
    <dsp:sp modelId="{CB909406-E548-424B-A389-9AC2FBE8F615}">
      <dsp:nvSpPr>
        <dsp:cNvPr id="0" name=""/>
        <dsp:cNvSpPr/>
      </dsp:nvSpPr>
      <dsp:spPr>
        <a:xfrm rot="706374">
          <a:off x="5357847" y="4533930"/>
          <a:ext cx="489155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489155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90196" y="4530490"/>
        <a:ext cx="24457" cy="24457"/>
      </dsp:txXfrm>
    </dsp:sp>
    <dsp:sp modelId="{B618E9D4-C55B-4307-B437-7A37F2646EF2}">
      <dsp:nvSpPr>
        <dsp:cNvPr id="0" name=""/>
        <dsp:cNvSpPr/>
      </dsp:nvSpPr>
      <dsp:spPr>
        <a:xfrm>
          <a:off x="5841858" y="4311768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Retaining walls</a:t>
          </a:r>
          <a:endParaRPr lang="en-US" sz="1600" kern="1200" dirty="0"/>
        </a:p>
      </dsp:txBody>
      <dsp:txXfrm>
        <a:off x="5858310" y="4328220"/>
        <a:ext cx="1090508" cy="528802"/>
      </dsp:txXfrm>
    </dsp:sp>
    <dsp:sp modelId="{469DAA48-65EB-4B16-B652-1FD512AEE92C}">
      <dsp:nvSpPr>
        <dsp:cNvPr id="0" name=""/>
        <dsp:cNvSpPr/>
      </dsp:nvSpPr>
      <dsp:spPr>
        <a:xfrm rot="3437698">
          <a:off x="5159289" y="4856911"/>
          <a:ext cx="886272" cy="17578"/>
        </a:xfrm>
        <a:custGeom>
          <a:avLst/>
          <a:gdLst/>
          <a:ahLst/>
          <a:cxnLst/>
          <a:rect l="0" t="0" r="0" b="0"/>
          <a:pathLst>
            <a:path>
              <a:moveTo>
                <a:pt x="0" y="8789"/>
              </a:moveTo>
              <a:lnTo>
                <a:pt x="886272" y="8789"/>
              </a:lnTo>
            </a:path>
          </a:pathLst>
        </a:custGeom>
        <a:noFill/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80268" y="4843544"/>
        <a:ext cx="44313" cy="44313"/>
      </dsp:txXfrm>
    </dsp:sp>
    <dsp:sp modelId="{34E0B1F4-5689-4766-907A-739FAD110C0D}">
      <dsp:nvSpPr>
        <dsp:cNvPr id="0" name=""/>
        <dsp:cNvSpPr/>
      </dsp:nvSpPr>
      <dsp:spPr>
        <a:xfrm>
          <a:off x="5841858" y="4957730"/>
          <a:ext cx="1123412" cy="5617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Water tank </a:t>
          </a:r>
          <a:endParaRPr lang="en-US" sz="1600" kern="1200" dirty="0"/>
        </a:p>
      </dsp:txBody>
      <dsp:txXfrm>
        <a:off x="5858310" y="4974182"/>
        <a:ext cx="1090508" cy="52880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3B3882-BF5E-4581-9626-0D50DFBC63CD}">
      <dsp:nvSpPr>
        <dsp:cNvPr id="0" name=""/>
        <dsp:cNvSpPr/>
      </dsp:nvSpPr>
      <dsp:spPr>
        <a:xfrm>
          <a:off x="2709333" y="1354666"/>
          <a:ext cx="2980266" cy="2980266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Building skeleton </a:t>
          </a:r>
          <a:endParaRPr lang="en-US" sz="3300" kern="1200" dirty="0"/>
        </a:p>
      </dsp:txBody>
      <dsp:txXfrm>
        <a:off x="3308499" y="2052779"/>
        <a:ext cx="1781934" cy="1531918"/>
      </dsp:txXfrm>
    </dsp:sp>
    <dsp:sp modelId="{39E1C1CF-E304-4913-902C-B67D67D5BEF9}">
      <dsp:nvSpPr>
        <dsp:cNvPr id="0" name=""/>
        <dsp:cNvSpPr/>
      </dsp:nvSpPr>
      <dsp:spPr>
        <a:xfrm>
          <a:off x="2884909" y="826853"/>
          <a:ext cx="3665728" cy="3665728"/>
        </a:xfrm>
        <a:prstGeom prst="circularArrow">
          <a:avLst>
            <a:gd name="adj1" fmla="val 4878"/>
            <a:gd name="adj2" fmla="val 312630"/>
            <a:gd name="adj3" fmla="val 3224359"/>
            <a:gd name="adj4" fmla="val 15113656"/>
            <a:gd name="adj5" fmla="val 569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860C9-6E43-4A9A-8A7C-401209EC821B}">
      <dsp:nvSpPr>
        <dsp:cNvPr id="0" name=""/>
        <dsp:cNvSpPr/>
      </dsp:nvSpPr>
      <dsp:spPr>
        <a:xfrm>
          <a:off x="2216234" y="1748061"/>
          <a:ext cx="2222122" cy="1922001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Checks </a:t>
          </a:r>
          <a:endParaRPr lang="en-US" sz="3300" kern="1200" dirty="0"/>
        </a:p>
      </dsp:txBody>
      <dsp:txXfrm>
        <a:off x="2584449" y="2066545"/>
        <a:ext cx="1485692" cy="1285033"/>
      </dsp:txXfrm>
    </dsp:sp>
    <dsp:sp modelId="{BE65AAC6-BD34-4BC2-B799-0155D4499478}">
      <dsp:nvSpPr>
        <dsp:cNvPr id="0" name=""/>
        <dsp:cNvSpPr/>
      </dsp:nvSpPr>
      <dsp:spPr>
        <a:xfrm>
          <a:off x="3607601" y="828514"/>
          <a:ext cx="838515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4A4F07-AB74-440B-9434-443088C3DA05}">
      <dsp:nvSpPr>
        <dsp:cNvPr id="0" name=""/>
        <dsp:cNvSpPr/>
      </dsp:nvSpPr>
      <dsp:spPr>
        <a:xfrm>
          <a:off x="2420966" y="0"/>
          <a:ext cx="1820788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Deflection </a:t>
          </a:r>
          <a:endParaRPr lang="en-US" sz="1900" kern="1200" dirty="0"/>
        </a:p>
      </dsp:txBody>
      <dsp:txXfrm>
        <a:off x="2722710" y="261046"/>
        <a:ext cx="1217300" cy="1053114"/>
      </dsp:txXfrm>
    </dsp:sp>
    <dsp:sp modelId="{8E4B0401-9786-4A4E-A386-395E36671BCE}">
      <dsp:nvSpPr>
        <dsp:cNvPr id="0" name=""/>
        <dsp:cNvSpPr/>
      </dsp:nvSpPr>
      <dsp:spPr>
        <a:xfrm>
          <a:off x="4586178" y="2178846"/>
          <a:ext cx="838515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5F9E8-43D9-4849-A3DF-0411516B329E}">
      <dsp:nvSpPr>
        <dsp:cNvPr id="0" name=""/>
        <dsp:cNvSpPr/>
      </dsp:nvSpPr>
      <dsp:spPr>
        <a:xfrm>
          <a:off x="4090977" y="968857"/>
          <a:ext cx="1820788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6039257"/>
            <a:satOff val="-2677"/>
            <a:lumOff val="-535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Bearing capacity </a:t>
          </a:r>
          <a:endParaRPr lang="en-US" sz="1900" kern="1200" dirty="0"/>
        </a:p>
      </dsp:txBody>
      <dsp:txXfrm>
        <a:off x="4392721" y="1229903"/>
        <a:ext cx="1217300" cy="1053114"/>
      </dsp:txXfrm>
    </dsp:sp>
    <dsp:sp modelId="{095BE53E-D83B-4A68-8542-8774E0A39027}">
      <dsp:nvSpPr>
        <dsp:cNvPr id="0" name=""/>
        <dsp:cNvSpPr/>
      </dsp:nvSpPr>
      <dsp:spPr>
        <a:xfrm>
          <a:off x="3906200" y="3703117"/>
          <a:ext cx="838515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907589-B8CF-4905-A1A0-286A7562C444}">
      <dsp:nvSpPr>
        <dsp:cNvPr id="0" name=""/>
        <dsp:cNvSpPr/>
      </dsp:nvSpPr>
      <dsp:spPr>
        <a:xfrm>
          <a:off x="4090977" y="2873519"/>
          <a:ext cx="1820788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12078514"/>
            <a:satOff val="-5354"/>
            <a:lumOff val="-1071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Punching shear </a:t>
          </a:r>
          <a:endParaRPr lang="en-US" sz="1900" kern="1200" dirty="0"/>
        </a:p>
      </dsp:txBody>
      <dsp:txXfrm>
        <a:off x="4392721" y="3134565"/>
        <a:ext cx="1217300" cy="1053114"/>
      </dsp:txXfrm>
    </dsp:sp>
    <dsp:sp modelId="{D4029C20-E9A2-41BD-A6EF-DFC190B13B8B}">
      <dsp:nvSpPr>
        <dsp:cNvPr id="0" name=""/>
        <dsp:cNvSpPr/>
      </dsp:nvSpPr>
      <dsp:spPr>
        <a:xfrm>
          <a:off x="2420966" y="3843460"/>
          <a:ext cx="1820788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18117770"/>
            <a:satOff val="-8031"/>
            <a:lumOff val="-1607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Shear  </a:t>
          </a:r>
          <a:endParaRPr lang="en-US" sz="1900" kern="1200" dirty="0"/>
        </a:p>
      </dsp:txBody>
      <dsp:txXfrm>
        <a:off x="2722710" y="4104506"/>
        <a:ext cx="1217300" cy="105311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3B3882-BF5E-4581-9626-0D50DFBC63CD}">
      <dsp:nvSpPr>
        <dsp:cNvPr id="0" name=""/>
        <dsp:cNvSpPr/>
      </dsp:nvSpPr>
      <dsp:spPr>
        <a:xfrm>
          <a:off x="2709333" y="1354666"/>
          <a:ext cx="2980266" cy="2980266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Special </a:t>
          </a:r>
          <a:r>
            <a:rPr lang="en-US" sz="2800" kern="1200" dirty="0" smtClean="0"/>
            <a:t>structures</a:t>
          </a:r>
          <a:endParaRPr lang="en-US" sz="2800" kern="1200" dirty="0"/>
        </a:p>
      </dsp:txBody>
      <dsp:txXfrm>
        <a:off x="3308499" y="2052779"/>
        <a:ext cx="1781934" cy="1531918"/>
      </dsp:txXfrm>
    </dsp:sp>
    <dsp:sp modelId="{39E1C1CF-E304-4913-902C-B67D67D5BEF9}">
      <dsp:nvSpPr>
        <dsp:cNvPr id="0" name=""/>
        <dsp:cNvSpPr/>
      </dsp:nvSpPr>
      <dsp:spPr>
        <a:xfrm>
          <a:off x="2884909" y="826853"/>
          <a:ext cx="3665728" cy="3665728"/>
        </a:xfrm>
        <a:prstGeom prst="circularArrow">
          <a:avLst>
            <a:gd name="adj1" fmla="val 4878"/>
            <a:gd name="adj2" fmla="val 312630"/>
            <a:gd name="adj3" fmla="val 3224359"/>
            <a:gd name="adj4" fmla="val 15113656"/>
            <a:gd name="adj5" fmla="val 569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860C9-6E43-4A9A-8A7C-401209EC821B}">
      <dsp:nvSpPr>
        <dsp:cNvPr id="0" name=""/>
        <dsp:cNvSpPr/>
      </dsp:nvSpPr>
      <dsp:spPr>
        <a:xfrm>
          <a:off x="1813898" y="948808"/>
          <a:ext cx="2705972" cy="234032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Checks </a:t>
          </a:r>
          <a:endParaRPr lang="en-US" sz="4000" kern="1200" dirty="0"/>
        </a:p>
      </dsp:txBody>
      <dsp:txXfrm>
        <a:off x="2262272" y="1336595"/>
        <a:ext cx="1809224" cy="1564748"/>
      </dsp:txXfrm>
    </dsp:sp>
    <dsp:sp modelId="{BE65AAC6-BD34-4BC2-B799-0155D4499478}">
      <dsp:nvSpPr>
        <dsp:cNvPr id="0" name=""/>
        <dsp:cNvSpPr/>
      </dsp:nvSpPr>
      <dsp:spPr>
        <a:xfrm>
          <a:off x="4699878" y="1473335"/>
          <a:ext cx="1021096" cy="87944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4A4F07-AB74-440B-9434-443088C3DA05}">
      <dsp:nvSpPr>
        <dsp:cNvPr id="0" name=""/>
        <dsp:cNvSpPr/>
      </dsp:nvSpPr>
      <dsp:spPr>
        <a:xfrm>
          <a:off x="4096851" y="0"/>
          <a:ext cx="2217249" cy="1918208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Shear check on walls, base and roof </a:t>
          </a:r>
          <a:endParaRPr lang="en-US" sz="2200" kern="1200" dirty="0"/>
        </a:p>
      </dsp:txBody>
      <dsp:txXfrm>
        <a:off x="4464299" y="317890"/>
        <a:ext cx="1482353" cy="1282428"/>
      </dsp:txXfrm>
    </dsp:sp>
    <dsp:sp modelId="{8E4B0401-9786-4A4E-A386-395E36671BCE}">
      <dsp:nvSpPr>
        <dsp:cNvPr id="0" name=""/>
        <dsp:cNvSpPr/>
      </dsp:nvSpPr>
      <dsp:spPr>
        <a:xfrm>
          <a:off x="3871841" y="3329770"/>
          <a:ext cx="1021096" cy="87944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5F9E8-43D9-4849-A3DF-0411516B329E}">
      <dsp:nvSpPr>
        <dsp:cNvPr id="0" name=""/>
        <dsp:cNvSpPr/>
      </dsp:nvSpPr>
      <dsp:spPr>
        <a:xfrm>
          <a:off x="4096851" y="2319189"/>
          <a:ext cx="2217249" cy="1918208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9058885"/>
            <a:satOff val="-4016"/>
            <a:lumOff val="-803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Bearing capacity check </a:t>
          </a:r>
          <a:endParaRPr lang="en-US" sz="2200" kern="1200" dirty="0"/>
        </a:p>
      </dsp:txBody>
      <dsp:txXfrm>
        <a:off x="4464299" y="2637079"/>
        <a:ext cx="1482353" cy="1282428"/>
      </dsp:txXfrm>
    </dsp:sp>
    <dsp:sp modelId="{5C907589-B8CF-4905-A1A0-286A7562C444}">
      <dsp:nvSpPr>
        <dsp:cNvPr id="0" name=""/>
        <dsp:cNvSpPr/>
      </dsp:nvSpPr>
      <dsp:spPr>
        <a:xfrm>
          <a:off x="2063209" y="3500458"/>
          <a:ext cx="2217249" cy="1918208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18117770"/>
            <a:satOff val="-8031"/>
            <a:lumOff val="-1607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Tension check  on walls </a:t>
          </a:r>
          <a:endParaRPr lang="en-US" sz="2200" kern="1200" dirty="0"/>
        </a:p>
      </dsp:txBody>
      <dsp:txXfrm>
        <a:off x="2430657" y="3818348"/>
        <a:ext cx="1482353" cy="128242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93E98-59A8-4BC9-B184-B78C189C7CB5}">
      <dsp:nvSpPr>
        <dsp:cNvPr id="0" name=""/>
        <dsp:cNvSpPr/>
      </dsp:nvSpPr>
      <dsp:spPr>
        <a:xfrm>
          <a:off x="3224980" y="1730477"/>
          <a:ext cx="3807050" cy="3807050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STRUCTURAL ASPECTS </a:t>
          </a:r>
          <a:endParaRPr lang="en-US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990366" y="2622260"/>
        <a:ext cx="2276278" cy="1956903"/>
      </dsp:txXfrm>
    </dsp:sp>
    <dsp:sp modelId="{4FFD2F8D-2911-4D5A-8814-B42A44B2906E}">
      <dsp:nvSpPr>
        <dsp:cNvPr id="0" name=""/>
        <dsp:cNvSpPr/>
      </dsp:nvSpPr>
      <dsp:spPr>
        <a:xfrm>
          <a:off x="2878885" y="4083926"/>
          <a:ext cx="2422668" cy="14536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Reinforced concrete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Steel structure </a:t>
          </a:r>
          <a:endParaRPr lang="en-US" sz="1700" kern="1200" dirty="0"/>
        </a:p>
      </dsp:txBody>
      <dsp:txXfrm>
        <a:off x="2921460" y="4126501"/>
        <a:ext cx="2337518" cy="1368451"/>
      </dsp:txXfrm>
    </dsp:sp>
    <dsp:sp modelId="{65FA8013-7C53-4179-9CA0-E5F83A635BAF}">
      <dsp:nvSpPr>
        <dsp:cNvPr id="0" name=""/>
        <dsp:cNvSpPr/>
      </dsp:nvSpPr>
      <dsp:spPr>
        <a:xfrm>
          <a:off x="3495834" y="1031854"/>
          <a:ext cx="4682672" cy="4682672"/>
        </a:xfrm>
        <a:prstGeom prst="circularArrow">
          <a:avLst>
            <a:gd name="adj1" fmla="val 4878"/>
            <a:gd name="adj2" fmla="val 312630"/>
            <a:gd name="adj3" fmla="val 3303493"/>
            <a:gd name="adj4" fmla="val 15015493"/>
            <a:gd name="adj5" fmla="val 569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513AE-14C7-485E-BE98-5E5B423705D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7E7827D-E1AA-4B65-86FB-B739C29A55F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8DCE19-64E8-4A6C-A4FE-290186F4735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256DBC-26D9-499A-B4CE-3D655B56AA77}">
      <dsp:nvSpPr>
        <dsp:cNvPr id="0" name=""/>
        <dsp:cNvSpPr/>
      </dsp:nvSpPr>
      <dsp:spPr>
        <a:xfrm>
          <a:off x="3743088" y="1871026"/>
          <a:ext cx="2054389" cy="20543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Steel structure design codes, standards and sections </a:t>
          </a:r>
          <a:endParaRPr 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043946" y="2171884"/>
        <a:ext cx="1452673" cy="1452673"/>
      </dsp:txXfrm>
    </dsp:sp>
    <dsp:sp modelId="{0C3D8B25-D40B-4661-BE8C-A67DF352A76A}">
      <dsp:nvSpPr>
        <dsp:cNvPr id="0" name=""/>
        <dsp:cNvSpPr/>
      </dsp:nvSpPr>
      <dsp:spPr>
        <a:xfrm>
          <a:off x="4051247" y="1332"/>
          <a:ext cx="1438072" cy="14380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ASCE7-10 WIND LOAD PROVISIONS </a:t>
          </a:r>
          <a:endParaRPr lang="en-US" sz="1100" kern="1200" dirty="0"/>
        </a:p>
      </dsp:txBody>
      <dsp:txXfrm>
        <a:off x="4261848" y="211933"/>
        <a:ext cx="1016870" cy="1016870"/>
      </dsp:txXfrm>
    </dsp:sp>
    <dsp:sp modelId="{39F63F7E-04D1-44AF-9AA7-AA1BF756A515}">
      <dsp:nvSpPr>
        <dsp:cNvPr id="0" name=""/>
        <dsp:cNvSpPr/>
      </dsp:nvSpPr>
      <dsp:spPr>
        <a:xfrm>
          <a:off x="5937322" y="3268110"/>
          <a:ext cx="1438072" cy="1438072"/>
        </a:xfrm>
        <a:prstGeom prst="ellipse">
          <a:avLst/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AISC360-10</a:t>
          </a:r>
          <a:endParaRPr lang="en-US" sz="1100" kern="1200" dirty="0"/>
        </a:p>
      </dsp:txBody>
      <dsp:txXfrm>
        <a:off x="6147923" y="3478711"/>
        <a:ext cx="1016870" cy="1016870"/>
      </dsp:txXfrm>
    </dsp:sp>
    <dsp:sp modelId="{FB2E0FD2-9F46-4818-9261-3C774A48BB40}">
      <dsp:nvSpPr>
        <dsp:cNvPr id="0" name=""/>
        <dsp:cNvSpPr/>
      </dsp:nvSpPr>
      <dsp:spPr>
        <a:xfrm>
          <a:off x="2165171" y="3268110"/>
          <a:ext cx="1438072" cy="1438072"/>
        </a:xfrm>
        <a:prstGeom prst="ellipse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EUROPEAN SECTIONS </a:t>
          </a:r>
          <a:endParaRPr lang="en-US" sz="1100" kern="1200" dirty="0"/>
        </a:p>
      </dsp:txBody>
      <dsp:txXfrm>
        <a:off x="2375772" y="3478711"/>
        <a:ext cx="1016870" cy="101687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93E98-59A8-4BC9-B184-B78C189C7CB5}">
      <dsp:nvSpPr>
        <dsp:cNvPr id="0" name=""/>
        <dsp:cNvSpPr/>
      </dsp:nvSpPr>
      <dsp:spPr>
        <a:xfrm>
          <a:off x="3526303" y="1460976"/>
          <a:ext cx="3807050" cy="3807050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PROJECT BUDGETED COST </a:t>
          </a:r>
          <a:endParaRPr lang="en-US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291689" y="2352759"/>
        <a:ext cx="2276278" cy="1956903"/>
      </dsp:txXfrm>
    </dsp:sp>
    <dsp:sp modelId="{4FFD2F8D-2911-4D5A-8814-B42A44B2906E}">
      <dsp:nvSpPr>
        <dsp:cNvPr id="0" name=""/>
        <dsp:cNvSpPr/>
      </dsp:nvSpPr>
      <dsp:spPr>
        <a:xfrm>
          <a:off x="2154010" y="4286064"/>
          <a:ext cx="3512530" cy="14536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QUANTITY SURVYING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COST ESTIMATION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LIFE-CYCLE ANALYSIS</a:t>
          </a:r>
          <a:endParaRPr lang="en-US" sz="1800" kern="1200" dirty="0"/>
        </a:p>
      </dsp:txBody>
      <dsp:txXfrm>
        <a:off x="2196585" y="4328639"/>
        <a:ext cx="3427380" cy="1368451"/>
      </dsp:txXfrm>
    </dsp:sp>
    <dsp:sp modelId="{65FA8013-7C53-4179-9CA0-E5F83A635BAF}">
      <dsp:nvSpPr>
        <dsp:cNvPr id="0" name=""/>
        <dsp:cNvSpPr/>
      </dsp:nvSpPr>
      <dsp:spPr>
        <a:xfrm>
          <a:off x="3238923" y="964471"/>
          <a:ext cx="4682672" cy="4682672"/>
        </a:xfrm>
        <a:prstGeom prst="circularArrow">
          <a:avLst>
            <a:gd name="adj1" fmla="val 4878"/>
            <a:gd name="adj2" fmla="val 312630"/>
            <a:gd name="adj3" fmla="val 3303493"/>
            <a:gd name="adj4" fmla="val 15015493"/>
            <a:gd name="adj5" fmla="val 5691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42B471-CB9E-436F-B2E0-33D99528D267}">
      <dsp:nvSpPr>
        <dsp:cNvPr id="0" name=""/>
        <dsp:cNvSpPr/>
      </dsp:nvSpPr>
      <dsp:spPr>
        <a:xfrm>
          <a:off x="2561166" y="1206500"/>
          <a:ext cx="3005666" cy="3005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SITE ANALYSIS </a:t>
          </a:r>
          <a:endParaRPr lang="en-US" sz="3000" kern="1200" dirty="0"/>
        </a:p>
      </dsp:txBody>
      <dsp:txXfrm>
        <a:off x="3001336" y="1646670"/>
        <a:ext cx="2125326" cy="2125326"/>
      </dsp:txXfrm>
    </dsp:sp>
    <dsp:sp modelId="{FE321A33-E6EC-419F-BCA8-0E4D29A4CB4B}">
      <dsp:nvSpPr>
        <dsp:cNvPr id="0" name=""/>
        <dsp:cNvSpPr/>
      </dsp:nvSpPr>
      <dsp:spPr>
        <a:xfrm>
          <a:off x="3312583" y="536"/>
          <a:ext cx="1502833" cy="1502833"/>
        </a:xfrm>
        <a:prstGeom prst="ellipse">
          <a:avLst/>
        </a:prstGeom>
        <a:solidFill>
          <a:schemeClr val="accent2">
            <a:alpha val="50000"/>
            <a:hueOff val="-1856167"/>
            <a:satOff val="606"/>
            <a:lumOff val="-53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BUILDING </a:t>
          </a:r>
          <a:endParaRPr lang="en-US" sz="900" kern="1200" dirty="0"/>
        </a:p>
      </dsp:txBody>
      <dsp:txXfrm>
        <a:off x="3532668" y="220621"/>
        <a:ext cx="1062663" cy="1062663"/>
      </dsp:txXfrm>
    </dsp:sp>
    <dsp:sp modelId="{0D90278B-E806-4C5E-96B1-BF6287377C71}">
      <dsp:nvSpPr>
        <dsp:cNvPr id="0" name=""/>
        <dsp:cNvSpPr/>
      </dsp:nvSpPr>
      <dsp:spPr>
        <a:xfrm>
          <a:off x="5269963" y="1957916"/>
          <a:ext cx="1502833" cy="1502833"/>
        </a:xfrm>
        <a:prstGeom prst="ellipse">
          <a:avLst/>
        </a:prstGeom>
        <a:solidFill>
          <a:schemeClr val="accent2">
            <a:alpha val="50000"/>
            <a:hueOff val="-3712334"/>
            <a:satOff val="1211"/>
            <a:lumOff val="-107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CIRCULATION </a:t>
          </a:r>
          <a:endParaRPr lang="en-US" sz="900" kern="1200" dirty="0"/>
        </a:p>
      </dsp:txBody>
      <dsp:txXfrm>
        <a:off x="5490048" y="2178001"/>
        <a:ext cx="1062663" cy="1062663"/>
      </dsp:txXfrm>
    </dsp:sp>
    <dsp:sp modelId="{15BB7276-D979-4040-B41D-854F91F19B3C}">
      <dsp:nvSpPr>
        <dsp:cNvPr id="0" name=""/>
        <dsp:cNvSpPr/>
      </dsp:nvSpPr>
      <dsp:spPr>
        <a:xfrm>
          <a:off x="3312583" y="3915297"/>
          <a:ext cx="1502833" cy="1502833"/>
        </a:xfrm>
        <a:prstGeom prst="ellipse">
          <a:avLst/>
        </a:prstGeom>
        <a:solidFill>
          <a:schemeClr val="accent2">
            <a:alpha val="50000"/>
            <a:hueOff val="-5568501"/>
            <a:satOff val="1817"/>
            <a:lumOff val="-161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ENVIRONMENT </a:t>
          </a:r>
          <a:endParaRPr lang="en-US" sz="900" kern="1200" dirty="0"/>
        </a:p>
      </dsp:txBody>
      <dsp:txXfrm>
        <a:off x="3532668" y="4135382"/>
        <a:ext cx="1062663" cy="1062663"/>
      </dsp:txXfrm>
    </dsp:sp>
    <dsp:sp modelId="{64F26ECC-924F-48AF-A55D-D75DCB7B6072}">
      <dsp:nvSpPr>
        <dsp:cNvPr id="0" name=""/>
        <dsp:cNvSpPr/>
      </dsp:nvSpPr>
      <dsp:spPr>
        <a:xfrm>
          <a:off x="1355202" y="1957916"/>
          <a:ext cx="1502833" cy="1502833"/>
        </a:xfrm>
        <a:prstGeom prst="ellipse">
          <a:avLst/>
        </a:prstGeom>
        <a:solidFill>
          <a:schemeClr val="accent2">
            <a:alpha val="50000"/>
            <a:hueOff val="-7424668"/>
            <a:satOff val="2422"/>
            <a:lumOff val="-2157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SURROUNDINGS </a:t>
          </a:r>
          <a:endParaRPr lang="en-US" sz="900" kern="1200" dirty="0"/>
        </a:p>
      </dsp:txBody>
      <dsp:txXfrm>
        <a:off x="1575287" y="2178001"/>
        <a:ext cx="1062663" cy="10626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D050B-6393-4336-8190-4A52487BA3A0}">
      <dsp:nvSpPr>
        <dsp:cNvPr id="0" name=""/>
        <dsp:cNvSpPr/>
      </dsp:nvSpPr>
      <dsp:spPr>
        <a:xfrm>
          <a:off x="2066935" y="73894"/>
          <a:ext cx="1394022" cy="139423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7C8F4-DF02-4612-BE2D-228BF8ED4D1C}">
      <dsp:nvSpPr>
        <dsp:cNvPr id="0" name=""/>
        <dsp:cNvSpPr/>
      </dsp:nvSpPr>
      <dsp:spPr>
        <a:xfrm>
          <a:off x="2443534" y="503360"/>
          <a:ext cx="774631" cy="387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SPACES</a:t>
          </a:r>
          <a:r>
            <a:rPr lang="en-US" sz="700" kern="1200" dirty="0" smtClean="0"/>
            <a:t> </a:t>
          </a:r>
          <a:endParaRPr lang="en-US" sz="700" kern="1200" dirty="0"/>
        </a:p>
      </dsp:txBody>
      <dsp:txXfrm>
        <a:off x="2443534" y="503360"/>
        <a:ext cx="774631" cy="387223"/>
      </dsp:txXfrm>
    </dsp:sp>
    <dsp:sp modelId="{CA5F0AFB-7A94-41DC-B738-EAA747EF7D37}">
      <dsp:nvSpPr>
        <dsp:cNvPr id="0" name=""/>
        <dsp:cNvSpPr/>
      </dsp:nvSpPr>
      <dsp:spPr>
        <a:xfrm>
          <a:off x="1748224" y="801091"/>
          <a:ext cx="1394022" cy="139423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BDBC2-DC91-46A6-8BCD-A21526EFC507}">
      <dsp:nvSpPr>
        <dsp:cNvPr id="0" name=""/>
        <dsp:cNvSpPr/>
      </dsp:nvSpPr>
      <dsp:spPr>
        <a:xfrm>
          <a:off x="1821053" y="1294114"/>
          <a:ext cx="1248364" cy="417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EMERGENCY EXITS </a:t>
          </a:r>
          <a:endParaRPr lang="en-US" sz="1000" kern="1200" dirty="0"/>
        </a:p>
      </dsp:txBody>
      <dsp:txXfrm>
        <a:off x="1821053" y="1294114"/>
        <a:ext cx="1248364" cy="417166"/>
      </dsp:txXfrm>
    </dsp:sp>
    <dsp:sp modelId="{50988185-40D0-4D3B-A043-A502F813BDC7}">
      <dsp:nvSpPr>
        <dsp:cNvPr id="0" name=""/>
        <dsp:cNvSpPr/>
      </dsp:nvSpPr>
      <dsp:spPr>
        <a:xfrm>
          <a:off x="2234627" y="1698046"/>
          <a:ext cx="1197681" cy="119816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459C33-EED8-4DA8-BD71-A0689F6E6C4E}">
      <dsp:nvSpPr>
        <dsp:cNvPr id="0" name=""/>
        <dsp:cNvSpPr/>
      </dsp:nvSpPr>
      <dsp:spPr>
        <a:xfrm>
          <a:off x="2445366" y="2115969"/>
          <a:ext cx="774631" cy="387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MOVEMENT AND CONNCECTIVITY  </a:t>
          </a:r>
          <a:endParaRPr lang="en-US" sz="1000" kern="1200" dirty="0"/>
        </a:p>
      </dsp:txBody>
      <dsp:txXfrm>
        <a:off x="2445366" y="2115969"/>
        <a:ext cx="774631" cy="3872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A96D8-0BE3-4A18-9561-162C0F681B93}">
      <dsp:nvSpPr>
        <dsp:cNvPr id="0" name=""/>
        <dsp:cNvSpPr/>
      </dsp:nvSpPr>
      <dsp:spPr>
        <a:xfrm>
          <a:off x="2111200" y="621505"/>
          <a:ext cx="4167238" cy="4167238"/>
        </a:xfrm>
        <a:prstGeom prst="blockArc">
          <a:avLst>
            <a:gd name="adj1" fmla="val 10938240"/>
            <a:gd name="adj2" fmla="val 15978881"/>
            <a:gd name="adj3" fmla="val 4642"/>
          </a:avLst>
        </a:prstGeom>
        <a:solidFill>
          <a:schemeClr val="accent2">
            <a:hueOff val="-7424668"/>
            <a:satOff val="2422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2ED65-DD65-4F58-A95A-993912974C4C}">
      <dsp:nvSpPr>
        <dsp:cNvPr id="0" name=""/>
        <dsp:cNvSpPr/>
      </dsp:nvSpPr>
      <dsp:spPr>
        <a:xfrm>
          <a:off x="2110845" y="629899"/>
          <a:ext cx="4167238" cy="4167238"/>
        </a:xfrm>
        <a:prstGeom prst="blockArc">
          <a:avLst>
            <a:gd name="adj1" fmla="val 5620518"/>
            <a:gd name="adj2" fmla="val 10952432"/>
            <a:gd name="adj3" fmla="val 4642"/>
          </a:avLst>
        </a:prstGeom>
        <a:solidFill>
          <a:schemeClr val="accent2">
            <a:hueOff val="-4949778"/>
            <a:satOff val="1615"/>
            <a:lumOff val="-14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8CB55-8179-44F2-B5B4-E2D9988DE9FC}">
      <dsp:nvSpPr>
        <dsp:cNvPr id="0" name=""/>
        <dsp:cNvSpPr/>
      </dsp:nvSpPr>
      <dsp:spPr>
        <a:xfrm>
          <a:off x="1985346" y="625720"/>
          <a:ext cx="4167238" cy="4167238"/>
        </a:xfrm>
        <a:prstGeom prst="blockArc">
          <a:avLst>
            <a:gd name="adj1" fmla="val 21583389"/>
            <a:gd name="adj2" fmla="val 5408388"/>
            <a:gd name="adj3" fmla="val 4642"/>
          </a:avLst>
        </a:prstGeom>
        <a:solidFill>
          <a:schemeClr val="accent2">
            <a:hueOff val="-2474889"/>
            <a:satOff val="807"/>
            <a:lumOff val="-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98F71D-94FF-45FE-B1F2-7633AC14C9CD}">
      <dsp:nvSpPr>
        <dsp:cNvPr id="0" name=""/>
        <dsp:cNvSpPr/>
      </dsp:nvSpPr>
      <dsp:spPr>
        <a:xfrm>
          <a:off x="1985346" y="625708"/>
          <a:ext cx="4167238" cy="4167238"/>
        </a:xfrm>
        <a:prstGeom prst="blockArc">
          <a:avLst>
            <a:gd name="adj1" fmla="val 16191612"/>
            <a:gd name="adj2" fmla="val 2158341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8EB6DA-CA4A-4F22-A5A1-C8953D3FC979}">
      <dsp:nvSpPr>
        <dsp:cNvPr id="0" name=""/>
        <dsp:cNvSpPr/>
      </dsp:nvSpPr>
      <dsp:spPr>
        <a:xfrm>
          <a:off x="3104554" y="1749888"/>
          <a:ext cx="1918890" cy="19188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ENVRIONEMTNAL ASPECTS </a:t>
          </a:r>
          <a:endParaRPr lang="en-US" sz="1000" kern="1200" dirty="0"/>
        </a:p>
      </dsp:txBody>
      <dsp:txXfrm>
        <a:off x="3385569" y="2030903"/>
        <a:ext cx="1356860" cy="1356860"/>
      </dsp:txXfrm>
    </dsp:sp>
    <dsp:sp modelId="{22D4DC18-DB09-4FB1-B9B0-1A1BB137C599}">
      <dsp:nvSpPr>
        <dsp:cNvPr id="0" name=""/>
        <dsp:cNvSpPr/>
      </dsp:nvSpPr>
      <dsp:spPr>
        <a:xfrm>
          <a:off x="3392388" y="2458"/>
          <a:ext cx="1343223" cy="13432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VISUAL COMFROT </a:t>
          </a:r>
          <a:endParaRPr lang="en-US" sz="1000" kern="1200" dirty="0"/>
        </a:p>
      </dsp:txBody>
      <dsp:txXfrm>
        <a:off x="3589098" y="199168"/>
        <a:ext cx="949803" cy="949803"/>
      </dsp:txXfrm>
    </dsp:sp>
    <dsp:sp modelId="{3377F6CB-0645-45DB-8773-340E4BFCAA13}">
      <dsp:nvSpPr>
        <dsp:cNvPr id="0" name=""/>
        <dsp:cNvSpPr/>
      </dsp:nvSpPr>
      <dsp:spPr>
        <a:xfrm>
          <a:off x="5432594" y="2027893"/>
          <a:ext cx="1343223" cy="1343223"/>
        </a:xfrm>
        <a:prstGeom prst="ellipse">
          <a:avLst/>
        </a:prstGeom>
        <a:solidFill>
          <a:schemeClr val="accent2">
            <a:hueOff val="-2474889"/>
            <a:satOff val="807"/>
            <a:lumOff val="-719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ACOUSTICAL COMFORT </a:t>
          </a:r>
          <a:endParaRPr lang="en-US" sz="1000" kern="1200" dirty="0"/>
        </a:p>
      </dsp:txBody>
      <dsp:txXfrm>
        <a:off x="5629304" y="2224603"/>
        <a:ext cx="949803" cy="949803"/>
      </dsp:txXfrm>
    </dsp:sp>
    <dsp:sp modelId="{1B9AADF7-D062-4635-A90C-7F1F22385F6E}">
      <dsp:nvSpPr>
        <dsp:cNvPr id="0" name=""/>
        <dsp:cNvSpPr/>
      </dsp:nvSpPr>
      <dsp:spPr>
        <a:xfrm>
          <a:off x="3392388" y="4072985"/>
          <a:ext cx="1343223" cy="1343223"/>
        </a:xfrm>
        <a:prstGeom prst="ellipse">
          <a:avLst/>
        </a:prstGeom>
        <a:solidFill>
          <a:schemeClr val="accent2">
            <a:hueOff val="-4949778"/>
            <a:satOff val="1615"/>
            <a:lumOff val="-143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THERMAL COMFORT </a:t>
          </a:r>
          <a:endParaRPr lang="en-US" sz="1000" kern="1200" dirty="0"/>
        </a:p>
      </dsp:txBody>
      <dsp:txXfrm>
        <a:off x="3589098" y="4269695"/>
        <a:ext cx="949803" cy="949803"/>
      </dsp:txXfrm>
    </dsp:sp>
    <dsp:sp modelId="{0071FCAF-F9B4-47E1-9B53-987A2F8EBECA}">
      <dsp:nvSpPr>
        <dsp:cNvPr id="0" name=""/>
        <dsp:cNvSpPr/>
      </dsp:nvSpPr>
      <dsp:spPr>
        <a:xfrm>
          <a:off x="1489590" y="1951692"/>
          <a:ext cx="1343223" cy="1343223"/>
        </a:xfrm>
        <a:prstGeom prst="ellipse">
          <a:avLst/>
        </a:prstGeom>
        <a:solidFill>
          <a:schemeClr val="accent2">
            <a:hueOff val="-7424668"/>
            <a:satOff val="2422"/>
            <a:lumOff val="-2157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SOCIAL COMFORT </a:t>
          </a:r>
          <a:endParaRPr lang="en-US" sz="1000" kern="1200" dirty="0"/>
        </a:p>
      </dsp:txBody>
      <dsp:txXfrm>
        <a:off x="1686300" y="2148402"/>
        <a:ext cx="949803" cy="9498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93E98-59A8-4BC9-B184-B78C189C7CB5}">
      <dsp:nvSpPr>
        <dsp:cNvPr id="0" name=""/>
        <dsp:cNvSpPr/>
      </dsp:nvSpPr>
      <dsp:spPr>
        <a:xfrm>
          <a:off x="3526303" y="1460976"/>
          <a:ext cx="3807050" cy="3807050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ELECTRO</a:t>
          </a:r>
          <a:r>
            <a:rPr lang="ar-SA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-</a:t>
          </a:r>
          <a:r>
            <a:rPr 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MECHANICAL  ASPECTS </a:t>
          </a:r>
          <a:endParaRPr 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291689" y="2352759"/>
        <a:ext cx="2276278" cy="1956903"/>
      </dsp:txXfrm>
    </dsp:sp>
    <dsp:sp modelId="{4FFD2F8D-2911-4D5A-8814-B42A44B2906E}">
      <dsp:nvSpPr>
        <dsp:cNvPr id="0" name=""/>
        <dsp:cNvSpPr/>
      </dsp:nvSpPr>
      <dsp:spPr>
        <a:xfrm>
          <a:off x="2154010" y="4286064"/>
          <a:ext cx="3512530" cy="14536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HVAC SYSTEM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DRAINAGE AND PLUMBING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ELECTRICAL SYSTEMS 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FIREFIGHTING SYSTEMS </a:t>
          </a:r>
          <a:endParaRPr lang="en-US" sz="1800" kern="1200" dirty="0"/>
        </a:p>
      </dsp:txBody>
      <dsp:txXfrm>
        <a:off x="2196585" y="4328639"/>
        <a:ext cx="3427380" cy="1368451"/>
      </dsp:txXfrm>
    </dsp:sp>
    <dsp:sp modelId="{65FA8013-7C53-4179-9CA0-E5F83A635BAF}">
      <dsp:nvSpPr>
        <dsp:cNvPr id="0" name=""/>
        <dsp:cNvSpPr/>
      </dsp:nvSpPr>
      <dsp:spPr>
        <a:xfrm>
          <a:off x="3238923" y="964471"/>
          <a:ext cx="4682672" cy="4682672"/>
        </a:xfrm>
        <a:prstGeom prst="circularArrow">
          <a:avLst>
            <a:gd name="adj1" fmla="val 4878"/>
            <a:gd name="adj2" fmla="val 312630"/>
            <a:gd name="adj3" fmla="val 3303493"/>
            <a:gd name="adj4" fmla="val 15015493"/>
            <a:gd name="adj5" fmla="val 569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93E98-59A8-4BC9-B184-B78C189C7CB5}">
      <dsp:nvSpPr>
        <dsp:cNvPr id="0" name=""/>
        <dsp:cNvSpPr/>
      </dsp:nvSpPr>
      <dsp:spPr>
        <a:xfrm>
          <a:off x="3224980" y="1730477"/>
          <a:ext cx="3807050" cy="3807050"/>
        </a:xfrm>
        <a:prstGeom prst="gear9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STRUCTURAL ASPECTS </a:t>
          </a:r>
          <a:endParaRPr lang="en-US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990366" y="2622260"/>
        <a:ext cx="2276278" cy="1956903"/>
      </dsp:txXfrm>
    </dsp:sp>
    <dsp:sp modelId="{4FFD2F8D-2911-4D5A-8814-B42A44B2906E}">
      <dsp:nvSpPr>
        <dsp:cNvPr id="0" name=""/>
        <dsp:cNvSpPr/>
      </dsp:nvSpPr>
      <dsp:spPr>
        <a:xfrm>
          <a:off x="2878885" y="4083926"/>
          <a:ext cx="2422668" cy="14536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Reinforced concrete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Steel structure </a:t>
          </a:r>
          <a:endParaRPr lang="en-US" sz="1700" kern="1200" dirty="0"/>
        </a:p>
      </dsp:txBody>
      <dsp:txXfrm>
        <a:off x="2921460" y="4126501"/>
        <a:ext cx="2337518" cy="1368451"/>
      </dsp:txXfrm>
    </dsp:sp>
    <dsp:sp modelId="{65FA8013-7C53-4179-9CA0-E5F83A635BAF}">
      <dsp:nvSpPr>
        <dsp:cNvPr id="0" name=""/>
        <dsp:cNvSpPr/>
      </dsp:nvSpPr>
      <dsp:spPr>
        <a:xfrm>
          <a:off x="3495834" y="1031854"/>
          <a:ext cx="4682672" cy="4682672"/>
        </a:xfrm>
        <a:prstGeom prst="circularArrow">
          <a:avLst>
            <a:gd name="adj1" fmla="val 4878"/>
            <a:gd name="adj2" fmla="val 312630"/>
            <a:gd name="adj3" fmla="val 3303493"/>
            <a:gd name="adj4" fmla="val 15015493"/>
            <a:gd name="adj5" fmla="val 569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513AE-14C7-485E-BE98-5E5B423705D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7E7827D-E1AA-4B65-86FB-B739C29A55F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1800000"/>
            <a:gd name="adj2" fmla="val 9000000"/>
            <a:gd name="adj3" fmla="val 4644"/>
          </a:avLst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8DCE19-64E8-4A6C-A4FE-290186F47353}">
      <dsp:nvSpPr>
        <dsp:cNvPr id="0" name=""/>
        <dsp:cNvSpPr/>
      </dsp:nvSpPr>
      <dsp:spPr>
        <a:xfrm>
          <a:off x="2540660" y="668597"/>
          <a:ext cx="4459246" cy="4459246"/>
        </a:xfrm>
        <a:prstGeom prst="blockArc">
          <a:avLst>
            <a:gd name="adj1" fmla="val 16200000"/>
            <a:gd name="adj2" fmla="val 1800000"/>
            <a:gd name="adj3" fmla="val 464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256DBC-26D9-499A-B4CE-3D655B56AA77}">
      <dsp:nvSpPr>
        <dsp:cNvPr id="0" name=""/>
        <dsp:cNvSpPr/>
      </dsp:nvSpPr>
      <dsp:spPr>
        <a:xfrm>
          <a:off x="3743088" y="1871026"/>
          <a:ext cx="2054389" cy="205438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Reinforced concrete analysis and design codes and standards</a:t>
          </a:r>
          <a:endParaRPr 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4043946" y="2171884"/>
        <a:ext cx="1452673" cy="1452673"/>
      </dsp:txXfrm>
    </dsp:sp>
    <dsp:sp modelId="{0C3D8B25-D40B-4661-BE8C-A67DF352A76A}">
      <dsp:nvSpPr>
        <dsp:cNvPr id="0" name=""/>
        <dsp:cNvSpPr/>
      </dsp:nvSpPr>
      <dsp:spPr>
        <a:xfrm>
          <a:off x="4051247" y="1332"/>
          <a:ext cx="1438072" cy="14380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ACI318-11</a:t>
          </a:r>
          <a:endParaRPr lang="en-US" sz="1600" kern="1200" dirty="0"/>
        </a:p>
      </dsp:txBody>
      <dsp:txXfrm>
        <a:off x="4261848" y="211933"/>
        <a:ext cx="1016870" cy="1016870"/>
      </dsp:txXfrm>
    </dsp:sp>
    <dsp:sp modelId="{39F63F7E-04D1-44AF-9AA7-AA1BF756A515}">
      <dsp:nvSpPr>
        <dsp:cNvPr id="0" name=""/>
        <dsp:cNvSpPr/>
      </dsp:nvSpPr>
      <dsp:spPr>
        <a:xfrm>
          <a:off x="5937322" y="3268110"/>
          <a:ext cx="1438072" cy="1438072"/>
        </a:xfrm>
        <a:prstGeom prst="ellipse">
          <a:avLst/>
        </a:prstGeom>
        <a:solidFill>
          <a:schemeClr val="accent5">
            <a:hueOff val="-9534578"/>
            <a:satOff val="2515"/>
            <a:lumOff val="1275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ACI350</a:t>
          </a:r>
          <a:endParaRPr lang="en-US" sz="1600" kern="1200" dirty="0"/>
        </a:p>
      </dsp:txBody>
      <dsp:txXfrm>
        <a:off x="6147923" y="3478711"/>
        <a:ext cx="1016870" cy="1016870"/>
      </dsp:txXfrm>
    </dsp:sp>
    <dsp:sp modelId="{FB2E0FD2-9F46-4818-9261-3C774A48BB40}">
      <dsp:nvSpPr>
        <dsp:cNvPr id="0" name=""/>
        <dsp:cNvSpPr/>
      </dsp:nvSpPr>
      <dsp:spPr>
        <a:xfrm>
          <a:off x="2165171" y="3268110"/>
          <a:ext cx="1438072" cy="1438072"/>
        </a:xfrm>
        <a:prstGeom prst="ellipse">
          <a:avLst/>
        </a:prstGeom>
        <a:solidFill>
          <a:schemeClr val="accent5">
            <a:hueOff val="-19069156"/>
            <a:satOff val="5029"/>
            <a:lumOff val="2549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UBC  </a:t>
          </a:r>
          <a:endParaRPr lang="en-US" sz="1600" kern="1200" dirty="0"/>
        </a:p>
      </dsp:txBody>
      <dsp:txXfrm>
        <a:off x="2375772" y="3478711"/>
        <a:ext cx="1016870" cy="10168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13FF8-2A82-4F45-9BF3-3C6F2DD7A5E1}">
      <dsp:nvSpPr>
        <dsp:cNvPr id="0" name=""/>
        <dsp:cNvSpPr/>
      </dsp:nvSpPr>
      <dsp:spPr>
        <a:xfrm>
          <a:off x="0" y="348832"/>
          <a:ext cx="65318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D49784-DFB3-46F5-8A3C-092147EB804E}">
      <dsp:nvSpPr>
        <dsp:cNvPr id="0" name=""/>
        <dsp:cNvSpPr/>
      </dsp:nvSpPr>
      <dsp:spPr>
        <a:xfrm>
          <a:off x="326594" y="24112"/>
          <a:ext cx="4572327" cy="64944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823" tIns="0" rIns="172823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Compatibility </a:t>
          </a:r>
          <a:r>
            <a:rPr lang="en-US" sz="2200" kern="1200" dirty="0" smtClean="0"/>
            <a:t>check </a:t>
          </a:r>
          <a:endParaRPr lang="en-US" sz="2200" kern="1200" dirty="0"/>
        </a:p>
      </dsp:txBody>
      <dsp:txXfrm>
        <a:off x="358297" y="55815"/>
        <a:ext cx="4508921" cy="586034"/>
      </dsp:txXfrm>
    </dsp:sp>
    <dsp:sp modelId="{63812CEF-B145-4097-8D70-FC7179C7DEE9}">
      <dsp:nvSpPr>
        <dsp:cNvPr id="0" name=""/>
        <dsp:cNvSpPr/>
      </dsp:nvSpPr>
      <dsp:spPr>
        <a:xfrm>
          <a:off x="0" y="1346752"/>
          <a:ext cx="65318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shade val="80000"/>
              <a:hueOff val="35051"/>
              <a:satOff val="1121"/>
              <a:lumOff val="9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5092A-6E1F-4A43-8384-81417F06411C}">
      <dsp:nvSpPr>
        <dsp:cNvPr id="0" name=""/>
        <dsp:cNvSpPr/>
      </dsp:nvSpPr>
      <dsp:spPr>
        <a:xfrm>
          <a:off x="326594" y="1022032"/>
          <a:ext cx="4572327" cy="649440"/>
        </a:xfrm>
        <a:prstGeom prst="roundRect">
          <a:avLst/>
        </a:prstGeom>
        <a:solidFill>
          <a:schemeClr val="accent2">
            <a:shade val="80000"/>
            <a:hueOff val="35051"/>
            <a:satOff val="1121"/>
            <a:lumOff val="9598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823" tIns="0" rIns="172823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Deflection </a:t>
          </a:r>
          <a:r>
            <a:rPr lang="en-US" sz="2200" kern="1200" dirty="0" smtClean="0"/>
            <a:t>check </a:t>
          </a:r>
          <a:endParaRPr lang="en-US" sz="2200" kern="1200" dirty="0"/>
        </a:p>
      </dsp:txBody>
      <dsp:txXfrm>
        <a:off x="358297" y="1053735"/>
        <a:ext cx="4508921" cy="586034"/>
      </dsp:txXfrm>
    </dsp:sp>
    <dsp:sp modelId="{8A8A390D-B1D9-453C-ABCC-B3A3555BBF81}">
      <dsp:nvSpPr>
        <dsp:cNvPr id="0" name=""/>
        <dsp:cNvSpPr/>
      </dsp:nvSpPr>
      <dsp:spPr>
        <a:xfrm>
          <a:off x="0" y="2344672"/>
          <a:ext cx="6531897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2">
              <a:shade val="80000"/>
              <a:hueOff val="70101"/>
              <a:satOff val="2242"/>
              <a:lumOff val="191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26C49-B3D9-4E1C-9CBD-9FF1BDC86942}">
      <dsp:nvSpPr>
        <dsp:cNvPr id="0" name=""/>
        <dsp:cNvSpPr/>
      </dsp:nvSpPr>
      <dsp:spPr>
        <a:xfrm>
          <a:off x="326594" y="2019952"/>
          <a:ext cx="4572327" cy="649440"/>
        </a:xfrm>
        <a:prstGeom prst="roundRect">
          <a:avLst/>
        </a:prstGeom>
        <a:solidFill>
          <a:schemeClr val="accent2">
            <a:shade val="80000"/>
            <a:hueOff val="70101"/>
            <a:satOff val="2242"/>
            <a:lumOff val="19195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823" tIns="0" rIns="172823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Equilibrium checks </a:t>
          </a:r>
          <a:endParaRPr lang="en-US" sz="2200" kern="1200" dirty="0"/>
        </a:p>
      </dsp:txBody>
      <dsp:txXfrm>
        <a:off x="358297" y="2051655"/>
        <a:ext cx="4508921" cy="58603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D6E29-CF54-4390-BE9C-241D02459C7E}">
      <dsp:nvSpPr>
        <dsp:cNvPr id="0" name=""/>
        <dsp:cNvSpPr/>
      </dsp:nvSpPr>
      <dsp:spPr>
        <a:xfrm>
          <a:off x="3969543" y="2019355"/>
          <a:ext cx="3087557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3087557" y="336972"/>
              </a:lnTo>
              <a:lnTo>
                <a:pt x="3087557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FF711-6D35-42CA-A330-425A17A66829}">
      <dsp:nvSpPr>
        <dsp:cNvPr id="0" name=""/>
        <dsp:cNvSpPr/>
      </dsp:nvSpPr>
      <dsp:spPr>
        <a:xfrm>
          <a:off x="3969543" y="2019355"/>
          <a:ext cx="1039018" cy="494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72"/>
              </a:lnTo>
              <a:lnTo>
                <a:pt x="1039018" y="336972"/>
              </a:lnTo>
              <a:lnTo>
                <a:pt x="1039018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8D00EC-D0FD-4B0E-8588-66F9A70494A2}">
      <dsp:nvSpPr>
        <dsp:cNvPr id="0" name=""/>
        <dsp:cNvSpPr/>
      </dsp:nvSpPr>
      <dsp:spPr>
        <a:xfrm>
          <a:off x="2930524" y="2019355"/>
          <a:ext cx="1039018" cy="494478"/>
        </a:xfrm>
        <a:custGeom>
          <a:avLst/>
          <a:gdLst/>
          <a:ahLst/>
          <a:cxnLst/>
          <a:rect l="0" t="0" r="0" b="0"/>
          <a:pathLst>
            <a:path>
              <a:moveTo>
                <a:pt x="1039018" y="0"/>
              </a:moveTo>
              <a:lnTo>
                <a:pt x="1039018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7673F-F570-4998-9647-E5049BA0F6BF}">
      <dsp:nvSpPr>
        <dsp:cNvPr id="0" name=""/>
        <dsp:cNvSpPr/>
      </dsp:nvSpPr>
      <dsp:spPr>
        <a:xfrm>
          <a:off x="852487" y="2019355"/>
          <a:ext cx="3117056" cy="494478"/>
        </a:xfrm>
        <a:custGeom>
          <a:avLst/>
          <a:gdLst/>
          <a:ahLst/>
          <a:cxnLst/>
          <a:rect l="0" t="0" r="0" b="0"/>
          <a:pathLst>
            <a:path>
              <a:moveTo>
                <a:pt x="3117056" y="0"/>
              </a:moveTo>
              <a:lnTo>
                <a:pt x="3117056" y="336972"/>
              </a:lnTo>
              <a:lnTo>
                <a:pt x="0" y="336972"/>
              </a:lnTo>
              <a:lnTo>
                <a:pt x="0" y="494478"/>
              </a:lnTo>
            </a:path>
          </a:pathLst>
        </a:custGeom>
        <a:noFill/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AAA22-C748-407A-9424-3266D4931427}">
      <dsp:nvSpPr>
        <dsp:cNvPr id="0" name=""/>
        <dsp:cNvSpPr/>
      </dsp:nvSpPr>
      <dsp:spPr>
        <a:xfrm>
          <a:off x="3119437" y="939720"/>
          <a:ext cx="1700212" cy="10796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32F4EE-2F7F-4232-84A8-5E635E1437CB}">
      <dsp:nvSpPr>
        <dsp:cNvPr id="0" name=""/>
        <dsp:cNvSpPr/>
      </dsp:nvSpPr>
      <dsp:spPr>
        <a:xfrm>
          <a:off x="3308350" y="1119187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Seismic design parameters </a:t>
          </a:r>
          <a:endParaRPr lang="en-US" sz="2000" kern="1200" dirty="0"/>
        </a:p>
      </dsp:txBody>
      <dsp:txXfrm>
        <a:off x="3339971" y="1150808"/>
        <a:ext cx="1636970" cy="1016392"/>
      </dsp:txXfrm>
    </dsp:sp>
    <dsp:sp modelId="{D298B4E5-A381-4CEC-B8E3-9D0961BCE870}">
      <dsp:nvSpPr>
        <dsp:cNvPr id="0" name=""/>
        <dsp:cNvSpPr/>
      </dsp:nvSpPr>
      <dsp:spPr>
        <a:xfrm>
          <a:off x="2381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18228-5D35-4860-AB16-6C2DDAD094A5}">
      <dsp:nvSpPr>
        <dsp:cNvPr id="0" name=""/>
        <dsp:cNvSpPr/>
      </dsp:nvSpPr>
      <dsp:spPr>
        <a:xfrm>
          <a:off x="191293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Seismic zone </a:t>
          </a:r>
          <a:endParaRPr lang="en-US" sz="2000" kern="1200" dirty="0"/>
        </a:p>
      </dsp:txBody>
      <dsp:txXfrm>
        <a:off x="222914" y="2724921"/>
        <a:ext cx="1636970" cy="1016392"/>
      </dsp:txXfrm>
    </dsp:sp>
    <dsp:sp modelId="{4A1D309B-983C-45E0-A396-8BB24B1841EE}">
      <dsp:nvSpPr>
        <dsp:cNvPr id="0" name=""/>
        <dsp:cNvSpPr/>
      </dsp:nvSpPr>
      <dsp:spPr>
        <a:xfrm>
          <a:off x="2080418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65484-D5AD-4EA2-ABF8-266B60CE4138}">
      <dsp:nvSpPr>
        <dsp:cNvPr id="0" name=""/>
        <dsp:cNvSpPr/>
      </dsp:nvSpPr>
      <dsp:spPr>
        <a:xfrm>
          <a:off x="2269331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Soil profile</a:t>
          </a:r>
          <a:endParaRPr lang="en-US" sz="2000" kern="1200" dirty="0"/>
        </a:p>
      </dsp:txBody>
      <dsp:txXfrm>
        <a:off x="2300952" y="2724921"/>
        <a:ext cx="1636970" cy="1016392"/>
      </dsp:txXfrm>
    </dsp:sp>
    <dsp:sp modelId="{CF735E07-6DE7-4D24-818B-3D9A66DD731A}">
      <dsp:nvSpPr>
        <dsp:cNvPr id="0" name=""/>
        <dsp:cNvSpPr/>
      </dsp:nvSpPr>
      <dsp:spPr>
        <a:xfrm>
          <a:off x="4158456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62F01-9118-4D42-B975-763DAD408CBD}">
      <dsp:nvSpPr>
        <dsp:cNvPr id="0" name=""/>
        <dsp:cNvSpPr/>
      </dsp:nvSpPr>
      <dsp:spPr>
        <a:xfrm>
          <a:off x="4347368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Occupancy category</a:t>
          </a:r>
          <a:endParaRPr lang="en-US" sz="2000" kern="1200" dirty="0"/>
        </a:p>
      </dsp:txBody>
      <dsp:txXfrm>
        <a:off x="4378989" y="2724921"/>
        <a:ext cx="1636970" cy="1016392"/>
      </dsp:txXfrm>
    </dsp:sp>
    <dsp:sp modelId="{121E1050-1438-4E3F-B2D8-2EE624AFE272}">
      <dsp:nvSpPr>
        <dsp:cNvPr id="0" name=""/>
        <dsp:cNvSpPr/>
      </dsp:nvSpPr>
      <dsp:spPr>
        <a:xfrm>
          <a:off x="6206995" y="2513833"/>
          <a:ext cx="1700212" cy="10796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5F0AC-D4ED-4946-A4A1-19D965B4F424}">
      <dsp:nvSpPr>
        <dsp:cNvPr id="0" name=""/>
        <dsp:cNvSpPr/>
      </dsp:nvSpPr>
      <dsp:spPr>
        <a:xfrm>
          <a:off x="6395907" y="2693300"/>
          <a:ext cx="1700212" cy="10796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Seismic coefficients</a:t>
          </a:r>
        </a:p>
      </dsp:txBody>
      <dsp:txXfrm>
        <a:off x="6427528" y="2724921"/>
        <a:ext cx="1636970" cy="1016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1B5FB-BD2E-4460-A7F4-C40C63134158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4622C-D348-490E-BEB0-642DB1143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99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4622C-D348-490E-BEB0-642DB11432E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78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4622C-D348-490E-BEB0-642DB11432E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3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9E1A9C7-961B-4A68-819F-F0A3C456C827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4380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A4CA-FB3F-4EF1-8809-70615B45F144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7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6860-9D6B-4F2E-B8E3-73C2AE4F2BBB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814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9E1A9C7-961B-4A68-819F-F0A3C456C827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04927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743F-1929-4302-A2C8-1A220785D44D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42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711-B1F0-4095-8D7E-5AD380C6D1B7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2687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2FB8-7A2B-40E2-812D-4A5AE5753272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94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37A1-20AC-4267-B8FB-579511A7C513}" type="datetime1">
              <a:rPr lang="en-US" smtClean="0"/>
              <a:t>6/5/2020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98504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040-B119-4703-8CCB-BBBE5BE882B0}" type="datetime1">
              <a:rPr lang="en-US" smtClean="0"/>
              <a:t>6/5/2020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46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DABF-78FE-4AF9-8DA3-B915E3FE2ED7}" type="datetime1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4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4692-759F-476B-BEF2-FE807A8A8D1E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7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743F-1929-4302-A2C8-1A220785D44D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65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4DD2-9F5C-4690-B788-022A5A0EFEAD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42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A4CA-FB3F-4EF1-8809-70615B45F144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88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6860-9D6B-4F2E-B8E3-73C2AE4F2BBB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12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711-B1F0-4095-8D7E-5AD380C6D1B7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84598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2FB8-7A2B-40E2-812D-4A5AE5753272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37A1-20AC-4267-B8FB-579511A7C513}" type="datetime1">
              <a:rPr lang="en-US" smtClean="0"/>
              <a:t>6/5/2020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9436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1040-B119-4703-8CCB-BBBE5BE882B0}" type="datetime1">
              <a:rPr lang="en-US" smtClean="0"/>
              <a:t>6/5/2020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8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DABF-78FE-4AF9-8DA3-B915E3FE2ED7}" type="datetime1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3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4692-759F-476B-BEF2-FE807A8A8D1E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1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4DD2-9F5C-4690-B788-022A5A0EFEAD}" type="datetime1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3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6A837A1-20AC-4267-B8FB-579511A7C513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6" r:id="rId1"/>
    <p:sldLayoutId id="2147484687" r:id="rId2"/>
    <p:sldLayoutId id="2147484688" r:id="rId3"/>
    <p:sldLayoutId id="2147484689" r:id="rId4"/>
    <p:sldLayoutId id="2147484690" r:id="rId5"/>
    <p:sldLayoutId id="2147484691" r:id="rId6"/>
    <p:sldLayoutId id="2147484692" r:id="rId7"/>
    <p:sldLayoutId id="2147484693" r:id="rId8"/>
    <p:sldLayoutId id="2147484694" r:id="rId9"/>
    <p:sldLayoutId id="2147484695" r:id="rId10"/>
    <p:sldLayoutId id="214748469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6A837A1-20AC-4267-B8FB-579511A7C513}" type="datetime1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8B0A2F97-F0E3-44CB-86A7-C2FE1B388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654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98" r:id="rId1"/>
    <p:sldLayoutId id="2147484699" r:id="rId2"/>
    <p:sldLayoutId id="2147484700" r:id="rId3"/>
    <p:sldLayoutId id="2147484701" r:id="rId4"/>
    <p:sldLayoutId id="2147484702" r:id="rId5"/>
    <p:sldLayoutId id="2147484703" r:id="rId6"/>
    <p:sldLayoutId id="2147484704" r:id="rId7"/>
    <p:sldLayoutId id="2147484705" r:id="rId8"/>
    <p:sldLayoutId id="2147484706" r:id="rId9"/>
    <p:sldLayoutId id="2147484707" r:id="rId10"/>
    <p:sldLayoutId id="214748470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188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10" Type="http://schemas.openxmlformats.org/officeDocument/2006/relationships/image" Target="../media/image191.PN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190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9.PNG"/><Relationship Id="rId4" Type="http://schemas.openxmlformats.org/officeDocument/2006/relationships/image" Target="../media/image198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3.PNG"/><Relationship Id="rId4" Type="http://schemas.openxmlformats.org/officeDocument/2006/relationships/image" Target="../media/image202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6.PNG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3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9.PNG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jpg"/><Relationship Id="rId1" Type="http://schemas.openxmlformats.org/officeDocument/2006/relationships/slideLayout" Target="../slideLayouts/slideLayout14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jpg"/><Relationship Id="rId1" Type="http://schemas.openxmlformats.org/officeDocument/2006/relationships/slideLayout" Target="../slideLayouts/slideLayout14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2.jpg"/><Relationship Id="rId1" Type="http://schemas.openxmlformats.org/officeDocument/2006/relationships/slideLayout" Target="../slideLayouts/slideLayout14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3.jpg"/><Relationship Id="rId1" Type="http://schemas.openxmlformats.org/officeDocument/2006/relationships/slideLayout" Target="../slideLayouts/slideLayout14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4.jpg"/><Relationship Id="rId1" Type="http://schemas.openxmlformats.org/officeDocument/2006/relationships/slideLayout" Target="../slideLayouts/slideLayout14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jpg"/><Relationship Id="rId1" Type="http://schemas.openxmlformats.org/officeDocument/2006/relationships/slideLayout" Target="../slideLayouts/slideLayout14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6.jpeg"/><Relationship Id="rId1" Type="http://schemas.openxmlformats.org/officeDocument/2006/relationships/slideLayout" Target="../slideLayouts/slideLayout14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7.jpeg"/><Relationship Id="rId1" Type="http://schemas.openxmlformats.org/officeDocument/2006/relationships/slideLayout" Target="../slideLayouts/slideLayout14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jpeg"/><Relationship Id="rId1" Type="http://schemas.openxmlformats.org/officeDocument/2006/relationships/slideLayout" Target="../slideLayouts/slideLayout14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jpg"/><Relationship Id="rId1" Type="http://schemas.openxmlformats.org/officeDocument/2006/relationships/slideLayout" Target="../slideLayouts/slideLayout14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1.jpeg"/><Relationship Id="rId1" Type="http://schemas.openxmlformats.org/officeDocument/2006/relationships/slideLayout" Target="../slideLayouts/slideLayout14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2.jpg"/><Relationship Id="rId1" Type="http://schemas.openxmlformats.org/officeDocument/2006/relationships/slideLayout" Target="../slideLayouts/slideLayout14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jpg"/><Relationship Id="rId1" Type="http://schemas.openxmlformats.org/officeDocument/2006/relationships/slideLayout" Target="../slideLayouts/slideLayout14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jpg"/><Relationship Id="rId1" Type="http://schemas.openxmlformats.org/officeDocument/2006/relationships/slideLayout" Target="../slideLayouts/slideLayout14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14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6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109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1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13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1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11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Relationship Id="rId9" Type="http://schemas.openxmlformats.org/officeDocument/2006/relationships/image" Target="../media/image15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4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169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17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7.PNG"/><Relationship Id="rId4" Type="http://schemas.openxmlformats.org/officeDocument/2006/relationships/image" Target="../media/image176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5824"/>
            <a:ext cx="9448800" cy="954127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DESIGN OF A DIRECTORATE OF EDUCATION IN NABLUS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738" y="4876800"/>
            <a:ext cx="2806844" cy="1592262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Prepared by:</a:t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-   </a:t>
            </a:r>
            <a:r>
              <a:rPr lang="en-US" sz="1800" dirty="0">
                <a:solidFill>
                  <a:schemeClr val="bg1"/>
                </a:solidFill>
              </a:rPr>
              <a:t>Manar Awad 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</a:rPr>
              <a:t>Shatha Ghassan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solidFill>
                  <a:schemeClr val="bg1"/>
                </a:solidFill>
              </a:rPr>
              <a:t>Haya </a:t>
            </a:r>
            <a:r>
              <a:rPr lang="en-US" sz="1800" dirty="0">
                <a:solidFill>
                  <a:schemeClr val="bg1"/>
                </a:solidFill>
              </a:rPr>
              <a:t>Bustami </a:t>
            </a:r>
          </a:p>
          <a:p>
            <a:endParaRPr lang="en-US" sz="1800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64084" y="4876800"/>
            <a:ext cx="280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Supervised by: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Dr. </a:t>
            </a:r>
            <a:r>
              <a:rPr lang="en-US" dirty="0" err="1" smtClean="0">
                <a:solidFill>
                  <a:schemeClr val="bg1"/>
                </a:solidFill>
              </a:rPr>
              <a:t>Monther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Dwaikat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9777" y="186950"/>
            <a:ext cx="307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Najah National University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9777" y="479330"/>
            <a:ext cx="3924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Engineering department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9777" y="1100865"/>
            <a:ext cx="2541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Graduation project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Ⅱ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9777" y="803695"/>
            <a:ext cx="3340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semester 2019</a:t>
            </a:r>
            <a:r>
              <a:rPr lang="ar-S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14" y="2041242"/>
            <a:ext cx="1664264" cy="114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967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188" y="73030"/>
            <a:ext cx="6921910" cy="53094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ASPECTS 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599767" y="1272106"/>
            <a:ext cx="9269906" cy="2300748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Interior spaces including: Offices, storage rooms, multipurpose halls, conference hall, undercroft car parking and outdoor car parking, interior court.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Entrances, exits, circulation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organization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Vertical transportation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Emergency and evacuation plans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99767" y="699235"/>
            <a:ext cx="4885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SECONDLY: SPACIAL REDESIGN 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845" y="2616802"/>
            <a:ext cx="5485995" cy="4149123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30146690"/>
              </p:ext>
            </p:extLst>
          </p:nvPr>
        </p:nvGraphicFramePr>
        <p:xfrm>
          <a:off x="529188" y="3572854"/>
          <a:ext cx="5277657" cy="2896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1963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8" y="133735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Stairs, car ramp and expansion joint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517" y="1829995"/>
            <a:ext cx="5657432" cy="3756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55" y="900519"/>
            <a:ext cx="5073911" cy="30164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58" y="3916924"/>
            <a:ext cx="3721291" cy="26607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4455" y="615426"/>
            <a:ext cx="258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According to UBC97: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65638" y="1645329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Designed as a solid slab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60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59846078"/>
              </p:ext>
            </p:extLst>
          </p:nvPr>
        </p:nvGraphicFramePr>
        <p:xfrm>
          <a:off x="727587" y="-452848"/>
          <a:ext cx="9910916" cy="6921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30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9" y="335543"/>
            <a:ext cx="11307887" cy="613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57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61704362"/>
              </p:ext>
            </p:extLst>
          </p:nvPr>
        </p:nvGraphicFramePr>
        <p:xfrm>
          <a:off x="1333909" y="255639"/>
          <a:ext cx="954056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72" y="184376"/>
            <a:ext cx="3208032" cy="21246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936" y="105877"/>
            <a:ext cx="2571741" cy="2654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94" y="2458817"/>
            <a:ext cx="2686188" cy="16955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59" y="4726377"/>
            <a:ext cx="3528164" cy="189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6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24" y="3342375"/>
            <a:ext cx="4295038" cy="33168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8" y="0"/>
            <a:ext cx="4254366" cy="3342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072" y="0"/>
            <a:ext cx="3951426" cy="33258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90" y="3255861"/>
            <a:ext cx="3734261" cy="32132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68950" y="786713"/>
            <a:ext cx="239669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Modeled on SAP with distributed loads of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Alucobond cladding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snow and maintenance live loads, 0.06 KN/</a:t>
            </a:r>
            <a:r>
              <a:rPr lang="en-US" dirty="0" err="1"/>
              <a:t>sqm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2.1 </a:t>
            </a:r>
            <a:r>
              <a:rPr lang="en-US" dirty="0"/>
              <a:t>KN/</a:t>
            </a:r>
            <a:r>
              <a:rPr lang="en-US" dirty="0" err="1"/>
              <a:t>sqm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   </a:t>
            </a:r>
            <a:r>
              <a:rPr lang="en-US" dirty="0"/>
              <a:t>0.96 KN/</a:t>
            </a:r>
            <a:r>
              <a:rPr lang="en-US" dirty="0" err="1"/>
              <a:t>sqm</a:t>
            </a:r>
            <a:r>
              <a:rPr lang="en-US" dirty="0"/>
              <a:t> according to </a:t>
            </a:r>
            <a:r>
              <a:rPr lang="en-US" dirty="0" smtClean="0"/>
              <a:t>ACI-16 </a:t>
            </a:r>
            <a:br>
              <a:rPr lang="en-US" dirty="0" smtClean="0"/>
            </a:br>
            <a:r>
              <a:rPr lang="en-US" dirty="0" smtClean="0"/>
              <a:t>Sections adopted from </a:t>
            </a:r>
          </a:p>
          <a:p>
            <a:r>
              <a:rPr lang="en-US" dirty="0" smtClean="0"/>
              <a:t>Euro </a:t>
            </a:r>
            <a:r>
              <a:rPr lang="en-US" dirty="0"/>
              <a:t>code I sections for columns,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c channels for truss members </a:t>
            </a:r>
          </a:p>
        </p:txBody>
      </p:sp>
    </p:spTree>
    <p:extLst>
      <p:ext uri="{BB962C8B-B14F-4D97-AF65-F5344CB8AC3E}">
        <p14:creationId xmlns:p14="http://schemas.microsoft.com/office/powerpoint/2010/main" val="4216664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621" y="0"/>
            <a:ext cx="4224219" cy="3671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4" y="0"/>
            <a:ext cx="6906387" cy="3033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021" y="3468111"/>
            <a:ext cx="6334819" cy="2907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5" y="3305175"/>
            <a:ext cx="4302493" cy="325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29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004"/>
            <a:ext cx="5994046" cy="1898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16" y="0"/>
            <a:ext cx="5416828" cy="33847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205" y="4027681"/>
            <a:ext cx="7191752" cy="1488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309" y="3123349"/>
            <a:ext cx="3190061" cy="329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12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129" y="-84767"/>
            <a:ext cx="7587871" cy="5792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7" y="4460381"/>
            <a:ext cx="6853912" cy="2494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0" y="1247116"/>
            <a:ext cx="4330923" cy="3213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896" y="423512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Steel connections design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017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5" y="0"/>
            <a:ext cx="10597415" cy="825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3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109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61" y="0"/>
            <a:ext cx="9321631" cy="704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02" y="147484"/>
            <a:ext cx="8148483" cy="648929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947" y="205517"/>
            <a:ext cx="8763962" cy="665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4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05" y="232086"/>
            <a:ext cx="9146467" cy="700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9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61" y="0"/>
            <a:ext cx="9332523" cy="705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31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62" y="0"/>
            <a:ext cx="9624256" cy="712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16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197" y="105553"/>
            <a:ext cx="7937195" cy="606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5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455" y="1357162"/>
            <a:ext cx="6031458" cy="47401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69446"/>
            <a:ext cx="5812354" cy="442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48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067781074"/>
              </p:ext>
            </p:extLst>
          </p:nvPr>
        </p:nvGraphicFramePr>
        <p:xfrm>
          <a:off x="727587" y="-452848"/>
          <a:ext cx="9910916" cy="6921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772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564" y="92349"/>
            <a:ext cx="4243904" cy="5445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1178" y="5802868"/>
            <a:ext cx="537005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BUDGETED COST = 12,884,222 NIS.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1278" y="206478"/>
            <a:ext cx="2271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 OF QUANTITES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84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1319" y="475339"/>
            <a:ext cx="455090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Inverters need to be replaced periodically every 8 years so they’ll be added as negative cash flows over 20 years, since they will be replaced in year 8 and year 16. </a:t>
            </a:r>
          </a:p>
          <a:p>
            <a:r>
              <a:rPr lang="en-US" sz="1400" dirty="0"/>
              <a:t>Aftermath, the payback period will be after 4 years and after that the savings will be considered as pure revenues to the project, and will insure 100% energy consumption savings at the first years and 82% energy savings after 20 years. </a:t>
            </a:r>
          </a:p>
          <a:p>
            <a:r>
              <a:rPr lang="en-US" sz="1400" dirty="0"/>
              <a:t>To maintain and improve the efficiency of cells over the years, O&amp;M procedures will be taken and added as a periodic cost to the year it is needed. </a:t>
            </a:r>
            <a:r>
              <a:rPr lang="en-US" sz="1400" dirty="0" smtClean="0"/>
              <a:t> 81,800 which is equal to 61,000 American dollar. 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62010" y="106007"/>
            <a:ext cx="5170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LIFE-CYCLE COST ANALYSIS OVER 20 yrs.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49" y="3329176"/>
            <a:ext cx="3390980" cy="3528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5" t="18590"/>
          <a:stretch/>
        </p:blipFill>
        <p:spPr>
          <a:xfrm>
            <a:off x="5309419" y="106007"/>
            <a:ext cx="5890503" cy="36400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64" y="3537937"/>
            <a:ext cx="5115100" cy="293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3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072" y="2722417"/>
            <a:ext cx="9239874" cy="53801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Renderings shots of the project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3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215" y="713023"/>
            <a:ext cx="7781063" cy="58771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71753"/>
            <a:ext cx="39132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BASEMENT PARKING 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28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1017587"/>
            <a:ext cx="95250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2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91" y="241808"/>
            <a:ext cx="11164575" cy="579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3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47" y="92773"/>
            <a:ext cx="8457453" cy="646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90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85725"/>
            <a:ext cx="9525000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3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1" y="1855216"/>
            <a:ext cx="11679623" cy="316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7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34" y="1763121"/>
            <a:ext cx="10903206" cy="345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126"/>
            <a:ext cx="12233986" cy="353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7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66" y="0"/>
            <a:ext cx="10870174" cy="611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2" y="150091"/>
            <a:ext cx="10840258" cy="609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129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109728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5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"/>
          <a:stretch/>
        </p:blipFill>
        <p:spPr>
          <a:xfrm>
            <a:off x="715256" y="2979641"/>
            <a:ext cx="9114503" cy="38211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659" y="304800"/>
            <a:ext cx="310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27" y="1225315"/>
            <a:ext cx="46810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REDESIGNED: </a:t>
            </a:r>
            <a:br>
              <a:rPr lang="en-US" dirty="0" smtClean="0"/>
            </a:br>
            <a:r>
              <a:rPr lang="en-US" dirty="0" smtClean="0"/>
              <a:t>1- inclined partitions </a:t>
            </a:r>
          </a:p>
          <a:p>
            <a:r>
              <a:rPr lang="en-US" dirty="0" smtClean="0"/>
              <a:t>2- Emergency exits </a:t>
            </a:r>
          </a:p>
          <a:p>
            <a:r>
              <a:rPr lang="en-US" dirty="0" smtClean="0"/>
              <a:t>3- Stairs </a:t>
            </a:r>
          </a:p>
          <a:p>
            <a:r>
              <a:rPr lang="en-US" dirty="0" smtClean="0"/>
              <a:t>4- Optimizing area in a conference hall </a:t>
            </a:r>
          </a:p>
          <a:p>
            <a:r>
              <a:rPr lang="en-US" dirty="0" smtClean="0"/>
              <a:t>5- Rearranging seats in multipurpose hall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465" y="-4076"/>
            <a:ext cx="7111535" cy="29837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19252" y="30480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BEFORE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243402" y="2979641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AFTER</a:t>
            </a:r>
            <a:endParaRPr lang="en-US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802329" y="5598233"/>
            <a:ext cx="2743200" cy="365125"/>
          </a:xfrm>
        </p:spPr>
        <p:txBody>
          <a:bodyPr>
            <a:normAutofit fontScale="55000" lnSpcReduction="20000"/>
          </a:bodyPr>
          <a:lstStyle/>
          <a:p>
            <a:fld id="{8B0A2F97-F0E3-44CB-86A7-C2FE1B3881E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420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907" y="49346"/>
            <a:ext cx="6382794" cy="671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6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333" y="0"/>
            <a:ext cx="56425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03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21" y="397764"/>
            <a:ext cx="10840619" cy="577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3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66699"/>
            <a:ext cx="10861040" cy="610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46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145" y="264058"/>
            <a:ext cx="8357155" cy="650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116" y="0"/>
            <a:ext cx="86663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0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5" t="4300"/>
          <a:stretch/>
        </p:blipFill>
        <p:spPr>
          <a:xfrm>
            <a:off x="1145307" y="905163"/>
            <a:ext cx="9113046" cy="492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8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28" y="748332"/>
            <a:ext cx="10133298" cy="483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1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195" y="1789469"/>
            <a:ext cx="9418320" cy="2696497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END OF PRESENTATION 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8956" y="4485966"/>
            <a:ext cx="9418320" cy="3200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Thank you all for your support and guidance through the way.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138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835" y="840654"/>
            <a:ext cx="2213040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35" y="2850944"/>
            <a:ext cx="9449286" cy="40070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022" y="61191"/>
            <a:ext cx="6580833" cy="30068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659" y="304800"/>
            <a:ext cx="310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962" y="962319"/>
            <a:ext cx="47371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REDESIGNED: </a:t>
            </a:r>
            <a:br>
              <a:rPr lang="en-US" dirty="0" smtClean="0"/>
            </a:br>
            <a:r>
              <a:rPr lang="en-US" dirty="0" smtClean="0"/>
              <a:t>1- inclined partitions </a:t>
            </a:r>
          </a:p>
          <a:p>
            <a:r>
              <a:rPr lang="en-US" dirty="0" smtClean="0"/>
              <a:t>2- Emergency exits </a:t>
            </a:r>
          </a:p>
          <a:p>
            <a:r>
              <a:rPr lang="en-US" dirty="0" smtClean="0"/>
              <a:t>3- Stairs </a:t>
            </a:r>
          </a:p>
          <a:p>
            <a:r>
              <a:rPr lang="en-US" dirty="0" smtClean="0"/>
              <a:t>4- Providing prayer rooms and ablutions </a:t>
            </a:r>
          </a:p>
          <a:p>
            <a:r>
              <a:rPr lang="en-US" dirty="0" smtClean="0"/>
              <a:t>5- Adding supervision offices as required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5878" y="297078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BEFORE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576591" y="3017005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AFTER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54845" y="5675188"/>
            <a:ext cx="2743200" cy="365125"/>
          </a:xfrm>
        </p:spPr>
        <p:txBody>
          <a:bodyPr>
            <a:normAutofit fontScale="55000" lnSpcReduction="20000"/>
          </a:bodyPr>
          <a:lstStyle/>
          <a:p>
            <a:fld id="{8B0A2F97-F0E3-44CB-86A7-C2FE1B3881E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03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659" y="304800"/>
            <a:ext cx="310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FLOOR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2140"/>
            <a:ext cx="11117349" cy="3811931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7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659" y="304800"/>
            <a:ext cx="310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 FLOOR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55" y="1579409"/>
            <a:ext cx="11056285" cy="518651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5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1781" y="658762"/>
            <a:ext cx="6440129" cy="53094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ASPECTS 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1909372" y="1720644"/>
            <a:ext cx="9269906" cy="1622324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DAYLIGHT ANALYSIS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SOLAR ANALYSIS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OVERSHADOWING ANALYSIS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ACOUSTICAL ANALYSIS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THERMAL ANALYSIS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24469" y="1189703"/>
            <a:ext cx="4095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FIRSTLY: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02461556"/>
              </p:ext>
            </p:extLst>
          </p:nvPr>
        </p:nvGraphicFramePr>
        <p:xfrm>
          <a:off x="4079240" y="105039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1023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9404" y="194883"/>
            <a:ext cx="6440129" cy="530941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SOLUTIONS 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85" y="2458208"/>
            <a:ext cx="3722573" cy="2782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929"/>
            <a:ext cx="5315634" cy="17207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986" y="725824"/>
            <a:ext cx="7319384" cy="27760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85" y="4240039"/>
            <a:ext cx="5400265" cy="24973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734" y="2789511"/>
            <a:ext cx="5150008" cy="259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652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7726" y="122832"/>
            <a:ext cx="6440129" cy="530941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ENVIRONMENTAL SOLUTIONS 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19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046" y="850418"/>
            <a:ext cx="6663725" cy="33619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2" y="3177923"/>
            <a:ext cx="7074873" cy="33789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5932" y="1060063"/>
            <a:ext cx="45916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sz="1600" dirty="0" smtClean="0"/>
              <a:t>Perforated panels with 10% voids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Horizontal and vertical adjustable  louvers depending on the elevation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Cantilevers within the building roof with a length of 1.26 m 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Low u value double glass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00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68086969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157281" y="3815123"/>
            <a:ext cx="405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758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1949" y="86275"/>
            <a:ext cx="4827638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DAYLIGHT ANALYSIS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63793" y="654635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" b="10255"/>
          <a:stretch/>
        </p:blipFill>
        <p:spPr>
          <a:xfrm>
            <a:off x="471949" y="1129239"/>
            <a:ext cx="7403691" cy="2587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497" y="3716594"/>
            <a:ext cx="7687111" cy="27481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900092" y="3196709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40528" y="1776585"/>
            <a:ext cx="23198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-Rapid decrease in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daylight factor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808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1277" y="109567"/>
            <a:ext cx="4827638" cy="609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ANALYSIS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11277" y="719167"/>
            <a:ext cx="1907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3C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SUMMER CASE  </a:t>
            </a:r>
            <a:endParaRPr lang="en-US" dirty="0">
              <a:solidFill>
                <a:srgbClr val="2F3CE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4040" y="2182834"/>
            <a:ext cx="169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2F3C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WINTER CASE </a:t>
            </a:r>
            <a:endParaRPr lang="en-US" dirty="0">
              <a:solidFill>
                <a:srgbClr val="2F3CE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7" y="1264235"/>
            <a:ext cx="6916661" cy="37336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55" y="2552166"/>
            <a:ext cx="5753485" cy="407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2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1612" y="226143"/>
            <a:ext cx="5437240" cy="609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ROOF SOLAR ANALYSIS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243" y="2945716"/>
            <a:ext cx="3183757" cy="39122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57" y="835743"/>
            <a:ext cx="9571550" cy="56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46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123" y="78659"/>
            <a:ext cx="8101780" cy="609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OVERSHADOWING ANALYSIS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420" y="688259"/>
            <a:ext cx="7550375" cy="608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9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1444" y="245808"/>
            <a:ext cx="4159045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 SOLUTIONS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003" y="1041452"/>
            <a:ext cx="9525000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60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1782" y="257735"/>
            <a:ext cx="4159045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COURT SOLUTIONS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03226" y="6239284"/>
            <a:ext cx="643748" cy="365125"/>
          </a:xfrm>
        </p:spPr>
        <p:txBody>
          <a:bodyPr>
            <a:noAutofit/>
          </a:bodyPr>
          <a:lstStyle/>
          <a:p>
            <a:fld id="{8B0A2F97-F0E3-44CB-86A7-C2FE1B3881E4}" type="slidenum">
              <a:rPr lang="en-US" sz="2800" smtClean="0"/>
              <a:t>25</a:t>
            </a:fld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2219"/>
            <a:ext cx="4640827" cy="32996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174" y="0"/>
            <a:ext cx="7688826" cy="355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29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2619" y="78043"/>
            <a:ext cx="6027175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AND SECTIONS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354065" y="6390536"/>
            <a:ext cx="643748" cy="365125"/>
          </a:xfrm>
        </p:spPr>
        <p:txBody>
          <a:bodyPr>
            <a:noAutofit/>
          </a:bodyPr>
          <a:lstStyle/>
          <a:p>
            <a:fld id="{8B0A2F97-F0E3-44CB-86A7-C2FE1B3881E4}" type="slidenum">
              <a:rPr lang="en-US" sz="2800" smtClean="0"/>
              <a:t>26</a:t>
            </a:fld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58" y="678427"/>
            <a:ext cx="10304329" cy="24708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5365"/>
            <a:ext cx="12192000" cy="2789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532" y="0"/>
            <a:ext cx="3248332" cy="132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1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133250" y="335955"/>
            <a:ext cx="6027175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AND </a:t>
            </a:r>
            <a:b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1" y="4920115"/>
            <a:ext cx="6059140" cy="16813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377" y="0"/>
            <a:ext cx="8490623" cy="4232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478" y="5045641"/>
            <a:ext cx="3956253" cy="15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0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2452" y="127820"/>
            <a:ext cx="6027175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 AND SECTIONS 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9"/>
          <a:stretch/>
        </p:blipFill>
        <p:spPr>
          <a:xfrm>
            <a:off x="172376" y="1651819"/>
            <a:ext cx="12019624" cy="284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60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15227" y="1330752"/>
            <a:ext cx="6027175" cy="609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INTERIORS</a:t>
            </a:r>
            <a:endParaRPr lang="en-US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29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32" y="0"/>
            <a:ext cx="8648795" cy="46069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1410" y="4767728"/>
            <a:ext cx="6847983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-WIDE </a:t>
            </a:r>
          </a:p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-BRIGHT SCHEME OF COLOURS </a:t>
            </a:r>
          </a:p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-TRANSPARENT </a:t>
            </a:r>
          </a:p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-PRACTICIAL </a:t>
            </a:r>
          </a:p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-ENHANCES PRODUCTIVITY </a:t>
            </a:r>
          </a:p>
          <a:p>
            <a:r>
              <a:rPr lang="en-US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CONNECTIVITY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95" y="3322910"/>
            <a:ext cx="4259145" cy="353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67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62400" y="648930"/>
            <a:ext cx="4033683" cy="63397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591848" y="1596616"/>
            <a:ext cx="10490200" cy="955675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dirty="0" smtClean="0"/>
              <a:t>Location : Nablus – Near Ministry of health </a:t>
            </a:r>
          </a:p>
          <a:p>
            <a:pPr algn="ctr"/>
            <a:r>
              <a:rPr lang="en-US" dirty="0" smtClean="0"/>
              <a:t>Case : Redesign of a directorate of education (Architectural) (Not existing) </a:t>
            </a:r>
          </a:p>
          <a:p>
            <a:pPr marL="0" indent="0" algn="ctr">
              <a:buNone/>
            </a:pPr>
            <a:r>
              <a:rPr lang="en-US" dirty="0" smtClean="0"/>
              <a:t>Design of structural, mechanical and</a:t>
            </a:r>
            <a:r>
              <a:rPr lang="en-US" dirty="0"/>
              <a:t> </a:t>
            </a:r>
            <a:r>
              <a:rPr lang="en-US" dirty="0" smtClean="0"/>
              <a:t>electrical systems. </a:t>
            </a:r>
          </a:p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990" y="2866008"/>
            <a:ext cx="4655915" cy="262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5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40878" y="416352"/>
            <a:ext cx="6027175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CONSTRCUTION </a:t>
            </a:r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DETALS </a:t>
            </a:r>
            <a:endParaRPr lang="en-US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52" y="0"/>
            <a:ext cx="6197919" cy="46674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948" y="2867241"/>
            <a:ext cx="6145680" cy="332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29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1445" y="157317"/>
            <a:ext cx="7914968" cy="6096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ACOUSTICAL ANALYSIS AND DESIGN 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31</a:t>
            </a:fld>
            <a:endParaRPr lang="en-US"/>
          </a:p>
        </p:txBody>
      </p:sp>
      <p:graphicFrame>
        <p:nvGraphicFramePr>
          <p:cNvPr id="10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75589"/>
              </p:ext>
            </p:extLst>
          </p:nvPr>
        </p:nvGraphicFramePr>
        <p:xfrm>
          <a:off x="2197450" y="1011623"/>
          <a:ext cx="2520280" cy="1312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7589">
                <a:tc>
                  <a:txBody>
                    <a:bodyPr/>
                    <a:lstStyle/>
                    <a:p>
                      <a:r>
                        <a:rPr lang="en-US" dirty="0" smtClean="0"/>
                        <a:t>Classroom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589">
                <a:tc>
                  <a:txBody>
                    <a:bodyPr/>
                    <a:lstStyle/>
                    <a:p>
                      <a:r>
                        <a:rPr lang="en-US" dirty="0" smtClean="0"/>
                        <a:t>Conference</a:t>
                      </a:r>
                      <a:r>
                        <a:rPr lang="en-US" baseline="0" dirty="0" smtClean="0"/>
                        <a:t> Hall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589">
                <a:tc>
                  <a:txBody>
                    <a:bodyPr/>
                    <a:lstStyle/>
                    <a:p>
                      <a:r>
                        <a:rPr lang="en-US" dirty="0" smtClean="0"/>
                        <a:t>Multipurpose Hall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890" y="766917"/>
            <a:ext cx="3995936" cy="3192483"/>
          </a:xfrm>
          <a:prstGeom prst="rect">
            <a:avLst/>
          </a:prstGeom>
        </p:spPr>
      </p:pic>
      <p:pic>
        <p:nvPicPr>
          <p:cNvPr id="13" name="صورة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73"/>
          <a:stretch/>
        </p:blipFill>
        <p:spPr>
          <a:xfrm>
            <a:off x="5653834" y="3825505"/>
            <a:ext cx="4499992" cy="33695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83" y="2517220"/>
            <a:ext cx="4419827" cy="36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7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32</a:t>
            </a:fld>
            <a:endParaRPr lang="en-US"/>
          </a:p>
        </p:txBody>
      </p:sp>
      <p:sp>
        <p:nvSpPr>
          <p:cNvPr id="5" name="مربع نص 3"/>
          <p:cNvSpPr txBox="1"/>
          <p:nvPr/>
        </p:nvSpPr>
        <p:spPr>
          <a:xfrm>
            <a:off x="611560" y="476672"/>
            <a:ext cx="4073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Offices </a:t>
            </a:r>
            <a:endParaRPr lang="en-US" sz="2400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403333"/>
              </p:ext>
            </p:extLst>
          </p:nvPr>
        </p:nvGraphicFramePr>
        <p:xfrm>
          <a:off x="3983818" y="67197"/>
          <a:ext cx="2909340" cy="3816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14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FREQ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ABSPT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63Hz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250Hz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1kHz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0.74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2kHz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4kHz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8kHz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16kHz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57" y="3883619"/>
            <a:ext cx="7603594" cy="27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9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1"/>
          <p:cNvSpPr>
            <a:spLocks noGrp="1"/>
          </p:cNvSpPr>
          <p:nvPr>
            <p:ph type="title"/>
          </p:nvPr>
        </p:nvSpPr>
        <p:spPr>
          <a:xfrm>
            <a:off x="1863213" y="294303"/>
            <a:ext cx="4940710" cy="634082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Conference </a:t>
            </a:r>
            <a:r>
              <a:rPr lang="en-US" sz="3600" dirty="0" smtClean="0"/>
              <a:t>Hall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33</a:t>
            </a:fld>
            <a:endParaRPr lang="en-US"/>
          </a:p>
        </p:txBody>
      </p:sp>
      <p:pic>
        <p:nvPicPr>
          <p:cNvPr id="9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541" y="1128667"/>
            <a:ext cx="8064896" cy="534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70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34</a:t>
            </a:fld>
            <a:endParaRPr lang="en-US"/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173679"/>
              </p:ext>
            </p:extLst>
          </p:nvPr>
        </p:nvGraphicFramePr>
        <p:xfrm>
          <a:off x="1513231" y="-35052"/>
          <a:ext cx="2664296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Freq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[Hz]    Noise[dB]     RT[s]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250        30.00             1.16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315        30.00             1.19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400        30.00             1.22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500        30.00             1.26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630        30.00             1.22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800        30.00             1.19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1000       30.00             1.16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1250       30.00             1.22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1600       30.00             1.29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2000       30.00             1.36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2500       30.00             1.36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3150       30.00             1.34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68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4000       30.00             1.30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7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191572"/>
              </p:ext>
            </p:extLst>
          </p:nvPr>
        </p:nvGraphicFramePr>
        <p:xfrm>
          <a:off x="5513000" y="0"/>
          <a:ext cx="2594267" cy="3435096"/>
        </p:xfrm>
        <a:graphic>
          <a:graphicData uri="http://schemas.openxmlformats.org/drawingml/2006/table">
            <a:tbl>
              <a:tblPr firstRow="1" firstCol="1" bandRow="1"/>
              <a:tblGrid>
                <a:gridCol w="120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5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Direct SPL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85.33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86.10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86.40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85.79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84.88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84.47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85.59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 1250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85.87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86.08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86.22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65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86.17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257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85.44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0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049706"/>
              </p:ext>
            </p:extLst>
          </p:nvPr>
        </p:nvGraphicFramePr>
        <p:xfrm>
          <a:off x="2593351" y="3435096"/>
          <a:ext cx="2592288" cy="3435096"/>
        </p:xfrm>
        <a:graphic>
          <a:graphicData uri="http://schemas.openxmlformats.org/drawingml/2006/table">
            <a:tbl>
              <a:tblPr firstRow="1" firstCol="1" bandRow="1"/>
              <a:tblGrid>
                <a:gridCol w="1203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63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STI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631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1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05494"/>
              </p:ext>
            </p:extLst>
          </p:nvPr>
        </p:nvGraphicFramePr>
        <p:xfrm>
          <a:off x="6593120" y="3371238"/>
          <a:ext cx="3096344" cy="3435096"/>
        </p:xfrm>
        <a:graphic>
          <a:graphicData uri="http://schemas.openxmlformats.org/drawingml/2006/table">
            <a:tbl>
              <a:tblPr firstRow="1" firstCol="1" bandRow="1"/>
              <a:tblGrid>
                <a:gridCol w="1340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Articulation Loss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3.86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3.86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3.86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3.86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3.86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9.00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1250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11.00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13.00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14.00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81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16.00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613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1"/>
          <p:cNvSpPr>
            <a:spLocks noGrp="1"/>
          </p:cNvSpPr>
          <p:nvPr>
            <p:ph type="title"/>
          </p:nvPr>
        </p:nvSpPr>
        <p:spPr>
          <a:xfrm>
            <a:off x="1473616" y="319641"/>
            <a:ext cx="3960440" cy="778098"/>
          </a:xfrm>
        </p:spPr>
        <p:txBody>
          <a:bodyPr>
            <a:noAutofit/>
          </a:bodyPr>
          <a:lstStyle/>
          <a:p>
            <a:r>
              <a:rPr lang="en-US" sz="3600" dirty="0" smtClean="0"/>
              <a:t>Multipurpose Hall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35</a:t>
            </a:fld>
            <a:endParaRPr lang="en-US"/>
          </a:p>
        </p:txBody>
      </p:sp>
      <p:pic>
        <p:nvPicPr>
          <p:cNvPr id="9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278" y="1442412"/>
            <a:ext cx="7128791" cy="4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60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6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59420"/>
              </p:ext>
            </p:extLst>
          </p:nvPr>
        </p:nvGraphicFramePr>
        <p:xfrm>
          <a:off x="1254411" y="234479"/>
          <a:ext cx="2736304" cy="3222550"/>
        </p:xfrm>
        <a:graphic>
          <a:graphicData uri="http://schemas.openxmlformats.org/drawingml/2006/table">
            <a:tbl>
              <a:tblPr firstRow="1" firstCol="1" bandRow="1"/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Freq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[Hz]    Noise[dB]     RT[s]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   </a:t>
                      </a: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250         30.00           1.06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315         30.00           1.05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400         30.00           1.03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500         30.00           1.01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630         30.00           1.02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 800         30.00           1.03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1000        30.00           1.04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1250        30.00           0.95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1600        30.00           0.88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2000        30.00           0.81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2500        30.0             0.82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3150        30.0             0.81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5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   4000        30.00           0.80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7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452044"/>
              </p:ext>
            </p:extLst>
          </p:nvPr>
        </p:nvGraphicFramePr>
        <p:xfrm>
          <a:off x="5646899" y="234479"/>
          <a:ext cx="3096344" cy="3189732"/>
        </p:xfrm>
        <a:graphic>
          <a:graphicData uri="http://schemas.openxmlformats.org/drawingml/2006/table">
            <a:tbl>
              <a:tblPr firstRow="1" firstCol="1" bandRow="1"/>
              <a:tblGrid>
                <a:gridCol w="1437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51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Direct SPL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78.56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78.60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78.26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77.89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77.01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75.92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74.28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1250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73.63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73.72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74.65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74.61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73.81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51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73.08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0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640632"/>
              </p:ext>
            </p:extLst>
          </p:nvPr>
        </p:nvGraphicFramePr>
        <p:xfrm>
          <a:off x="3414651" y="3402831"/>
          <a:ext cx="2520280" cy="3363094"/>
        </p:xfrm>
        <a:graphic>
          <a:graphicData uri="http://schemas.openxmlformats.org/drawingml/2006/table">
            <a:tbl>
              <a:tblPr firstRow="1" firstCol="1" bandRow="1"/>
              <a:tblGrid>
                <a:gridCol w="116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0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2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STI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1250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02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0.67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11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694307"/>
              </p:ext>
            </p:extLst>
          </p:nvPr>
        </p:nvGraphicFramePr>
        <p:xfrm>
          <a:off x="7159067" y="3474839"/>
          <a:ext cx="2664296" cy="3189732"/>
        </p:xfrm>
        <a:graphic>
          <a:graphicData uri="http://schemas.openxmlformats.org/drawingml/2006/table">
            <a:tbl>
              <a:tblPr firstRow="1" firstCol="1" bandRow="1"/>
              <a:tblGrid>
                <a:gridCol w="1153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2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Frequency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Articulation Loss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250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6.87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315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6.87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400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6.87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500 Hz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6.87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630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6.87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800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9.00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1250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11.00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1600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13.00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2500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14.00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3150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Arial"/>
                          <a:ea typeface="Times New Roman"/>
                          <a:cs typeface="Arial"/>
                        </a:rPr>
                        <a:t>4000 Hz</a:t>
                      </a:r>
                      <a:endParaRPr lang="en-US" sz="13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16.00</a:t>
                      </a:r>
                      <a:endParaRPr lang="en-US" sz="13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917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37</a:t>
            </a:fld>
            <a:endParaRPr lang="en-US"/>
          </a:p>
        </p:txBody>
      </p:sp>
      <p:pic>
        <p:nvPicPr>
          <p:cNvPr id="8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310" y="0"/>
            <a:ext cx="5544616" cy="3340093"/>
          </a:xfrm>
          <a:prstGeom prst="rect">
            <a:avLst/>
          </a:prstGeom>
        </p:spPr>
      </p:pic>
      <p:pic>
        <p:nvPicPr>
          <p:cNvPr id="9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16" y="242325"/>
            <a:ext cx="2198622" cy="2084040"/>
          </a:xfrm>
          <a:prstGeom prst="rect">
            <a:avLst/>
          </a:prstGeom>
        </p:spPr>
      </p:pic>
      <p:graphicFrame>
        <p:nvGraphicFramePr>
          <p:cNvPr id="12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178953"/>
              </p:ext>
            </p:extLst>
          </p:nvPr>
        </p:nvGraphicFramePr>
        <p:xfrm>
          <a:off x="2467310" y="4005064"/>
          <a:ext cx="1689100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788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STI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0.65-0.7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RT(60)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1-1.2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SPL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&gt;70dB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&lt;15%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مربع نص 6"/>
          <p:cNvSpPr txBox="1"/>
          <p:nvPr/>
        </p:nvSpPr>
        <p:spPr>
          <a:xfrm>
            <a:off x="2452743" y="5075892"/>
            <a:ext cx="187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Multipurpose Hall</a:t>
            </a:r>
            <a:endParaRPr lang="en-US" dirty="0"/>
          </a:p>
        </p:txBody>
      </p:sp>
      <p:graphicFrame>
        <p:nvGraphicFramePr>
          <p:cNvPr id="14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511187"/>
              </p:ext>
            </p:extLst>
          </p:nvPr>
        </p:nvGraphicFramePr>
        <p:xfrm>
          <a:off x="6754810" y="3935426"/>
          <a:ext cx="1689100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788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STI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0.65-0.7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RT(60)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1.2-1.4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SPL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&gt;70dB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>
                          <a:effectLst/>
                          <a:latin typeface="Arial"/>
                          <a:ea typeface="Calibri"/>
                          <a:cs typeface="Arial"/>
                        </a:rPr>
                        <a:t>AL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33195" algn="l"/>
                        </a:tabLst>
                      </a:pPr>
                      <a:r>
                        <a:rPr lang="en-US" sz="1400" dirty="0">
                          <a:effectLst/>
                          <a:latin typeface="Arial"/>
                          <a:ea typeface="Calibri"/>
                          <a:cs typeface="Arial"/>
                        </a:rPr>
                        <a:t>&lt;15%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مستطيل 8"/>
          <p:cNvSpPr/>
          <p:nvPr/>
        </p:nvSpPr>
        <p:spPr>
          <a:xfrm>
            <a:off x="6715718" y="5075892"/>
            <a:ext cx="1671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Conference Hall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8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72065374"/>
              </p:ext>
            </p:extLst>
          </p:nvPr>
        </p:nvGraphicFramePr>
        <p:xfrm>
          <a:off x="727587" y="-452848"/>
          <a:ext cx="9910916" cy="6921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2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-479"/>
            <a:ext cx="12193702" cy="68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18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75071" y="554900"/>
            <a:ext cx="6921910" cy="53094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ASPECTS 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2022934" y="1951255"/>
            <a:ext cx="9269906" cy="2113936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Topography and contours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Surroundings and nearby buildings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Roads and circulation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Setbacks and footprints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Landscaping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Sun path and wind direction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71952" y="1252990"/>
            <a:ext cx="3268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FIRSTLY: SITE ANALYSIS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36263166"/>
              </p:ext>
            </p:extLst>
          </p:nvPr>
        </p:nvGraphicFramePr>
        <p:xfrm>
          <a:off x="4336026" y="7535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7897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40</a:t>
            </a:fld>
            <a:endParaRPr lang="en-US"/>
          </a:p>
        </p:txBody>
      </p:sp>
      <p:pic>
        <p:nvPicPr>
          <p:cNvPr id="7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58" y="255071"/>
            <a:ext cx="4639669" cy="4545529"/>
          </a:xfrm>
          <a:prstGeom prst="rect">
            <a:avLst/>
          </a:prstGeom>
        </p:spPr>
      </p:pic>
      <p:pic>
        <p:nvPicPr>
          <p:cNvPr id="8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921" y="1701995"/>
            <a:ext cx="5102271" cy="489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0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462" y="900668"/>
            <a:ext cx="10389140" cy="51204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81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59" y="626920"/>
            <a:ext cx="11111981" cy="584214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6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43</a:t>
            </a:fld>
            <a:endParaRPr lang="en-US"/>
          </a:p>
        </p:txBody>
      </p:sp>
      <p:pic>
        <p:nvPicPr>
          <p:cNvPr id="5" name="صورة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"/>
          <a:stretch/>
        </p:blipFill>
        <p:spPr bwMode="auto">
          <a:xfrm>
            <a:off x="301849" y="3290857"/>
            <a:ext cx="10990992" cy="29526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صورة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96"/>
          <a:stretch/>
        </p:blipFill>
        <p:spPr>
          <a:xfrm>
            <a:off x="301848" y="847676"/>
            <a:ext cx="10990992" cy="276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46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44</a:t>
            </a:fld>
            <a:endParaRPr lang="en-US"/>
          </a:p>
        </p:txBody>
      </p:sp>
      <p:pic>
        <p:nvPicPr>
          <p:cNvPr id="6" name="صورة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48"/>
          <a:stretch/>
        </p:blipFill>
        <p:spPr bwMode="auto">
          <a:xfrm>
            <a:off x="108837" y="949525"/>
            <a:ext cx="11842924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030" y="3237622"/>
            <a:ext cx="5375453" cy="21579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4" y="3185962"/>
            <a:ext cx="5476806" cy="226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96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45</a:t>
            </a:fld>
            <a:endParaRPr lang="en-US"/>
          </a:p>
        </p:txBody>
      </p:sp>
      <p:pic>
        <p:nvPicPr>
          <p:cNvPr id="6" name="صورة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t="22195" r="66728" b="42736"/>
          <a:stretch/>
        </p:blipFill>
        <p:spPr>
          <a:xfrm>
            <a:off x="2191695" y="231140"/>
            <a:ext cx="7044041" cy="2835633"/>
          </a:xfrm>
          <a:prstGeom prst="rect">
            <a:avLst/>
          </a:prstGeom>
        </p:spPr>
      </p:pic>
      <p:sp>
        <p:nvSpPr>
          <p:cNvPr id="7" name="مربع نص 7"/>
          <p:cNvSpPr txBox="1"/>
          <p:nvPr/>
        </p:nvSpPr>
        <p:spPr>
          <a:xfrm>
            <a:off x="2968501" y="1025930"/>
            <a:ext cx="500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10"/>
          <p:cNvSpPr txBox="1"/>
          <p:nvPr/>
        </p:nvSpPr>
        <p:spPr>
          <a:xfrm>
            <a:off x="7771691" y="506935"/>
            <a:ext cx="500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11"/>
          <p:cNvSpPr txBox="1"/>
          <p:nvPr/>
        </p:nvSpPr>
        <p:spPr>
          <a:xfrm>
            <a:off x="5148043" y="610431"/>
            <a:ext cx="343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مربع نص 12"/>
          <p:cNvSpPr txBox="1"/>
          <p:nvPr/>
        </p:nvSpPr>
        <p:spPr>
          <a:xfrm>
            <a:off x="6865980" y="1562560"/>
            <a:ext cx="500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980568"/>
              </p:ext>
            </p:extLst>
          </p:nvPr>
        </p:nvGraphicFramePr>
        <p:xfrm>
          <a:off x="387802" y="3548567"/>
          <a:ext cx="5515322" cy="2996719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648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6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6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Block Number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Heating Capacity(kW)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7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Block 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16.44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Block 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27.5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7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Block 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43.44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Block 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63.7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57497"/>
              </p:ext>
            </p:extLst>
          </p:nvPr>
        </p:nvGraphicFramePr>
        <p:xfrm>
          <a:off x="5925574" y="3559644"/>
          <a:ext cx="5344815" cy="298564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66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6258"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Block Number</a:t>
                      </a:r>
                      <a:endParaRPr lang="en-US" sz="20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Cooling Capacity(kW)</a:t>
                      </a:r>
                      <a:endParaRPr lang="en-US" sz="2000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346"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Block 1</a:t>
                      </a:r>
                      <a:endParaRPr lang="en-US" sz="20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26</a:t>
                      </a:r>
                      <a:endParaRPr lang="en-US" sz="20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346"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Block 2</a:t>
                      </a:r>
                      <a:endParaRPr lang="en-US" sz="20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44.11</a:t>
                      </a:r>
                      <a:endParaRPr lang="en-US" sz="2000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346"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Block 3</a:t>
                      </a:r>
                      <a:endParaRPr lang="en-US" sz="2000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38.9</a:t>
                      </a:r>
                      <a:endParaRPr lang="en-US" sz="2000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346"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Block 4</a:t>
                      </a:r>
                      <a:endParaRPr lang="en-US" sz="2000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1828434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51.62</a:t>
                      </a:r>
                      <a:endParaRPr lang="en-US" sz="20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74700" y="137458"/>
            <a:ext cx="317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3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789" y="128940"/>
            <a:ext cx="3600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system-Outdoor units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789" y="498272"/>
            <a:ext cx="517161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Cooling load is greater than heating load</a:t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so we designed the system based on cooling load.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Figure below shows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outdoor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units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are (REYQ72TTJU , REYQ96TTJU)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Daikin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Company,</a:t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(19.64 , 26.38)kW in cooling capacity  . </a:t>
            </a:r>
          </a:p>
        </p:txBody>
      </p:sp>
      <p:graphicFrame>
        <p:nvGraphicFramePr>
          <p:cNvPr id="8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408664"/>
              </p:ext>
            </p:extLst>
          </p:nvPr>
        </p:nvGraphicFramePr>
        <p:xfrm>
          <a:off x="0" y="2529597"/>
          <a:ext cx="6349732" cy="434016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75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4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3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Block Number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Cooling Capacity(kW)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Number of outdoor units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units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Block 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26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REYQ96TTJU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6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Block 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44.11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REYQ72TTJU REYQ96TTJU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6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Block 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38.9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REYQ72TTJU REYQ96TTJU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Block 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51.62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REYQ96TTJU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732" y="0"/>
            <a:ext cx="5857508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28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789" y="128940"/>
            <a:ext cx="349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system-Indoor units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750977"/>
              </p:ext>
            </p:extLst>
          </p:nvPr>
        </p:nvGraphicFramePr>
        <p:xfrm>
          <a:off x="132244" y="1558689"/>
          <a:ext cx="6572595" cy="374018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33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2642">
                  <a:extLst>
                    <a:ext uri="{9D8B030D-6E8A-4147-A177-3AD203B41FA5}">
                      <a16:colId xmlns:a16="http://schemas.microsoft.com/office/drawing/2014/main" val="2590980153"/>
                    </a:ext>
                  </a:extLst>
                </a:gridCol>
                <a:gridCol w="12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3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4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Design Size Maximum Total Cooling Capacity [kW]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Capacity of indoor unit (KW)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Number of indoor units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Type of indoor units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General &amp; occupational education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2.29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FXMQ9PBVJU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Multipurpose hall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2.92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3.52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FXMQ12PBVJU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7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Department of building &amp; project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3.07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3.52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FXMQ12PBVJU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AUDITORIUM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35.86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FXMQ48PBVJU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" name="صورة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079" y="0"/>
            <a:ext cx="5471921" cy="618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5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3E21A7-C93D-EA4D-846B-74E75FDAA1C1}"/>
              </a:ext>
            </a:extLst>
          </p:cNvPr>
          <p:cNvSpPr/>
          <p:nvPr/>
        </p:nvSpPr>
        <p:spPr>
          <a:xfrm rot="5400000" flipV="1">
            <a:off x="856095" y="2423706"/>
            <a:ext cx="1407098" cy="56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7968" y="491180"/>
            <a:ext cx="3110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HVAC system-Diffusers</a:t>
            </a:r>
            <a:endParaRPr lang="en-US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1872" y="822064"/>
            <a:ext cx="44118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diffusers were selected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b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Air-master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Emirates Company,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figures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 shows the technical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</a:t>
            </a:r>
            <a:b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selected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diffusers.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342774"/>
              </p:ext>
            </p:extLst>
          </p:nvPr>
        </p:nvGraphicFramePr>
        <p:xfrm>
          <a:off x="6367780" y="0"/>
          <a:ext cx="5880100" cy="2638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7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1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5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Design Size Maximum Cooling Air Flow Rate [m3/s]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Diffuser Flow Rate [m3/s]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Number of diffusers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General &amp; occupational education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Multipurpose hall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0.047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Department of building &amp; project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AUDITORIUM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1.88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0.135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صورة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67" y="2563290"/>
            <a:ext cx="5549900" cy="1776936"/>
          </a:xfrm>
          <a:prstGeom prst="rect">
            <a:avLst/>
          </a:prstGeom>
        </p:spPr>
      </p:pic>
      <p:pic>
        <p:nvPicPr>
          <p:cNvPr id="10" name="صورة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325" y="4270589"/>
            <a:ext cx="7288515" cy="251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04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49</a:t>
            </a:fld>
            <a:endParaRPr lang="en-US"/>
          </a:p>
        </p:txBody>
      </p:sp>
      <p:pic>
        <p:nvPicPr>
          <p:cNvPr id="5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18" y="552966"/>
            <a:ext cx="10636072" cy="6021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401" y="368300"/>
            <a:ext cx="512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HVAC SYSTEM- GROUND FLOOR PLAN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851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67" y="240145"/>
            <a:ext cx="7630774" cy="4008496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163" y="2904779"/>
            <a:ext cx="4481512" cy="2870892"/>
          </a:xfr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6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12" y="-121613"/>
            <a:ext cx="7497428" cy="54956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78" y="1476311"/>
            <a:ext cx="4006640" cy="32434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407" y="4719782"/>
            <a:ext cx="6485746" cy="20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9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763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Drainage system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51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76300" y="1281010"/>
            <a:ext cx="8229600" cy="8172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Drainage system in the building had been separated into two lines for the gray water and black water.</a:t>
            </a:r>
          </a:p>
          <a:p>
            <a:r>
              <a:rPr lang="en-US" sz="1200" dirty="0" smtClean="0"/>
              <a:t>Two types of pipes were used 2” pipe and 4” pipes </a:t>
            </a:r>
          </a:p>
          <a:p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990" y="2301762"/>
            <a:ext cx="52578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81" y="1936431"/>
            <a:ext cx="4267419" cy="1174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07" y="3111241"/>
            <a:ext cx="4197566" cy="1111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58" y="4222548"/>
            <a:ext cx="4178515" cy="1168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7" y="5397358"/>
            <a:ext cx="4210266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0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52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1108" y="25813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manholes 6” pipes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b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1%  slope were used </a:t>
            </a:r>
          </a:p>
          <a:p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06" y="786548"/>
            <a:ext cx="5514620" cy="1592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138" y="786548"/>
            <a:ext cx="5515288" cy="1592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810" y="2804285"/>
            <a:ext cx="7563572" cy="42095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04" y="2379519"/>
            <a:ext cx="5500422" cy="142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733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12800" y="-473259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Firefighting system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53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510" y="1168505"/>
            <a:ext cx="4114800" cy="3276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692" y="4121542"/>
            <a:ext cx="4755292" cy="21337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1" y="1168505"/>
            <a:ext cx="3248890" cy="248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9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659" y="304800"/>
            <a:ext cx="3903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FLOOR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9" y="914052"/>
            <a:ext cx="12009038" cy="52581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3759" y="828020"/>
            <a:ext cx="38456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EVACUATION PLAN </a:t>
            </a:r>
            <a:endParaRPr lang="en-US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491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37309" y="277091"/>
            <a:ext cx="8301774" cy="57885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design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39800" y="17066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606" y="500723"/>
            <a:ext cx="4178836" cy="31325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200" y="684278"/>
            <a:ext cx="4113592" cy="29472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0" y="1087790"/>
            <a:ext cx="3919806" cy="2538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" y="3857789"/>
            <a:ext cx="8018929" cy="26401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614" y="5177858"/>
            <a:ext cx="2451226" cy="7848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614" y="4413559"/>
            <a:ext cx="2451226" cy="8572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64" y="3707946"/>
            <a:ext cx="2457576" cy="7874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64" y="5962705"/>
            <a:ext cx="2438525" cy="83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5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07229" y="5864270"/>
            <a:ext cx="8229600" cy="83829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design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39800" y="17066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9" y="2616200"/>
            <a:ext cx="10074274" cy="424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83" y="-79873"/>
            <a:ext cx="3841982" cy="2880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819" y="3842627"/>
            <a:ext cx="2476421" cy="17742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194" y="14685"/>
            <a:ext cx="3919806" cy="25381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95"/>
            <a:ext cx="4073105" cy="28372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0211" y="5941367"/>
            <a:ext cx="2839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Lighting design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7049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3862" y="-7715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 system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4254" y="1023336"/>
            <a:ext cx="3587083" cy="4376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Socket distribution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81" y="3496818"/>
            <a:ext cx="6994659" cy="3550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19" y="1461021"/>
            <a:ext cx="7567042" cy="1908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72" y="4074913"/>
            <a:ext cx="3035163" cy="23941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4207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81890" y="332509"/>
            <a:ext cx="8246356" cy="56961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 design and drop voltage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39800" y="17066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0" y="1003723"/>
            <a:ext cx="5284830" cy="31900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611" y="3821956"/>
            <a:ext cx="5352229" cy="286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99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61109" y="47441"/>
            <a:ext cx="8229600" cy="452438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panels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59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752" y="567965"/>
            <a:ext cx="8916719" cy="1400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352" y="2110190"/>
            <a:ext cx="7239372" cy="8826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477" y="3269295"/>
            <a:ext cx="7090247" cy="333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8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85" y="391864"/>
            <a:ext cx="10627467" cy="60041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8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59846078"/>
              </p:ext>
            </p:extLst>
          </p:nvPr>
        </p:nvGraphicFramePr>
        <p:xfrm>
          <a:off x="727587" y="-452848"/>
          <a:ext cx="9910916" cy="6921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002916811"/>
              </p:ext>
            </p:extLst>
          </p:nvPr>
        </p:nvGraphicFramePr>
        <p:xfrm>
          <a:off x="1333909" y="255639"/>
          <a:ext cx="954056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47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917" y="127820"/>
            <a:ext cx="7667345" cy="350031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9" y="3181045"/>
            <a:ext cx="3916524" cy="32880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81589" y="4171433"/>
            <a:ext cx="4866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building was divided into 3 blocks with expansion joints each 31 meters. Loads were assigned to the structure including 5 kN/</a:t>
            </a:r>
            <a:r>
              <a:rPr lang="en-US" dirty="0" err="1"/>
              <a:t>sqm</a:t>
            </a:r>
            <a:r>
              <a:rPr lang="en-US" dirty="0"/>
              <a:t> live load, superimposed dead load=5.09 kN/</a:t>
            </a:r>
            <a:r>
              <a:rPr lang="en-US" dirty="0" err="1"/>
              <a:t>sqm</a:t>
            </a:r>
            <a:r>
              <a:rPr lang="en-US" dirty="0"/>
              <a:t> </a:t>
            </a:r>
            <a:r>
              <a:rPr lang="en-US" dirty="0" err="1"/>
              <a:t>Exteior</a:t>
            </a:r>
            <a:r>
              <a:rPr lang="en-US" dirty="0"/>
              <a:t> glazing load= 1.08 kN/m</a:t>
            </a:r>
          </a:p>
        </p:txBody>
      </p:sp>
    </p:spTree>
    <p:extLst>
      <p:ext uri="{BB962C8B-B14F-4D97-AF65-F5344CB8AC3E}">
        <p14:creationId xmlns:p14="http://schemas.microsoft.com/office/powerpoint/2010/main" val="3589307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91" y="85474"/>
            <a:ext cx="8337979" cy="320056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63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37731165"/>
              </p:ext>
            </p:extLst>
          </p:nvPr>
        </p:nvGraphicFramePr>
        <p:xfrm>
          <a:off x="3797032" y="3759073"/>
          <a:ext cx="6531897" cy="2923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246" y="4705143"/>
            <a:ext cx="2945845" cy="10310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3662"/>
            <a:ext cx="3797032" cy="2791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698089"/>
            <a:ext cx="3647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Analysis checks </a:t>
            </a:r>
            <a:endParaRPr 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527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91" y="247773"/>
            <a:ext cx="9692640" cy="774782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 design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494504"/>
            <a:ext cx="8186928" cy="4685634"/>
          </a:xfrm>
        </p:spPr>
        <p:txBody>
          <a:bodyPr/>
          <a:lstStyle/>
          <a:p>
            <a:r>
              <a:rPr lang="en-US" dirty="0" smtClean="0"/>
              <a:t>According to UBC97, and considering the parameters mentioned earlier the building was designed seismically as a </a:t>
            </a:r>
            <a:r>
              <a:rPr lang="en-US" b="1" u="sng" dirty="0" smtClean="0"/>
              <a:t>Building frame system.</a:t>
            </a:r>
          </a:p>
          <a:p>
            <a:r>
              <a:rPr lang="en-US" dirty="0" smtClean="0"/>
              <a:t>Using the adequate load combinations.</a:t>
            </a:r>
          </a:p>
          <a:p>
            <a:r>
              <a:rPr lang="en-US" dirty="0" smtClean="0"/>
              <a:t>Sway-special. </a:t>
            </a:r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856" y="2975689"/>
            <a:ext cx="3920068" cy="32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26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61859284"/>
              </p:ext>
            </p:extLst>
          </p:nvPr>
        </p:nvGraphicFramePr>
        <p:xfrm>
          <a:off x="1756697" y="-570272"/>
          <a:ext cx="8128000" cy="471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7" y="0"/>
            <a:ext cx="3718113" cy="20484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7" y="3282035"/>
            <a:ext cx="5910293" cy="19073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133" y="4958000"/>
            <a:ext cx="7950587" cy="163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506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66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33381182"/>
              </p:ext>
            </p:extLst>
          </p:nvPr>
        </p:nvGraphicFramePr>
        <p:xfrm>
          <a:off x="1756697" y="-570272"/>
          <a:ext cx="8128000" cy="471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7" y="0"/>
            <a:ext cx="3718113" cy="20484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7" y="3282035"/>
            <a:ext cx="5910293" cy="19073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133" y="4958000"/>
            <a:ext cx="7950587" cy="163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8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67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189901393"/>
              </p:ext>
            </p:extLst>
          </p:nvPr>
        </p:nvGraphicFramePr>
        <p:xfrm>
          <a:off x="2212259" y="1248698"/>
          <a:ext cx="7108722" cy="3565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4968" y="609599"/>
            <a:ext cx="6449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Seismic design checks </a:t>
            </a:r>
            <a:endParaRPr 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980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4968" y="186812"/>
            <a:ext cx="6449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Seismic design checks </a:t>
            </a:r>
            <a:endParaRPr 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8" r="68514" b="-1"/>
          <a:stretch/>
        </p:blipFill>
        <p:spPr>
          <a:xfrm>
            <a:off x="4021281" y="2195179"/>
            <a:ext cx="2920293" cy="36366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18" y="1386763"/>
            <a:ext cx="3442323" cy="3318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388" y="321052"/>
            <a:ext cx="5147165" cy="17398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62" y="4705342"/>
            <a:ext cx="3547691" cy="16044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09614" y="4336010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CHECK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05596" y="218889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SHEAR CHECK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968" y="821663"/>
            <a:ext cx="4725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PERIOD AND MASS PARTICIPATING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06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69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4968" y="186812"/>
            <a:ext cx="6449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Seismic design checks </a:t>
            </a:r>
            <a:endParaRPr 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39" t="3578" r="30775" b="-1"/>
          <a:stretch/>
        </p:blipFill>
        <p:spPr>
          <a:xfrm>
            <a:off x="4129491" y="1907458"/>
            <a:ext cx="3411793" cy="34327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62" y="4705342"/>
            <a:ext cx="3547691" cy="16044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41284" y="4286031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CHECK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05596" y="218889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SHEAR CHECK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968" y="821663"/>
            <a:ext cx="4725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PERIOD AND MASS PARTICIPATING RATIO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5" y="1564242"/>
            <a:ext cx="4199661" cy="30911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814" y="588221"/>
            <a:ext cx="4280623" cy="164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5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217"/>
            <a:ext cx="10071847" cy="61839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372" y="4657617"/>
            <a:ext cx="3352972" cy="21083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2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4968" y="186812"/>
            <a:ext cx="6449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Seismic design checks </a:t>
            </a:r>
            <a:endParaRPr lang="en-US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5" t="5512" r="1304" b="-1"/>
          <a:stretch/>
        </p:blipFill>
        <p:spPr>
          <a:xfrm>
            <a:off x="3899607" y="1858296"/>
            <a:ext cx="2684207" cy="33639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62" y="4705342"/>
            <a:ext cx="3547691" cy="16044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41284" y="4286031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DRIFT CHECK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05596" y="218889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SHEAR CHECK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4968" y="821663"/>
            <a:ext cx="4725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PERIOD AND MASS PARTICIPATING RATIO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87" y="1190995"/>
            <a:ext cx="2770346" cy="5354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47" y="506702"/>
            <a:ext cx="5267861" cy="203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58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7667244"/>
              </p:ext>
            </p:extLst>
          </p:nvPr>
        </p:nvGraphicFramePr>
        <p:xfrm>
          <a:off x="868773" y="599767"/>
          <a:ext cx="9661575" cy="5751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3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72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63187329"/>
              </p:ext>
            </p:extLst>
          </p:nvPr>
        </p:nvGraphicFramePr>
        <p:xfrm>
          <a:off x="1176593" y="7535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9418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72" y="1002439"/>
            <a:ext cx="10476527" cy="432553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490" y="540774"/>
            <a:ext cx="5968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columns design and detailing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166" y="5528029"/>
            <a:ext cx="8908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Designed according to </a:t>
            </a:r>
            <a:r>
              <a:rPr lang="en-US" sz="1400" b="1" u="sng" dirty="0" smtClean="0"/>
              <a:t>ACI318-11 21.6 Special moment frame members</a:t>
            </a:r>
            <a:r>
              <a:rPr lang="en-US" sz="1400" b="1" dirty="0" smtClean="0"/>
              <a:t> considering both design and detailing requirements </a:t>
            </a:r>
          </a:p>
          <a:p>
            <a:endParaRPr lang="en-US" sz="1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367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20" y="219080"/>
            <a:ext cx="6037395" cy="14006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57753"/>
            <a:ext cx="389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columns design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024" y="5911488"/>
            <a:ext cx="890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Longitudinal reinforcement tables </a:t>
            </a:r>
          </a:p>
          <a:p>
            <a:endParaRPr lang="en-US" sz="1400" b="1" u="sng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20" y="1619756"/>
            <a:ext cx="6037395" cy="402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84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490" y="540774"/>
            <a:ext cx="3724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columns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7134" y="4947927"/>
            <a:ext cx="890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Transverse reinforcement tables </a:t>
            </a:r>
          </a:p>
          <a:p>
            <a:endParaRPr lang="en-US" sz="1400" b="1" u="sng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050" y="1088100"/>
            <a:ext cx="4642790" cy="2875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14" y="1088100"/>
            <a:ext cx="5133499" cy="357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53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420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columns detailing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2" y="677975"/>
            <a:ext cx="6013759" cy="5308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91" y="216310"/>
            <a:ext cx="3499030" cy="33021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926" y="3409003"/>
            <a:ext cx="2968914" cy="33569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626" y="3409003"/>
            <a:ext cx="2967686" cy="339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329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420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columns detailing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2" y="785609"/>
            <a:ext cx="5880128" cy="57135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30" y="0"/>
            <a:ext cx="3541510" cy="39128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448" y="3166892"/>
            <a:ext cx="2933851" cy="33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8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664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beams design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78" y="766909"/>
            <a:ext cx="10058400" cy="414682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2178" y="52488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Designed according to </a:t>
            </a:r>
            <a:r>
              <a:rPr lang="en-US" b="1" u="sng" dirty="0"/>
              <a:t>ACI318-11 21.6 Special moment frame members</a:t>
            </a:r>
            <a:r>
              <a:rPr lang="en-US" b="1" dirty="0"/>
              <a:t> considering both design and detailing requirements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796" y="4913738"/>
            <a:ext cx="4926044" cy="9517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77" y="5865460"/>
            <a:ext cx="3833701" cy="79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63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79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664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beams design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39469" y="23879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Reinforcement tables 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688" y="785940"/>
            <a:ext cx="7759957" cy="22199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2" y="3410671"/>
            <a:ext cx="5738971" cy="26337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93" y="3410671"/>
            <a:ext cx="5776005" cy="268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5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7369"/>
          <a:stretch/>
        </p:blipFill>
        <p:spPr>
          <a:xfrm>
            <a:off x="1524793" y="172596"/>
            <a:ext cx="9120710" cy="633057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94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974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beams detailing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53" y="1000507"/>
            <a:ext cx="9919210" cy="509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2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974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beams detailing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75" y="814829"/>
            <a:ext cx="7652143" cy="47563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517" y="4055947"/>
            <a:ext cx="3626036" cy="25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32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114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 design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78" y="766909"/>
            <a:ext cx="10058400" cy="414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7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3114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 design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730" y="1848811"/>
            <a:ext cx="3486359" cy="3470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8811"/>
            <a:ext cx="7632097" cy="359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04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1858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detailing 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9" y="4369025"/>
            <a:ext cx="10953170" cy="24001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312" y="0"/>
            <a:ext cx="6223320" cy="436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19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1858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detailing 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627" y="0"/>
            <a:ext cx="6844268" cy="42096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2" y="3678736"/>
            <a:ext cx="7261058" cy="277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9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8322" y="216310"/>
            <a:ext cx="1858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detailing 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667" y="-74492"/>
            <a:ext cx="6293173" cy="52961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1" y="3490797"/>
            <a:ext cx="7993691" cy="296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1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20" y="324465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Shear walls design and detailing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943" y="0"/>
            <a:ext cx="3707297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5229"/>
            <a:ext cx="8402855" cy="36820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97891" y="1884218"/>
            <a:ext cx="1052945" cy="4156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1245385">
            <a:off x="1942523" y="2714626"/>
            <a:ext cx="775854" cy="4618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733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26" y="0"/>
            <a:ext cx="6227409" cy="49317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30" y="4930220"/>
            <a:ext cx="10058400" cy="183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4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20" y="324465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Mat foundation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335" y="1345297"/>
            <a:ext cx="6047698" cy="154443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89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765" y="2889736"/>
            <a:ext cx="5914837" cy="34029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9917" y="925605"/>
            <a:ext cx="305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Designed using SAFE2016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06" y="365760"/>
            <a:ext cx="11181651" cy="600956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1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20" y="324465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Mat foundation design checks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142" y="912881"/>
            <a:ext cx="3644426" cy="23038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90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03315864"/>
              </p:ext>
            </p:extLst>
          </p:nvPr>
        </p:nvGraphicFramePr>
        <p:xfrm>
          <a:off x="4971846" y="8752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4" y="2857330"/>
            <a:ext cx="4108661" cy="33148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976" y="4514765"/>
            <a:ext cx="3801928" cy="2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3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451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Mat foundation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231"/>
            <a:ext cx="5367486" cy="32287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84" y="0"/>
            <a:ext cx="6230956" cy="31633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06" y="3163331"/>
            <a:ext cx="6269457" cy="341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9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7597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Mat foundation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63" y="453183"/>
            <a:ext cx="9566769" cy="32818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38" y="3735005"/>
            <a:ext cx="8172206" cy="32038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384" y="3575927"/>
            <a:ext cx="3239806" cy="221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2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93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02287643"/>
              </p:ext>
            </p:extLst>
          </p:nvPr>
        </p:nvGraphicFramePr>
        <p:xfrm>
          <a:off x="1176593" y="7535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6822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4633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Water tank design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43" y="374841"/>
            <a:ext cx="4529899" cy="2632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737" y="3313466"/>
            <a:ext cx="3809889" cy="3048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88" y="3205004"/>
            <a:ext cx="4175543" cy="3265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06" y="516147"/>
            <a:ext cx="5356031" cy="268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40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20" y="324465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Water tank design checks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95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84978885"/>
              </p:ext>
            </p:extLst>
          </p:nvPr>
        </p:nvGraphicFramePr>
        <p:xfrm>
          <a:off x="4891062" y="154901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63" y="1136080"/>
            <a:ext cx="4438878" cy="26607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41" y="119484"/>
            <a:ext cx="4343623" cy="2216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093" y="3932573"/>
            <a:ext cx="4683099" cy="179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7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11" y="0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Water tank detailing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1" b="55435"/>
          <a:stretch/>
        </p:blipFill>
        <p:spPr>
          <a:xfrm>
            <a:off x="5287690" y="-158720"/>
            <a:ext cx="5276683" cy="2784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11" y="2658087"/>
            <a:ext cx="9586762" cy="41078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31" r="4414"/>
          <a:stretch/>
        </p:blipFill>
        <p:spPr>
          <a:xfrm>
            <a:off x="704199" y="550780"/>
            <a:ext cx="3959803" cy="219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7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112" y="324465"/>
            <a:ext cx="6339972" cy="58871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7" y="0"/>
            <a:ext cx="4318222" cy="35434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7" y="3543482"/>
            <a:ext cx="5254885" cy="29813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19085" y="1207754"/>
            <a:ext cx="3979315" cy="133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12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4633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Basement wall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design and detailing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86"/>
          <a:stretch/>
        </p:blipFill>
        <p:spPr>
          <a:xfrm>
            <a:off x="7530012" y="837523"/>
            <a:ext cx="3279821" cy="3455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711" y="940714"/>
            <a:ext cx="3020774" cy="44109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91" y="739531"/>
            <a:ext cx="3486293" cy="35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61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1015" y="210737"/>
            <a:ext cx="9692640" cy="55078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Retaining wall design and detailing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8B0A2F97-F0E3-44CB-86A7-C2FE1B3881E4}" type="slidenum">
              <a:rPr lang="en-US" smtClean="0"/>
              <a:t>99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37" y="-81553"/>
            <a:ext cx="4686083" cy="38024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37" y="3628864"/>
            <a:ext cx="4083260" cy="31370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05" y="1053806"/>
            <a:ext cx="6128065" cy="515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14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1_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9553</TotalTime>
  <Words>1677</Words>
  <Application>Microsoft Office PowerPoint</Application>
  <PresentationFormat>Widescreen</PresentationFormat>
  <Paragraphs>730</Paragraphs>
  <Slides>138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138</vt:i4>
      </vt:variant>
    </vt:vector>
  </HeadingPairs>
  <TitlesOfParts>
    <vt:vector size="147" baseType="lpstr">
      <vt:lpstr>Arial</vt:lpstr>
      <vt:lpstr>Calibri</vt:lpstr>
      <vt:lpstr>Century Schoolbook</vt:lpstr>
      <vt:lpstr>Tahoma</vt:lpstr>
      <vt:lpstr>Times New Roman</vt:lpstr>
      <vt:lpstr>Wingdings</vt:lpstr>
      <vt:lpstr>Wingdings 2</vt:lpstr>
      <vt:lpstr>View</vt:lpstr>
      <vt:lpstr>1_View</vt:lpstr>
      <vt:lpstr> INTEGRATED DESIGN OF A DIRECTORATE OF EDUCATION IN NABLUS </vt:lpstr>
      <vt:lpstr>PowerPoint Presentation</vt:lpstr>
      <vt:lpstr>INTRODUCTION  </vt:lpstr>
      <vt:lpstr>ARCHITECTURAL ASPECTS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ARCHITECTURAL ASPECTS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ASPECTS  </vt:lpstr>
      <vt:lpstr>ENVIRONMENTAL SOLUTIONS  </vt:lpstr>
      <vt:lpstr>ENVIRONMENTAL SOLUTIONS  </vt:lpstr>
      <vt:lpstr>DAYLIGHT ANALYSIS</vt:lpstr>
      <vt:lpstr>SOLAR ANALYSIS</vt:lpstr>
      <vt:lpstr>ROOF SOLAR ANALYSIS</vt:lpstr>
      <vt:lpstr>OVERSHADOWING ANALYSIS</vt:lpstr>
      <vt:lpstr>COURT SOLUTIONS</vt:lpstr>
      <vt:lpstr>COURT SOLUTIONS</vt:lpstr>
      <vt:lpstr>ELEVATIONS AND SECTIONS </vt:lpstr>
      <vt:lpstr>ELEVATIONS AND  SECTIONS </vt:lpstr>
      <vt:lpstr>ELEVATIONS AND SECTIONS </vt:lpstr>
      <vt:lpstr>INTERIORS</vt:lpstr>
      <vt:lpstr>CONSTRCUTION  DETALS </vt:lpstr>
      <vt:lpstr>ACOUSTICAL ANALYSIS AND DESIGN  </vt:lpstr>
      <vt:lpstr>PowerPoint Presentation</vt:lpstr>
      <vt:lpstr>Conference Hall</vt:lpstr>
      <vt:lpstr>PowerPoint Presentation</vt:lpstr>
      <vt:lpstr>Multipurpose Hall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Drainage system </vt:lpstr>
      <vt:lpstr>PowerPoint Presentation</vt:lpstr>
      <vt:lpstr>Firefighting system </vt:lpstr>
      <vt:lpstr>PowerPoint Presentation</vt:lpstr>
      <vt:lpstr>Lighting design</vt:lpstr>
      <vt:lpstr>Lighting design</vt:lpstr>
      <vt:lpstr>Electrical system</vt:lpstr>
      <vt:lpstr>Wire design and drop voltage  </vt:lpstr>
      <vt:lpstr>Control panels</vt:lpstr>
      <vt:lpstr>PowerPoint Presentation</vt:lpstr>
      <vt:lpstr>PowerPoint Presentation</vt:lpstr>
      <vt:lpstr>PowerPoint Presentation</vt:lpstr>
      <vt:lpstr>PowerPoint Presentation</vt:lpstr>
      <vt:lpstr>Seismic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Shear walls design and detailing </vt:lpstr>
      <vt:lpstr>PowerPoint Presentation</vt:lpstr>
      <vt:lpstr>Mat foundation design</vt:lpstr>
      <vt:lpstr>Mat foundation design checks </vt:lpstr>
      <vt:lpstr>Mat foundation design</vt:lpstr>
      <vt:lpstr>Mat foundation design</vt:lpstr>
      <vt:lpstr>PowerPoint Presentation</vt:lpstr>
      <vt:lpstr>Water tank design</vt:lpstr>
      <vt:lpstr>Water tank design checks </vt:lpstr>
      <vt:lpstr>Water tank detailing </vt:lpstr>
      <vt:lpstr>PowerPoint Presentation</vt:lpstr>
      <vt:lpstr>Basement wall design and detailing </vt:lpstr>
      <vt:lpstr>Retaining wall design and detailing </vt:lpstr>
      <vt:lpstr>Stairs, car ramp and expansion joint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 OF PRESENTATION </vt:lpstr>
    </vt:vector>
  </TitlesOfParts>
  <Company>MagicSoft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Manar Awad</dc:creator>
  <cp:lastModifiedBy>Manar Awad</cp:lastModifiedBy>
  <cp:revision>111</cp:revision>
  <dcterms:created xsi:type="dcterms:W3CDTF">2020-05-23T13:26:05Z</dcterms:created>
  <dcterms:modified xsi:type="dcterms:W3CDTF">2020-06-08T12:10:35Z</dcterms:modified>
</cp:coreProperties>
</file>