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4" r:id="rId5"/>
    <p:sldId id="258" r:id="rId6"/>
    <p:sldId id="259" r:id="rId7"/>
    <p:sldId id="272" r:id="rId8"/>
    <p:sldId id="271" r:id="rId9"/>
    <p:sldId id="269" r:id="rId10"/>
    <p:sldId id="273" r:id="rId11"/>
    <p:sldId id="270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3323"/>
    <a:srgbClr val="FFCC66"/>
    <a:srgbClr val="1D0D09"/>
    <a:srgbClr val="33160F"/>
    <a:srgbClr val="BA8258"/>
    <a:srgbClr val="E4A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103757">
            <a:off x="1266368" y="2938594"/>
            <a:ext cx="6611263" cy="1187397"/>
          </a:xfrm>
        </p:spPr>
        <p:txBody>
          <a:bodyPr>
            <a:noAutofit/>
          </a:bodyPr>
          <a:lstStyle/>
          <a:p>
            <a:pPr algn="l"/>
            <a:r>
              <a:rPr lang="en-US" sz="8000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Vivaldi" pitchFamily="66" charset="0"/>
              </a:rPr>
              <a:t>Electronic Menu</a:t>
            </a:r>
            <a:endParaRPr lang="en-US" sz="8000" dirty="0">
              <a:solidFill>
                <a:srgbClr val="74332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Vivaldi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394215">
            <a:off x="3980392" y="4424045"/>
            <a:ext cx="3709193" cy="761974"/>
          </a:xfrm>
        </p:spPr>
        <p:txBody>
          <a:bodyPr>
            <a:normAutofit/>
          </a:bodyPr>
          <a:lstStyle/>
          <a:p>
            <a:pPr algn="r"/>
            <a:r>
              <a:rPr lang="en-US" sz="4000" dirty="0" err="1" smtClean="0">
                <a:solidFill>
                  <a:srgbClr val="743323"/>
                </a:solidFill>
                <a:latin typeface="Vivaldi" pitchFamily="66" charset="0"/>
              </a:rPr>
              <a:t>Sondos</a:t>
            </a:r>
            <a:r>
              <a:rPr lang="en-US" sz="4000" dirty="0">
                <a:solidFill>
                  <a:srgbClr val="743323"/>
                </a:solidFill>
                <a:latin typeface="Vivaldi" pitchFamily="66" charset="0"/>
              </a:rPr>
              <a:t> </a:t>
            </a:r>
            <a:r>
              <a:rPr lang="en-US" sz="4000" dirty="0" smtClean="0">
                <a:solidFill>
                  <a:srgbClr val="743323"/>
                </a:solidFill>
                <a:latin typeface="Vivaldi" pitchFamily="66" charset="0"/>
              </a:rPr>
              <a:t>&amp;</a:t>
            </a:r>
            <a:r>
              <a:rPr lang="en-US" sz="4000" dirty="0">
                <a:solidFill>
                  <a:srgbClr val="743323"/>
                </a:solidFill>
                <a:latin typeface="Vivaldi" pitchFamily="66" charset="0"/>
              </a:rPr>
              <a:t> </a:t>
            </a:r>
            <a:r>
              <a:rPr lang="en-US" sz="4000" dirty="0" smtClean="0">
                <a:solidFill>
                  <a:srgbClr val="743323"/>
                </a:solidFill>
                <a:latin typeface="Vivaldi" pitchFamily="66" charset="0"/>
              </a:rPr>
              <a:t>Sarah</a:t>
            </a:r>
            <a:endParaRPr lang="en-US" sz="4000" dirty="0">
              <a:solidFill>
                <a:srgbClr val="743323"/>
              </a:solidFill>
              <a:latin typeface="Vivaldi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81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990600"/>
            <a:ext cx="5793232" cy="4525963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743323"/>
                </a:solidFill>
                <a:latin typeface="Monotype Corsiva" pitchFamily="66" charset="0"/>
              </a:rPr>
              <a:t>How it works</a:t>
            </a:r>
            <a:endParaRPr lang="en-US" dirty="0">
              <a:solidFill>
                <a:srgbClr val="743323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09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058" y="1284512"/>
            <a:ext cx="5554751" cy="4191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6974" y="2667000"/>
            <a:ext cx="1524000" cy="8174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304800"/>
            <a:ext cx="41953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 smtClean="0">
                <a:solidFill>
                  <a:srgbClr val="FFCC66"/>
                </a:solidFill>
                <a:latin typeface="Vivaldi" pitchFamily="66" charset="0"/>
                <a:cs typeface="Adobe Arabic" pitchFamily="18" charset="-78"/>
              </a:rPr>
              <a:t>MiWi</a:t>
            </a:r>
            <a:r>
              <a:rPr lang="en-US" sz="5400" dirty="0" smtClean="0">
                <a:solidFill>
                  <a:srgbClr val="FFCC66"/>
                </a:solidFill>
                <a:latin typeface="Vivaldi" pitchFamily="66" charset="0"/>
                <a:cs typeface="Adobe Arabic" pitchFamily="18" charset="-78"/>
              </a:rPr>
              <a:t> interface</a:t>
            </a:r>
            <a:endParaRPr lang="en-US" sz="5400" dirty="0">
              <a:solidFill>
                <a:srgbClr val="FFCC66"/>
              </a:solidFill>
              <a:latin typeface="Vivaldi" pitchFamily="66" charset="0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0602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2743200" y="2590800"/>
            <a:ext cx="6096000" cy="914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 smtClean="0">
                <a:solidFill>
                  <a:srgbClr val="FFCC66"/>
                </a:solidFill>
              </a:rPr>
              <a:t>MiWi</a:t>
            </a:r>
            <a:r>
              <a:rPr lang="en-US" b="1" dirty="0" smtClean="0">
                <a:solidFill>
                  <a:srgbClr val="FFCC66"/>
                </a:solidFill>
              </a:rPr>
              <a:t> gets disconnected</a:t>
            </a:r>
          </a:p>
          <a:p>
            <a:pPr marL="0" indent="0">
              <a:buNone/>
            </a:pPr>
            <a:endParaRPr lang="en-US" dirty="0">
              <a:solidFill>
                <a:srgbClr val="FFCC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1086" y="533400"/>
            <a:ext cx="23358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FFCC66"/>
                </a:solidFill>
                <a:latin typeface="Vivaldi" pitchFamily="66" charset="0"/>
                <a:cs typeface="Adobe Arabic" pitchFamily="18" charset="-78"/>
              </a:rPr>
              <a:t>Problems</a:t>
            </a:r>
          </a:p>
        </p:txBody>
      </p:sp>
    </p:spTree>
    <p:extLst>
      <p:ext uri="{BB962C8B-B14F-4D97-AF65-F5344CB8AC3E}">
        <p14:creationId xmlns:p14="http://schemas.microsoft.com/office/powerpoint/2010/main" val="362426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48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770" y="838200"/>
            <a:ext cx="51054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n w="18415" cmpd="sng">
                  <a:solidFill>
                    <a:srgbClr val="743323"/>
                  </a:solidFill>
                  <a:prstDash val="solid"/>
                </a:ln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Vivaldi" pitchFamily="66" charset="0"/>
              </a:rPr>
              <a:t>Our </a:t>
            </a:r>
            <a:r>
              <a:rPr lang="en-US" dirty="0">
                <a:ln w="18415" cmpd="sng">
                  <a:solidFill>
                    <a:srgbClr val="743323"/>
                  </a:solidFill>
                  <a:prstDash val="solid"/>
                </a:ln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Vivaldi" pitchFamily="66" charset="0"/>
              </a:rPr>
              <a:t>Menu Today </a:t>
            </a:r>
            <a:r>
              <a:rPr lang="en-US" dirty="0" smtClean="0">
                <a:ln w="18415" cmpd="sng">
                  <a:solidFill>
                    <a:srgbClr val="743323"/>
                  </a:solidFill>
                  <a:prstDash val="solid"/>
                </a:ln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Vivaldi" pitchFamily="66" charset="0"/>
              </a:rPr>
              <a:t>…</a:t>
            </a:r>
            <a:endParaRPr lang="en-US" dirty="0">
              <a:ln w="18415" cmpd="sng">
                <a:solidFill>
                  <a:srgbClr val="743323"/>
                </a:solidFill>
                <a:prstDash val="solid"/>
              </a:ln>
              <a:solidFill>
                <a:srgbClr val="74332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 rot="20297405">
            <a:off x="1594688" y="1304392"/>
            <a:ext cx="50801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--Abstract</a:t>
            </a:r>
          </a:p>
          <a:p>
            <a:r>
              <a:rPr lang="en-US" sz="3600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--Components</a:t>
            </a:r>
            <a:endParaRPr lang="en-US" sz="3600" dirty="0">
              <a:ln w="18415" cmpd="sng">
                <a:noFill/>
                <a:prstDash val="solid"/>
              </a:ln>
              <a:solidFill>
                <a:srgbClr val="74332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ivaldi" pitchFamily="66" charset="0"/>
            </a:endParaRPr>
          </a:p>
          <a:p>
            <a:r>
              <a:rPr lang="en-US" sz="3600" dirty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--How </a:t>
            </a:r>
            <a:r>
              <a:rPr lang="en-US" sz="360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it works</a:t>
            </a:r>
            <a:endParaRPr lang="en-US" sz="3600" dirty="0" smtClean="0">
              <a:ln w="18415" cmpd="sng">
                <a:noFill/>
                <a:prstDash val="solid"/>
              </a:ln>
              <a:solidFill>
                <a:srgbClr val="74332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ivaldi" pitchFamily="66" charset="0"/>
            </a:endParaRPr>
          </a:p>
          <a:p>
            <a:r>
              <a:rPr lang="en-US" sz="3600" dirty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--</a:t>
            </a:r>
            <a:r>
              <a:rPr lang="en-US" sz="3600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Problems</a:t>
            </a:r>
          </a:p>
          <a:p>
            <a:r>
              <a:rPr lang="en-US" sz="3600" dirty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--Demo </a:t>
            </a:r>
          </a:p>
          <a:p>
            <a:endParaRPr lang="en-US" sz="3600" dirty="0">
              <a:ln w="18415" cmpd="sng">
                <a:noFill/>
                <a:prstDash val="solid"/>
              </a:ln>
              <a:solidFill>
                <a:srgbClr val="74332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ivaldi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9600" y="4191000"/>
            <a:ext cx="1136850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Left"/>
              <a:lightRig rig="threePt" dir="t"/>
            </a:scene3d>
          </a:bodyPr>
          <a:lstStyle/>
          <a:p>
            <a:r>
              <a:rPr lang="en-US" sz="8800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sym typeface="Wingdings" pitchFamily="2" charset="2"/>
              </a:rPr>
              <a:t></a:t>
            </a:r>
            <a:endParaRPr lang="en-US" sz="8800" dirty="0">
              <a:ln w="18415" cmpd="sng">
                <a:noFill/>
                <a:prstDash val="solid"/>
              </a:ln>
              <a:solidFill>
                <a:srgbClr val="74332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847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43000"/>
            <a:ext cx="3505200" cy="6096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4900" dirty="0" smtClean="0">
                <a:ln w="18415" cmpd="sng">
                  <a:solidFill>
                    <a:srgbClr val="743323"/>
                  </a:solidFill>
                  <a:prstDash val="solid"/>
                </a:ln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Vivaldi" pitchFamily="66" charset="0"/>
              </a:rPr>
              <a:t>Abstract</a:t>
            </a:r>
            <a:endParaRPr lang="en-US" dirty="0">
              <a:ln w="18415" cmpd="sng">
                <a:solidFill>
                  <a:srgbClr val="743323"/>
                </a:solidFill>
                <a:prstDash val="solid"/>
              </a:ln>
              <a:solidFill>
                <a:srgbClr val="74332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Vivaldi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1099" y="1828800"/>
            <a:ext cx="5562600" cy="1754326"/>
          </a:xfr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3600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Automating </a:t>
            </a:r>
            <a:r>
              <a:rPr lang="en-US" sz="3600" dirty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any ordering process </a:t>
            </a:r>
            <a:r>
              <a:rPr lang="en-US" sz="3600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, As </a:t>
            </a:r>
            <a:r>
              <a:rPr lang="en-US" sz="3600" dirty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an application we have chosen </a:t>
            </a:r>
            <a:r>
              <a:rPr lang="en-US" sz="3600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a </a:t>
            </a:r>
            <a:r>
              <a:rPr lang="en-US" sz="3600" dirty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ivaldi" pitchFamily="66" charset="0"/>
              </a:rPr>
              <a:t>Restaurant Menu.</a:t>
            </a:r>
          </a:p>
        </p:txBody>
      </p:sp>
      <p:pic>
        <p:nvPicPr>
          <p:cNvPr id="1026" name="Picture 2" descr="C:\Users\SK\Desktop\slides\menu-templates-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3773">
            <a:off x="4533553" y="3206096"/>
            <a:ext cx="2066447" cy="2965043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58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K\Desktop\presentation\s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21920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900" dirty="0">
                <a:ln w="18415" cmpd="sng">
                  <a:solidFill>
                    <a:srgbClr val="743323"/>
                  </a:solidFill>
                  <a:prstDash val="solid"/>
                </a:ln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Vivaldi" pitchFamily="66" charset="0"/>
              </a:rPr>
              <a:t>Why Electronic Menu 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/>
          </a:bodyPr>
          <a:lstStyle/>
          <a:p>
            <a:pPr lvl="2"/>
            <a:r>
              <a:rPr lang="en-US" sz="2800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Waiting for the waiter to come</a:t>
            </a:r>
          </a:p>
          <a:p>
            <a:pPr lvl="2"/>
            <a:r>
              <a:rPr lang="en-US" sz="2800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Losing time </a:t>
            </a:r>
          </a:p>
          <a:p>
            <a:pPr lvl="2"/>
            <a:r>
              <a:rPr lang="en-US" sz="2800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Saves money</a:t>
            </a:r>
          </a:p>
          <a:p>
            <a:pPr lvl="2"/>
            <a:r>
              <a:rPr lang="en-US" sz="2800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We like new tech in EVERYTHING </a:t>
            </a:r>
          </a:p>
          <a:p>
            <a:endParaRPr lang="en-US" sz="3600" dirty="0">
              <a:ln w="18415" cmpd="sng">
                <a:noFill/>
                <a:prstDash val="solid"/>
              </a:ln>
              <a:solidFill>
                <a:srgbClr val="74332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89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K\Desktop\presentation\s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900" dirty="0">
                <a:ln w="18415" cmpd="sng">
                  <a:solidFill>
                    <a:srgbClr val="743323"/>
                  </a:solidFill>
                  <a:prstDash val="solid"/>
                </a:ln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ivaldi" pitchFamily="66" charset="0"/>
              </a:rPr>
              <a:t>Electronic Menu Consists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05000"/>
            <a:ext cx="3962400" cy="2438400"/>
          </a:xfrm>
        </p:spPr>
        <p:txBody>
          <a:bodyPr/>
          <a:lstStyle/>
          <a:p>
            <a:pPr>
              <a:buFont typeface="Monotype Corsiva" pitchFamily="66" charset="0"/>
              <a:buChar char="−"/>
            </a:pPr>
            <a:r>
              <a:rPr lang="en-US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Display</a:t>
            </a:r>
            <a:endParaRPr lang="en-US" dirty="0">
              <a:ln w="18415" cmpd="sng">
                <a:noFill/>
                <a:prstDash val="solid"/>
              </a:ln>
              <a:solidFill>
                <a:srgbClr val="74332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  <a:p>
            <a:pPr>
              <a:buFont typeface="Monotype Corsiva" pitchFamily="66" charset="0"/>
              <a:buChar char="−"/>
            </a:pPr>
            <a:r>
              <a:rPr lang="en-US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transport </a:t>
            </a:r>
            <a:r>
              <a:rPr lang="en-US" dirty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method </a:t>
            </a:r>
            <a:endParaRPr lang="en-US" dirty="0" smtClean="0">
              <a:ln w="18415" cmpd="sng">
                <a:noFill/>
                <a:prstDash val="solid"/>
              </a:ln>
              <a:solidFill>
                <a:srgbClr val="74332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  <a:p>
            <a:pPr>
              <a:buFont typeface="Monotype Corsiva" pitchFamily="66" charset="0"/>
              <a:buChar char="−"/>
            </a:pPr>
            <a:r>
              <a:rPr lang="en-US" dirty="0" smtClean="0">
                <a:ln w="18415" cmpd="sng">
                  <a:noFill/>
                  <a:prstDash val="solid"/>
                </a:ln>
                <a:solidFill>
                  <a:srgbClr val="74332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Receiving End</a:t>
            </a:r>
          </a:p>
          <a:p>
            <a:pPr marL="0" indent="0">
              <a:buNone/>
            </a:pPr>
            <a:endParaRPr lang="en-US" dirty="0">
              <a:ln w="18415" cmpd="sng">
                <a:noFill/>
                <a:prstDash val="solid"/>
              </a:ln>
              <a:solidFill>
                <a:srgbClr val="74332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068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Components</a:t>
            </a:r>
            <a:b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</a:br>
            <a:endParaRPr lang="en-US" b="1" dirty="0">
              <a:solidFill>
                <a:srgbClr val="74332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295400"/>
            <a:ext cx="7162800" cy="48307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Display</a:t>
            </a:r>
          </a:p>
          <a:p>
            <a:pPr lvl="2"/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Touchscreen</a:t>
            </a:r>
          </a:p>
          <a:p>
            <a:pPr lvl="2"/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GLCD</a:t>
            </a:r>
          </a:p>
          <a:p>
            <a:pPr lvl="2"/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LCD</a:t>
            </a:r>
          </a:p>
          <a:p>
            <a:pPr lvl="0"/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Wireless</a:t>
            </a:r>
            <a:endParaRPr lang="en-US" b="1" dirty="0">
              <a:solidFill>
                <a:srgbClr val="74332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Monotype Corsiva" pitchFamily="66" charset="0"/>
            </a:endParaRPr>
          </a:p>
          <a:p>
            <a:pPr lvl="2"/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 </a:t>
            </a:r>
            <a:r>
              <a:rPr lang="en-US" b="1" dirty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MRF24J40MA </a:t>
            </a:r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(2)</a:t>
            </a:r>
          </a:p>
          <a:p>
            <a:pPr lvl="0"/>
            <a:r>
              <a:rPr lang="en-US" b="1" dirty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Microcontroller</a:t>
            </a:r>
          </a:p>
          <a:p>
            <a:pPr lvl="2"/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 PIC18LF4620</a:t>
            </a:r>
            <a:r>
              <a:rPr lang="en-US" b="1" dirty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 </a:t>
            </a:r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(2)</a:t>
            </a:r>
          </a:p>
          <a:p>
            <a:pPr lvl="2"/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 PIC18F4620</a:t>
            </a:r>
          </a:p>
          <a:p>
            <a:pPr lvl="0"/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4*4 keypad</a:t>
            </a:r>
          </a:p>
          <a:p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a PC at the receiving end</a:t>
            </a:r>
          </a:p>
          <a:p>
            <a:pPr marL="914400" lvl="2" indent="0">
              <a:buNone/>
            </a:pPr>
            <a:endParaRPr lang="en-US" b="1" dirty="0">
              <a:solidFill>
                <a:srgbClr val="74332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Monotype Corsiva" pitchFamily="66" charset="0"/>
            </a:endParaRPr>
          </a:p>
          <a:p>
            <a:endParaRPr lang="en-US" b="1" dirty="0">
              <a:solidFill>
                <a:srgbClr val="74332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59086" y="1556658"/>
            <a:ext cx="5437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800" b="1" dirty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×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39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Components</a:t>
            </a:r>
            <a:b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</a:br>
            <a:endParaRPr lang="en-US" b="1" dirty="0">
              <a:solidFill>
                <a:srgbClr val="74332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C:\Users\OXXY\Desktop\presentation\170420118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50" y="2209800"/>
            <a:ext cx="3949435" cy="29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XXY\Desktop\presentation\1704201189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826" y="1715822"/>
            <a:ext cx="2961481" cy="394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20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Components</a:t>
            </a:r>
            <a:b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</a:br>
            <a:endParaRPr lang="en-US" b="1" dirty="0">
              <a:solidFill>
                <a:srgbClr val="74332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057400"/>
            <a:ext cx="4572000" cy="2743200"/>
          </a:xfrm>
        </p:spPr>
        <p:txBody>
          <a:bodyPr>
            <a:normAutofit/>
          </a:bodyPr>
          <a:lstStyle/>
          <a:p>
            <a:pPr lvl="0"/>
            <a:r>
              <a:rPr lang="en-US" b="1" dirty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MRF24J40MA (</a:t>
            </a:r>
            <a:r>
              <a:rPr lang="en-US" b="1" dirty="0" err="1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MiWi</a:t>
            </a:r>
            <a:r>
              <a:rPr lang="en-US" b="1" dirty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) </a:t>
            </a:r>
          </a:p>
          <a:p>
            <a:pPr lvl="1"/>
            <a:r>
              <a:rPr lang="en-US" b="1" dirty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light and simple</a:t>
            </a:r>
          </a:p>
          <a:p>
            <a:pPr lvl="1"/>
            <a:r>
              <a:rPr lang="en-US" b="1" dirty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Low </a:t>
            </a:r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cost</a:t>
            </a:r>
            <a:endParaRPr lang="en-US" b="1" dirty="0">
              <a:solidFill>
                <a:srgbClr val="74332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Monotype Corsiva" pitchFamily="66" charset="0"/>
            </a:endParaRPr>
          </a:p>
          <a:p>
            <a:pPr lvl="1"/>
            <a:r>
              <a:rPr lang="en-US" b="1" dirty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low data rate (suitable) </a:t>
            </a:r>
          </a:p>
          <a:p>
            <a:pPr lvl="1"/>
            <a:r>
              <a:rPr lang="en-US" b="1" dirty="0" smtClean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low </a:t>
            </a:r>
            <a:r>
              <a:rPr lang="en-US" b="1" dirty="0">
                <a:solidFill>
                  <a:srgbClr val="74332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power consumption.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57400"/>
            <a:ext cx="2438400" cy="195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621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43323"/>
                </a:solidFill>
                <a:latin typeface="Vivaldi" pitchFamily="66" charset="0"/>
              </a:rPr>
              <a:t>Used Programs </a:t>
            </a:r>
            <a:endParaRPr lang="en-US" b="1" dirty="0">
              <a:solidFill>
                <a:srgbClr val="743323"/>
              </a:solidFill>
              <a:latin typeface="Vivaldi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sz="3600" dirty="0">
                <a:solidFill>
                  <a:srgbClr val="743323"/>
                </a:solidFill>
                <a:latin typeface="Monotype Corsiva" pitchFamily="66" charset="0"/>
              </a:rPr>
              <a:t>MPLAB 810</a:t>
            </a:r>
          </a:p>
          <a:p>
            <a:pPr lvl="2"/>
            <a:r>
              <a:rPr lang="en-US" sz="3600" dirty="0">
                <a:solidFill>
                  <a:srgbClr val="743323"/>
                </a:solidFill>
                <a:latin typeface="Monotype Corsiva" pitchFamily="66" charset="0"/>
              </a:rPr>
              <a:t>PIC C compiler</a:t>
            </a:r>
          </a:p>
          <a:p>
            <a:pPr lvl="2"/>
            <a:r>
              <a:rPr lang="en-US" sz="3600" dirty="0">
                <a:solidFill>
                  <a:srgbClr val="743323"/>
                </a:solidFill>
                <a:latin typeface="Monotype Corsiva" pitchFamily="66" charset="0"/>
              </a:rPr>
              <a:t>Microsoft Visual studio 2010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3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381</TotalTime>
  <Words>136</Words>
  <Application>Microsoft Office PowerPoint</Application>
  <PresentationFormat>On-screen Show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Electronic Menu</vt:lpstr>
      <vt:lpstr>Our Menu Today …</vt:lpstr>
      <vt:lpstr>Abstract</vt:lpstr>
      <vt:lpstr>Why Electronic Menu ??</vt:lpstr>
      <vt:lpstr>Electronic Menu Consists </vt:lpstr>
      <vt:lpstr>Components </vt:lpstr>
      <vt:lpstr>Components </vt:lpstr>
      <vt:lpstr>Components </vt:lpstr>
      <vt:lpstr>Used Programs </vt:lpstr>
      <vt:lpstr>How it works</vt:lpstr>
      <vt:lpstr>SPI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</dc:creator>
  <cp:lastModifiedBy>SK</cp:lastModifiedBy>
  <cp:revision>35</cp:revision>
  <dcterms:created xsi:type="dcterms:W3CDTF">2006-08-16T00:00:00Z</dcterms:created>
  <dcterms:modified xsi:type="dcterms:W3CDTF">2011-05-24T20:09:15Z</dcterms:modified>
</cp:coreProperties>
</file>