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  <p:sldMasterId id="2147483662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31" roundtripDataSignature="AMtx7mj9MYBrOpxLZUK9Hx/ESQQ2MAk5p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customschemas.google.com/relationships/presentationmetadata" Target="metadata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4" name="Google Shape;204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3" name="Google Shape;373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2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4" name="Google Shape;394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3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Google Shape;414;g254d1399126_0_2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5" name="Google Shape;415;g254d1399126_0_2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2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4" name="Google Shape;434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6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Google Shape;457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8" name="Google Shape;458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Google Shape;472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3" name="Google Shape;473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5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Google Shape;496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7" name="Google Shape;497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g254d1399126_0_4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3" name="Google Shape;513;g254d1399126_0_4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7" name="Shape 5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" name="Google Shape;528;g25335621c93_0_1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9" name="Google Shape;529;g25335621c93_0_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4" name="Shape 5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" name="Google Shape;545;p1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6" name="Google Shape;546;p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7" name="Google Shape;217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4" name="Shape 5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Google Shape;555;p1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6" name="Google Shape;556;p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3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Google Shape;564;p1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5" name="Google Shape;565;p1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6" name="Shape 5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7" name="Google Shape;597;p2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8" name="Google Shape;598;p2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7" name="Shape 6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8" name="Google Shape;608;p2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9" name="Google Shape;609;p2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7" name="Shape 6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" name="Google Shape;618;p2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9" name="Google Shape;619;p2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9" name="Shape 6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0" name="Google Shape;650;p2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1" name="Google Shape;651;p2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7" name="Google Shape;227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9" name="Google Shape;249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9" name="Google Shape;269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1" name="Google Shape;301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2" name="Google Shape;312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8" name="Google Shape;328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5" name="Google Shape;345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5"/>
          <p:cNvSpPr txBox="1"/>
          <p:nvPr>
            <p:ph type="ctrTitle"/>
          </p:nvPr>
        </p:nvSpPr>
        <p:spPr>
          <a:xfrm>
            <a:off x="1167493" y="1122363"/>
            <a:ext cx="7096933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b="1" sz="6000"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25"/>
          <p:cNvSpPr txBox="1"/>
          <p:nvPr>
            <p:ph idx="1" type="subTitle"/>
          </p:nvPr>
        </p:nvSpPr>
        <p:spPr>
          <a:xfrm>
            <a:off x="1167493" y="3602038"/>
            <a:ext cx="9500507" cy="8066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3200"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8" name="Google Shape;18;p25"/>
          <p:cNvSpPr/>
          <p:nvPr/>
        </p:nvSpPr>
        <p:spPr>
          <a:xfrm>
            <a:off x="0" y="4572000"/>
            <a:ext cx="12192000" cy="2286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19;p25"/>
          <p:cNvSpPr/>
          <p:nvPr/>
        </p:nvSpPr>
        <p:spPr>
          <a:xfrm>
            <a:off x="583746" y="4960030"/>
            <a:ext cx="1551214" cy="1551214"/>
          </a:xfrm>
          <a:prstGeom prst="ellipse">
            <a:avLst/>
          </a:prstGeom>
          <a:solidFill>
            <a:schemeClr val="dk2"/>
          </a:solidFill>
          <a:ln cap="flat" cmpd="sng" w="12700">
            <a:solidFill>
              <a:srgbClr val="004BBA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0;p25"/>
          <p:cNvSpPr/>
          <p:nvPr/>
        </p:nvSpPr>
        <p:spPr>
          <a:xfrm>
            <a:off x="1" y="4571999"/>
            <a:ext cx="1118508" cy="1118508"/>
          </a:xfrm>
          <a:custGeom>
            <a:rect b="b" l="l" r="r" t="t"/>
            <a:pathLst>
              <a:path extrusionOk="0" h="1167493" w="1167493">
                <a:moveTo>
                  <a:pt x="0" y="0"/>
                </a:moveTo>
                <a:lnTo>
                  <a:pt x="1167493" y="0"/>
                </a:lnTo>
                <a:cubicBezTo>
                  <a:pt x="522704" y="0"/>
                  <a:pt x="0" y="522704"/>
                  <a:pt x="0" y="116749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1;p25"/>
          <p:cNvSpPr/>
          <p:nvPr/>
        </p:nvSpPr>
        <p:spPr>
          <a:xfrm>
            <a:off x="1" y="5739492"/>
            <a:ext cx="1118508" cy="1118508"/>
          </a:xfrm>
          <a:custGeom>
            <a:rect b="b" l="l" r="r" t="t"/>
            <a:pathLst>
              <a:path extrusionOk="0" h="1167493" w="1167493">
                <a:moveTo>
                  <a:pt x="0" y="0"/>
                </a:moveTo>
                <a:cubicBezTo>
                  <a:pt x="0" y="644789"/>
                  <a:pt x="522704" y="1167493"/>
                  <a:pt x="1167493" y="1167493"/>
                </a:cubicBezTo>
                <a:lnTo>
                  <a:pt x="0" y="116749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2" name="Google Shape;22;p25"/>
          <p:cNvGrpSpPr/>
          <p:nvPr/>
        </p:nvGrpSpPr>
        <p:grpSpPr>
          <a:xfrm>
            <a:off x="8264427" y="-3419"/>
            <a:ext cx="3927573" cy="3165022"/>
            <a:chOff x="9857014" y="13834"/>
            <a:chExt cx="2334986" cy="1881641"/>
          </a:xfrm>
        </p:grpSpPr>
        <p:sp>
          <p:nvSpPr>
            <p:cNvPr id="23" name="Google Shape;23;p25"/>
            <p:cNvSpPr/>
            <p:nvPr/>
          </p:nvSpPr>
          <p:spPr>
            <a:xfrm rot="-5400000">
              <a:off x="10667433" y="370908"/>
              <a:ext cx="1881641" cy="1167493"/>
            </a:xfrm>
            <a:custGeom>
              <a:rect b="b" l="l" r="r" t="t"/>
              <a:pathLst>
                <a:path extrusionOk="0" h="1167493" w="1881641">
                  <a:moveTo>
                    <a:pt x="1881641" y="1167473"/>
                  </a:moveTo>
                  <a:lnTo>
                    <a:pt x="1881641" y="1167493"/>
                  </a:lnTo>
                  <a:lnTo>
                    <a:pt x="1167493" y="1167493"/>
                  </a:lnTo>
                  <a:cubicBezTo>
                    <a:pt x="522704" y="1167493"/>
                    <a:pt x="0" y="644789"/>
                    <a:pt x="0" y="0"/>
                  </a:cubicBezTo>
                  <a:lnTo>
                    <a:pt x="714149" y="0"/>
                  </a:lnTo>
                  <a:cubicBezTo>
                    <a:pt x="1318639" y="0"/>
                    <a:pt x="1815827" y="459408"/>
                    <a:pt x="1875614" y="1048124"/>
                  </a:cubicBezTo>
                  <a:lnTo>
                    <a:pt x="1881641" y="116747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" name="Google Shape;24;p25"/>
            <p:cNvSpPr/>
            <p:nvPr/>
          </p:nvSpPr>
          <p:spPr>
            <a:xfrm flipH="1" rot="5400000">
              <a:off x="9499940" y="370908"/>
              <a:ext cx="1881641" cy="1167493"/>
            </a:xfrm>
            <a:custGeom>
              <a:rect b="b" l="l" r="r" t="t"/>
              <a:pathLst>
                <a:path extrusionOk="0" h="1167493" w="1881641">
                  <a:moveTo>
                    <a:pt x="1881641" y="1167473"/>
                  </a:moveTo>
                  <a:lnTo>
                    <a:pt x="1881641" y="1167493"/>
                  </a:lnTo>
                  <a:lnTo>
                    <a:pt x="1167493" y="1167493"/>
                  </a:lnTo>
                  <a:cubicBezTo>
                    <a:pt x="522704" y="1167493"/>
                    <a:pt x="0" y="644789"/>
                    <a:pt x="0" y="0"/>
                  </a:cubicBezTo>
                  <a:lnTo>
                    <a:pt x="714149" y="0"/>
                  </a:lnTo>
                  <a:cubicBezTo>
                    <a:pt x="1318639" y="0"/>
                    <a:pt x="1815827" y="459408"/>
                    <a:pt x="1875614" y="1048124"/>
                  </a:cubicBezTo>
                  <a:lnTo>
                    <a:pt x="1881641" y="1167473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5" name="Google Shape;25;p25"/>
          <p:cNvSpPr/>
          <p:nvPr/>
        </p:nvSpPr>
        <p:spPr>
          <a:xfrm>
            <a:off x="0" y="-1"/>
            <a:ext cx="1167493" cy="1167493"/>
          </a:xfrm>
          <a:custGeom>
            <a:rect b="b" l="l" r="r" t="t"/>
            <a:pathLst>
              <a:path extrusionOk="0" h="862693" w="862693">
                <a:moveTo>
                  <a:pt x="0" y="0"/>
                </a:moveTo>
                <a:lnTo>
                  <a:pt x="862693" y="0"/>
                </a:lnTo>
                <a:cubicBezTo>
                  <a:pt x="862693" y="476453"/>
                  <a:pt x="476452" y="862693"/>
                  <a:pt x="0" y="86269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25"/>
          <p:cNvSpPr/>
          <p:nvPr/>
        </p:nvSpPr>
        <p:spPr>
          <a:xfrm>
            <a:off x="11024507" y="4580708"/>
            <a:ext cx="1167493" cy="2277292"/>
          </a:xfrm>
          <a:custGeom>
            <a:rect b="b" l="l" r="r" t="t"/>
            <a:pathLst>
              <a:path extrusionOk="0" h="2272167" w="1167493">
                <a:moveTo>
                  <a:pt x="1167473" y="0"/>
                </a:moveTo>
                <a:lnTo>
                  <a:pt x="1167493" y="0"/>
                </a:lnTo>
                <a:lnTo>
                  <a:pt x="1167493" y="492960"/>
                </a:lnTo>
                <a:lnTo>
                  <a:pt x="1167493" y="720385"/>
                </a:lnTo>
                <a:lnTo>
                  <a:pt x="1167493" y="2272167"/>
                </a:lnTo>
                <a:lnTo>
                  <a:pt x="0" y="2272167"/>
                </a:lnTo>
                <a:lnTo>
                  <a:pt x="0" y="1898074"/>
                </a:lnTo>
                <a:lnTo>
                  <a:pt x="0" y="1271597"/>
                </a:lnTo>
                <a:lnTo>
                  <a:pt x="0" y="1177688"/>
                </a:lnTo>
                <a:cubicBezTo>
                  <a:pt x="0" y="567919"/>
                  <a:pt x="459408" y="66389"/>
                  <a:pt x="1048124" y="6080"/>
                </a:cubicBezTo>
                <a:lnTo>
                  <a:pt x="11674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Whole team">
  <p:cSld name="Whole team">
    <p:bg>
      <p:bgPr>
        <a:solidFill>
          <a:schemeClr val="accent2"/>
        </a:solidFill>
      </p:bgPr>
    </p:bg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36"/>
          <p:cNvSpPr txBox="1"/>
          <p:nvPr>
            <p:ph type="title"/>
          </p:nvPr>
        </p:nvSpPr>
        <p:spPr>
          <a:xfrm>
            <a:off x="750430" y="381000"/>
            <a:ext cx="10678142" cy="132556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b="1" sz="4800"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9" name="Google Shape;119;p36"/>
          <p:cNvSpPr/>
          <p:nvPr>
            <p:ph idx="2" type="pic"/>
          </p:nvPr>
        </p:nvSpPr>
        <p:spPr>
          <a:xfrm>
            <a:off x="750429" y="2068734"/>
            <a:ext cx="904987" cy="905641"/>
          </a:xfrm>
          <a:prstGeom prst="rect">
            <a:avLst/>
          </a:prstGeom>
          <a:noFill/>
          <a:ln>
            <a:noFill/>
          </a:ln>
        </p:spPr>
      </p:sp>
      <p:sp>
        <p:nvSpPr>
          <p:cNvPr id="120" name="Google Shape;120;p36"/>
          <p:cNvSpPr txBox="1"/>
          <p:nvPr>
            <p:ph idx="1" type="body"/>
          </p:nvPr>
        </p:nvSpPr>
        <p:spPr>
          <a:xfrm>
            <a:off x="750430" y="2994545"/>
            <a:ext cx="2281237" cy="34766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1" name="Google Shape;121;p36"/>
          <p:cNvSpPr txBox="1"/>
          <p:nvPr>
            <p:ph idx="3" type="body"/>
          </p:nvPr>
        </p:nvSpPr>
        <p:spPr>
          <a:xfrm>
            <a:off x="750429" y="3379791"/>
            <a:ext cx="2281237" cy="3476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b="0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2" name="Google Shape;122;p36"/>
          <p:cNvSpPr/>
          <p:nvPr>
            <p:ph idx="4" type="pic"/>
          </p:nvPr>
        </p:nvSpPr>
        <p:spPr>
          <a:xfrm>
            <a:off x="3549397" y="2068734"/>
            <a:ext cx="904987" cy="905641"/>
          </a:xfrm>
          <a:prstGeom prst="rect">
            <a:avLst/>
          </a:prstGeom>
          <a:noFill/>
          <a:ln>
            <a:noFill/>
          </a:ln>
        </p:spPr>
      </p:sp>
      <p:sp>
        <p:nvSpPr>
          <p:cNvPr id="123" name="Google Shape;123;p36"/>
          <p:cNvSpPr txBox="1"/>
          <p:nvPr>
            <p:ph idx="5" type="body"/>
          </p:nvPr>
        </p:nvSpPr>
        <p:spPr>
          <a:xfrm>
            <a:off x="3549398" y="2994545"/>
            <a:ext cx="2281237" cy="34766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4" name="Google Shape;124;p36"/>
          <p:cNvSpPr txBox="1"/>
          <p:nvPr>
            <p:ph idx="6" type="body"/>
          </p:nvPr>
        </p:nvSpPr>
        <p:spPr>
          <a:xfrm>
            <a:off x="3549397" y="3379791"/>
            <a:ext cx="2281237" cy="3476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b="0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5" name="Google Shape;125;p36"/>
          <p:cNvSpPr/>
          <p:nvPr>
            <p:ph idx="7" type="pic"/>
          </p:nvPr>
        </p:nvSpPr>
        <p:spPr>
          <a:xfrm>
            <a:off x="6348367" y="2068734"/>
            <a:ext cx="904987" cy="905641"/>
          </a:xfrm>
          <a:prstGeom prst="rect">
            <a:avLst/>
          </a:prstGeom>
          <a:noFill/>
          <a:ln>
            <a:noFill/>
          </a:ln>
        </p:spPr>
      </p:sp>
      <p:sp>
        <p:nvSpPr>
          <p:cNvPr id="126" name="Google Shape;126;p36"/>
          <p:cNvSpPr txBox="1"/>
          <p:nvPr>
            <p:ph idx="8" type="body"/>
          </p:nvPr>
        </p:nvSpPr>
        <p:spPr>
          <a:xfrm>
            <a:off x="6348368" y="2994545"/>
            <a:ext cx="2281237" cy="34766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7" name="Google Shape;127;p36"/>
          <p:cNvSpPr txBox="1"/>
          <p:nvPr>
            <p:ph idx="9" type="body"/>
          </p:nvPr>
        </p:nvSpPr>
        <p:spPr>
          <a:xfrm>
            <a:off x="6348367" y="3379791"/>
            <a:ext cx="2281237" cy="3476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b="0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8" name="Google Shape;128;p36"/>
          <p:cNvSpPr/>
          <p:nvPr>
            <p:ph idx="13" type="pic"/>
          </p:nvPr>
        </p:nvSpPr>
        <p:spPr>
          <a:xfrm>
            <a:off x="9147335" y="2068734"/>
            <a:ext cx="904987" cy="905641"/>
          </a:xfrm>
          <a:prstGeom prst="rect">
            <a:avLst/>
          </a:prstGeom>
          <a:noFill/>
          <a:ln>
            <a:noFill/>
          </a:ln>
        </p:spPr>
      </p:sp>
      <p:sp>
        <p:nvSpPr>
          <p:cNvPr id="129" name="Google Shape;129;p36"/>
          <p:cNvSpPr txBox="1"/>
          <p:nvPr>
            <p:ph idx="14" type="body"/>
          </p:nvPr>
        </p:nvSpPr>
        <p:spPr>
          <a:xfrm>
            <a:off x="9147336" y="2994545"/>
            <a:ext cx="2281237" cy="34766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0" name="Google Shape;130;p36"/>
          <p:cNvSpPr txBox="1"/>
          <p:nvPr>
            <p:ph idx="15" type="body"/>
          </p:nvPr>
        </p:nvSpPr>
        <p:spPr>
          <a:xfrm>
            <a:off x="9147335" y="3379791"/>
            <a:ext cx="2281237" cy="3476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b="0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1" name="Google Shape;131;p36"/>
          <p:cNvSpPr/>
          <p:nvPr>
            <p:ph idx="16" type="pic"/>
          </p:nvPr>
        </p:nvSpPr>
        <p:spPr>
          <a:xfrm>
            <a:off x="750429" y="4118551"/>
            <a:ext cx="904987" cy="905641"/>
          </a:xfrm>
          <a:prstGeom prst="rect">
            <a:avLst/>
          </a:prstGeom>
          <a:noFill/>
          <a:ln>
            <a:noFill/>
          </a:ln>
        </p:spPr>
      </p:sp>
      <p:sp>
        <p:nvSpPr>
          <p:cNvPr id="132" name="Google Shape;132;p36"/>
          <p:cNvSpPr txBox="1"/>
          <p:nvPr>
            <p:ph idx="17" type="body"/>
          </p:nvPr>
        </p:nvSpPr>
        <p:spPr>
          <a:xfrm>
            <a:off x="750430" y="5044362"/>
            <a:ext cx="2281237" cy="34766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3" name="Google Shape;133;p36"/>
          <p:cNvSpPr txBox="1"/>
          <p:nvPr>
            <p:ph idx="18" type="body"/>
          </p:nvPr>
        </p:nvSpPr>
        <p:spPr>
          <a:xfrm>
            <a:off x="750429" y="5429608"/>
            <a:ext cx="2281237" cy="3476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b="0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4" name="Google Shape;134;p36"/>
          <p:cNvSpPr/>
          <p:nvPr>
            <p:ph idx="19" type="pic"/>
          </p:nvPr>
        </p:nvSpPr>
        <p:spPr>
          <a:xfrm>
            <a:off x="3549397" y="4118551"/>
            <a:ext cx="904987" cy="905641"/>
          </a:xfrm>
          <a:prstGeom prst="rect">
            <a:avLst/>
          </a:prstGeom>
          <a:noFill/>
          <a:ln>
            <a:noFill/>
          </a:ln>
        </p:spPr>
      </p:sp>
      <p:sp>
        <p:nvSpPr>
          <p:cNvPr id="135" name="Google Shape;135;p36"/>
          <p:cNvSpPr txBox="1"/>
          <p:nvPr>
            <p:ph idx="20" type="body"/>
          </p:nvPr>
        </p:nvSpPr>
        <p:spPr>
          <a:xfrm>
            <a:off x="3549398" y="5044362"/>
            <a:ext cx="2281237" cy="34766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6" name="Google Shape;136;p36"/>
          <p:cNvSpPr txBox="1"/>
          <p:nvPr>
            <p:ph idx="21" type="body"/>
          </p:nvPr>
        </p:nvSpPr>
        <p:spPr>
          <a:xfrm>
            <a:off x="3549397" y="5429608"/>
            <a:ext cx="2281237" cy="3476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b="0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7" name="Google Shape;137;p36"/>
          <p:cNvSpPr/>
          <p:nvPr>
            <p:ph idx="22" type="pic"/>
          </p:nvPr>
        </p:nvSpPr>
        <p:spPr>
          <a:xfrm>
            <a:off x="6348367" y="4118551"/>
            <a:ext cx="904987" cy="905641"/>
          </a:xfrm>
          <a:prstGeom prst="rect">
            <a:avLst/>
          </a:prstGeom>
          <a:noFill/>
          <a:ln>
            <a:noFill/>
          </a:ln>
        </p:spPr>
      </p:sp>
      <p:sp>
        <p:nvSpPr>
          <p:cNvPr id="138" name="Google Shape;138;p36"/>
          <p:cNvSpPr txBox="1"/>
          <p:nvPr>
            <p:ph idx="23" type="body"/>
          </p:nvPr>
        </p:nvSpPr>
        <p:spPr>
          <a:xfrm>
            <a:off x="6348368" y="5044362"/>
            <a:ext cx="2281237" cy="34766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9" name="Google Shape;139;p36"/>
          <p:cNvSpPr txBox="1"/>
          <p:nvPr>
            <p:ph idx="24" type="body"/>
          </p:nvPr>
        </p:nvSpPr>
        <p:spPr>
          <a:xfrm>
            <a:off x="6348367" y="5429608"/>
            <a:ext cx="2281237" cy="3476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b="0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0" name="Google Shape;140;p36"/>
          <p:cNvSpPr/>
          <p:nvPr>
            <p:ph idx="25" type="pic"/>
          </p:nvPr>
        </p:nvSpPr>
        <p:spPr>
          <a:xfrm>
            <a:off x="9147335" y="4118551"/>
            <a:ext cx="904987" cy="905641"/>
          </a:xfrm>
          <a:prstGeom prst="rect">
            <a:avLst/>
          </a:prstGeom>
          <a:noFill/>
          <a:ln>
            <a:noFill/>
          </a:ln>
        </p:spPr>
      </p:sp>
      <p:sp>
        <p:nvSpPr>
          <p:cNvPr id="141" name="Google Shape;141;p36"/>
          <p:cNvSpPr txBox="1"/>
          <p:nvPr>
            <p:ph idx="26" type="body"/>
          </p:nvPr>
        </p:nvSpPr>
        <p:spPr>
          <a:xfrm>
            <a:off x="9147336" y="5044362"/>
            <a:ext cx="2281237" cy="34766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2" name="Google Shape;142;p36"/>
          <p:cNvSpPr txBox="1"/>
          <p:nvPr>
            <p:ph idx="27" type="body"/>
          </p:nvPr>
        </p:nvSpPr>
        <p:spPr>
          <a:xfrm>
            <a:off x="9147335" y="5429608"/>
            <a:ext cx="2281237" cy="3476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b="0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3" name="Google Shape;143;p36"/>
          <p:cNvSpPr txBox="1"/>
          <p:nvPr>
            <p:ph idx="10" type="dt"/>
          </p:nvPr>
        </p:nvSpPr>
        <p:spPr>
          <a:xfrm>
            <a:off x="3810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4" name="Google Shape;144;p3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5" name="Google Shape;145;p36"/>
          <p:cNvSpPr txBox="1"/>
          <p:nvPr>
            <p:ph idx="12" type="sldNum"/>
          </p:nvPr>
        </p:nvSpPr>
        <p:spPr>
          <a:xfrm>
            <a:off x="90678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meline">
  <p:cSld name="Timeline">
    <p:bg>
      <p:bgPr>
        <a:solidFill>
          <a:schemeClr val="accent1"/>
        </a:solidFill>
      </p:bgPr>
    </p:bg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37"/>
          <p:cNvSpPr/>
          <p:nvPr/>
        </p:nvSpPr>
        <p:spPr>
          <a:xfrm flipH="1">
            <a:off x="8580896" y="1"/>
            <a:ext cx="3611104" cy="3611104"/>
          </a:xfrm>
          <a:custGeom>
            <a:rect b="b" l="l" r="r" t="t"/>
            <a:pathLst>
              <a:path extrusionOk="0" h="1167493" w="1167493">
                <a:moveTo>
                  <a:pt x="0" y="0"/>
                </a:moveTo>
                <a:lnTo>
                  <a:pt x="1167493" y="0"/>
                </a:lnTo>
                <a:cubicBezTo>
                  <a:pt x="522704" y="0"/>
                  <a:pt x="0" y="522704"/>
                  <a:pt x="0" y="116749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" name="Google Shape;148;p37"/>
          <p:cNvSpPr/>
          <p:nvPr/>
        </p:nvSpPr>
        <p:spPr>
          <a:xfrm flipH="1" rot="5400000">
            <a:off x="1" y="3246896"/>
            <a:ext cx="3611104" cy="3611104"/>
          </a:xfrm>
          <a:custGeom>
            <a:rect b="b" l="l" r="r" t="t"/>
            <a:pathLst>
              <a:path extrusionOk="0" h="1167493" w="1167493">
                <a:moveTo>
                  <a:pt x="0" y="0"/>
                </a:moveTo>
                <a:cubicBezTo>
                  <a:pt x="0" y="644789"/>
                  <a:pt x="522704" y="1167493"/>
                  <a:pt x="1167493" y="1167493"/>
                </a:cubicBezTo>
                <a:lnTo>
                  <a:pt x="0" y="1167493"/>
                </a:lnTo>
                <a:lnTo>
                  <a:pt x="0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" name="Google Shape;149;p37"/>
          <p:cNvSpPr txBox="1"/>
          <p:nvPr>
            <p:ph type="title"/>
          </p:nvPr>
        </p:nvSpPr>
        <p:spPr>
          <a:xfrm>
            <a:off x="1167492" y="381000"/>
            <a:ext cx="9779183" cy="132556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  <a:defRPr b="1" sz="4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0" name="Google Shape;150;p37"/>
          <p:cNvSpPr txBox="1"/>
          <p:nvPr>
            <p:ph idx="1" type="body"/>
          </p:nvPr>
        </p:nvSpPr>
        <p:spPr>
          <a:xfrm>
            <a:off x="1167493" y="2087561"/>
            <a:ext cx="9779182" cy="33668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1" name="Google Shape;151;p37"/>
          <p:cNvSpPr txBox="1"/>
          <p:nvPr>
            <p:ph idx="10" type="dt"/>
          </p:nvPr>
        </p:nvSpPr>
        <p:spPr>
          <a:xfrm>
            <a:off x="381000" y="6356350"/>
            <a:ext cx="170101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2" name="Google Shape;152;p3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3" name="Google Shape;153;p37"/>
          <p:cNvSpPr txBox="1"/>
          <p:nvPr>
            <p:ph idx="12" type="sldNum"/>
          </p:nvPr>
        </p:nvSpPr>
        <p:spPr>
          <a:xfrm>
            <a:off x="10153276" y="6356350"/>
            <a:ext cx="16577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 Title and Content">
  <p:cSld name="2 Title and Content"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38"/>
          <p:cNvSpPr txBox="1"/>
          <p:nvPr>
            <p:ph type="title"/>
          </p:nvPr>
        </p:nvSpPr>
        <p:spPr>
          <a:xfrm>
            <a:off x="1167492" y="381000"/>
            <a:ext cx="9779183" cy="132556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b="1" sz="4800"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6" name="Google Shape;156;p38"/>
          <p:cNvSpPr txBox="1"/>
          <p:nvPr>
            <p:ph idx="1" type="body"/>
          </p:nvPr>
        </p:nvSpPr>
        <p:spPr>
          <a:xfrm>
            <a:off x="1167493" y="2528203"/>
            <a:ext cx="4663440" cy="28286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7" name="Google Shape;157;p38"/>
          <p:cNvSpPr/>
          <p:nvPr/>
        </p:nvSpPr>
        <p:spPr>
          <a:xfrm flipH="1">
            <a:off x="8580896" y="1"/>
            <a:ext cx="3611104" cy="3611104"/>
          </a:xfrm>
          <a:custGeom>
            <a:rect b="b" l="l" r="r" t="t"/>
            <a:pathLst>
              <a:path extrusionOk="0" h="1167493" w="1167493">
                <a:moveTo>
                  <a:pt x="0" y="0"/>
                </a:moveTo>
                <a:lnTo>
                  <a:pt x="1167493" y="0"/>
                </a:lnTo>
                <a:cubicBezTo>
                  <a:pt x="522704" y="0"/>
                  <a:pt x="0" y="522704"/>
                  <a:pt x="0" y="116749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" name="Google Shape;158;p38"/>
          <p:cNvSpPr/>
          <p:nvPr/>
        </p:nvSpPr>
        <p:spPr>
          <a:xfrm flipH="1">
            <a:off x="8580896" y="3246896"/>
            <a:ext cx="3611104" cy="3611104"/>
          </a:xfrm>
          <a:custGeom>
            <a:rect b="b" l="l" r="r" t="t"/>
            <a:pathLst>
              <a:path extrusionOk="0" h="1167493" w="1167493">
                <a:moveTo>
                  <a:pt x="0" y="0"/>
                </a:moveTo>
                <a:cubicBezTo>
                  <a:pt x="0" y="644789"/>
                  <a:pt x="522704" y="1167493"/>
                  <a:pt x="1167493" y="1167493"/>
                </a:cubicBezTo>
                <a:lnTo>
                  <a:pt x="0" y="116749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" name="Google Shape;159;p38"/>
          <p:cNvSpPr/>
          <p:nvPr/>
        </p:nvSpPr>
        <p:spPr>
          <a:xfrm>
            <a:off x="1" y="0"/>
            <a:ext cx="933856" cy="933856"/>
          </a:xfrm>
          <a:custGeom>
            <a:rect b="b" l="l" r="r" t="t"/>
            <a:pathLst>
              <a:path extrusionOk="0" h="862693" w="862693">
                <a:moveTo>
                  <a:pt x="0" y="0"/>
                </a:moveTo>
                <a:lnTo>
                  <a:pt x="862693" y="0"/>
                </a:lnTo>
                <a:cubicBezTo>
                  <a:pt x="862693" y="476453"/>
                  <a:pt x="476452" y="862693"/>
                  <a:pt x="0" y="86269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60" name="Google Shape;160;p38"/>
          <p:cNvGrpSpPr/>
          <p:nvPr/>
        </p:nvGrpSpPr>
        <p:grpSpPr>
          <a:xfrm>
            <a:off x="8082092" y="5590903"/>
            <a:ext cx="1572380" cy="1267097"/>
            <a:chOff x="7413403" y="4976359"/>
            <a:chExt cx="2334986" cy="1881641"/>
          </a:xfrm>
        </p:grpSpPr>
        <p:sp>
          <p:nvSpPr>
            <p:cNvPr id="161" name="Google Shape;161;p38"/>
            <p:cNvSpPr/>
            <p:nvPr/>
          </p:nvSpPr>
          <p:spPr>
            <a:xfrm rot="-5400000">
              <a:off x="8223822" y="5333433"/>
              <a:ext cx="1881641" cy="1167493"/>
            </a:xfrm>
            <a:custGeom>
              <a:rect b="b" l="l" r="r" t="t"/>
              <a:pathLst>
                <a:path extrusionOk="0" h="1167493" w="1881641">
                  <a:moveTo>
                    <a:pt x="1881641" y="1167473"/>
                  </a:moveTo>
                  <a:lnTo>
                    <a:pt x="1881641" y="1167493"/>
                  </a:lnTo>
                  <a:lnTo>
                    <a:pt x="1167493" y="1167493"/>
                  </a:lnTo>
                  <a:cubicBezTo>
                    <a:pt x="522704" y="1167493"/>
                    <a:pt x="0" y="644789"/>
                    <a:pt x="0" y="0"/>
                  </a:cubicBezTo>
                  <a:lnTo>
                    <a:pt x="714149" y="0"/>
                  </a:lnTo>
                  <a:cubicBezTo>
                    <a:pt x="1318639" y="0"/>
                    <a:pt x="1815827" y="459408"/>
                    <a:pt x="1875614" y="1048124"/>
                  </a:cubicBezTo>
                  <a:lnTo>
                    <a:pt x="1881641" y="116747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2" name="Google Shape;162;p38"/>
            <p:cNvSpPr/>
            <p:nvPr/>
          </p:nvSpPr>
          <p:spPr>
            <a:xfrm flipH="1" rot="5400000">
              <a:off x="7056329" y="5333433"/>
              <a:ext cx="1881641" cy="1167493"/>
            </a:xfrm>
            <a:custGeom>
              <a:rect b="b" l="l" r="r" t="t"/>
              <a:pathLst>
                <a:path extrusionOk="0" h="1167493" w="1881641">
                  <a:moveTo>
                    <a:pt x="1881641" y="1167473"/>
                  </a:moveTo>
                  <a:lnTo>
                    <a:pt x="1881641" y="1167493"/>
                  </a:lnTo>
                  <a:lnTo>
                    <a:pt x="1167493" y="1167493"/>
                  </a:lnTo>
                  <a:cubicBezTo>
                    <a:pt x="522704" y="1167493"/>
                    <a:pt x="0" y="644789"/>
                    <a:pt x="0" y="0"/>
                  </a:cubicBezTo>
                  <a:lnTo>
                    <a:pt x="714149" y="0"/>
                  </a:lnTo>
                  <a:cubicBezTo>
                    <a:pt x="1318639" y="0"/>
                    <a:pt x="1815827" y="459408"/>
                    <a:pt x="1875614" y="1048124"/>
                  </a:cubicBezTo>
                  <a:lnTo>
                    <a:pt x="1881641" y="1167473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63" name="Google Shape;163;p38"/>
          <p:cNvSpPr txBox="1"/>
          <p:nvPr>
            <p:ph idx="10" type="dt"/>
          </p:nvPr>
        </p:nvSpPr>
        <p:spPr>
          <a:xfrm>
            <a:off x="3810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4" name="Google Shape;164;p3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5" name="Google Shape;165;p38"/>
          <p:cNvSpPr txBox="1"/>
          <p:nvPr>
            <p:ph idx="12" type="sldNum"/>
          </p:nvPr>
        </p:nvSpPr>
        <p:spPr>
          <a:xfrm>
            <a:off x="10153276" y="6356350"/>
            <a:ext cx="16577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66" name="Google Shape;166;p38"/>
          <p:cNvSpPr txBox="1"/>
          <p:nvPr>
            <p:ph idx="2" type="body"/>
          </p:nvPr>
        </p:nvSpPr>
        <p:spPr>
          <a:xfrm>
            <a:off x="6283235" y="2528203"/>
            <a:ext cx="4663440" cy="28286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67" name="Google Shape;167;p38"/>
          <p:cNvSpPr txBox="1"/>
          <p:nvPr>
            <p:ph idx="3" type="body"/>
          </p:nvPr>
        </p:nvSpPr>
        <p:spPr>
          <a:xfrm>
            <a:off x="1167493" y="2005689"/>
            <a:ext cx="4663440" cy="5225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68" name="Google Shape;168;p38"/>
          <p:cNvSpPr txBox="1"/>
          <p:nvPr>
            <p:ph idx="4" type="body"/>
          </p:nvPr>
        </p:nvSpPr>
        <p:spPr>
          <a:xfrm>
            <a:off x="6283235" y="2005689"/>
            <a:ext cx="4663440" cy="5225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 Title and Content">
  <p:cSld name="3 Title and Content"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39"/>
          <p:cNvSpPr txBox="1"/>
          <p:nvPr>
            <p:ph type="title"/>
          </p:nvPr>
        </p:nvSpPr>
        <p:spPr>
          <a:xfrm>
            <a:off x="1167492" y="381000"/>
            <a:ext cx="9779183" cy="132556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b="1" sz="4800"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1" name="Google Shape;171;p39"/>
          <p:cNvSpPr txBox="1"/>
          <p:nvPr>
            <p:ph idx="1" type="body"/>
          </p:nvPr>
        </p:nvSpPr>
        <p:spPr>
          <a:xfrm>
            <a:off x="1167491" y="2526318"/>
            <a:ext cx="3218688" cy="28286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72" name="Google Shape;172;p39"/>
          <p:cNvSpPr/>
          <p:nvPr/>
        </p:nvSpPr>
        <p:spPr>
          <a:xfrm rot="5400000">
            <a:off x="8580896" y="0"/>
            <a:ext cx="3611104" cy="3611104"/>
          </a:xfrm>
          <a:custGeom>
            <a:rect b="b" l="l" r="r" t="t"/>
            <a:pathLst>
              <a:path extrusionOk="0" h="1167493" w="1167493">
                <a:moveTo>
                  <a:pt x="0" y="0"/>
                </a:moveTo>
                <a:lnTo>
                  <a:pt x="1167493" y="0"/>
                </a:lnTo>
                <a:cubicBezTo>
                  <a:pt x="522704" y="0"/>
                  <a:pt x="0" y="522704"/>
                  <a:pt x="0" y="116749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" name="Google Shape;173;p39"/>
          <p:cNvSpPr/>
          <p:nvPr/>
        </p:nvSpPr>
        <p:spPr>
          <a:xfrm>
            <a:off x="-2364" y="3246896"/>
            <a:ext cx="3611104" cy="3611104"/>
          </a:xfrm>
          <a:custGeom>
            <a:rect b="b" l="l" r="r" t="t"/>
            <a:pathLst>
              <a:path extrusionOk="0" h="1167493" w="1167493">
                <a:moveTo>
                  <a:pt x="0" y="0"/>
                </a:moveTo>
                <a:cubicBezTo>
                  <a:pt x="0" y="644789"/>
                  <a:pt x="522704" y="1167493"/>
                  <a:pt x="1167493" y="1167493"/>
                </a:cubicBezTo>
                <a:lnTo>
                  <a:pt x="0" y="116749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Google Shape;174;p39"/>
          <p:cNvSpPr/>
          <p:nvPr/>
        </p:nvSpPr>
        <p:spPr>
          <a:xfrm flipH="1" rot="5400000">
            <a:off x="11258144" y="5924144"/>
            <a:ext cx="933856" cy="933856"/>
          </a:xfrm>
          <a:custGeom>
            <a:rect b="b" l="l" r="r" t="t"/>
            <a:pathLst>
              <a:path extrusionOk="0" h="862693" w="862693">
                <a:moveTo>
                  <a:pt x="0" y="0"/>
                </a:moveTo>
                <a:lnTo>
                  <a:pt x="862693" y="0"/>
                </a:lnTo>
                <a:cubicBezTo>
                  <a:pt x="862693" y="476453"/>
                  <a:pt x="476452" y="862693"/>
                  <a:pt x="0" y="86269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75" name="Google Shape;175;p39"/>
          <p:cNvGrpSpPr/>
          <p:nvPr/>
        </p:nvGrpSpPr>
        <p:grpSpPr>
          <a:xfrm>
            <a:off x="2587417" y="5590903"/>
            <a:ext cx="1572380" cy="1267097"/>
            <a:chOff x="7413403" y="4976359"/>
            <a:chExt cx="2334986" cy="1881641"/>
          </a:xfrm>
        </p:grpSpPr>
        <p:sp>
          <p:nvSpPr>
            <p:cNvPr id="176" name="Google Shape;176;p39"/>
            <p:cNvSpPr/>
            <p:nvPr/>
          </p:nvSpPr>
          <p:spPr>
            <a:xfrm rot="-5400000">
              <a:off x="8223822" y="5333433"/>
              <a:ext cx="1881641" cy="1167493"/>
            </a:xfrm>
            <a:custGeom>
              <a:rect b="b" l="l" r="r" t="t"/>
              <a:pathLst>
                <a:path extrusionOk="0" h="1167493" w="1881641">
                  <a:moveTo>
                    <a:pt x="1881641" y="1167473"/>
                  </a:moveTo>
                  <a:lnTo>
                    <a:pt x="1881641" y="1167493"/>
                  </a:lnTo>
                  <a:lnTo>
                    <a:pt x="1167493" y="1167493"/>
                  </a:lnTo>
                  <a:cubicBezTo>
                    <a:pt x="522704" y="1167493"/>
                    <a:pt x="0" y="644789"/>
                    <a:pt x="0" y="0"/>
                  </a:cubicBezTo>
                  <a:lnTo>
                    <a:pt x="714149" y="0"/>
                  </a:lnTo>
                  <a:cubicBezTo>
                    <a:pt x="1318639" y="0"/>
                    <a:pt x="1815827" y="459408"/>
                    <a:pt x="1875614" y="1048124"/>
                  </a:cubicBezTo>
                  <a:lnTo>
                    <a:pt x="1881641" y="116747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7" name="Google Shape;177;p39"/>
            <p:cNvSpPr/>
            <p:nvPr/>
          </p:nvSpPr>
          <p:spPr>
            <a:xfrm flipH="1" rot="5400000">
              <a:off x="7056329" y="5333433"/>
              <a:ext cx="1881641" cy="1167493"/>
            </a:xfrm>
            <a:custGeom>
              <a:rect b="b" l="l" r="r" t="t"/>
              <a:pathLst>
                <a:path extrusionOk="0" h="1167493" w="1881641">
                  <a:moveTo>
                    <a:pt x="1881641" y="1167473"/>
                  </a:moveTo>
                  <a:lnTo>
                    <a:pt x="1881641" y="1167493"/>
                  </a:lnTo>
                  <a:lnTo>
                    <a:pt x="1167493" y="1167493"/>
                  </a:lnTo>
                  <a:cubicBezTo>
                    <a:pt x="522704" y="1167493"/>
                    <a:pt x="0" y="644789"/>
                    <a:pt x="0" y="0"/>
                  </a:cubicBezTo>
                  <a:lnTo>
                    <a:pt x="714149" y="0"/>
                  </a:lnTo>
                  <a:cubicBezTo>
                    <a:pt x="1318639" y="0"/>
                    <a:pt x="1815827" y="459408"/>
                    <a:pt x="1875614" y="1048124"/>
                  </a:cubicBezTo>
                  <a:lnTo>
                    <a:pt x="1881641" y="1167473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78" name="Google Shape;178;p39"/>
          <p:cNvSpPr txBox="1"/>
          <p:nvPr>
            <p:ph idx="10" type="dt"/>
          </p:nvPr>
        </p:nvSpPr>
        <p:spPr>
          <a:xfrm>
            <a:off x="381000" y="6356350"/>
            <a:ext cx="176711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9" name="Google Shape;179;p3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0" name="Google Shape;180;p39"/>
          <p:cNvSpPr txBox="1"/>
          <p:nvPr>
            <p:ph idx="2" type="body"/>
          </p:nvPr>
        </p:nvSpPr>
        <p:spPr>
          <a:xfrm>
            <a:off x="4683787" y="2526318"/>
            <a:ext cx="3173279" cy="28286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81" name="Google Shape;181;p39"/>
          <p:cNvSpPr txBox="1"/>
          <p:nvPr>
            <p:ph idx="3" type="body"/>
          </p:nvPr>
        </p:nvSpPr>
        <p:spPr>
          <a:xfrm>
            <a:off x="1167493" y="2003804"/>
            <a:ext cx="3173278" cy="5225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82" name="Google Shape;182;p39"/>
          <p:cNvSpPr txBox="1"/>
          <p:nvPr>
            <p:ph idx="4" type="body"/>
          </p:nvPr>
        </p:nvSpPr>
        <p:spPr>
          <a:xfrm>
            <a:off x="4683788" y="2003804"/>
            <a:ext cx="3173278" cy="5225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83" name="Google Shape;183;p39"/>
          <p:cNvSpPr txBox="1"/>
          <p:nvPr>
            <p:ph idx="5" type="body"/>
          </p:nvPr>
        </p:nvSpPr>
        <p:spPr>
          <a:xfrm>
            <a:off x="8200082" y="2526318"/>
            <a:ext cx="3173279" cy="28286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84" name="Google Shape;184;p39"/>
          <p:cNvSpPr txBox="1"/>
          <p:nvPr>
            <p:ph idx="6" type="body"/>
          </p:nvPr>
        </p:nvSpPr>
        <p:spPr>
          <a:xfrm>
            <a:off x="8200083" y="2003804"/>
            <a:ext cx="3173278" cy="5225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85" name="Google Shape;185;p39"/>
          <p:cNvSpPr txBox="1"/>
          <p:nvPr>
            <p:ph idx="12" type="sldNum"/>
          </p:nvPr>
        </p:nvSpPr>
        <p:spPr>
          <a:xfrm>
            <a:off x="10153276" y="6356350"/>
            <a:ext cx="16577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>
  <p:cSld name="Section Header">
    <p:bg>
      <p:bgPr>
        <a:solidFill>
          <a:schemeClr val="accent2"/>
        </a:solidFill>
      </p:bgPr>
    </p:bg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9"/>
          <p:cNvSpPr/>
          <p:nvPr/>
        </p:nvSpPr>
        <p:spPr>
          <a:xfrm>
            <a:off x="0" y="2286002"/>
            <a:ext cx="12208822" cy="457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4" name="Google Shape;194;p29"/>
          <p:cNvSpPr/>
          <p:nvPr/>
        </p:nvSpPr>
        <p:spPr>
          <a:xfrm flipH="1">
            <a:off x="8597718" y="3246896"/>
            <a:ext cx="3611104" cy="3611104"/>
          </a:xfrm>
          <a:custGeom>
            <a:rect b="b" l="l" r="r" t="t"/>
            <a:pathLst>
              <a:path extrusionOk="0" h="1167493" w="1167493">
                <a:moveTo>
                  <a:pt x="0" y="0"/>
                </a:moveTo>
                <a:cubicBezTo>
                  <a:pt x="0" y="644789"/>
                  <a:pt x="522704" y="1167493"/>
                  <a:pt x="1167493" y="1167493"/>
                </a:cubicBezTo>
                <a:lnTo>
                  <a:pt x="0" y="116749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5" name="Google Shape;195;p29"/>
          <p:cNvSpPr/>
          <p:nvPr/>
        </p:nvSpPr>
        <p:spPr>
          <a:xfrm>
            <a:off x="1" y="0"/>
            <a:ext cx="933856" cy="933856"/>
          </a:xfrm>
          <a:custGeom>
            <a:rect b="b" l="l" r="r" t="t"/>
            <a:pathLst>
              <a:path extrusionOk="0" h="862693" w="862693">
                <a:moveTo>
                  <a:pt x="0" y="0"/>
                </a:moveTo>
                <a:lnTo>
                  <a:pt x="862693" y="0"/>
                </a:lnTo>
                <a:cubicBezTo>
                  <a:pt x="862693" y="476453"/>
                  <a:pt x="476452" y="862693"/>
                  <a:pt x="0" y="86269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" name="Google Shape;196;p29"/>
          <p:cNvSpPr/>
          <p:nvPr/>
        </p:nvSpPr>
        <p:spPr>
          <a:xfrm rot="-5400000">
            <a:off x="10344100" y="438098"/>
            <a:ext cx="2285999" cy="1409801"/>
          </a:xfrm>
          <a:custGeom>
            <a:rect b="b" l="l" r="r" t="t"/>
            <a:pathLst>
              <a:path extrusionOk="0" h="1167493" w="1881641">
                <a:moveTo>
                  <a:pt x="1881641" y="1167473"/>
                </a:moveTo>
                <a:lnTo>
                  <a:pt x="1881641" y="1167493"/>
                </a:lnTo>
                <a:lnTo>
                  <a:pt x="1167493" y="1167493"/>
                </a:lnTo>
                <a:cubicBezTo>
                  <a:pt x="522704" y="1167493"/>
                  <a:pt x="0" y="644789"/>
                  <a:pt x="0" y="0"/>
                </a:cubicBezTo>
                <a:lnTo>
                  <a:pt x="714149" y="0"/>
                </a:lnTo>
                <a:cubicBezTo>
                  <a:pt x="1318639" y="0"/>
                  <a:pt x="1815827" y="459408"/>
                  <a:pt x="1875614" y="1048124"/>
                </a:cubicBezTo>
                <a:lnTo>
                  <a:pt x="1881641" y="1167473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7" name="Google Shape;197;p29"/>
          <p:cNvSpPr txBox="1"/>
          <p:nvPr>
            <p:ph type="title"/>
          </p:nvPr>
        </p:nvSpPr>
        <p:spPr>
          <a:xfrm>
            <a:off x="1167492" y="381000"/>
            <a:ext cx="9779183" cy="132556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  <a:defRPr b="1" sz="4800"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8" name="Google Shape;198;p29"/>
          <p:cNvSpPr txBox="1"/>
          <p:nvPr>
            <p:ph idx="1" type="body"/>
          </p:nvPr>
        </p:nvSpPr>
        <p:spPr>
          <a:xfrm>
            <a:off x="1167492" y="2653167"/>
            <a:ext cx="9779183" cy="343648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99" name="Google Shape;199;p29"/>
          <p:cNvSpPr txBox="1"/>
          <p:nvPr>
            <p:ph idx="10" type="dt"/>
          </p:nvPr>
        </p:nvSpPr>
        <p:spPr>
          <a:xfrm>
            <a:off x="3810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0" name="Google Shape;200;p2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1" name="Google Shape;201;p29"/>
          <p:cNvSpPr txBox="1"/>
          <p:nvPr>
            <p:ph idx="12" type="sldNum"/>
          </p:nvPr>
        </p:nvSpPr>
        <p:spPr>
          <a:xfrm>
            <a:off x="10206318" y="6356350"/>
            <a:ext cx="160468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26"/>
          <p:cNvSpPr txBox="1"/>
          <p:nvPr>
            <p:ph type="title"/>
          </p:nvPr>
        </p:nvSpPr>
        <p:spPr>
          <a:xfrm>
            <a:off x="1167492" y="381000"/>
            <a:ext cx="9779183" cy="132556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b="1" sz="4800"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26"/>
          <p:cNvSpPr txBox="1"/>
          <p:nvPr>
            <p:ph idx="1" type="body"/>
          </p:nvPr>
        </p:nvSpPr>
        <p:spPr>
          <a:xfrm>
            <a:off x="1167493" y="2017467"/>
            <a:ext cx="9779182" cy="33668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0" name="Google Shape;30;p26"/>
          <p:cNvSpPr/>
          <p:nvPr/>
        </p:nvSpPr>
        <p:spPr>
          <a:xfrm flipH="1">
            <a:off x="8580896" y="1"/>
            <a:ext cx="3611104" cy="3611104"/>
          </a:xfrm>
          <a:custGeom>
            <a:rect b="b" l="l" r="r" t="t"/>
            <a:pathLst>
              <a:path extrusionOk="0" h="1167493" w="1167493">
                <a:moveTo>
                  <a:pt x="0" y="0"/>
                </a:moveTo>
                <a:lnTo>
                  <a:pt x="1167493" y="0"/>
                </a:lnTo>
                <a:cubicBezTo>
                  <a:pt x="522704" y="0"/>
                  <a:pt x="0" y="522704"/>
                  <a:pt x="0" y="116749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Google Shape;31;p26"/>
          <p:cNvSpPr/>
          <p:nvPr/>
        </p:nvSpPr>
        <p:spPr>
          <a:xfrm flipH="1">
            <a:off x="8580896" y="3246896"/>
            <a:ext cx="3611104" cy="3611104"/>
          </a:xfrm>
          <a:custGeom>
            <a:rect b="b" l="l" r="r" t="t"/>
            <a:pathLst>
              <a:path extrusionOk="0" h="1167493" w="1167493">
                <a:moveTo>
                  <a:pt x="0" y="0"/>
                </a:moveTo>
                <a:cubicBezTo>
                  <a:pt x="0" y="644789"/>
                  <a:pt x="522704" y="1167493"/>
                  <a:pt x="1167493" y="1167493"/>
                </a:cubicBezTo>
                <a:lnTo>
                  <a:pt x="0" y="116749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" name="Google Shape;32;p26"/>
          <p:cNvSpPr/>
          <p:nvPr/>
        </p:nvSpPr>
        <p:spPr>
          <a:xfrm>
            <a:off x="1" y="0"/>
            <a:ext cx="933856" cy="933856"/>
          </a:xfrm>
          <a:custGeom>
            <a:rect b="b" l="l" r="r" t="t"/>
            <a:pathLst>
              <a:path extrusionOk="0" h="862693" w="862693">
                <a:moveTo>
                  <a:pt x="0" y="0"/>
                </a:moveTo>
                <a:lnTo>
                  <a:pt x="862693" y="0"/>
                </a:lnTo>
                <a:cubicBezTo>
                  <a:pt x="862693" y="476453"/>
                  <a:pt x="476452" y="862693"/>
                  <a:pt x="0" y="86269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3" name="Google Shape;33;p26"/>
          <p:cNvGrpSpPr/>
          <p:nvPr/>
        </p:nvGrpSpPr>
        <p:grpSpPr>
          <a:xfrm>
            <a:off x="8082092" y="5590903"/>
            <a:ext cx="1572380" cy="1267097"/>
            <a:chOff x="7413403" y="4976359"/>
            <a:chExt cx="2334986" cy="1881641"/>
          </a:xfrm>
        </p:grpSpPr>
        <p:sp>
          <p:nvSpPr>
            <p:cNvPr id="34" name="Google Shape;34;p26"/>
            <p:cNvSpPr/>
            <p:nvPr/>
          </p:nvSpPr>
          <p:spPr>
            <a:xfrm rot="-5400000">
              <a:off x="8223822" y="5333433"/>
              <a:ext cx="1881641" cy="1167493"/>
            </a:xfrm>
            <a:custGeom>
              <a:rect b="b" l="l" r="r" t="t"/>
              <a:pathLst>
                <a:path extrusionOk="0" h="1167493" w="1881641">
                  <a:moveTo>
                    <a:pt x="1881641" y="1167473"/>
                  </a:moveTo>
                  <a:lnTo>
                    <a:pt x="1881641" y="1167493"/>
                  </a:lnTo>
                  <a:lnTo>
                    <a:pt x="1167493" y="1167493"/>
                  </a:lnTo>
                  <a:cubicBezTo>
                    <a:pt x="522704" y="1167493"/>
                    <a:pt x="0" y="644789"/>
                    <a:pt x="0" y="0"/>
                  </a:cubicBezTo>
                  <a:lnTo>
                    <a:pt x="714149" y="0"/>
                  </a:lnTo>
                  <a:cubicBezTo>
                    <a:pt x="1318639" y="0"/>
                    <a:pt x="1815827" y="459408"/>
                    <a:pt x="1875614" y="1048124"/>
                  </a:cubicBezTo>
                  <a:lnTo>
                    <a:pt x="1881641" y="116747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" name="Google Shape;35;p26"/>
            <p:cNvSpPr/>
            <p:nvPr/>
          </p:nvSpPr>
          <p:spPr>
            <a:xfrm flipH="1" rot="5400000">
              <a:off x="7056329" y="5333433"/>
              <a:ext cx="1881641" cy="1167493"/>
            </a:xfrm>
            <a:custGeom>
              <a:rect b="b" l="l" r="r" t="t"/>
              <a:pathLst>
                <a:path extrusionOk="0" h="1167493" w="1881641">
                  <a:moveTo>
                    <a:pt x="1881641" y="1167473"/>
                  </a:moveTo>
                  <a:lnTo>
                    <a:pt x="1881641" y="1167493"/>
                  </a:lnTo>
                  <a:lnTo>
                    <a:pt x="1167493" y="1167493"/>
                  </a:lnTo>
                  <a:cubicBezTo>
                    <a:pt x="522704" y="1167493"/>
                    <a:pt x="0" y="644789"/>
                    <a:pt x="0" y="0"/>
                  </a:cubicBezTo>
                  <a:lnTo>
                    <a:pt x="714149" y="0"/>
                  </a:lnTo>
                  <a:cubicBezTo>
                    <a:pt x="1318639" y="0"/>
                    <a:pt x="1815827" y="459408"/>
                    <a:pt x="1875614" y="1048124"/>
                  </a:cubicBezTo>
                  <a:lnTo>
                    <a:pt x="1881641" y="1167473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6" name="Google Shape;36;p26"/>
          <p:cNvSpPr txBox="1"/>
          <p:nvPr>
            <p:ph idx="10" type="dt"/>
          </p:nvPr>
        </p:nvSpPr>
        <p:spPr>
          <a:xfrm>
            <a:off x="3810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2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26"/>
          <p:cNvSpPr txBox="1"/>
          <p:nvPr>
            <p:ph idx="12" type="sldNum"/>
          </p:nvPr>
        </p:nvSpPr>
        <p:spPr>
          <a:xfrm>
            <a:off x="10153276" y="6356350"/>
            <a:ext cx="16577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>
  <p:cSld name="Section Header">
    <p:bg>
      <p:bgPr>
        <a:solidFill>
          <a:schemeClr val="accent2"/>
        </a:solidFill>
      </p:bgPr>
    </p:bg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27"/>
          <p:cNvSpPr/>
          <p:nvPr/>
        </p:nvSpPr>
        <p:spPr>
          <a:xfrm>
            <a:off x="0" y="2286002"/>
            <a:ext cx="12208822" cy="457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" name="Google Shape;41;p27"/>
          <p:cNvSpPr/>
          <p:nvPr/>
        </p:nvSpPr>
        <p:spPr>
          <a:xfrm flipH="1">
            <a:off x="8597718" y="3246896"/>
            <a:ext cx="3611104" cy="3611104"/>
          </a:xfrm>
          <a:custGeom>
            <a:rect b="b" l="l" r="r" t="t"/>
            <a:pathLst>
              <a:path extrusionOk="0" h="1167493" w="1167493">
                <a:moveTo>
                  <a:pt x="0" y="0"/>
                </a:moveTo>
                <a:cubicBezTo>
                  <a:pt x="0" y="644789"/>
                  <a:pt x="522704" y="1167493"/>
                  <a:pt x="1167493" y="1167493"/>
                </a:cubicBezTo>
                <a:lnTo>
                  <a:pt x="0" y="116749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" name="Google Shape;42;p27"/>
          <p:cNvSpPr/>
          <p:nvPr/>
        </p:nvSpPr>
        <p:spPr>
          <a:xfrm>
            <a:off x="1" y="0"/>
            <a:ext cx="933856" cy="933856"/>
          </a:xfrm>
          <a:custGeom>
            <a:rect b="b" l="l" r="r" t="t"/>
            <a:pathLst>
              <a:path extrusionOk="0" h="862693" w="862693">
                <a:moveTo>
                  <a:pt x="0" y="0"/>
                </a:moveTo>
                <a:lnTo>
                  <a:pt x="862693" y="0"/>
                </a:lnTo>
                <a:cubicBezTo>
                  <a:pt x="862693" y="476453"/>
                  <a:pt x="476452" y="862693"/>
                  <a:pt x="0" y="86269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" name="Google Shape;43;p27"/>
          <p:cNvSpPr/>
          <p:nvPr/>
        </p:nvSpPr>
        <p:spPr>
          <a:xfrm rot="-5400000">
            <a:off x="10344100" y="438098"/>
            <a:ext cx="2285999" cy="1409801"/>
          </a:xfrm>
          <a:custGeom>
            <a:rect b="b" l="l" r="r" t="t"/>
            <a:pathLst>
              <a:path extrusionOk="0" h="1167493" w="1881641">
                <a:moveTo>
                  <a:pt x="1881641" y="1167473"/>
                </a:moveTo>
                <a:lnTo>
                  <a:pt x="1881641" y="1167493"/>
                </a:lnTo>
                <a:lnTo>
                  <a:pt x="1167493" y="1167493"/>
                </a:lnTo>
                <a:cubicBezTo>
                  <a:pt x="522704" y="1167493"/>
                  <a:pt x="0" y="644789"/>
                  <a:pt x="0" y="0"/>
                </a:cubicBezTo>
                <a:lnTo>
                  <a:pt x="714149" y="0"/>
                </a:lnTo>
                <a:cubicBezTo>
                  <a:pt x="1318639" y="0"/>
                  <a:pt x="1815827" y="459408"/>
                  <a:pt x="1875614" y="1048124"/>
                </a:cubicBezTo>
                <a:lnTo>
                  <a:pt x="1881641" y="1167473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" name="Google Shape;44;p27"/>
          <p:cNvSpPr txBox="1"/>
          <p:nvPr>
            <p:ph type="title"/>
          </p:nvPr>
        </p:nvSpPr>
        <p:spPr>
          <a:xfrm>
            <a:off x="1167492" y="381000"/>
            <a:ext cx="9779183" cy="132556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b="1" sz="4800"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27"/>
          <p:cNvSpPr txBox="1"/>
          <p:nvPr>
            <p:ph idx="1" type="body"/>
          </p:nvPr>
        </p:nvSpPr>
        <p:spPr>
          <a:xfrm>
            <a:off x="1167492" y="2653167"/>
            <a:ext cx="9779183" cy="343648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46" name="Google Shape;46;p27"/>
          <p:cNvSpPr txBox="1"/>
          <p:nvPr>
            <p:ph idx="10" type="dt"/>
          </p:nvPr>
        </p:nvSpPr>
        <p:spPr>
          <a:xfrm>
            <a:off x="3810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2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27"/>
          <p:cNvSpPr txBox="1"/>
          <p:nvPr>
            <p:ph idx="12" type="sldNum"/>
          </p:nvPr>
        </p:nvSpPr>
        <p:spPr>
          <a:xfrm>
            <a:off x="10206318" y="6356350"/>
            <a:ext cx="160468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d Slide">
  <p:cSld name="End Slide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30"/>
          <p:cNvSpPr txBox="1"/>
          <p:nvPr>
            <p:ph type="ctrTitle"/>
          </p:nvPr>
        </p:nvSpPr>
        <p:spPr>
          <a:xfrm>
            <a:off x="1167494" y="1122363"/>
            <a:ext cx="6220278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b="1" sz="6000"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30"/>
          <p:cNvSpPr txBox="1"/>
          <p:nvPr>
            <p:ph idx="1" type="subTitle"/>
          </p:nvPr>
        </p:nvSpPr>
        <p:spPr>
          <a:xfrm>
            <a:off x="1167493" y="3602038"/>
            <a:ext cx="6220277" cy="22472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52" name="Google Shape;52;p30"/>
          <p:cNvSpPr/>
          <p:nvPr/>
        </p:nvSpPr>
        <p:spPr>
          <a:xfrm>
            <a:off x="8264426" y="0"/>
            <a:ext cx="3927574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3" name="Google Shape;53;p30"/>
          <p:cNvGrpSpPr/>
          <p:nvPr/>
        </p:nvGrpSpPr>
        <p:grpSpPr>
          <a:xfrm>
            <a:off x="8264427" y="3685939"/>
            <a:ext cx="3927573" cy="3178856"/>
            <a:chOff x="9857014" y="13834"/>
            <a:chExt cx="2334986" cy="1881641"/>
          </a:xfrm>
        </p:grpSpPr>
        <p:sp>
          <p:nvSpPr>
            <p:cNvPr id="54" name="Google Shape;54;p30"/>
            <p:cNvSpPr/>
            <p:nvPr/>
          </p:nvSpPr>
          <p:spPr>
            <a:xfrm rot="-5400000">
              <a:off x="10667433" y="370908"/>
              <a:ext cx="1881641" cy="1167493"/>
            </a:xfrm>
            <a:custGeom>
              <a:rect b="b" l="l" r="r" t="t"/>
              <a:pathLst>
                <a:path extrusionOk="0" h="1167493" w="1881641">
                  <a:moveTo>
                    <a:pt x="1881641" y="1167473"/>
                  </a:moveTo>
                  <a:lnTo>
                    <a:pt x="1881641" y="1167493"/>
                  </a:lnTo>
                  <a:lnTo>
                    <a:pt x="1167493" y="1167493"/>
                  </a:lnTo>
                  <a:cubicBezTo>
                    <a:pt x="522704" y="1167493"/>
                    <a:pt x="0" y="644789"/>
                    <a:pt x="0" y="0"/>
                  </a:cubicBezTo>
                  <a:lnTo>
                    <a:pt x="714149" y="0"/>
                  </a:lnTo>
                  <a:cubicBezTo>
                    <a:pt x="1318639" y="0"/>
                    <a:pt x="1815827" y="459408"/>
                    <a:pt x="1875614" y="1048124"/>
                  </a:cubicBezTo>
                  <a:lnTo>
                    <a:pt x="1881641" y="116747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" name="Google Shape;55;p30"/>
            <p:cNvSpPr/>
            <p:nvPr/>
          </p:nvSpPr>
          <p:spPr>
            <a:xfrm flipH="1" rot="5400000">
              <a:off x="9499940" y="370908"/>
              <a:ext cx="1881641" cy="1167493"/>
            </a:xfrm>
            <a:custGeom>
              <a:rect b="b" l="l" r="r" t="t"/>
              <a:pathLst>
                <a:path extrusionOk="0" h="1167493" w="1881641">
                  <a:moveTo>
                    <a:pt x="1881641" y="1167473"/>
                  </a:moveTo>
                  <a:lnTo>
                    <a:pt x="1881641" y="1167493"/>
                  </a:lnTo>
                  <a:lnTo>
                    <a:pt x="1167493" y="1167493"/>
                  </a:lnTo>
                  <a:cubicBezTo>
                    <a:pt x="522704" y="1167493"/>
                    <a:pt x="0" y="644789"/>
                    <a:pt x="0" y="0"/>
                  </a:cubicBezTo>
                  <a:lnTo>
                    <a:pt x="714149" y="0"/>
                  </a:lnTo>
                  <a:cubicBezTo>
                    <a:pt x="1318639" y="0"/>
                    <a:pt x="1815827" y="459408"/>
                    <a:pt x="1875614" y="1048124"/>
                  </a:cubicBezTo>
                  <a:lnTo>
                    <a:pt x="1881641" y="1167473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6" name="Google Shape;56;p30"/>
          <p:cNvSpPr/>
          <p:nvPr/>
        </p:nvSpPr>
        <p:spPr>
          <a:xfrm>
            <a:off x="0" y="-1"/>
            <a:ext cx="1167493" cy="1167493"/>
          </a:xfrm>
          <a:custGeom>
            <a:rect b="b" l="l" r="r" t="t"/>
            <a:pathLst>
              <a:path extrusionOk="0" h="862693" w="862693">
                <a:moveTo>
                  <a:pt x="0" y="0"/>
                </a:moveTo>
                <a:lnTo>
                  <a:pt x="862693" y="0"/>
                </a:lnTo>
                <a:cubicBezTo>
                  <a:pt x="862693" y="476453"/>
                  <a:pt x="476452" y="862693"/>
                  <a:pt x="0" y="86269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" name="Google Shape;57;p30"/>
          <p:cNvSpPr/>
          <p:nvPr/>
        </p:nvSpPr>
        <p:spPr>
          <a:xfrm>
            <a:off x="10228214" y="-1"/>
            <a:ext cx="1963787" cy="3178856"/>
          </a:xfrm>
          <a:custGeom>
            <a:rect b="b" l="l" r="r" t="t"/>
            <a:pathLst>
              <a:path extrusionOk="0" h="3178856" w="1963787">
                <a:moveTo>
                  <a:pt x="0" y="0"/>
                </a:moveTo>
                <a:lnTo>
                  <a:pt x="1963787" y="0"/>
                </a:lnTo>
                <a:lnTo>
                  <a:pt x="1963787" y="1967129"/>
                </a:lnTo>
                <a:lnTo>
                  <a:pt x="1963787" y="2349671"/>
                </a:lnTo>
                <a:lnTo>
                  <a:pt x="1963787" y="3178856"/>
                </a:lnTo>
                <a:lnTo>
                  <a:pt x="1963753" y="3178856"/>
                </a:lnTo>
                <a:lnTo>
                  <a:pt x="1763002" y="3168629"/>
                </a:lnTo>
                <a:cubicBezTo>
                  <a:pt x="772749" y="3067186"/>
                  <a:pt x="0" y="2223585"/>
                  <a:pt x="0" y="1197921"/>
                </a:cubicBezTo>
                <a:lnTo>
                  <a:pt x="0" y="103996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">
  <p:cSld name="Section title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31"/>
          <p:cNvSpPr/>
          <p:nvPr/>
        </p:nvSpPr>
        <p:spPr>
          <a:xfrm>
            <a:off x="0" y="0"/>
            <a:ext cx="8025490" cy="6858000"/>
          </a:xfrm>
          <a:custGeom>
            <a:rect b="b" l="l" r="r" t="t"/>
            <a:pathLst>
              <a:path extrusionOk="0" h="6858000" w="8025490">
                <a:moveTo>
                  <a:pt x="0" y="0"/>
                </a:moveTo>
                <a:lnTo>
                  <a:pt x="4596490" y="0"/>
                </a:lnTo>
                <a:cubicBezTo>
                  <a:pt x="6490274" y="0"/>
                  <a:pt x="8025490" y="1535216"/>
                  <a:pt x="8025490" y="3429000"/>
                </a:cubicBezTo>
                <a:cubicBezTo>
                  <a:pt x="8025490" y="5322784"/>
                  <a:pt x="6490274" y="6858000"/>
                  <a:pt x="4596490" y="6858000"/>
                </a:cubicBezTo>
                <a:lnTo>
                  <a:pt x="0" y="6858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" name="Google Shape;60;p31"/>
          <p:cNvSpPr txBox="1"/>
          <p:nvPr>
            <p:ph type="ctrTitle"/>
          </p:nvPr>
        </p:nvSpPr>
        <p:spPr>
          <a:xfrm>
            <a:off x="1167494" y="1059400"/>
            <a:ext cx="6245912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b="1" sz="6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31"/>
          <p:cNvSpPr txBox="1"/>
          <p:nvPr>
            <p:ph idx="1" type="subTitle"/>
          </p:nvPr>
        </p:nvSpPr>
        <p:spPr>
          <a:xfrm>
            <a:off x="1167494" y="3539075"/>
            <a:ext cx="6245912" cy="14061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200"/>
              <a:buNone/>
              <a:defRPr sz="3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grpSp>
        <p:nvGrpSpPr>
          <p:cNvPr id="62" name="Google Shape;62;p31"/>
          <p:cNvGrpSpPr/>
          <p:nvPr/>
        </p:nvGrpSpPr>
        <p:grpSpPr>
          <a:xfrm rot="-5400000">
            <a:off x="8286528" y="2207195"/>
            <a:ext cx="3032351" cy="2443610"/>
            <a:chOff x="9857014" y="13834"/>
            <a:chExt cx="2334986" cy="1881641"/>
          </a:xfrm>
        </p:grpSpPr>
        <p:sp>
          <p:nvSpPr>
            <p:cNvPr id="63" name="Google Shape;63;p31"/>
            <p:cNvSpPr/>
            <p:nvPr/>
          </p:nvSpPr>
          <p:spPr>
            <a:xfrm rot="-5400000">
              <a:off x="10667433" y="370908"/>
              <a:ext cx="1881641" cy="1167493"/>
            </a:xfrm>
            <a:custGeom>
              <a:rect b="b" l="l" r="r" t="t"/>
              <a:pathLst>
                <a:path extrusionOk="0" h="1167493" w="1881641">
                  <a:moveTo>
                    <a:pt x="1881641" y="1167473"/>
                  </a:moveTo>
                  <a:lnTo>
                    <a:pt x="1881641" y="1167493"/>
                  </a:lnTo>
                  <a:lnTo>
                    <a:pt x="1167493" y="1167493"/>
                  </a:lnTo>
                  <a:cubicBezTo>
                    <a:pt x="522704" y="1167493"/>
                    <a:pt x="0" y="644789"/>
                    <a:pt x="0" y="0"/>
                  </a:cubicBezTo>
                  <a:lnTo>
                    <a:pt x="714149" y="0"/>
                  </a:lnTo>
                  <a:cubicBezTo>
                    <a:pt x="1318639" y="0"/>
                    <a:pt x="1815827" y="459408"/>
                    <a:pt x="1875614" y="1048124"/>
                  </a:cubicBezTo>
                  <a:lnTo>
                    <a:pt x="1881641" y="116747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" name="Google Shape;64;p31"/>
            <p:cNvSpPr/>
            <p:nvPr/>
          </p:nvSpPr>
          <p:spPr>
            <a:xfrm flipH="1" rot="5400000">
              <a:off x="9499940" y="370908"/>
              <a:ext cx="1881641" cy="1167493"/>
            </a:xfrm>
            <a:custGeom>
              <a:rect b="b" l="l" r="r" t="t"/>
              <a:pathLst>
                <a:path extrusionOk="0" h="1167493" w="1881641">
                  <a:moveTo>
                    <a:pt x="1881641" y="1167473"/>
                  </a:moveTo>
                  <a:lnTo>
                    <a:pt x="1881641" y="1167493"/>
                  </a:lnTo>
                  <a:lnTo>
                    <a:pt x="1167493" y="1167493"/>
                  </a:lnTo>
                  <a:cubicBezTo>
                    <a:pt x="522704" y="1167493"/>
                    <a:pt x="0" y="644789"/>
                    <a:pt x="0" y="0"/>
                  </a:cubicBezTo>
                  <a:lnTo>
                    <a:pt x="714149" y="0"/>
                  </a:lnTo>
                  <a:cubicBezTo>
                    <a:pt x="1318639" y="0"/>
                    <a:pt x="1815827" y="459408"/>
                    <a:pt x="1875614" y="1048124"/>
                  </a:cubicBezTo>
                  <a:lnTo>
                    <a:pt x="1881641" y="1167473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5" name="Google Shape;65;p31"/>
          <p:cNvSpPr/>
          <p:nvPr/>
        </p:nvSpPr>
        <p:spPr>
          <a:xfrm flipH="1">
            <a:off x="8580896" y="1"/>
            <a:ext cx="3611104" cy="3611104"/>
          </a:xfrm>
          <a:custGeom>
            <a:rect b="b" l="l" r="r" t="t"/>
            <a:pathLst>
              <a:path extrusionOk="0" h="1167493" w="1167493">
                <a:moveTo>
                  <a:pt x="0" y="0"/>
                </a:moveTo>
                <a:lnTo>
                  <a:pt x="1167493" y="0"/>
                </a:lnTo>
                <a:cubicBezTo>
                  <a:pt x="522704" y="0"/>
                  <a:pt x="0" y="522704"/>
                  <a:pt x="0" y="116749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p31"/>
          <p:cNvSpPr/>
          <p:nvPr/>
        </p:nvSpPr>
        <p:spPr>
          <a:xfrm flipH="1">
            <a:off x="8580896" y="3246896"/>
            <a:ext cx="3611104" cy="3611104"/>
          </a:xfrm>
          <a:custGeom>
            <a:rect b="b" l="l" r="r" t="t"/>
            <a:pathLst>
              <a:path extrusionOk="0" h="1167493" w="1167493">
                <a:moveTo>
                  <a:pt x="0" y="0"/>
                </a:moveTo>
                <a:cubicBezTo>
                  <a:pt x="0" y="644789"/>
                  <a:pt x="522704" y="1167493"/>
                  <a:pt x="1167493" y="1167493"/>
                </a:cubicBezTo>
                <a:lnTo>
                  <a:pt x="0" y="1167493"/>
                </a:lnTo>
                <a:lnTo>
                  <a:pt x="0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Graph">
  <p:cSld name="Graph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32"/>
          <p:cNvSpPr txBox="1"/>
          <p:nvPr>
            <p:ph type="title"/>
          </p:nvPr>
        </p:nvSpPr>
        <p:spPr>
          <a:xfrm>
            <a:off x="1167492" y="381000"/>
            <a:ext cx="9779183" cy="132556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b="1" sz="4800"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32"/>
          <p:cNvSpPr txBox="1"/>
          <p:nvPr>
            <p:ph idx="1" type="body"/>
          </p:nvPr>
        </p:nvSpPr>
        <p:spPr>
          <a:xfrm>
            <a:off x="1167493" y="2087561"/>
            <a:ext cx="9779182" cy="33668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0" name="Google Shape;70;p32"/>
          <p:cNvSpPr/>
          <p:nvPr/>
        </p:nvSpPr>
        <p:spPr>
          <a:xfrm flipH="1">
            <a:off x="8580896" y="1"/>
            <a:ext cx="3611104" cy="3611104"/>
          </a:xfrm>
          <a:custGeom>
            <a:rect b="b" l="l" r="r" t="t"/>
            <a:pathLst>
              <a:path extrusionOk="0" h="1167493" w="1167493">
                <a:moveTo>
                  <a:pt x="0" y="0"/>
                </a:moveTo>
                <a:lnTo>
                  <a:pt x="1167493" y="0"/>
                </a:lnTo>
                <a:cubicBezTo>
                  <a:pt x="522704" y="0"/>
                  <a:pt x="0" y="522704"/>
                  <a:pt x="0" y="116749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32"/>
          <p:cNvSpPr/>
          <p:nvPr/>
        </p:nvSpPr>
        <p:spPr>
          <a:xfrm flipH="1" rot="5400000">
            <a:off x="1" y="3246896"/>
            <a:ext cx="3611104" cy="3611104"/>
          </a:xfrm>
          <a:custGeom>
            <a:rect b="b" l="l" r="r" t="t"/>
            <a:pathLst>
              <a:path extrusionOk="0" h="1167493" w="1167493">
                <a:moveTo>
                  <a:pt x="0" y="0"/>
                </a:moveTo>
                <a:cubicBezTo>
                  <a:pt x="0" y="644789"/>
                  <a:pt x="522704" y="1167493"/>
                  <a:pt x="1167493" y="1167493"/>
                </a:cubicBezTo>
                <a:lnTo>
                  <a:pt x="0" y="1167493"/>
                </a:lnTo>
                <a:lnTo>
                  <a:pt x="0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" name="Google Shape;72;p32"/>
          <p:cNvSpPr txBox="1"/>
          <p:nvPr>
            <p:ph idx="10" type="dt"/>
          </p:nvPr>
        </p:nvSpPr>
        <p:spPr>
          <a:xfrm>
            <a:off x="381000" y="6356350"/>
            <a:ext cx="170101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3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32"/>
          <p:cNvSpPr txBox="1"/>
          <p:nvPr>
            <p:ph idx="12" type="sldNum"/>
          </p:nvPr>
        </p:nvSpPr>
        <p:spPr>
          <a:xfrm>
            <a:off x="10153276" y="6356350"/>
            <a:ext cx="16577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hart 2">
  <p:cSld name="Chart 2">
    <p:bg>
      <p:bgPr>
        <a:solidFill>
          <a:schemeClr val="accent2"/>
        </a:solidFill>
      </p:bgPr>
    </p:bg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Google Shape;76;p33"/>
          <p:cNvGrpSpPr/>
          <p:nvPr/>
        </p:nvGrpSpPr>
        <p:grpSpPr>
          <a:xfrm rot="-5400000">
            <a:off x="10772262" y="152641"/>
            <a:ext cx="1572380" cy="1267097"/>
            <a:chOff x="7413403" y="4976359"/>
            <a:chExt cx="2334986" cy="1881641"/>
          </a:xfrm>
        </p:grpSpPr>
        <p:sp>
          <p:nvSpPr>
            <p:cNvPr id="77" name="Google Shape;77;p33"/>
            <p:cNvSpPr/>
            <p:nvPr/>
          </p:nvSpPr>
          <p:spPr>
            <a:xfrm rot="-5400000">
              <a:off x="8223822" y="5333433"/>
              <a:ext cx="1881641" cy="1167493"/>
            </a:xfrm>
            <a:custGeom>
              <a:rect b="b" l="l" r="r" t="t"/>
              <a:pathLst>
                <a:path extrusionOk="0" h="1167493" w="1881641">
                  <a:moveTo>
                    <a:pt x="1881641" y="1167473"/>
                  </a:moveTo>
                  <a:lnTo>
                    <a:pt x="1881641" y="1167493"/>
                  </a:lnTo>
                  <a:lnTo>
                    <a:pt x="1167493" y="1167493"/>
                  </a:lnTo>
                  <a:cubicBezTo>
                    <a:pt x="522704" y="1167493"/>
                    <a:pt x="0" y="644789"/>
                    <a:pt x="0" y="0"/>
                  </a:cubicBezTo>
                  <a:lnTo>
                    <a:pt x="714149" y="0"/>
                  </a:lnTo>
                  <a:cubicBezTo>
                    <a:pt x="1318639" y="0"/>
                    <a:pt x="1815827" y="459408"/>
                    <a:pt x="1875614" y="1048124"/>
                  </a:cubicBezTo>
                  <a:lnTo>
                    <a:pt x="1881641" y="116747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" name="Google Shape;78;p33"/>
            <p:cNvSpPr/>
            <p:nvPr/>
          </p:nvSpPr>
          <p:spPr>
            <a:xfrm flipH="1" rot="5400000">
              <a:off x="7056329" y="5333433"/>
              <a:ext cx="1881641" cy="1167493"/>
            </a:xfrm>
            <a:custGeom>
              <a:rect b="b" l="l" r="r" t="t"/>
              <a:pathLst>
                <a:path extrusionOk="0" h="1167493" w="1881641">
                  <a:moveTo>
                    <a:pt x="1881641" y="1167473"/>
                  </a:moveTo>
                  <a:lnTo>
                    <a:pt x="1881641" y="1167493"/>
                  </a:lnTo>
                  <a:lnTo>
                    <a:pt x="1167493" y="1167493"/>
                  </a:lnTo>
                  <a:cubicBezTo>
                    <a:pt x="522704" y="1167493"/>
                    <a:pt x="0" y="644789"/>
                    <a:pt x="0" y="0"/>
                  </a:cubicBezTo>
                  <a:lnTo>
                    <a:pt x="714149" y="0"/>
                  </a:lnTo>
                  <a:cubicBezTo>
                    <a:pt x="1318639" y="0"/>
                    <a:pt x="1815827" y="459408"/>
                    <a:pt x="1875614" y="1048124"/>
                  </a:cubicBezTo>
                  <a:lnTo>
                    <a:pt x="1881641" y="1167473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9" name="Google Shape;79;p33"/>
          <p:cNvSpPr txBox="1"/>
          <p:nvPr>
            <p:ph type="title"/>
          </p:nvPr>
        </p:nvSpPr>
        <p:spPr>
          <a:xfrm>
            <a:off x="1167492" y="381000"/>
            <a:ext cx="9779183" cy="132556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b="1" sz="4800"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33"/>
          <p:cNvSpPr txBox="1"/>
          <p:nvPr>
            <p:ph idx="1" type="body"/>
          </p:nvPr>
        </p:nvSpPr>
        <p:spPr>
          <a:xfrm>
            <a:off x="1167493" y="2087563"/>
            <a:ext cx="9779182" cy="33668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33"/>
          <p:cNvSpPr txBox="1"/>
          <p:nvPr>
            <p:ph idx="10" type="dt"/>
          </p:nvPr>
        </p:nvSpPr>
        <p:spPr>
          <a:xfrm>
            <a:off x="381000" y="6356350"/>
            <a:ext cx="170101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3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33"/>
          <p:cNvSpPr txBox="1"/>
          <p:nvPr>
            <p:ph idx="12" type="sldNum"/>
          </p:nvPr>
        </p:nvSpPr>
        <p:spPr>
          <a:xfrm>
            <a:off x="10153276" y="6356350"/>
            <a:ext cx="16577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Quote">
    <p:bg>
      <p:bgPr>
        <a:solidFill>
          <a:schemeClr val="accent1"/>
        </a:solidFill>
      </p:bgPr>
    </p:bg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34"/>
          <p:cNvSpPr txBox="1"/>
          <p:nvPr>
            <p:ph type="title"/>
          </p:nvPr>
        </p:nvSpPr>
        <p:spPr>
          <a:xfrm>
            <a:off x="1798721" y="1684338"/>
            <a:ext cx="8594558" cy="28104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Font typeface="Arial"/>
              <a:buNone/>
              <a:defRPr sz="4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34"/>
          <p:cNvSpPr txBox="1"/>
          <p:nvPr>
            <p:ph idx="1" type="body"/>
          </p:nvPr>
        </p:nvSpPr>
        <p:spPr>
          <a:xfrm>
            <a:off x="381000" y="519405"/>
            <a:ext cx="1364297" cy="10945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4DBF"/>
              </a:buClr>
              <a:buSzPts val="23900"/>
              <a:buNone/>
              <a:defRPr b="1" sz="23900">
                <a:solidFill>
                  <a:srgbClr val="004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7" name="Google Shape;87;p34"/>
          <p:cNvSpPr txBox="1"/>
          <p:nvPr>
            <p:ph idx="2" type="body"/>
          </p:nvPr>
        </p:nvSpPr>
        <p:spPr>
          <a:xfrm>
            <a:off x="6881813" y="4494213"/>
            <a:ext cx="3511550" cy="679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algn="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algn="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algn="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8" name="Google Shape;88;p34"/>
          <p:cNvSpPr txBox="1"/>
          <p:nvPr>
            <p:ph idx="3" type="body"/>
          </p:nvPr>
        </p:nvSpPr>
        <p:spPr>
          <a:xfrm>
            <a:off x="10609104" y="3399692"/>
            <a:ext cx="1364297" cy="10945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4DBF"/>
              </a:buClr>
              <a:buSzPts val="23900"/>
              <a:buNone/>
              <a:defRPr b="1" sz="23900">
                <a:solidFill>
                  <a:srgbClr val="004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9" name="Google Shape;89;p34"/>
          <p:cNvSpPr txBox="1"/>
          <p:nvPr>
            <p:ph idx="10" type="dt"/>
          </p:nvPr>
        </p:nvSpPr>
        <p:spPr>
          <a:xfrm>
            <a:off x="3810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3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34"/>
          <p:cNvSpPr txBox="1"/>
          <p:nvPr>
            <p:ph idx="12" type="sldNum"/>
          </p:nvPr>
        </p:nvSpPr>
        <p:spPr>
          <a:xfrm>
            <a:off x="90678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am">
  <p:cSld name="Team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35"/>
          <p:cNvSpPr/>
          <p:nvPr/>
        </p:nvSpPr>
        <p:spPr>
          <a:xfrm>
            <a:off x="0" y="-1664"/>
            <a:ext cx="9857012" cy="685966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" name="Google Shape;94;p35"/>
          <p:cNvSpPr txBox="1"/>
          <p:nvPr>
            <p:ph type="title"/>
          </p:nvPr>
        </p:nvSpPr>
        <p:spPr>
          <a:xfrm>
            <a:off x="750430" y="381000"/>
            <a:ext cx="8401624" cy="132556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b="1" sz="4800"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35"/>
          <p:cNvSpPr/>
          <p:nvPr>
            <p:ph idx="2" type="pic"/>
          </p:nvPr>
        </p:nvSpPr>
        <p:spPr>
          <a:xfrm>
            <a:off x="750429" y="2227758"/>
            <a:ext cx="1200374" cy="1201242"/>
          </a:xfrm>
          <a:prstGeom prst="rect">
            <a:avLst/>
          </a:prstGeom>
          <a:noFill/>
          <a:ln>
            <a:noFill/>
          </a:ln>
        </p:spPr>
      </p:sp>
      <p:sp>
        <p:nvSpPr>
          <p:cNvPr id="96" name="Google Shape;96;p35"/>
          <p:cNvSpPr txBox="1"/>
          <p:nvPr>
            <p:ph idx="1" type="body"/>
          </p:nvPr>
        </p:nvSpPr>
        <p:spPr>
          <a:xfrm>
            <a:off x="2123351" y="2426400"/>
            <a:ext cx="2281237" cy="34766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7" name="Google Shape;97;p35"/>
          <p:cNvSpPr txBox="1"/>
          <p:nvPr>
            <p:ph idx="3" type="body"/>
          </p:nvPr>
        </p:nvSpPr>
        <p:spPr>
          <a:xfrm>
            <a:off x="2123350" y="2811646"/>
            <a:ext cx="2281237" cy="3476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b="0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8" name="Google Shape;98;p35"/>
          <p:cNvSpPr/>
          <p:nvPr>
            <p:ph idx="4" type="pic"/>
          </p:nvPr>
        </p:nvSpPr>
        <p:spPr>
          <a:xfrm>
            <a:off x="5495813" y="2227758"/>
            <a:ext cx="1200374" cy="1201242"/>
          </a:xfrm>
          <a:prstGeom prst="rect">
            <a:avLst/>
          </a:prstGeom>
          <a:noFill/>
          <a:ln>
            <a:noFill/>
          </a:ln>
        </p:spPr>
      </p:sp>
      <p:sp>
        <p:nvSpPr>
          <p:cNvPr id="99" name="Google Shape;99;p35"/>
          <p:cNvSpPr txBox="1"/>
          <p:nvPr>
            <p:ph idx="5" type="body"/>
          </p:nvPr>
        </p:nvSpPr>
        <p:spPr>
          <a:xfrm>
            <a:off x="6870817" y="2422565"/>
            <a:ext cx="2281237" cy="34766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0" name="Google Shape;100;p35"/>
          <p:cNvSpPr txBox="1"/>
          <p:nvPr>
            <p:ph idx="6" type="body"/>
          </p:nvPr>
        </p:nvSpPr>
        <p:spPr>
          <a:xfrm>
            <a:off x="6870816" y="2807811"/>
            <a:ext cx="2281237" cy="3476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b="0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1" name="Google Shape;101;p35"/>
          <p:cNvSpPr/>
          <p:nvPr>
            <p:ph idx="7" type="pic"/>
          </p:nvPr>
        </p:nvSpPr>
        <p:spPr>
          <a:xfrm>
            <a:off x="750429" y="4254273"/>
            <a:ext cx="1200374" cy="1201242"/>
          </a:xfrm>
          <a:prstGeom prst="rect">
            <a:avLst/>
          </a:prstGeom>
          <a:noFill/>
          <a:ln>
            <a:noFill/>
          </a:ln>
        </p:spPr>
      </p:sp>
      <p:sp>
        <p:nvSpPr>
          <p:cNvPr id="102" name="Google Shape;102;p35"/>
          <p:cNvSpPr txBox="1"/>
          <p:nvPr>
            <p:ph idx="8" type="body"/>
          </p:nvPr>
        </p:nvSpPr>
        <p:spPr>
          <a:xfrm>
            <a:off x="2123351" y="4498793"/>
            <a:ext cx="2281237" cy="34766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3" name="Google Shape;103;p35"/>
          <p:cNvSpPr txBox="1"/>
          <p:nvPr>
            <p:ph idx="9" type="body"/>
          </p:nvPr>
        </p:nvSpPr>
        <p:spPr>
          <a:xfrm>
            <a:off x="2123350" y="4884039"/>
            <a:ext cx="2281237" cy="3476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b="0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4" name="Google Shape;104;p35"/>
          <p:cNvSpPr/>
          <p:nvPr>
            <p:ph idx="13" type="pic"/>
          </p:nvPr>
        </p:nvSpPr>
        <p:spPr>
          <a:xfrm>
            <a:off x="5495813" y="4254273"/>
            <a:ext cx="1200374" cy="1201242"/>
          </a:xfrm>
          <a:prstGeom prst="rect">
            <a:avLst/>
          </a:prstGeom>
          <a:noFill/>
          <a:ln>
            <a:noFill/>
          </a:ln>
        </p:spPr>
      </p:sp>
      <p:sp>
        <p:nvSpPr>
          <p:cNvPr id="105" name="Google Shape;105;p35"/>
          <p:cNvSpPr txBox="1"/>
          <p:nvPr>
            <p:ph idx="14" type="body"/>
          </p:nvPr>
        </p:nvSpPr>
        <p:spPr>
          <a:xfrm>
            <a:off x="6870817" y="4498793"/>
            <a:ext cx="2281237" cy="34766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6" name="Google Shape;106;p35"/>
          <p:cNvSpPr txBox="1"/>
          <p:nvPr>
            <p:ph idx="15" type="body"/>
          </p:nvPr>
        </p:nvSpPr>
        <p:spPr>
          <a:xfrm>
            <a:off x="6870816" y="4884039"/>
            <a:ext cx="2281237" cy="3476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b="0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7" name="Google Shape;107;p35"/>
          <p:cNvSpPr txBox="1"/>
          <p:nvPr>
            <p:ph idx="10" type="dt"/>
          </p:nvPr>
        </p:nvSpPr>
        <p:spPr>
          <a:xfrm>
            <a:off x="381000" y="6356350"/>
            <a:ext cx="156980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35"/>
          <p:cNvSpPr txBox="1"/>
          <p:nvPr>
            <p:ph idx="11" type="ftr"/>
          </p:nvPr>
        </p:nvSpPr>
        <p:spPr>
          <a:xfrm>
            <a:off x="2871106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9" name="Google Shape;109;p35"/>
          <p:cNvSpPr txBox="1"/>
          <p:nvPr>
            <p:ph idx="12" type="sldNum"/>
          </p:nvPr>
        </p:nvSpPr>
        <p:spPr>
          <a:xfrm>
            <a:off x="8332334" y="6356350"/>
            <a:ext cx="116749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10" name="Google Shape;110;p35"/>
          <p:cNvSpPr/>
          <p:nvPr/>
        </p:nvSpPr>
        <p:spPr>
          <a:xfrm flipH="1" rot="5400000">
            <a:off x="9499940" y="355410"/>
            <a:ext cx="1881641" cy="1167493"/>
          </a:xfrm>
          <a:custGeom>
            <a:rect b="b" l="l" r="r" t="t"/>
            <a:pathLst>
              <a:path extrusionOk="0" h="1167493" w="1881641">
                <a:moveTo>
                  <a:pt x="1881641" y="1167473"/>
                </a:moveTo>
                <a:lnTo>
                  <a:pt x="1881641" y="1167493"/>
                </a:lnTo>
                <a:lnTo>
                  <a:pt x="1167493" y="1167493"/>
                </a:lnTo>
                <a:cubicBezTo>
                  <a:pt x="522704" y="1167493"/>
                  <a:pt x="0" y="644789"/>
                  <a:pt x="0" y="0"/>
                </a:cubicBezTo>
                <a:lnTo>
                  <a:pt x="714149" y="0"/>
                </a:lnTo>
                <a:cubicBezTo>
                  <a:pt x="1318639" y="0"/>
                  <a:pt x="1815827" y="459408"/>
                  <a:pt x="1875614" y="1048124"/>
                </a:cubicBezTo>
                <a:lnTo>
                  <a:pt x="1881641" y="1167473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" name="Google Shape;111;p35"/>
          <p:cNvSpPr/>
          <p:nvPr/>
        </p:nvSpPr>
        <p:spPr>
          <a:xfrm flipH="1">
            <a:off x="10866436" y="1879977"/>
            <a:ext cx="1325563" cy="1325563"/>
          </a:xfrm>
          <a:custGeom>
            <a:rect b="b" l="l" r="r" t="t"/>
            <a:pathLst>
              <a:path extrusionOk="0" h="1167493" w="1167493">
                <a:moveTo>
                  <a:pt x="0" y="0"/>
                </a:moveTo>
                <a:lnTo>
                  <a:pt x="1167493" y="0"/>
                </a:lnTo>
                <a:cubicBezTo>
                  <a:pt x="522704" y="0"/>
                  <a:pt x="0" y="522704"/>
                  <a:pt x="0" y="116749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p35"/>
          <p:cNvSpPr/>
          <p:nvPr/>
        </p:nvSpPr>
        <p:spPr>
          <a:xfrm>
            <a:off x="11024507" y="-1664"/>
            <a:ext cx="1167494" cy="1881641"/>
          </a:xfrm>
          <a:custGeom>
            <a:rect b="b" l="l" r="r" t="t"/>
            <a:pathLst>
              <a:path extrusionOk="0" h="1881641" w="1167494">
                <a:moveTo>
                  <a:pt x="1167473" y="0"/>
                </a:moveTo>
                <a:lnTo>
                  <a:pt x="1167493" y="0"/>
                </a:lnTo>
                <a:lnTo>
                  <a:pt x="1167493" y="714148"/>
                </a:lnTo>
                <a:lnTo>
                  <a:pt x="1166666" y="730534"/>
                </a:lnTo>
                <a:lnTo>
                  <a:pt x="1167494" y="730534"/>
                </a:lnTo>
                <a:lnTo>
                  <a:pt x="1167494" y="1378059"/>
                </a:lnTo>
                <a:lnTo>
                  <a:pt x="1167493" y="1378059"/>
                </a:lnTo>
                <a:lnTo>
                  <a:pt x="1167493" y="1881641"/>
                </a:lnTo>
                <a:lnTo>
                  <a:pt x="0" y="1881641"/>
                </a:lnTo>
                <a:lnTo>
                  <a:pt x="0" y="1234116"/>
                </a:lnTo>
                <a:lnTo>
                  <a:pt x="0" y="1167492"/>
                </a:lnTo>
                <a:cubicBezTo>
                  <a:pt x="0" y="563002"/>
                  <a:pt x="459408" y="65814"/>
                  <a:pt x="1048124" y="602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Google Shape;113;p35"/>
          <p:cNvSpPr/>
          <p:nvPr/>
        </p:nvSpPr>
        <p:spPr>
          <a:xfrm>
            <a:off x="10334091" y="2737752"/>
            <a:ext cx="1380830" cy="138083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" name="Google Shape;114;p35"/>
          <p:cNvSpPr/>
          <p:nvPr/>
        </p:nvSpPr>
        <p:spPr>
          <a:xfrm flipH="1" rot="-5400000">
            <a:off x="10667432" y="5333432"/>
            <a:ext cx="1881641" cy="1167493"/>
          </a:xfrm>
          <a:custGeom>
            <a:rect b="b" l="l" r="r" t="t"/>
            <a:pathLst>
              <a:path extrusionOk="0" h="1167493" w="1881641">
                <a:moveTo>
                  <a:pt x="1881641" y="1167473"/>
                </a:moveTo>
                <a:lnTo>
                  <a:pt x="1881641" y="1167493"/>
                </a:lnTo>
                <a:lnTo>
                  <a:pt x="1167493" y="1167493"/>
                </a:lnTo>
                <a:cubicBezTo>
                  <a:pt x="522704" y="1167493"/>
                  <a:pt x="0" y="644789"/>
                  <a:pt x="0" y="0"/>
                </a:cubicBezTo>
                <a:lnTo>
                  <a:pt x="714149" y="0"/>
                </a:lnTo>
                <a:cubicBezTo>
                  <a:pt x="1318639" y="0"/>
                  <a:pt x="1815827" y="459408"/>
                  <a:pt x="1875614" y="1048124"/>
                </a:cubicBezTo>
                <a:lnTo>
                  <a:pt x="1881641" y="116747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p35"/>
          <p:cNvSpPr/>
          <p:nvPr/>
        </p:nvSpPr>
        <p:spPr>
          <a:xfrm flipH="1" rot="10800000">
            <a:off x="9857012" y="3651505"/>
            <a:ext cx="1325563" cy="1325563"/>
          </a:xfrm>
          <a:custGeom>
            <a:rect b="b" l="l" r="r" t="t"/>
            <a:pathLst>
              <a:path extrusionOk="0" h="1167493" w="1167493">
                <a:moveTo>
                  <a:pt x="0" y="0"/>
                </a:moveTo>
                <a:lnTo>
                  <a:pt x="1167493" y="0"/>
                </a:lnTo>
                <a:cubicBezTo>
                  <a:pt x="522704" y="0"/>
                  <a:pt x="0" y="522704"/>
                  <a:pt x="0" y="116749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Google Shape;116;p35"/>
          <p:cNvSpPr/>
          <p:nvPr/>
        </p:nvSpPr>
        <p:spPr>
          <a:xfrm rot="10800000">
            <a:off x="9857013" y="4976359"/>
            <a:ext cx="1167494" cy="1881641"/>
          </a:xfrm>
          <a:custGeom>
            <a:rect b="b" l="l" r="r" t="t"/>
            <a:pathLst>
              <a:path extrusionOk="0" h="1881641" w="1167494">
                <a:moveTo>
                  <a:pt x="1167473" y="0"/>
                </a:moveTo>
                <a:lnTo>
                  <a:pt x="1167493" y="0"/>
                </a:lnTo>
                <a:lnTo>
                  <a:pt x="1167493" y="714148"/>
                </a:lnTo>
                <a:lnTo>
                  <a:pt x="1166666" y="730534"/>
                </a:lnTo>
                <a:lnTo>
                  <a:pt x="1167494" y="730534"/>
                </a:lnTo>
                <a:lnTo>
                  <a:pt x="1167494" y="1378059"/>
                </a:lnTo>
                <a:lnTo>
                  <a:pt x="1167493" y="1378059"/>
                </a:lnTo>
                <a:lnTo>
                  <a:pt x="1167493" y="1881641"/>
                </a:lnTo>
                <a:lnTo>
                  <a:pt x="0" y="1881641"/>
                </a:lnTo>
                <a:lnTo>
                  <a:pt x="0" y="1234116"/>
                </a:lnTo>
                <a:lnTo>
                  <a:pt x="0" y="1167492"/>
                </a:lnTo>
                <a:cubicBezTo>
                  <a:pt x="0" y="563002"/>
                  <a:pt x="459408" y="65814"/>
                  <a:pt x="1048124" y="602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4"/>
          <p:cNvSpPr txBox="1"/>
          <p:nvPr>
            <p:ph type="title"/>
          </p:nvPr>
        </p:nvSpPr>
        <p:spPr>
          <a:xfrm>
            <a:off x="381000" y="381000"/>
            <a:ext cx="114300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24"/>
          <p:cNvSpPr txBox="1"/>
          <p:nvPr>
            <p:ph idx="1" type="body"/>
          </p:nvPr>
        </p:nvSpPr>
        <p:spPr>
          <a:xfrm>
            <a:off x="381000" y="1825625"/>
            <a:ext cx="114300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24"/>
          <p:cNvSpPr txBox="1"/>
          <p:nvPr>
            <p:ph idx="10" type="dt"/>
          </p:nvPr>
        </p:nvSpPr>
        <p:spPr>
          <a:xfrm>
            <a:off x="3810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24"/>
          <p:cNvSpPr txBox="1"/>
          <p:nvPr>
            <p:ph idx="12" type="sldNum"/>
          </p:nvPr>
        </p:nvSpPr>
        <p:spPr>
          <a:xfrm>
            <a:off x="90678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pos="240">
          <p15:clr>
            <a:srgbClr val="547EBF"/>
          </p15:clr>
        </p15:guide>
        <p15:guide id="4" orient="horz" pos="240">
          <p15:clr>
            <a:srgbClr val="547EBF"/>
          </p15:clr>
        </p15:guide>
        <p15:guide id="5" pos="7440">
          <p15:clr>
            <a:srgbClr val="547EBF"/>
          </p15:clr>
        </p15:guide>
        <p15:guide id="6" orient="horz" pos="4080">
          <p15:clr>
            <a:srgbClr val="547EBF"/>
          </p15:clr>
        </p15:guide>
        <p15:guide id="7" pos="3960">
          <p15:clr>
            <a:srgbClr val="547EBF"/>
          </p15:clr>
        </p15:guide>
        <p15:guide id="8" pos="3720">
          <p15:clr>
            <a:srgbClr val="547EBF"/>
          </p15:clr>
        </p15:guide>
        <p15:guide id="9" pos="2112">
          <p15:clr>
            <a:srgbClr val="547EBF"/>
          </p15:clr>
        </p15:guide>
        <p15:guide id="10" pos="1848">
          <p15:clr>
            <a:srgbClr val="547EBF"/>
          </p15:clr>
        </p15:guide>
        <p15:guide id="11" pos="5568">
          <p15:clr>
            <a:srgbClr val="547EBF"/>
          </p15:clr>
        </p15:guide>
        <p15:guide id="12" pos="5832">
          <p15:clr>
            <a:srgbClr val="547EBF"/>
          </p15:clr>
        </p15:guide>
        <p15:guide id="13" pos="4968">
          <p15:clr>
            <a:srgbClr val="9FCC3B"/>
          </p15:clr>
        </p15:guide>
        <p15:guide id="14" pos="5208">
          <p15:clr>
            <a:srgbClr val="9FCC3B"/>
          </p15:clr>
        </p15:guide>
        <p15:guide id="15" pos="2712">
          <p15:clr>
            <a:srgbClr val="9FCC3B"/>
          </p15:clr>
        </p15:guide>
        <p15:guide id="16" pos="2472">
          <p15:clr>
            <a:srgbClr val="9FCC3B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8"/>
          <p:cNvSpPr txBox="1"/>
          <p:nvPr>
            <p:ph type="title"/>
          </p:nvPr>
        </p:nvSpPr>
        <p:spPr>
          <a:xfrm>
            <a:off x="381000" y="381000"/>
            <a:ext cx="114300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 b="0" i="0" sz="4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88" name="Google Shape;188;p28"/>
          <p:cNvSpPr txBox="1"/>
          <p:nvPr>
            <p:ph idx="1" type="body"/>
          </p:nvPr>
        </p:nvSpPr>
        <p:spPr>
          <a:xfrm>
            <a:off x="381000" y="1825625"/>
            <a:ext cx="114300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89" name="Google Shape;189;p28"/>
          <p:cNvSpPr txBox="1"/>
          <p:nvPr>
            <p:ph idx="10" type="dt"/>
          </p:nvPr>
        </p:nvSpPr>
        <p:spPr>
          <a:xfrm>
            <a:off x="3810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0" name="Google Shape;190;p2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1" name="Google Shape;191;p28"/>
          <p:cNvSpPr txBox="1"/>
          <p:nvPr>
            <p:ph idx="12" type="sldNum"/>
          </p:nvPr>
        </p:nvSpPr>
        <p:spPr>
          <a:xfrm>
            <a:off x="90678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3" r:id="rId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pos="240">
          <p15:clr>
            <a:srgbClr val="547EBF"/>
          </p15:clr>
        </p15:guide>
        <p15:guide id="4" orient="horz" pos="240">
          <p15:clr>
            <a:srgbClr val="547EBF"/>
          </p15:clr>
        </p15:guide>
        <p15:guide id="5" pos="7440">
          <p15:clr>
            <a:srgbClr val="547EBF"/>
          </p15:clr>
        </p15:guide>
        <p15:guide id="6" orient="horz" pos="4080">
          <p15:clr>
            <a:srgbClr val="547EBF"/>
          </p15:clr>
        </p15:guide>
        <p15:guide id="7" pos="3960">
          <p15:clr>
            <a:srgbClr val="547EBF"/>
          </p15:clr>
        </p15:guide>
        <p15:guide id="8" pos="3720">
          <p15:clr>
            <a:srgbClr val="547EBF"/>
          </p15:clr>
        </p15:guide>
        <p15:guide id="9" pos="2112">
          <p15:clr>
            <a:srgbClr val="547EBF"/>
          </p15:clr>
        </p15:guide>
        <p15:guide id="10" pos="1848">
          <p15:clr>
            <a:srgbClr val="547EBF"/>
          </p15:clr>
        </p15:guide>
        <p15:guide id="11" pos="5568">
          <p15:clr>
            <a:srgbClr val="547EBF"/>
          </p15:clr>
        </p15:guide>
        <p15:guide id="12" pos="5832">
          <p15:clr>
            <a:srgbClr val="547EBF"/>
          </p15:clr>
        </p15:guide>
        <p15:guide id="13" pos="4968">
          <p15:clr>
            <a:srgbClr val="9FCC3B"/>
          </p15:clr>
        </p15:guide>
        <p15:guide id="14" pos="5208">
          <p15:clr>
            <a:srgbClr val="9FCC3B"/>
          </p15:clr>
        </p15:guide>
        <p15:guide id="15" pos="2712">
          <p15:clr>
            <a:srgbClr val="9FCC3B"/>
          </p15:clr>
        </p15:guide>
        <p15:guide id="16" pos="2472">
          <p15:clr>
            <a:srgbClr val="9FCC3B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4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1.png"/><Relationship Id="rId4" Type="http://schemas.openxmlformats.org/officeDocument/2006/relationships/image" Target="../media/image29.png"/><Relationship Id="rId5" Type="http://schemas.openxmlformats.org/officeDocument/2006/relationships/image" Target="../media/image3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7.png"/><Relationship Id="rId4" Type="http://schemas.openxmlformats.org/officeDocument/2006/relationships/image" Target="../media/image24.png"/><Relationship Id="rId5" Type="http://schemas.openxmlformats.org/officeDocument/2006/relationships/image" Target="../media/image30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8.png"/><Relationship Id="rId4" Type="http://schemas.openxmlformats.org/officeDocument/2006/relationships/image" Target="../media/image25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9.png"/><Relationship Id="rId4" Type="http://schemas.openxmlformats.org/officeDocument/2006/relationships/image" Target="../media/image26.jpg"/><Relationship Id="rId5" Type="http://schemas.openxmlformats.org/officeDocument/2006/relationships/image" Target="../media/image40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1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3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5.jpg"/><Relationship Id="rId4" Type="http://schemas.openxmlformats.org/officeDocument/2006/relationships/image" Target="../media/image42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3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44.jp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41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38.jp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36.jp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5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1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9.png"/><Relationship Id="rId4" Type="http://schemas.openxmlformats.org/officeDocument/2006/relationships/image" Target="../media/image23.png"/><Relationship Id="rId5" Type="http://schemas.openxmlformats.org/officeDocument/2006/relationships/image" Target="../media/image4.png"/><Relationship Id="rId6" Type="http://schemas.openxmlformats.org/officeDocument/2006/relationships/image" Target="../media/image6.png"/><Relationship Id="rId7" Type="http://schemas.openxmlformats.org/officeDocument/2006/relationships/image" Target="../media/image7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7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Relationship Id="rId4" Type="http://schemas.openxmlformats.org/officeDocument/2006/relationships/image" Target="../media/image8.png"/><Relationship Id="rId5" Type="http://schemas.openxmlformats.org/officeDocument/2006/relationships/image" Target="../media/image10.png"/><Relationship Id="rId6" Type="http://schemas.openxmlformats.org/officeDocument/2006/relationships/image" Target="../media/image45.png"/><Relationship Id="rId7" Type="http://schemas.openxmlformats.org/officeDocument/2006/relationships/image" Target="../media/image9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0.jpg"/><Relationship Id="rId4" Type="http://schemas.openxmlformats.org/officeDocument/2006/relationships/image" Target="../media/image16.png"/><Relationship Id="rId5" Type="http://schemas.openxmlformats.org/officeDocument/2006/relationships/image" Target="../media/image5.png"/><Relationship Id="rId6" Type="http://schemas.openxmlformats.org/officeDocument/2006/relationships/image" Target="../media/image27.jpg"/><Relationship Id="rId7" Type="http://schemas.openxmlformats.org/officeDocument/2006/relationships/image" Target="../media/image43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1.png"/><Relationship Id="rId4" Type="http://schemas.openxmlformats.org/officeDocument/2006/relationships/image" Target="../media/image15.png"/><Relationship Id="rId5" Type="http://schemas.openxmlformats.org/officeDocument/2006/relationships/image" Target="../media/image13.png"/><Relationship Id="rId6" Type="http://schemas.openxmlformats.org/officeDocument/2006/relationships/image" Target="../media/image22.png"/><Relationship Id="rId7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1"/>
          <p:cNvSpPr/>
          <p:nvPr/>
        </p:nvSpPr>
        <p:spPr>
          <a:xfrm flipH="1">
            <a:off x="0" y="-3"/>
            <a:ext cx="12192000" cy="6858000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rgbClr val="004DBF"/>
              </a:gs>
            </a:gsLst>
            <a:lin ang="66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1"/>
          <p:cNvSpPr/>
          <p:nvPr/>
        </p:nvSpPr>
        <p:spPr>
          <a:xfrm flipH="1">
            <a:off x="480861" y="0"/>
            <a:ext cx="7661934" cy="6858000"/>
          </a:xfrm>
          <a:prstGeom prst="rect">
            <a:avLst/>
          </a:prstGeom>
          <a:gradFill>
            <a:gsLst>
              <a:gs pos="0">
                <a:srgbClr val="004DBF">
                  <a:alpha val="44705"/>
                </a:srgbClr>
              </a:gs>
              <a:gs pos="100000">
                <a:srgbClr val="000000">
                  <a:alpha val="28627"/>
                </a:srgbClr>
              </a:gs>
            </a:gsLst>
            <a:lin ang="120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" name="Google Shape;209;p1"/>
          <p:cNvSpPr/>
          <p:nvPr/>
        </p:nvSpPr>
        <p:spPr>
          <a:xfrm flipH="1" rot="10800000">
            <a:off x="480862" y="-6"/>
            <a:ext cx="11711138" cy="6410334"/>
          </a:xfrm>
          <a:prstGeom prst="rect">
            <a:avLst/>
          </a:prstGeom>
          <a:gradFill>
            <a:gsLst>
              <a:gs pos="0">
                <a:srgbClr val="0068FF">
                  <a:alpha val="0"/>
                </a:srgbClr>
              </a:gs>
              <a:gs pos="100000">
                <a:srgbClr val="000000">
                  <a:alpha val="40784"/>
                </a:srgbClr>
              </a:gs>
            </a:gsLst>
            <a:lin ang="180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0" name="Google Shape;210;p1"/>
          <p:cNvSpPr txBox="1"/>
          <p:nvPr>
            <p:ph type="ctrTitle"/>
          </p:nvPr>
        </p:nvSpPr>
        <p:spPr>
          <a:xfrm>
            <a:off x="1127208" y="857251"/>
            <a:ext cx="4747280" cy="309806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Arial"/>
              <a:buNone/>
            </a:pPr>
            <a:r>
              <a:rPr lang="en-US" sz="4800">
                <a:solidFill>
                  <a:srgbClr val="FFFFFF"/>
                </a:solidFill>
              </a:rPr>
              <a:t>Next Step</a:t>
            </a:r>
            <a:endParaRPr/>
          </a:p>
        </p:txBody>
      </p:sp>
      <p:sp>
        <p:nvSpPr>
          <p:cNvPr id="211" name="Google Shape;211;p1"/>
          <p:cNvSpPr/>
          <p:nvPr/>
        </p:nvSpPr>
        <p:spPr>
          <a:xfrm rot="-5400000">
            <a:off x="4844797" y="-489206"/>
            <a:ext cx="2502408" cy="12191998"/>
          </a:xfrm>
          <a:prstGeom prst="rect">
            <a:avLst/>
          </a:prstGeom>
          <a:gradFill>
            <a:gsLst>
              <a:gs pos="0">
                <a:srgbClr val="0068FF">
                  <a:alpha val="23921"/>
                </a:srgbClr>
              </a:gs>
              <a:gs pos="78000">
                <a:srgbClr val="00337F">
                  <a:alpha val="0"/>
                </a:srgbClr>
              </a:gs>
              <a:gs pos="100000">
                <a:srgbClr val="00337F">
                  <a:alpha val="0"/>
                </a:srgbClr>
              </a:gs>
            </a:gsLst>
            <a:lin ang="102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1"/>
          <p:cNvSpPr txBox="1"/>
          <p:nvPr>
            <p:ph idx="1" type="subTitle"/>
          </p:nvPr>
        </p:nvSpPr>
        <p:spPr>
          <a:xfrm>
            <a:off x="908324" y="4831600"/>
            <a:ext cx="4747200" cy="155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85000" lnSpcReduction="2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None/>
            </a:pPr>
            <a:r>
              <a:rPr lang="en-US" sz="2000">
                <a:solidFill>
                  <a:srgbClr val="FFFFFF"/>
                </a:solidFill>
              </a:rPr>
              <a:t>Khaled Jeetan</a:t>
            </a:r>
            <a:endParaRPr sz="2000">
              <a:solidFill>
                <a:srgbClr val="FFFFFF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None/>
            </a:pPr>
            <a:r>
              <a:t/>
            </a:r>
            <a:endParaRPr sz="2000">
              <a:solidFill>
                <a:srgbClr val="FFFFFF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None/>
            </a:pPr>
            <a:r>
              <a:rPr lang="en-US" sz="2000">
                <a:solidFill>
                  <a:srgbClr val="FFFFFF"/>
                </a:solidFill>
              </a:rPr>
              <a:t>Abdullah Shanti</a:t>
            </a:r>
            <a:endParaRPr sz="2000">
              <a:solidFill>
                <a:srgbClr val="FFFFFF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ct val="100000"/>
              <a:buNone/>
            </a:pPr>
            <a:r>
              <a:rPr lang="en-US" sz="2000">
                <a:solidFill>
                  <a:srgbClr val="FFFFFF"/>
                </a:solidFill>
              </a:rPr>
              <a:t>Supervisor :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ct val="100000"/>
              <a:buNone/>
            </a:pPr>
            <a:r>
              <a:rPr lang="en-US" sz="2000">
                <a:solidFill>
                  <a:srgbClr val="FFFFFF"/>
                </a:solidFill>
              </a:rPr>
              <a:t>Dr. Haya Samanneh</a:t>
            </a:r>
            <a:endParaRPr/>
          </a:p>
        </p:txBody>
      </p:sp>
      <p:sp>
        <p:nvSpPr>
          <p:cNvPr id="213" name="Google Shape;213;p1"/>
          <p:cNvSpPr/>
          <p:nvPr/>
        </p:nvSpPr>
        <p:spPr>
          <a:xfrm>
            <a:off x="6390589" y="1062544"/>
            <a:ext cx="4756162" cy="4756162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4" name="Google Shape;214;p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22269" y="1656138"/>
            <a:ext cx="3092817" cy="309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00"/>
                                        <p:tgtEl>
                                          <p:spTgt spid="21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00"/>
                                        <p:tgtEl>
                                          <p:spTgt spid="21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00"/>
                                        <p:tgtEl>
                                          <p:spTgt spid="212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00"/>
                                        <p:tgtEl>
                                          <p:spTgt spid="212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00"/>
                                        <p:tgtEl>
                                          <p:spTgt spid="212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1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6" name="Google Shape;376;p10"/>
          <p:cNvSpPr/>
          <p:nvPr/>
        </p:nvSpPr>
        <p:spPr>
          <a:xfrm flipH="1">
            <a:off x="2" y="0"/>
            <a:ext cx="12191998" cy="2170031"/>
          </a:xfrm>
          <a:prstGeom prst="rect">
            <a:avLst/>
          </a:prstGeom>
          <a:gradFill>
            <a:gsLst>
              <a:gs pos="0">
                <a:srgbClr val="000000">
                  <a:alpha val="95686"/>
                </a:srgbClr>
              </a:gs>
              <a:gs pos="100000">
                <a:srgbClr val="004DBF"/>
              </a:gs>
            </a:gsLst>
            <a:lin ang="19799999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7" name="Google Shape;377;p10"/>
          <p:cNvSpPr/>
          <p:nvPr/>
        </p:nvSpPr>
        <p:spPr>
          <a:xfrm flipH="1">
            <a:off x="8082819" y="0"/>
            <a:ext cx="4097211" cy="2170661"/>
          </a:xfrm>
          <a:prstGeom prst="rect">
            <a:avLst/>
          </a:prstGeom>
          <a:gradFill>
            <a:gsLst>
              <a:gs pos="0">
                <a:srgbClr val="00337F">
                  <a:alpha val="67843"/>
                </a:srgbClr>
              </a:gs>
              <a:gs pos="19000">
                <a:srgbClr val="00337F">
                  <a:alpha val="67843"/>
                </a:srgbClr>
              </a:gs>
              <a:gs pos="100000">
                <a:srgbClr val="0068FF">
                  <a:alpha val="47843"/>
                </a:srgbClr>
              </a:gs>
            </a:gsLst>
            <a:lin ang="19199999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8" name="Google Shape;378;p10"/>
          <p:cNvSpPr/>
          <p:nvPr/>
        </p:nvSpPr>
        <p:spPr>
          <a:xfrm flipH="1" rot="-5400000">
            <a:off x="5010646" y="-5010043"/>
            <a:ext cx="2170709" cy="12192000"/>
          </a:xfrm>
          <a:prstGeom prst="rect">
            <a:avLst/>
          </a:prstGeom>
          <a:gradFill>
            <a:gsLst>
              <a:gs pos="0">
                <a:srgbClr val="004DBF">
                  <a:alpha val="15686"/>
                </a:srgbClr>
              </a:gs>
              <a:gs pos="23000">
                <a:srgbClr val="004DBF">
                  <a:alpha val="15686"/>
                </a:srgbClr>
              </a:gs>
              <a:gs pos="99000">
                <a:srgbClr val="000000">
                  <a:alpha val="44705"/>
                </a:srgbClr>
              </a:gs>
              <a:gs pos="100000">
                <a:srgbClr val="000000">
                  <a:alpha val="44705"/>
                </a:srgbClr>
              </a:gs>
            </a:gsLst>
            <a:lin ang="21000001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9" name="Google Shape;379;p10"/>
          <p:cNvSpPr txBox="1"/>
          <p:nvPr>
            <p:ph type="title"/>
          </p:nvPr>
        </p:nvSpPr>
        <p:spPr>
          <a:xfrm>
            <a:off x="1383564" y="348865"/>
            <a:ext cx="9718111" cy="157644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Arial"/>
              <a:buNone/>
            </a:pPr>
            <a:r>
              <a:rPr lang="en-US" sz="4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Features Implemented</a:t>
            </a:r>
            <a:endParaRPr/>
          </a:p>
        </p:txBody>
      </p:sp>
      <p:sp>
        <p:nvSpPr>
          <p:cNvPr id="380" name="Google Shape;380;p10"/>
          <p:cNvSpPr txBox="1"/>
          <p:nvPr>
            <p:ph idx="11" type="ftr"/>
          </p:nvPr>
        </p:nvSpPr>
        <p:spPr>
          <a:xfrm rot="5400000">
            <a:off x="-1828800" y="198424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chemeClr val="lt1"/>
                </a:solidFill>
              </a:rPr>
              <a:t>NEXT STEP</a:t>
            </a:r>
            <a:endParaRPr sz="1100">
              <a:solidFill>
                <a:srgbClr val="FFFFFF"/>
              </a:solidFill>
            </a:endParaRPr>
          </a:p>
        </p:txBody>
      </p:sp>
      <p:sp>
        <p:nvSpPr>
          <p:cNvPr id="381" name="Google Shape;381;p10"/>
          <p:cNvSpPr txBox="1"/>
          <p:nvPr>
            <p:ph idx="12" type="sldNum"/>
          </p:nvPr>
        </p:nvSpPr>
        <p:spPr>
          <a:xfrm>
            <a:off x="11704320" y="6455664"/>
            <a:ext cx="44805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100">
                <a:solidFill>
                  <a:srgbClr val="7F7F7F"/>
                </a:solidFill>
              </a:rPr>
              <a:t>‹#›</a:t>
            </a:fld>
            <a:endParaRPr sz="1100">
              <a:solidFill>
                <a:srgbClr val="7F7F7F"/>
              </a:solidFill>
            </a:endParaRPr>
          </a:p>
        </p:txBody>
      </p:sp>
      <p:grpSp>
        <p:nvGrpSpPr>
          <p:cNvPr id="382" name="Google Shape;382;p10"/>
          <p:cNvGrpSpPr/>
          <p:nvPr/>
        </p:nvGrpSpPr>
        <p:grpSpPr>
          <a:xfrm>
            <a:off x="704046" y="5018221"/>
            <a:ext cx="10807825" cy="720000"/>
            <a:chOff x="59990" y="2402242"/>
            <a:chExt cx="10807825" cy="720000"/>
          </a:xfrm>
        </p:grpSpPr>
        <p:sp>
          <p:nvSpPr>
            <p:cNvPr id="383" name="Google Shape;383;p10"/>
            <p:cNvSpPr/>
            <p:nvPr/>
          </p:nvSpPr>
          <p:spPr>
            <a:xfrm>
              <a:off x="59990" y="2402242"/>
              <a:ext cx="3226200" cy="72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4" name="Google Shape;384;p10"/>
            <p:cNvSpPr txBox="1"/>
            <p:nvPr/>
          </p:nvSpPr>
          <p:spPr>
            <a:xfrm>
              <a:off x="59990" y="2402242"/>
              <a:ext cx="3226200" cy="72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300"/>
                <a:buFont typeface="Arial"/>
                <a:buNone/>
              </a:pPr>
              <a:r>
                <a:rPr lang="en-US" sz="2300">
                  <a:solidFill>
                    <a:schemeClr val="dk1"/>
                  </a:solidFill>
                </a:rPr>
                <a:t>Finding and Assigning Vendor</a:t>
              </a:r>
              <a:endParaRPr/>
            </a:p>
          </p:txBody>
        </p:sp>
        <p:sp>
          <p:nvSpPr>
            <p:cNvPr id="385" name="Google Shape;385;p10"/>
            <p:cNvSpPr/>
            <p:nvPr/>
          </p:nvSpPr>
          <p:spPr>
            <a:xfrm>
              <a:off x="3850802" y="2402242"/>
              <a:ext cx="3226200" cy="72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6" name="Google Shape;386;p10"/>
            <p:cNvSpPr txBox="1"/>
            <p:nvPr/>
          </p:nvSpPr>
          <p:spPr>
            <a:xfrm>
              <a:off x="3850802" y="2402242"/>
              <a:ext cx="3226200" cy="72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300"/>
                <a:buFont typeface="Arial"/>
                <a:buNone/>
              </a:pPr>
              <a:r>
                <a:rPr lang="en-US" sz="2300">
                  <a:solidFill>
                    <a:schemeClr val="dk1"/>
                  </a:solidFill>
                </a:rPr>
                <a:t>Status &amp; </a:t>
              </a:r>
              <a:r>
                <a:rPr lang="en-US" sz="2300">
                  <a:solidFill>
                    <a:schemeClr val="dk1"/>
                  </a:solidFill>
                </a:rPr>
                <a:t>Progress</a:t>
              </a:r>
              <a:endParaRPr sz="2300">
                <a:solidFill>
                  <a:schemeClr val="dk1"/>
                </a:solidFill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300"/>
                <a:buFont typeface="Arial"/>
                <a:buNone/>
              </a:pPr>
              <a:r>
                <a:rPr lang="en-US" sz="2300">
                  <a:solidFill>
                    <a:schemeClr val="dk1"/>
                  </a:solidFill>
                </a:rPr>
                <a:t>Tracking</a:t>
              </a:r>
              <a:endParaRPr sz="2300">
                <a:solidFill>
                  <a:schemeClr val="dk1"/>
                </a:solidFill>
              </a:endParaRPr>
            </a:p>
          </p:txBody>
        </p:sp>
        <p:sp>
          <p:nvSpPr>
            <p:cNvPr id="387" name="Google Shape;387;p10"/>
            <p:cNvSpPr/>
            <p:nvPr/>
          </p:nvSpPr>
          <p:spPr>
            <a:xfrm>
              <a:off x="7641615" y="2402242"/>
              <a:ext cx="3226200" cy="72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8" name="Google Shape;388;p10"/>
            <p:cNvSpPr txBox="1"/>
            <p:nvPr/>
          </p:nvSpPr>
          <p:spPr>
            <a:xfrm>
              <a:off x="7641615" y="2402242"/>
              <a:ext cx="3226200" cy="72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300"/>
                <a:buFont typeface="Arial"/>
                <a:buNone/>
              </a:pPr>
              <a:r>
                <a:rPr lang="en-US" sz="2300">
                  <a:solidFill>
                    <a:schemeClr val="dk1"/>
                  </a:solidFill>
                </a:rPr>
                <a:t>Real Time notification &amp; Messaging</a:t>
              </a:r>
              <a:endParaRPr/>
            </a:p>
          </p:txBody>
        </p:sp>
      </p:grpSp>
      <p:pic>
        <p:nvPicPr>
          <p:cNvPr id="389" name="Google Shape;389;p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127848" y="3183150"/>
            <a:ext cx="1463124" cy="14631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90" name="Google Shape;390;p1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11063" y="3273025"/>
            <a:ext cx="1463125" cy="1283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91" name="Google Shape;391;p1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597150" y="3273025"/>
            <a:ext cx="1283375" cy="1283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395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p1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7" name="Google Shape;397;p11"/>
          <p:cNvSpPr/>
          <p:nvPr/>
        </p:nvSpPr>
        <p:spPr>
          <a:xfrm flipH="1">
            <a:off x="2" y="0"/>
            <a:ext cx="12191998" cy="2170031"/>
          </a:xfrm>
          <a:prstGeom prst="rect">
            <a:avLst/>
          </a:prstGeom>
          <a:gradFill>
            <a:gsLst>
              <a:gs pos="0">
                <a:srgbClr val="000000">
                  <a:alpha val="95686"/>
                </a:srgbClr>
              </a:gs>
              <a:gs pos="100000">
                <a:srgbClr val="004DBF"/>
              </a:gs>
            </a:gsLst>
            <a:lin ang="19799999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8" name="Google Shape;398;p11"/>
          <p:cNvSpPr/>
          <p:nvPr/>
        </p:nvSpPr>
        <p:spPr>
          <a:xfrm flipH="1">
            <a:off x="8082819" y="0"/>
            <a:ext cx="4097211" cy="2170661"/>
          </a:xfrm>
          <a:prstGeom prst="rect">
            <a:avLst/>
          </a:prstGeom>
          <a:gradFill>
            <a:gsLst>
              <a:gs pos="0">
                <a:srgbClr val="00337F">
                  <a:alpha val="67843"/>
                </a:srgbClr>
              </a:gs>
              <a:gs pos="19000">
                <a:srgbClr val="00337F">
                  <a:alpha val="67843"/>
                </a:srgbClr>
              </a:gs>
              <a:gs pos="100000">
                <a:srgbClr val="0068FF">
                  <a:alpha val="47843"/>
                </a:srgbClr>
              </a:gs>
            </a:gsLst>
            <a:lin ang="19199999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9" name="Google Shape;399;p11"/>
          <p:cNvSpPr/>
          <p:nvPr/>
        </p:nvSpPr>
        <p:spPr>
          <a:xfrm flipH="1" rot="-5400000">
            <a:off x="5010646" y="-5010043"/>
            <a:ext cx="2170709" cy="12192000"/>
          </a:xfrm>
          <a:prstGeom prst="rect">
            <a:avLst/>
          </a:prstGeom>
          <a:gradFill>
            <a:gsLst>
              <a:gs pos="0">
                <a:srgbClr val="004DBF">
                  <a:alpha val="15686"/>
                </a:srgbClr>
              </a:gs>
              <a:gs pos="23000">
                <a:srgbClr val="004DBF">
                  <a:alpha val="15686"/>
                </a:srgbClr>
              </a:gs>
              <a:gs pos="99000">
                <a:srgbClr val="000000">
                  <a:alpha val="44705"/>
                </a:srgbClr>
              </a:gs>
              <a:gs pos="100000">
                <a:srgbClr val="000000">
                  <a:alpha val="44705"/>
                </a:srgbClr>
              </a:gs>
            </a:gsLst>
            <a:lin ang="21000001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0" name="Google Shape;400;p11"/>
          <p:cNvSpPr txBox="1"/>
          <p:nvPr>
            <p:ph type="title"/>
          </p:nvPr>
        </p:nvSpPr>
        <p:spPr>
          <a:xfrm>
            <a:off x="1383564" y="348865"/>
            <a:ext cx="9718111" cy="157644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Arial"/>
              <a:buNone/>
            </a:pPr>
            <a:r>
              <a:rPr lang="en-US" sz="4000">
                <a:solidFill>
                  <a:srgbClr val="FFFFFF"/>
                </a:solidFill>
              </a:rPr>
              <a:t>Features Implemented </a:t>
            </a:r>
            <a:endParaRPr b="0" sz="40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t/>
            </a:r>
            <a:endParaRPr sz="40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1" name="Google Shape;401;p11"/>
          <p:cNvSpPr txBox="1"/>
          <p:nvPr>
            <p:ph idx="11" type="ftr"/>
          </p:nvPr>
        </p:nvSpPr>
        <p:spPr>
          <a:xfrm rot="5400000">
            <a:off x="-1828800" y="198424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chemeClr val="lt1"/>
                </a:solidFill>
              </a:rPr>
              <a:t>NEXT STEP</a:t>
            </a:r>
            <a:endParaRPr sz="1100">
              <a:solidFill>
                <a:srgbClr val="FFFFFF"/>
              </a:solidFill>
            </a:endParaRPr>
          </a:p>
        </p:txBody>
      </p:sp>
      <p:sp>
        <p:nvSpPr>
          <p:cNvPr id="402" name="Google Shape;402;p11"/>
          <p:cNvSpPr txBox="1"/>
          <p:nvPr>
            <p:ph idx="12" type="sldNum"/>
          </p:nvPr>
        </p:nvSpPr>
        <p:spPr>
          <a:xfrm>
            <a:off x="11704320" y="6455664"/>
            <a:ext cx="44805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100">
                <a:solidFill>
                  <a:srgbClr val="7F7F7F"/>
                </a:solidFill>
              </a:rPr>
              <a:t>‹#›</a:t>
            </a:fld>
            <a:endParaRPr sz="1100">
              <a:solidFill>
                <a:srgbClr val="7F7F7F"/>
              </a:solidFill>
            </a:endParaRPr>
          </a:p>
        </p:txBody>
      </p:sp>
      <p:grpSp>
        <p:nvGrpSpPr>
          <p:cNvPr id="403" name="Google Shape;403;p11"/>
          <p:cNvGrpSpPr/>
          <p:nvPr/>
        </p:nvGrpSpPr>
        <p:grpSpPr>
          <a:xfrm>
            <a:off x="376759" y="2938021"/>
            <a:ext cx="10681541" cy="3414225"/>
            <a:chOff x="-396086" y="118127"/>
            <a:chExt cx="10681541" cy="3414225"/>
          </a:xfrm>
        </p:grpSpPr>
        <p:sp>
          <p:nvSpPr>
            <p:cNvPr id="404" name="Google Shape;404;p11"/>
            <p:cNvSpPr/>
            <p:nvPr/>
          </p:nvSpPr>
          <p:spPr>
            <a:xfrm>
              <a:off x="305914" y="118127"/>
              <a:ext cx="2196000" cy="2196000"/>
            </a:xfrm>
            <a:prstGeom prst="round2DiagRect">
              <a:avLst>
                <a:gd fmla="val 29727" name="adj1"/>
                <a:gd fmla="val 0" name="adj2"/>
              </a:avLst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5" name="Google Shape;405;p11"/>
            <p:cNvSpPr/>
            <p:nvPr/>
          </p:nvSpPr>
          <p:spPr>
            <a:xfrm>
              <a:off x="3085464" y="2812352"/>
              <a:ext cx="3600000" cy="72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600"/>
                <a:buFont typeface="Arial"/>
                <a:buNone/>
              </a:pPr>
              <a:r>
                <a:rPr lang="en-US" sz="2600">
                  <a:solidFill>
                    <a:schemeClr val="dk1"/>
                  </a:solidFill>
                </a:rPr>
                <a:t>Budget Tracking</a:t>
              </a:r>
              <a:endParaRPr>
                <a:solidFill>
                  <a:schemeClr val="dk1"/>
                </a:solidFill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6" name="Google Shape;406;p11"/>
            <p:cNvSpPr txBox="1"/>
            <p:nvPr/>
          </p:nvSpPr>
          <p:spPr>
            <a:xfrm>
              <a:off x="-396086" y="2812327"/>
              <a:ext cx="3600000" cy="72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600"/>
                <a:buFont typeface="Arial"/>
                <a:buNone/>
              </a:pPr>
              <a:r>
                <a:rPr lang="en-US" sz="2600">
                  <a:solidFill>
                    <a:schemeClr val="dk1"/>
                  </a:solidFill>
                </a:rPr>
                <a:t>Finding Material &amp; Supplies</a:t>
              </a:r>
              <a:endParaRPr/>
            </a:p>
          </p:txBody>
        </p:sp>
        <p:sp>
          <p:nvSpPr>
            <p:cNvPr id="407" name="Google Shape;407;p11"/>
            <p:cNvSpPr/>
            <p:nvPr/>
          </p:nvSpPr>
          <p:spPr>
            <a:xfrm>
              <a:off x="7309989" y="118127"/>
              <a:ext cx="2196000" cy="2196000"/>
            </a:xfrm>
            <a:prstGeom prst="round2DiagRect">
              <a:avLst>
                <a:gd fmla="val 29727" name="adj1"/>
                <a:gd fmla="val 0" name="adj2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8" name="Google Shape;408;p11"/>
            <p:cNvSpPr txBox="1"/>
            <p:nvPr/>
          </p:nvSpPr>
          <p:spPr>
            <a:xfrm>
              <a:off x="6685455" y="2724606"/>
              <a:ext cx="3600000" cy="807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600"/>
                <a:buFont typeface="Arial"/>
                <a:buNone/>
              </a:pPr>
              <a:r>
                <a:rPr lang="en-US" sz="2600">
                  <a:solidFill>
                    <a:schemeClr val="dk1"/>
                  </a:solidFill>
                </a:rPr>
                <a:t>Rating &amp; Review</a:t>
              </a:r>
              <a:endParaRPr/>
            </a:p>
          </p:txBody>
        </p:sp>
      </p:grpSp>
      <p:pic>
        <p:nvPicPr>
          <p:cNvPr id="409" name="Google Shape;409;p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40551" y="3085309"/>
            <a:ext cx="2312250" cy="1927516"/>
          </a:xfrm>
          <a:prstGeom prst="rect">
            <a:avLst/>
          </a:prstGeom>
          <a:noFill/>
          <a:ln>
            <a:noFill/>
          </a:ln>
        </p:spPr>
      </p:pic>
      <p:pic>
        <p:nvPicPr>
          <p:cNvPr id="410" name="Google Shape;410;p1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441825" y="3085300"/>
            <a:ext cx="1632950" cy="1632950"/>
          </a:xfrm>
          <a:prstGeom prst="rect">
            <a:avLst/>
          </a:prstGeom>
          <a:noFill/>
          <a:ln>
            <a:noFill/>
          </a:ln>
        </p:spPr>
      </p:pic>
      <p:sp>
        <p:nvSpPr>
          <p:cNvPr id="411" name="Google Shape;411;p11"/>
          <p:cNvSpPr/>
          <p:nvPr/>
        </p:nvSpPr>
        <p:spPr>
          <a:xfrm>
            <a:off x="4619534" y="2951071"/>
            <a:ext cx="2196000" cy="2196000"/>
          </a:xfrm>
          <a:prstGeom prst="round2DiagRect">
            <a:avLst>
              <a:gd fmla="val 29727" name="adj1"/>
              <a:gd fmla="val 0" name="adj2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412" name="Google Shape;412;p1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854726" y="3186250"/>
            <a:ext cx="1725600" cy="17256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16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g254d1399126_0_20"/>
          <p:cNvSpPr/>
          <p:nvPr/>
        </p:nvSpPr>
        <p:spPr>
          <a:xfrm>
            <a:off x="0" y="60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8" name="Google Shape;418;g254d1399126_0_20"/>
          <p:cNvSpPr/>
          <p:nvPr/>
        </p:nvSpPr>
        <p:spPr>
          <a:xfrm flipH="1">
            <a:off x="0" y="0"/>
            <a:ext cx="12192000" cy="2169900"/>
          </a:xfrm>
          <a:prstGeom prst="rect">
            <a:avLst/>
          </a:prstGeom>
          <a:gradFill>
            <a:gsLst>
              <a:gs pos="0">
                <a:srgbClr val="000000">
                  <a:alpha val="95686"/>
                </a:srgbClr>
              </a:gs>
              <a:gs pos="100000">
                <a:srgbClr val="004DBF"/>
              </a:gs>
            </a:gsLst>
            <a:lin ang="19800047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9" name="Google Shape;419;g254d1399126_0_20"/>
          <p:cNvSpPr/>
          <p:nvPr/>
        </p:nvSpPr>
        <p:spPr>
          <a:xfrm flipH="1">
            <a:off x="8082930" y="0"/>
            <a:ext cx="4097100" cy="2170800"/>
          </a:xfrm>
          <a:prstGeom prst="rect">
            <a:avLst/>
          </a:prstGeom>
          <a:gradFill>
            <a:gsLst>
              <a:gs pos="0">
                <a:srgbClr val="00337F">
                  <a:alpha val="67843"/>
                </a:srgbClr>
              </a:gs>
              <a:gs pos="19000">
                <a:srgbClr val="00337F">
                  <a:alpha val="67843"/>
                </a:srgbClr>
              </a:gs>
              <a:gs pos="100000">
                <a:srgbClr val="0068FF">
                  <a:alpha val="47843"/>
                </a:srgbClr>
              </a:gs>
            </a:gsLst>
            <a:lin ang="1920016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0" name="Google Shape;420;g254d1399126_0_20"/>
          <p:cNvSpPr/>
          <p:nvPr/>
        </p:nvSpPr>
        <p:spPr>
          <a:xfrm flipH="1" rot="-5400000">
            <a:off x="5010601" y="-5009997"/>
            <a:ext cx="2170800" cy="12192000"/>
          </a:xfrm>
          <a:prstGeom prst="rect">
            <a:avLst/>
          </a:prstGeom>
          <a:gradFill>
            <a:gsLst>
              <a:gs pos="0">
                <a:srgbClr val="004DBF">
                  <a:alpha val="15686"/>
                </a:srgbClr>
              </a:gs>
              <a:gs pos="23000">
                <a:srgbClr val="004DBF">
                  <a:alpha val="15686"/>
                </a:srgbClr>
              </a:gs>
              <a:gs pos="99000">
                <a:srgbClr val="000000">
                  <a:alpha val="44705"/>
                </a:srgbClr>
              </a:gs>
              <a:gs pos="100000">
                <a:srgbClr val="000000">
                  <a:alpha val="44705"/>
                </a:srgbClr>
              </a:gs>
            </a:gsLst>
            <a:lin ang="21000163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1" name="Google Shape;421;g254d1399126_0_20"/>
          <p:cNvSpPr txBox="1"/>
          <p:nvPr>
            <p:ph type="title"/>
          </p:nvPr>
        </p:nvSpPr>
        <p:spPr>
          <a:xfrm>
            <a:off x="1383564" y="348865"/>
            <a:ext cx="9718200" cy="157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Arial"/>
              <a:buNone/>
            </a:pPr>
            <a:r>
              <a:rPr lang="en-US" sz="4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Features Implemented</a:t>
            </a:r>
            <a:endParaRPr/>
          </a:p>
        </p:txBody>
      </p:sp>
      <p:sp>
        <p:nvSpPr>
          <p:cNvPr id="422" name="Google Shape;422;g254d1399126_0_20"/>
          <p:cNvSpPr txBox="1"/>
          <p:nvPr>
            <p:ph idx="11" type="ftr"/>
          </p:nvPr>
        </p:nvSpPr>
        <p:spPr>
          <a:xfrm rot="5400000">
            <a:off x="-1828787" y="1984261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chemeClr val="lt1"/>
                </a:solidFill>
              </a:rPr>
              <a:t>NEXT STEP</a:t>
            </a:r>
            <a:endParaRPr sz="1100">
              <a:solidFill>
                <a:srgbClr val="FFFFFF"/>
              </a:solidFill>
            </a:endParaRPr>
          </a:p>
        </p:txBody>
      </p:sp>
      <p:sp>
        <p:nvSpPr>
          <p:cNvPr id="423" name="Google Shape;423;g254d1399126_0_20"/>
          <p:cNvSpPr txBox="1"/>
          <p:nvPr>
            <p:ph idx="12" type="sldNum"/>
          </p:nvPr>
        </p:nvSpPr>
        <p:spPr>
          <a:xfrm>
            <a:off x="11704320" y="6455664"/>
            <a:ext cx="448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100">
                <a:solidFill>
                  <a:srgbClr val="7F7F7F"/>
                </a:solidFill>
              </a:rPr>
              <a:t>‹#›</a:t>
            </a:fld>
            <a:endParaRPr sz="1100">
              <a:solidFill>
                <a:srgbClr val="7F7F7F"/>
              </a:solidFill>
            </a:endParaRPr>
          </a:p>
        </p:txBody>
      </p:sp>
      <p:grpSp>
        <p:nvGrpSpPr>
          <p:cNvPr id="424" name="Google Shape;424;g254d1399126_0_20"/>
          <p:cNvGrpSpPr/>
          <p:nvPr/>
        </p:nvGrpSpPr>
        <p:grpSpPr>
          <a:xfrm>
            <a:off x="704046" y="4949646"/>
            <a:ext cx="9748275" cy="788575"/>
            <a:chOff x="59990" y="2333667"/>
            <a:chExt cx="9748275" cy="788575"/>
          </a:xfrm>
        </p:grpSpPr>
        <p:sp>
          <p:nvSpPr>
            <p:cNvPr id="425" name="Google Shape;425;g254d1399126_0_20"/>
            <p:cNvSpPr/>
            <p:nvPr/>
          </p:nvSpPr>
          <p:spPr>
            <a:xfrm>
              <a:off x="59990" y="2402242"/>
              <a:ext cx="3226200" cy="72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6" name="Google Shape;426;g254d1399126_0_20"/>
            <p:cNvSpPr txBox="1"/>
            <p:nvPr/>
          </p:nvSpPr>
          <p:spPr>
            <a:xfrm>
              <a:off x="1095640" y="2402242"/>
              <a:ext cx="3226200" cy="72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300"/>
                <a:buFont typeface="Arial"/>
                <a:buNone/>
              </a:pPr>
              <a:r>
                <a:rPr lang="en-US" sz="2300">
                  <a:solidFill>
                    <a:schemeClr val="dk1"/>
                  </a:solidFill>
                </a:rPr>
                <a:t>Dark Mode</a:t>
              </a:r>
              <a:endParaRPr/>
            </a:p>
          </p:txBody>
        </p:sp>
        <p:sp>
          <p:nvSpPr>
            <p:cNvPr id="427" name="Google Shape;427;g254d1399126_0_20"/>
            <p:cNvSpPr/>
            <p:nvPr/>
          </p:nvSpPr>
          <p:spPr>
            <a:xfrm>
              <a:off x="3850802" y="2402242"/>
              <a:ext cx="3226200" cy="72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8" name="Google Shape;428;g254d1399126_0_20"/>
            <p:cNvSpPr txBox="1"/>
            <p:nvPr/>
          </p:nvSpPr>
          <p:spPr>
            <a:xfrm>
              <a:off x="6582065" y="2402242"/>
              <a:ext cx="3226200" cy="72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300"/>
                <a:buFont typeface="Arial"/>
                <a:buNone/>
              </a:pPr>
              <a:r>
                <a:rPr lang="en-US" sz="2300">
                  <a:solidFill>
                    <a:schemeClr val="dk1"/>
                  </a:solidFill>
                </a:rPr>
                <a:t>Multi-Language Support</a:t>
              </a:r>
              <a:endParaRPr sz="2300">
                <a:solidFill>
                  <a:schemeClr val="dk1"/>
                </a:solidFill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300"/>
                <a:buFont typeface="Arial"/>
                <a:buNone/>
              </a:pPr>
              <a:r>
                <a:rPr lang="en-US" sz="2300">
                  <a:solidFill>
                    <a:schemeClr val="dk1"/>
                  </a:solidFill>
                </a:rPr>
                <a:t>Arabic &amp; English</a:t>
              </a:r>
              <a:endParaRPr sz="2300">
                <a:solidFill>
                  <a:schemeClr val="dk1"/>
                </a:solidFill>
              </a:endParaRPr>
            </a:p>
          </p:txBody>
        </p:sp>
        <p:sp>
          <p:nvSpPr>
            <p:cNvPr id="429" name="Google Shape;429;g254d1399126_0_20"/>
            <p:cNvSpPr/>
            <p:nvPr/>
          </p:nvSpPr>
          <p:spPr>
            <a:xfrm>
              <a:off x="6582052" y="2333667"/>
              <a:ext cx="3226200" cy="72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pic>
        <p:nvPicPr>
          <p:cNvPr id="430" name="Google Shape;430;g254d1399126_0_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80688" y="2578688"/>
            <a:ext cx="4344225" cy="2439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31" name="Google Shape;431;g254d1399126_0_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23588" y="2866725"/>
            <a:ext cx="4831225" cy="1863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35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p12"/>
          <p:cNvSpPr/>
          <p:nvPr/>
        </p:nvSpPr>
        <p:spPr>
          <a:xfrm>
            <a:off x="0" y="0"/>
            <a:ext cx="12191999" cy="685736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37" name="Google Shape;437;p12"/>
          <p:cNvGrpSpPr/>
          <p:nvPr/>
        </p:nvGrpSpPr>
        <p:grpSpPr>
          <a:xfrm>
            <a:off x="4" y="1216597"/>
            <a:ext cx="731521" cy="673460"/>
            <a:chOff x="3940602" y="308034"/>
            <a:chExt cx="2116791" cy="3428999"/>
          </a:xfrm>
        </p:grpSpPr>
        <p:sp>
          <p:nvSpPr>
            <p:cNvPr id="438" name="Google Shape;438;p12"/>
            <p:cNvSpPr/>
            <p:nvPr/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9" name="Google Shape;439;p12"/>
            <p:cNvSpPr/>
            <p:nvPr/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0" name="Google Shape;440;p12"/>
            <p:cNvSpPr/>
            <p:nvPr/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41" name="Google Shape;441;p12"/>
          <p:cNvSpPr/>
          <p:nvPr/>
        </p:nvSpPr>
        <p:spPr>
          <a:xfrm>
            <a:off x="640079" y="613954"/>
            <a:ext cx="10907487" cy="1894116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rotWithShape="0" algn="t" dir="5400000" dist="127000">
              <a:srgbClr val="000000">
                <a:alpha val="1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2" name="Google Shape;442;p12"/>
          <p:cNvSpPr txBox="1"/>
          <p:nvPr>
            <p:ph type="title"/>
          </p:nvPr>
        </p:nvSpPr>
        <p:spPr>
          <a:xfrm>
            <a:off x="1043631" y="809898"/>
            <a:ext cx="10173010" cy="15544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</a:pPr>
            <a:r>
              <a:rPr lang="en-US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Features Implemented </a:t>
            </a:r>
            <a:endParaRPr b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43" name="Google Shape;443;p12"/>
          <p:cNvCxnSpPr/>
          <p:nvPr/>
        </p:nvCxnSpPr>
        <p:spPr>
          <a:xfrm rot="10800000">
            <a:off x="838200" y="6485313"/>
            <a:ext cx="10515600" cy="0"/>
          </a:xfrm>
          <a:prstGeom prst="straightConnector1">
            <a:avLst/>
          </a:prstGeom>
          <a:noFill/>
          <a:ln cap="flat" cmpd="sng" w="57150">
            <a:solidFill>
              <a:schemeClr val="accent4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444" name="Google Shape;444;p12"/>
          <p:cNvSpPr txBox="1"/>
          <p:nvPr>
            <p:ph idx="11" type="ftr"/>
          </p:nvPr>
        </p:nvSpPr>
        <p:spPr>
          <a:xfrm>
            <a:off x="4038600" y="649224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PRESENTATION TITLE</a:t>
            </a:r>
            <a:endParaRPr/>
          </a:p>
        </p:txBody>
      </p:sp>
      <p:sp>
        <p:nvSpPr>
          <p:cNvPr id="445" name="Google Shape;445;p12"/>
          <p:cNvSpPr txBox="1"/>
          <p:nvPr>
            <p:ph idx="12" type="sldNum"/>
          </p:nvPr>
        </p:nvSpPr>
        <p:spPr>
          <a:xfrm>
            <a:off x="8610600" y="649224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>
                <a:solidFill>
                  <a:srgbClr val="888888"/>
                </a:solidFill>
              </a:rPr>
              <a:t>‹#›</a:t>
            </a:fld>
            <a:endParaRPr>
              <a:solidFill>
                <a:srgbClr val="888888"/>
              </a:solidFill>
            </a:endParaRPr>
          </a:p>
        </p:txBody>
      </p:sp>
      <p:grpSp>
        <p:nvGrpSpPr>
          <p:cNvPr id="446" name="Google Shape;446;p12"/>
          <p:cNvGrpSpPr/>
          <p:nvPr/>
        </p:nvGrpSpPr>
        <p:grpSpPr>
          <a:xfrm>
            <a:off x="904602" y="3541652"/>
            <a:ext cx="10378439" cy="2161634"/>
            <a:chOff x="0" y="524133"/>
            <a:chExt cx="10378439" cy="2161634"/>
          </a:xfrm>
        </p:grpSpPr>
        <p:sp>
          <p:nvSpPr>
            <p:cNvPr id="447" name="Google Shape;447;p12"/>
            <p:cNvSpPr/>
            <p:nvPr/>
          </p:nvSpPr>
          <p:spPr>
            <a:xfrm>
              <a:off x="0" y="524133"/>
              <a:ext cx="2918936" cy="1853524"/>
            </a:xfrm>
            <a:prstGeom prst="roundRect">
              <a:avLst>
                <a:gd fmla="val 10000" name="adj"/>
              </a:avLst>
            </a:prstGeom>
            <a:solidFill>
              <a:srgbClr val="0067FF"/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8" name="Google Shape;448;p12"/>
            <p:cNvSpPr/>
            <p:nvPr/>
          </p:nvSpPr>
          <p:spPr>
            <a:xfrm>
              <a:off x="324326" y="832243"/>
              <a:ext cx="2918936" cy="1853524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12700">
              <a:solidFill>
                <a:srgbClr val="0067FF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9" name="Google Shape;449;p12"/>
            <p:cNvSpPr txBox="1"/>
            <p:nvPr/>
          </p:nvSpPr>
          <p:spPr>
            <a:xfrm>
              <a:off x="378614" y="886531"/>
              <a:ext cx="2810360" cy="174494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02850" lIns="102850" spcFirstLastPara="1" rIns="102850" wrap="square" tIns="10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700"/>
                <a:buFont typeface="Arial"/>
                <a:buNone/>
              </a:pPr>
              <a:r>
                <a:rPr b="0" i="0" lang="en-US" sz="27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Monitoring </a:t>
              </a:r>
              <a:r>
                <a:rPr b="0" i="0" lang="en-US" sz="27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System .</a:t>
              </a:r>
              <a:endParaRPr/>
            </a:p>
          </p:txBody>
        </p:sp>
        <p:sp>
          <p:nvSpPr>
            <p:cNvPr id="450" name="Google Shape;450;p12"/>
            <p:cNvSpPr/>
            <p:nvPr/>
          </p:nvSpPr>
          <p:spPr>
            <a:xfrm>
              <a:off x="3567588" y="524133"/>
              <a:ext cx="2918936" cy="1853524"/>
            </a:xfrm>
            <a:prstGeom prst="roundRect">
              <a:avLst>
                <a:gd fmla="val 10000" name="adj"/>
              </a:avLst>
            </a:prstGeom>
            <a:solidFill>
              <a:srgbClr val="0067FF"/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1" name="Google Shape;451;p12"/>
            <p:cNvSpPr/>
            <p:nvPr/>
          </p:nvSpPr>
          <p:spPr>
            <a:xfrm>
              <a:off x="3891915" y="832243"/>
              <a:ext cx="2918936" cy="1853524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12700">
              <a:solidFill>
                <a:srgbClr val="0067FF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2" name="Google Shape;452;p12"/>
            <p:cNvSpPr txBox="1"/>
            <p:nvPr/>
          </p:nvSpPr>
          <p:spPr>
            <a:xfrm>
              <a:off x="3946203" y="886531"/>
              <a:ext cx="2810360" cy="174494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02850" lIns="102850" spcFirstLastPara="1" rIns="102850" wrap="square" tIns="10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700"/>
                <a:buFont typeface="Arial"/>
                <a:buNone/>
              </a:pPr>
              <a:r>
                <a:rPr lang="en-US" sz="2700">
                  <a:solidFill>
                    <a:schemeClr val="dk1"/>
                  </a:solidFill>
                </a:rPr>
                <a:t>Step-by-Step</a:t>
              </a:r>
              <a:endParaRPr sz="2700">
                <a:solidFill>
                  <a:schemeClr val="dk1"/>
                </a:solidFill>
              </a:endParaRPr>
            </a:p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700"/>
                <a:buFont typeface="Arial"/>
                <a:buNone/>
              </a:pPr>
              <a:r>
                <a:rPr lang="en-US" sz="2700">
                  <a:solidFill>
                    <a:schemeClr val="dk1"/>
                  </a:solidFill>
                </a:rPr>
                <a:t>Guide</a:t>
              </a:r>
              <a:r>
                <a:rPr b="0" i="0" lang="en-US" sz="27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.</a:t>
              </a:r>
              <a:endParaRPr/>
            </a:p>
          </p:txBody>
        </p:sp>
        <p:sp>
          <p:nvSpPr>
            <p:cNvPr id="453" name="Google Shape;453;p12"/>
            <p:cNvSpPr/>
            <p:nvPr/>
          </p:nvSpPr>
          <p:spPr>
            <a:xfrm>
              <a:off x="7135177" y="524133"/>
              <a:ext cx="2918936" cy="1853524"/>
            </a:xfrm>
            <a:prstGeom prst="roundRect">
              <a:avLst>
                <a:gd fmla="val 10000" name="adj"/>
              </a:avLst>
            </a:prstGeom>
            <a:solidFill>
              <a:srgbClr val="0067FF"/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4" name="Google Shape;454;p12"/>
            <p:cNvSpPr/>
            <p:nvPr/>
          </p:nvSpPr>
          <p:spPr>
            <a:xfrm>
              <a:off x="7459503" y="832243"/>
              <a:ext cx="2918936" cy="1853524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12700">
              <a:solidFill>
                <a:srgbClr val="0067FF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5" name="Google Shape;455;p12"/>
            <p:cNvSpPr txBox="1"/>
            <p:nvPr/>
          </p:nvSpPr>
          <p:spPr>
            <a:xfrm>
              <a:off x="7513791" y="886531"/>
              <a:ext cx="2810360" cy="174494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02850" lIns="102850" spcFirstLastPara="1" rIns="102850" wrap="square" tIns="10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700"/>
                <a:buFont typeface="Arial"/>
                <a:buNone/>
              </a:pPr>
              <a:r>
                <a:rPr lang="en-US" sz="2700">
                  <a:solidFill>
                    <a:schemeClr val="dk1"/>
                  </a:solidFill>
                </a:rPr>
                <a:t>EMail Verification</a:t>
              </a:r>
              <a:endParaRPr/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59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460;p1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1" name="Google Shape;461;p13"/>
          <p:cNvSpPr/>
          <p:nvPr/>
        </p:nvSpPr>
        <p:spPr>
          <a:xfrm flipH="1" rot="5400000">
            <a:off x="-1417539" y="1417538"/>
            <a:ext cx="6875818" cy="4040744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rgbClr val="004DBF"/>
              </a:gs>
            </a:gsLst>
            <a:lin ang="186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2" name="Google Shape;462;p13"/>
          <p:cNvSpPr/>
          <p:nvPr/>
        </p:nvSpPr>
        <p:spPr>
          <a:xfrm rot="-5400000">
            <a:off x="-158495" y="2660473"/>
            <a:ext cx="4355594" cy="4038603"/>
          </a:xfrm>
          <a:prstGeom prst="rect">
            <a:avLst/>
          </a:prstGeom>
          <a:gradFill>
            <a:gsLst>
              <a:gs pos="0">
                <a:srgbClr val="0068FF">
                  <a:alpha val="49803"/>
                </a:srgbClr>
              </a:gs>
              <a:gs pos="100000">
                <a:srgbClr val="00337F">
                  <a:alpha val="0"/>
                </a:srgbClr>
              </a:gs>
            </a:gsLst>
            <a:lin ang="114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3" name="Google Shape;463;p13"/>
          <p:cNvSpPr/>
          <p:nvPr/>
        </p:nvSpPr>
        <p:spPr>
          <a:xfrm flipH="1" rot="-5400000">
            <a:off x="-1180882" y="1638085"/>
            <a:ext cx="6857572" cy="3581401"/>
          </a:xfrm>
          <a:prstGeom prst="rect">
            <a:avLst/>
          </a:prstGeom>
          <a:gradFill>
            <a:gsLst>
              <a:gs pos="0">
                <a:srgbClr val="000000">
                  <a:alpha val="58823"/>
                </a:srgbClr>
              </a:gs>
              <a:gs pos="69000">
                <a:srgbClr val="0068FF">
                  <a:alpha val="0"/>
                </a:srgbClr>
              </a:gs>
              <a:gs pos="100000">
                <a:srgbClr val="0068FF">
                  <a:alpha val="0"/>
                </a:srgbClr>
              </a:gs>
            </a:gsLst>
            <a:lin ang="132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4" name="Google Shape;464;p13"/>
          <p:cNvSpPr/>
          <p:nvPr/>
        </p:nvSpPr>
        <p:spPr>
          <a:xfrm rot="6097846">
            <a:off x="-747355" y="1201312"/>
            <a:ext cx="4808302" cy="4088666"/>
          </a:xfrm>
          <a:custGeom>
            <a:rect b="b" l="l" r="r" t="t"/>
            <a:pathLst>
              <a:path extrusionOk="0" h="4088666" w="4808302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0">
                <a:srgbClr val="66A4FF">
                  <a:alpha val="0"/>
                </a:srgbClr>
              </a:gs>
              <a:gs pos="39000">
                <a:srgbClr val="66A4FF">
                  <a:alpha val="0"/>
                </a:srgbClr>
              </a:gs>
              <a:gs pos="100000">
                <a:srgbClr val="004DBF">
                  <a:alpha val="25882"/>
                </a:srgbClr>
              </a:gs>
            </a:gsLst>
            <a:lin ang="186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5" name="Google Shape;465;p13"/>
          <p:cNvSpPr txBox="1"/>
          <p:nvPr>
            <p:ph type="title"/>
          </p:nvPr>
        </p:nvSpPr>
        <p:spPr>
          <a:xfrm>
            <a:off x="660041" y="2767106"/>
            <a:ext cx="2880828" cy="307190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500">
                <a:solidFill>
                  <a:srgbClr val="FFFFFF"/>
                </a:solidFill>
              </a:rPr>
              <a:t>STEP BY STEP</a:t>
            </a:r>
            <a:endParaRPr sz="2500">
              <a:solidFill>
                <a:srgbClr val="FFFFFF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500">
              <a:solidFill>
                <a:srgbClr val="FFFFFF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Font typeface="Arial"/>
              <a:buNone/>
            </a:pPr>
            <a:r>
              <a:rPr lang="en-US" sz="2500">
                <a:solidFill>
                  <a:srgbClr val="FFFFFF"/>
                </a:solidFill>
              </a:rPr>
              <a:t>GUIDE</a:t>
            </a:r>
            <a:endParaRPr/>
          </a:p>
        </p:txBody>
      </p:sp>
      <p:sp>
        <p:nvSpPr>
          <p:cNvPr id="466" name="Google Shape;466;p13"/>
          <p:cNvSpPr txBox="1"/>
          <p:nvPr>
            <p:ph idx="11" type="ftr"/>
          </p:nvPr>
        </p:nvSpPr>
        <p:spPr>
          <a:xfrm rot="5400000">
            <a:off x="-1828800" y="2002536"/>
            <a:ext cx="41148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chemeClr val="lt1"/>
                </a:solidFill>
              </a:rPr>
              <a:t>NEXT STEP</a:t>
            </a:r>
            <a:endParaRPr sz="1100">
              <a:solidFill>
                <a:srgbClr val="FFFFFF"/>
              </a:solidFill>
            </a:endParaRPr>
          </a:p>
        </p:txBody>
      </p:sp>
      <p:sp>
        <p:nvSpPr>
          <p:cNvPr id="467" name="Google Shape;467;p13"/>
          <p:cNvSpPr txBox="1"/>
          <p:nvPr>
            <p:ph idx="12" type="sldNum"/>
          </p:nvPr>
        </p:nvSpPr>
        <p:spPr>
          <a:xfrm>
            <a:off x="11704319" y="6455664"/>
            <a:ext cx="44805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100">
                <a:solidFill>
                  <a:srgbClr val="7F7F7F"/>
                </a:solidFill>
              </a:rPr>
              <a:t>‹#›</a:t>
            </a:fld>
            <a:endParaRPr sz="1100">
              <a:solidFill>
                <a:srgbClr val="7F7F7F"/>
              </a:solidFill>
            </a:endParaRPr>
          </a:p>
        </p:txBody>
      </p:sp>
      <p:pic>
        <p:nvPicPr>
          <p:cNvPr id="468" name="Google Shape;468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17000" y="1848250"/>
            <a:ext cx="2880825" cy="4954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69" name="Google Shape;469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15445" y="0"/>
            <a:ext cx="3161109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70" name="Google Shape;470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417000" y="15150"/>
            <a:ext cx="2880825" cy="4114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74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p14"/>
          <p:cNvSpPr/>
          <p:nvPr/>
        </p:nvSpPr>
        <p:spPr>
          <a:xfrm>
            <a:off x="0" y="-3720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6" name="Google Shape;476;p14"/>
          <p:cNvSpPr/>
          <p:nvPr/>
        </p:nvSpPr>
        <p:spPr>
          <a:xfrm flipH="1">
            <a:off x="2" y="0"/>
            <a:ext cx="12191998" cy="2170031"/>
          </a:xfrm>
          <a:prstGeom prst="rect">
            <a:avLst/>
          </a:prstGeom>
          <a:gradFill>
            <a:gsLst>
              <a:gs pos="0">
                <a:srgbClr val="000000">
                  <a:alpha val="95686"/>
                </a:srgbClr>
              </a:gs>
              <a:gs pos="100000">
                <a:srgbClr val="004DBF"/>
              </a:gs>
            </a:gsLst>
            <a:lin ang="19799999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7" name="Google Shape;477;p14"/>
          <p:cNvSpPr/>
          <p:nvPr/>
        </p:nvSpPr>
        <p:spPr>
          <a:xfrm flipH="1">
            <a:off x="8082819" y="0"/>
            <a:ext cx="4097211" cy="2170661"/>
          </a:xfrm>
          <a:prstGeom prst="rect">
            <a:avLst/>
          </a:prstGeom>
          <a:gradFill>
            <a:gsLst>
              <a:gs pos="0">
                <a:srgbClr val="00337F">
                  <a:alpha val="67843"/>
                </a:srgbClr>
              </a:gs>
              <a:gs pos="19000">
                <a:srgbClr val="00337F">
                  <a:alpha val="67843"/>
                </a:srgbClr>
              </a:gs>
              <a:gs pos="100000">
                <a:srgbClr val="0068FF">
                  <a:alpha val="47843"/>
                </a:srgbClr>
              </a:gs>
            </a:gsLst>
            <a:lin ang="19199999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8" name="Google Shape;478;p14"/>
          <p:cNvSpPr/>
          <p:nvPr/>
        </p:nvSpPr>
        <p:spPr>
          <a:xfrm flipH="1" rot="-5400000">
            <a:off x="5010646" y="-5010043"/>
            <a:ext cx="2170709" cy="12192000"/>
          </a:xfrm>
          <a:prstGeom prst="rect">
            <a:avLst/>
          </a:prstGeom>
          <a:gradFill>
            <a:gsLst>
              <a:gs pos="0">
                <a:srgbClr val="004DBF">
                  <a:alpha val="15686"/>
                </a:srgbClr>
              </a:gs>
              <a:gs pos="23000">
                <a:srgbClr val="004DBF">
                  <a:alpha val="15686"/>
                </a:srgbClr>
              </a:gs>
              <a:gs pos="99000">
                <a:srgbClr val="000000">
                  <a:alpha val="44705"/>
                </a:srgbClr>
              </a:gs>
              <a:gs pos="100000">
                <a:srgbClr val="000000">
                  <a:alpha val="44705"/>
                </a:srgbClr>
              </a:gs>
            </a:gsLst>
            <a:lin ang="21000001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9" name="Google Shape;479;p14"/>
          <p:cNvSpPr txBox="1"/>
          <p:nvPr>
            <p:ph type="title"/>
          </p:nvPr>
        </p:nvSpPr>
        <p:spPr>
          <a:xfrm>
            <a:off x="1383564" y="348865"/>
            <a:ext cx="9718111" cy="157644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Arial"/>
              <a:buNone/>
            </a:pPr>
            <a:r>
              <a:rPr lang="en-US" sz="4000">
                <a:solidFill>
                  <a:srgbClr val="FFFFFF"/>
                </a:solidFill>
              </a:rPr>
              <a:t>Monitoring</a:t>
            </a:r>
            <a:endParaRPr/>
          </a:p>
        </p:txBody>
      </p:sp>
      <p:sp>
        <p:nvSpPr>
          <p:cNvPr id="480" name="Google Shape;480;p14"/>
          <p:cNvSpPr txBox="1"/>
          <p:nvPr>
            <p:ph idx="11" type="ftr"/>
          </p:nvPr>
        </p:nvSpPr>
        <p:spPr>
          <a:xfrm rot="5400000">
            <a:off x="-1828800" y="198424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chemeClr val="lt1"/>
                </a:solidFill>
              </a:rPr>
              <a:t>NEXT STEP</a:t>
            </a:r>
            <a:endParaRPr sz="1100">
              <a:solidFill>
                <a:srgbClr val="FFFFFF"/>
              </a:solidFill>
            </a:endParaRPr>
          </a:p>
        </p:txBody>
      </p:sp>
      <p:sp>
        <p:nvSpPr>
          <p:cNvPr id="481" name="Google Shape;481;p14"/>
          <p:cNvSpPr txBox="1"/>
          <p:nvPr>
            <p:ph idx="12" type="sldNum"/>
          </p:nvPr>
        </p:nvSpPr>
        <p:spPr>
          <a:xfrm>
            <a:off x="11704320" y="6455664"/>
            <a:ext cx="44805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100">
                <a:solidFill>
                  <a:srgbClr val="7F7F7F"/>
                </a:solidFill>
              </a:rPr>
              <a:t>‹#›</a:t>
            </a:fld>
            <a:endParaRPr sz="1100">
              <a:solidFill>
                <a:srgbClr val="7F7F7F"/>
              </a:solidFill>
            </a:endParaRPr>
          </a:p>
        </p:txBody>
      </p:sp>
      <p:grpSp>
        <p:nvGrpSpPr>
          <p:cNvPr id="482" name="Google Shape;482;p14"/>
          <p:cNvGrpSpPr/>
          <p:nvPr/>
        </p:nvGrpSpPr>
        <p:grpSpPr>
          <a:xfrm>
            <a:off x="1376224" y="2772373"/>
            <a:ext cx="10195664" cy="3533116"/>
            <a:chOff x="732164" y="621664"/>
            <a:chExt cx="10195664" cy="3067740"/>
          </a:xfrm>
        </p:grpSpPr>
        <p:sp>
          <p:nvSpPr>
            <p:cNvPr id="483" name="Google Shape;483;p14"/>
            <p:cNvSpPr/>
            <p:nvPr/>
          </p:nvSpPr>
          <p:spPr>
            <a:xfrm>
              <a:off x="732164" y="959245"/>
              <a:ext cx="8742263" cy="811669"/>
            </a:xfrm>
            <a:prstGeom prst="roundRect">
              <a:avLst>
                <a:gd fmla="val 10000" name="adj"/>
              </a:avLst>
            </a:prstGeom>
            <a:solidFill>
              <a:schemeClr val="accent3"/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4" name="Google Shape;484;p14"/>
            <p:cNvSpPr txBox="1"/>
            <p:nvPr/>
          </p:nvSpPr>
          <p:spPr>
            <a:xfrm>
              <a:off x="755937" y="983018"/>
              <a:ext cx="7434967" cy="76412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33350" lIns="133350" spcFirstLastPara="1" rIns="133350" wrap="square" tIns="133350">
              <a:noAutofit/>
            </a:bodyPr>
            <a:lstStyle/>
            <a:p>
              <a:pPr indent="0" lvl="0" marL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3500"/>
                <a:buFont typeface="Arial"/>
                <a:buNone/>
              </a:pPr>
              <a:r>
                <a:rPr lang="en-US" sz="3500">
                  <a:solidFill>
                    <a:schemeClr val="lt1"/>
                  </a:solidFill>
                </a:rPr>
                <a:t>Generate Construction Plan</a:t>
              </a:r>
              <a:endParaRPr/>
            </a:p>
          </p:txBody>
        </p:sp>
        <p:sp>
          <p:nvSpPr>
            <p:cNvPr id="485" name="Google Shape;485;p14"/>
            <p:cNvSpPr/>
            <p:nvPr/>
          </p:nvSpPr>
          <p:spPr>
            <a:xfrm>
              <a:off x="1453401" y="1918490"/>
              <a:ext cx="8742263" cy="811669"/>
            </a:xfrm>
            <a:prstGeom prst="roundRect">
              <a:avLst>
                <a:gd fmla="val 10000" name="adj"/>
              </a:avLst>
            </a:prstGeom>
            <a:solidFill>
              <a:schemeClr val="accent4"/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6" name="Google Shape;486;p14"/>
            <p:cNvSpPr txBox="1"/>
            <p:nvPr/>
          </p:nvSpPr>
          <p:spPr>
            <a:xfrm>
              <a:off x="1477174" y="1942263"/>
              <a:ext cx="7445895" cy="76412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33350" lIns="133350" spcFirstLastPara="1" rIns="133350" wrap="square" tIns="133350">
              <a:noAutofit/>
            </a:bodyPr>
            <a:lstStyle/>
            <a:p>
              <a:pPr indent="0" lvl="0" marL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3500"/>
                <a:buFont typeface="Arial"/>
                <a:buNone/>
              </a:pPr>
              <a:r>
                <a:rPr lang="en-US" sz="3500">
                  <a:solidFill>
                    <a:schemeClr val="lt1"/>
                  </a:solidFill>
                </a:rPr>
                <a:t>Assign Vendors</a:t>
              </a:r>
              <a:endParaRPr sz="3500">
                <a:solidFill>
                  <a:schemeClr val="lt1"/>
                </a:solidFill>
              </a:endParaRPr>
            </a:p>
          </p:txBody>
        </p:sp>
        <p:sp>
          <p:nvSpPr>
            <p:cNvPr id="487" name="Google Shape;487;p14"/>
            <p:cNvSpPr/>
            <p:nvPr/>
          </p:nvSpPr>
          <p:spPr>
            <a:xfrm>
              <a:off x="2185565" y="2877735"/>
              <a:ext cx="8742263" cy="811669"/>
            </a:xfrm>
            <a:prstGeom prst="roundRect">
              <a:avLst>
                <a:gd fmla="val 10000" name="adj"/>
              </a:avLst>
            </a:prstGeom>
            <a:solidFill>
              <a:srgbClr val="599BD5"/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8" name="Google Shape;488;p14"/>
            <p:cNvSpPr txBox="1"/>
            <p:nvPr/>
          </p:nvSpPr>
          <p:spPr>
            <a:xfrm>
              <a:off x="2209340" y="2901513"/>
              <a:ext cx="7986300" cy="76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33350" lIns="133350" spcFirstLastPara="1" rIns="133350" wrap="square" tIns="1333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3500"/>
                <a:buFont typeface="Arial"/>
                <a:buNone/>
              </a:pPr>
              <a:r>
                <a:rPr lang="en-US" sz="3500">
                  <a:solidFill>
                    <a:schemeClr val="lt1"/>
                  </a:solidFill>
                </a:rPr>
                <a:t>Monitor ( Status &amp; Progress &amp; Budget )</a:t>
              </a:r>
              <a:endParaRPr/>
            </a:p>
          </p:txBody>
        </p:sp>
        <p:sp>
          <p:nvSpPr>
            <p:cNvPr id="489" name="Google Shape;489;p14"/>
            <p:cNvSpPr/>
            <p:nvPr/>
          </p:nvSpPr>
          <p:spPr>
            <a:xfrm>
              <a:off x="8214678" y="621664"/>
              <a:ext cx="527584" cy="527584"/>
            </a:xfrm>
            <a:prstGeom prst="downArrow">
              <a:avLst>
                <a:gd fmla="val 55000" name="adj1"/>
                <a:gd fmla="val 45000" name="adj2"/>
              </a:avLst>
            </a:prstGeom>
            <a:solidFill>
              <a:srgbClr val="F1F5F9">
                <a:alpha val="89803"/>
              </a:srgbClr>
            </a:solidFill>
            <a:ln cap="flat" cmpd="sng" w="12700">
              <a:solidFill>
                <a:srgbClr val="F1F5F9">
                  <a:alpha val="89803"/>
                </a:srgb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0" name="Google Shape;490;p14"/>
            <p:cNvSpPr txBox="1"/>
            <p:nvPr/>
          </p:nvSpPr>
          <p:spPr>
            <a:xfrm>
              <a:off x="8333384" y="621664"/>
              <a:ext cx="290172" cy="39700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0475" lIns="30475" spcFirstLastPara="1" rIns="30475" wrap="square" tIns="304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1" name="Google Shape;491;p14"/>
            <p:cNvSpPr/>
            <p:nvPr/>
          </p:nvSpPr>
          <p:spPr>
            <a:xfrm>
              <a:off x="8946842" y="1580910"/>
              <a:ext cx="527584" cy="527584"/>
            </a:xfrm>
            <a:prstGeom prst="downArrow">
              <a:avLst>
                <a:gd fmla="val 55000" name="adj1"/>
                <a:gd fmla="val 45000" name="adj2"/>
              </a:avLst>
            </a:prstGeom>
            <a:solidFill>
              <a:srgbClr val="D2D4D8">
                <a:alpha val="89803"/>
              </a:srgbClr>
            </a:solidFill>
            <a:ln cap="flat" cmpd="sng" w="12700">
              <a:solidFill>
                <a:srgbClr val="D2D4D8">
                  <a:alpha val="89803"/>
                </a:srgb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2" name="Google Shape;492;p14"/>
            <p:cNvSpPr txBox="1"/>
            <p:nvPr/>
          </p:nvSpPr>
          <p:spPr>
            <a:xfrm>
              <a:off x="9065548" y="1580910"/>
              <a:ext cx="290172" cy="39700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0475" lIns="30475" spcFirstLastPara="1" rIns="30475" wrap="square" tIns="304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3" name="Google Shape;493;p14"/>
            <p:cNvSpPr/>
            <p:nvPr/>
          </p:nvSpPr>
          <p:spPr>
            <a:xfrm>
              <a:off x="9668079" y="2540155"/>
              <a:ext cx="527584" cy="527584"/>
            </a:xfrm>
            <a:prstGeom prst="downArrow">
              <a:avLst>
                <a:gd fmla="val 55000" name="adj1"/>
                <a:gd fmla="val 45000" name="adj2"/>
              </a:avLst>
            </a:prstGeom>
            <a:solidFill>
              <a:srgbClr val="CDCFD1">
                <a:alpha val="89803"/>
              </a:srgbClr>
            </a:solidFill>
            <a:ln cap="flat" cmpd="sng" w="12700">
              <a:solidFill>
                <a:srgbClr val="CDCFD1">
                  <a:alpha val="89803"/>
                </a:srgb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4" name="Google Shape;494;p14"/>
            <p:cNvSpPr txBox="1"/>
            <p:nvPr/>
          </p:nvSpPr>
          <p:spPr>
            <a:xfrm>
              <a:off x="9786785" y="2540155"/>
              <a:ext cx="290172" cy="39700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0475" lIns="30475" spcFirstLastPara="1" rIns="30475" wrap="square" tIns="304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98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Google Shape;499;p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0" name="Google Shape;500;p15"/>
          <p:cNvSpPr/>
          <p:nvPr/>
        </p:nvSpPr>
        <p:spPr>
          <a:xfrm flipH="1" rot="-2700000">
            <a:off x="-376156" y="-253670"/>
            <a:ext cx="1827638" cy="1376989"/>
          </a:xfrm>
          <a:custGeom>
            <a:rect b="b" l="l" r="r" t="t"/>
            <a:pathLst>
              <a:path extrusionOk="0" h="1376989" w="1827638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29803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1" name="Google Shape;501;p15"/>
          <p:cNvSpPr/>
          <p:nvPr/>
        </p:nvSpPr>
        <p:spPr>
          <a:xfrm flipH="1" rot="-2700000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29803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2" name="Google Shape;502;p15"/>
          <p:cNvSpPr/>
          <p:nvPr/>
        </p:nvSpPr>
        <p:spPr>
          <a:xfrm flipH="1" rot="-2700000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29803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3" name="Google Shape;503;p15"/>
          <p:cNvSpPr/>
          <p:nvPr/>
        </p:nvSpPr>
        <p:spPr>
          <a:xfrm flipH="1" rot="10800000">
            <a:off x="9356643" y="0"/>
            <a:ext cx="2835357" cy="1480837"/>
          </a:xfrm>
          <a:custGeom>
            <a:rect b="b" l="l" r="r" t="t"/>
            <a:pathLst>
              <a:path extrusionOk="0" h="1480837" w="283535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29803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4" name="Google Shape;504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888888"/>
                </a:solidFill>
              </a:rPr>
              <a:t>NEXT STEP</a:t>
            </a:r>
            <a:endParaRPr/>
          </a:p>
        </p:txBody>
      </p:sp>
      <p:sp>
        <p:nvSpPr>
          <p:cNvPr id="505" name="Google Shape;505;p15"/>
          <p:cNvSpPr txBox="1"/>
          <p:nvPr>
            <p:ph idx="12" type="sldNum"/>
          </p:nvPr>
        </p:nvSpPr>
        <p:spPr>
          <a:xfrm>
            <a:off x="8805333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>
                <a:solidFill>
                  <a:srgbClr val="888888"/>
                </a:solidFill>
              </a:rPr>
              <a:t>‹#›</a:t>
            </a:fld>
            <a:endParaRPr>
              <a:solidFill>
                <a:srgbClr val="888888"/>
              </a:solidFill>
            </a:endParaRPr>
          </a:p>
        </p:txBody>
      </p:sp>
      <p:sp>
        <p:nvSpPr>
          <p:cNvPr id="506" name="Google Shape;506;p15"/>
          <p:cNvSpPr/>
          <p:nvPr/>
        </p:nvSpPr>
        <p:spPr>
          <a:xfrm flipH="1">
            <a:off x="7976344" y="6115501"/>
            <a:ext cx="1494513" cy="742499"/>
          </a:xfrm>
          <a:prstGeom prst="triangle">
            <a:avLst>
              <a:gd fmla="val 50000" name="adj"/>
            </a:avLst>
          </a:prstGeom>
          <a:solidFill>
            <a:schemeClr val="accent1">
              <a:alpha val="29803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7" name="Google Shape;507;p15"/>
          <p:cNvSpPr/>
          <p:nvPr/>
        </p:nvSpPr>
        <p:spPr>
          <a:xfrm flipH="1">
            <a:off x="7604080" y="6453143"/>
            <a:ext cx="814903" cy="404857"/>
          </a:xfrm>
          <a:prstGeom prst="triangle">
            <a:avLst>
              <a:gd fmla="val 50000" name="adj"/>
            </a:avLst>
          </a:prstGeom>
          <a:solidFill>
            <a:schemeClr val="accent1">
              <a:alpha val="29803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8" name="Google Shape;508;p15"/>
          <p:cNvSpPr/>
          <p:nvPr/>
        </p:nvSpPr>
        <p:spPr>
          <a:xfrm>
            <a:off x="0" y="4940492"/>
            <a:ext cx="12192000" cy="1924333"/>
          </a:xfrm>
          <a:custGeom>
            <a:rect b="b" l="l" r="r" t="t"/>
            <a:pathLst>
              <a:path extrusionOk="0" h="1924333" w="12192000">
                <a:moveTo>
                  <a:pt x="6189199" y="588"/>
                </a:moveTo>
                <a:cubicBezTo>
                  <a:pt x="6196356" y="-574"/>
                  <a:pt x="6202609" y="-108"/>
                  <a:pt x="6207079" y="2850"/>
                </a:cubicBezTo>
                <a:cubicBezTo>
                  <a:pt x="6222026" y="2749"/>
                  <a:pt x="6273489" y="3767"/>
                  <a:pt x="6285610" y="18131"/>
                </a:cubicBezTo>
                <a:cubicBezTo>
                  <a:pt x="6307255" y="18685"/>
                  <a:pt x="6357141" y="23793"/>
                  <a:pt x="6378008" y="24625"/>
                </a:cubicBezTo>
                <a:cubicBezTo>
                  <a:pt x="6409946" y="30645"/>
                  <a:pt x="6438307" y="10375"/>
                  <a:pt x="6466340" y="21366"/>
                </a:cubicBezTo>
                <a:cubicBezTo>
                  <a:pt x="6488276" y="31229"/>
                  <a:pt x="6529854" y="28110"/>
                  <a:pt x="6553334" y="35307"/>
                </a:cubicBezTo>
                <a:cubicBezTo>
                  <a:pt x="6561737" y="48059"/>
                  <a:pt x="6609188" y="62087"/>
                  <a:pt x="6626068" y="58045"/>
                </a:cubicBezTo>
                <a:cubicBezTo>
                  <a:pt x="6660952" y="66570"/>
                  <a:pt x="6666277" y="84716"/>
                  <a:pt x="6692303" y="91487"/>
                </a:cubicBezTo>
                <a:lnTo>
                  <a:pt x="6733670" y="118130"/>
                </a:lnTo>
                <a:lnTo>
                  <a:pt x="6798016" y="112271"/>
                </a:lnTo>
                <a:lnTo>
                  <a:pt x="6801081" y="114963"/>
                </a:lnTo>
                <a:cubicBezTo>
                  <a:pt x="6806919" y="120140"/>
                  <a:pt x="6812832" y="125016"/>
                  <a:pt x="6819351" y="128825"/>
                </a:cubicBezTo>
                <a:cubicBezTo>
                  <a:pt x="6825742" y="109997"/>
                  <a:pt x="6840132" y="116541"/>
                  <a:pt x="6852732" y="123321"/>
                </a:cubicBezTo>
                <a:lnTo>
                  <a:pt x="6865247" y="128836"/>
                </a:lnTo>
                <a:lnTo>
                  <a:pt x="6905517" y="129265"/>
                </a:lnTo>
                <a:cubicBezTo>
                  <a:pt x="6934052" y="140042"/>
                  <a:pt x="6939773" y="141556"/>
                  <a:pt x="6950286" y="150104"/>
                </a:cubicBezTo>
                <a:lnTo>
                  <a:pt x="7003442" y="136136"/>
                </a:lnTo>
                <a:lnTo>
                  <a:pt x="7160047" y="166721"/>
                </a:lnTo>
                <a:cubicBezTo>
                  <a:pt x="7207281" y="179911"/>
                  <a:pt x="7280644" y="210197"/>
                  <a:pt x="7325604" y="215867"/>
                </a:cubicBezTo>
                <a:cubicBezTo>
                  <a:pt x="7460113" y="233904"/>
                  <a:pt x="7393081" y="242880"/>
                  <a:pt x="7540522" y="239374"/>
                </a:cubicBezTo>
                <a:cubicBezTo>
                  <a:pt x="7545714" y="234872"/>
                  <a:pt x="7605972" y="231727"/>
                  <a:pt x="7612071" y="229553"/>
                </a:cubicBezTo>
                <a:lnTo>
                  <a:pt x="7651995" y="244567"/>
                </a:lnTo>
                <a:lnTo>
                  <a:pt x="7725761" y="258638"/>
                </a:lnTo>
                <a:lnTo>
                  <a:pt x="7823038" y="287078"/>
                </a:lnTo>
                <a:cubicBezTo>
                  <a:pt x="7837080" y="286482"/>
                  <a:pt x="7851647" y="286498"/>
                  <a:pt x="7866405" y="287288"/>
                </a:cubicBezTo>
                <a:lnTo>
                  <a:pt x="7875021" y="288224"/>
                </a:lnTo>
                <a:cubicBezTo>
                  <a:pt x="7875062" y="288354"/>
                  <a:pt x="7875105" y="288483"/>
                  <a:pt x="7875146" y="288614"/>
                </a:cubicBezTo>
                <a:cubicBezTo>
                  <a:pt x="7880550" y="289202"/>
                  <a:pt x="7901153" y="290716"/>
                  <a:pt x="7907443" y="291752"/>
                </a:cubicBezTo>
                <a:lnTo>
                  <a:pt x="7912892" y="294833"/>
                </a:lnTo>
                <a:lnTo>
                  <a:pt x="7946345" y="319359"/>
                </a:lnTo>
                <a:cubicBezTo>
                  <a:pt x="7958657" y="312776"/>
                  <a:pt x="7996513" y="309749"/>
                  <a:pt x="8021238" y="315159"/>
                </a:cubicBezTo>
                <a:cubicBezTo>
                  <a:pt x="8045964" y="320570"/>
                  <a:pt x="8058169" y="340462"/>
                  <a:pt x="8094697" y="351819"/>
                </a:cubicBezTo>
                <a:cubicBezTo>
                  <a:pt x="8129587" y="361154"/>
                  <a:pt x="8116181" y="360544"/>
                  <a:pt x="8155208" y="371168"/>
                </a:cubicBezTo>
                <a:cubicBezTo>
                  <a:pt x="8196217" y="383300"/>
                  <a:pt x="8205468" y="391801"/>
                  <a:pt x="8248472" y="400489"/>
                </a:cubicBezTo>
                <a:cubicBezTo>
                  <a:pt x="8283932" y="419791"/>
                  <a:pt x="8278617" y="392031"/>
                  <a:pt x="8300068" y="405531"/>
                </a:cubicBezTo>
                <a:lnTo>
                  <a:pt x="8356293" y="403328"/>
                </a:lnTo>
                <a:cubicBezTo>
                  <a:pt x="8377247" y="404463"/>
                  <a:pt x="8438442" y="433194"/>
                  <a:pt x="8475838" y="435524"/>
                </a:cubicBezTo>
                <a:cubicBezTo>
                  <a:pt x="8510241" y="438037"/>
                  <a:pt x="8545511" y="449840"/>
                  <a:pt x="8575216" y="450198"/>
                </a:cubicBezTo>
                <a:lnTo>
                  <a:pt x="8588650" y="447070"/>
                </a:lnTo>
                <a:lnTo>
                  <a:pt x="8612184" y="439577"/>
                </a:lnTo>
                <a:lnTo>
                  <a:pt x="8630713" y="433015"/>
                </a:lnTo>
                <a:cubicBezTo>
                  <a:pt x="8635870" y="429519"/>
                  <a:pt x="8700685" y="428411"/>
                  <a:pt x="8704240" y="422865"/>
                </a:cubicBezTo>
                <a:cubicBezTo>
                  <a:pt x="8761777" y="429549"/>
                  <a:pt x="8768302" y="427178"/>
                  <a:pt x="8829513" y="429389"/>
                </a:cubicBezTo>
                <a:cubicBezTo>
                  <a:pt x="8922895" y="444672"/>
                  <a:pt x="8924579" y="401507"/>
                  <a:pt x="9083651" y="390744"/>
                </a:cubicBezTo>
                <a:cubicBezTo>
                  <a:pt x="9138403" y="388032"/>
                  <a:pt x="9315003" y="378647"/>
                  <a:pt x="9371402" y="371809"/>
                </a:cubicBezTo>
                <a:cubicBezTo>
                  <a:pt x="9358632" y="337502"/>
                  <a:pt x="9402842" y="379364"/>
                  <a:pt x="9429586" y="369213"/>
                </a:cubicBezTo>
                <a:cubicBezTo>
                  <a:pt x="9449312" y="370213"/>
                  <a:pt x="9473938" y="373270"/>
                  <a:pt x="9489757" y="377814"/>
                </a:cubicBezTo>
                <a:cubicBezTo>
                  <a:pt x="9498164" y="379256"/>
                  <a:pt x="9507139" y="379272"/>
                  <a:pt x="9516954" y="376991"/>
                </a:cubicBezTo>
                <a:cubicBezTo>
                  <a:pt x="9548430" y="354766"/>
                  <a:pt x="9591874" y="370315"/>
                  <a:pt x="9645588" y="363590"/>
                </a:cubicBezTo>
                <a:cubicBezTo>
                  <a:pt x="9660487" y="368814"/>
                  <a:pt x="9710817" y="350550"/>
                  <a:pt x="9722896" y="360983"/>
                </a:cubicBezTo>
                <a:cubicBezTo>
                  <a:pt x="9733918" y="362239"/>
                  <a:pt x="9745201" y="356679"/>
                  <a:pt x="9752803" y="368492"/>
                </a:cubicBezTo>
                <a:cubicBezTo>
                  <a:pt x="9793268" y="374490"/>
                  <a:pt x="9843313" y="380978"/>
                  <a:pt x="9890305" y="380736"/>
                </a:cubicBezTo>
                <a:cubicBezTo>
                  <a:pt x="9912701" y="380083"/>
                  <a:pt x="9926523" y="379037"/>
                  <a:pt x="9939767" y="377776"/>
                </a:cubicBezTo>
                <a:lnTo>
                  <a:pt x="9944355" y="377352"/>
                </a:lnTo>
                <a:lnTo>
                  <a:pt x="9953719" y="375642"/>
                </a:lnTo>
                <a:lnTo>
                  <a:pt x="9955809" y="376294"/>
                </a:lnTo>
                <a:lnTo>
                  <a:pt x="10032710" y="394940"/>
                </a:lnTo>
                <a:lnTo>
                  <a:pt x="10049925" y="404971"/>
                </a:lnTo>
                <a:lnTo>
                  <a:pt x="10112671" y="414549"/>
                </a:lnTo>
                <a:cubicBezTo>
                  <a:pt x="10169643" y="412125"/>
                  <a:pt x="10132220" y="425358"/>
                  <a:pt x="10170853" y="435168"/>
                </a:cubicBezTo>
                <a:cubicBezTo>
                  <a:pt x="10206088" y="442020"/>
                  <a:pt x="10240809" y="454081"/>
                  <a:pt x="10290184" y="448123"/>
                </a:cubicBezTo>
                <a:cubicBezTo>
                  <a:pt x="10301813" y="444919"/>
                  <a:pt x="10315233" y="449499"/>
                  <a:pt x="10320158" y="458352"/>
                </a:cubicBezTo>
                <a:cubicBezTo>
                  <a:pt x="10321006" y="459876"/>
                  <a:pt x="10321565" y="461470"/>
                  <a:pt x="10321815" y="463087"/>
                </a:cubicBezTo>
                <a:cubicBezTo>
                  <a:pt x="10354058" y="457158"/>
                  <a:pt x="10355176" y="470634"/>
                  <a:pt x="10373742" y="464538"/>
                </a:cubicBezTo>
                <a:cubicBezTo>
                  <a:pt x="10403060" y="475292"/>
                  <a:pt x="10411841" y="497597"/>
                  <a:pt x="10428532" y="492504"/>
                </a:cubicBezTo>
                <a:cubicBezTo>
                  <a:pt x="10440561" y="500742"/>
                  <a:pt x="10446267" y="521930"/>
                  <a:pt x="10466490" y="517759"/>
                </a:cubicBezTo>
                <a:cubicBezTo>
                  <a:pt x="10464622" y="519986"/>
                  <a:pt x="10465013" y="521261"/>
                  <a:pt x="10466675" y="522076"/>
                </a:cubicBezTo>
                <a:lnTo>
                  <a:pt x="10470309" y="522792"/>
                </a:lnTo>
                <a:lnTo>
                  <a:pt x="10474138" y="519761"/>
                </a:lnTo>
                <a:cubicBezTo>
                  <a:pt x="10488888" y="509612"/>
                  <a:pt x="10484914" y="524734"/>
                  <a:pt x="10501100" y="528263"/>
                </a:cubicBezTo>
                <a:cubicBezTo>
                  <a:pt x="10508412" y="530705"/>
                  <a:pt x="10505426" y="533743"/>
                  <a:pt x="10502395" y="536393"/>
                </a:cubicBezTo>
                <a:lnTo>
                  <a:pt x="10689496" y="560233"/>
                </a:lnTo>
                <a:cubicBezTo>
                  <a:pt x="10721441" y="573640"/>
                  <a:pt x="10757547" y="582937"/>
                  <a:pt x="10788736" y="613188"/>
                </a:cubicBezTo>
                <a:cubicBezTo>
                  <a:pt x="10794510" y="621641"/>
                  <a:pt x="10807098" y="616073"/>
                  <a:pt x="10819747" y="621351"/>
                </a:cubicBezTo>
                <a:cubicBezTo>
                  <a:pt x="10832398" y="626630"/>
                  <a:pt x="10846356" y="639592"/>
                  <a:pt x="10864632" y="644858"/>
                </a:cubicBezTo>
                <a:cubicBezTo>
                  <a:pt x="10895617" y="652290"/>
                  <a:pt x="10921550" y="640451"/>
                  <a:pt x="10929407" y="652945"/>
                </a:cubicBezTo>
                <a:cubicBezTo>
                  <a:pt x="10945460" y="653176"/>
                  <a:pt x="10968148" y="640553"/>
                  <a:pt x="10979412" y="654217"/>
                </a:cubicBezTo>
                <a:cubicBezTo>
                  <a:pt x="10981679" y="643737"/>
                  <a:pt x="10997287" y="663414"/>
                  <a:pt x="11006959" y="657017"/>
                </a:cubicBezTo>
                <a:cubicBezTo>
                  <a:pt x="11023230" y="659396"/>
                  <a:pt x="11051890" y="662462"/>
                  <a:pt x="11077038" y="668487"/>
                </a:cubicBezTo>
                <a:cubicBezTo>
                  <a:pt x="11097000" y="690299"/>
                  <a:pt x="11141286" y="676399"/>
                  <a:pt x="11157850" y="693164"/>
                </a:cubicBezTo>
                <a:cubicBezTo>
                  <a:pt x="11163800" y="695757"/>
                  <a:pt x="11169599" y="696942"/>
                  <a:pt x="11175276" y="697243"/>
                </a:cubicBezTo>
                <a:lnTo>
                  <a:pt x="11191131" y="696085"/>
                </a:lnTo>
                <a:lnTo>
                  <a:pt x="11195573" y="691751"/>
                </a:lnTo>
                <a:lnTo>
                  <a:pt x="11205299" y="693247"/>
                </a:lnTo>
                <a:lnTo>
                  <a:pt x="11223770" y="690335"/>
                </a:lnTo>
                <a:cubicBezTo>
                  <a:pt x="11237778" y="693777"/>
                  <a:pt x="11256852" y="701947"/>
                  <a:pt x="11292119" y="713311"/>
                </a:cubicBezTo>
                <a:cubicBezTo>
                  <a:pt x="11334878" y="733451"/>
                  <a:pt x="11401662" y="729175"/>
                  <a:pt x="11435379" y="758519"/>
                </a:cubicBezTo>
                <a:lnTo>
                  <a:pt x="11604406" y="810476"/>
                </a:lnTo>
                <a:lnTo>
                  <a:pt x="11652155" y="825109"/>
                </a:lnTo>
                <a:lnTo>
                  <a:pt x="11654192" y="827301"/>
                </a:lnTo>
                <a:cubicBezTo>
                  <a:pt x="11661650" y="834729"/>
                  <a:pt x="11669215" y="841480"/>
                  <a:pt x="11676599" y="846628"/>
                </a:cubicBezTo>
                <a:cubicBezTo>
                  <a:pt x="11688258" y="861760"/>
                  <a:pt x="11752266" y="896888"/>
                  <a:pt x="11775168" y="890664"/>
                </a:cubicBezTo>
                <a:cubicBezTo>
                  <a:pt x="11790977" y="883819"/>
                  <a:pt x="11808364" y="879901"/>
                  <a:pt x="11826341" y="877558"/>
                </a:cubicBezTo>
                <a:lnTo>
                  <a:pt x="11879068" y="874038"/>
                </a:lnTo>
                <a:lnTo>
                  <a:pt x="11889563" y="878619"/>
                </a:lnTo>
                <a:lnTo>
                  <a:pt x="12016613" y="886111"/>
                </a:lnTo>
                <a:lnTo>
                  <a:pt x="12108292" y="868500"/>
                </a:lnTo>
                <a:cubicBezTo>
                  <a:pt x="12129725" y="867311"/>
                  <a:pt x="12157891" y="874537"/>
                  <a:pt x="12182910" y="882003"/>
                </a:cubicBezTo>
                <a:lnTo>
                  <a:pt x="12192000" y="884778"/>
                </a:lnTo>
                <a:lnTo>
                  <a:pt x="12192000" y="1610315"/>
                </a:lnTo>
                <a:lnTo>
                  <a:pt x="12191998" y="1610315"/>
                </a:lnTo>
                <a:lnTo>
                  <a:pt x="12191998" y="1924333"/>
                </a:lnTo>
                <a:lnTo>
                  <a:pt x="0" y="1924333"/>
                </a:lnTo>
                <a:lnTo>
                  <a:pt x="0" y="505159"/>
                </a:lnTo>
                <a:lnTo>
                  <a:pt x="5722" y="508889"/>
                </a:lnTo>
                <a:cubicBezTo>
                  <a:pt x="21614" y="518548"/>
                  <a:pt x="33814" y="524781"/>
                  <a:pt x="38476" y="524137"/>
                </a:cubicBezTo>
                <a:cubicBezTo>
                  <a:pt x="99229" y="544180"/>
                  <a:pt x="142010" y="538457"/>
                  <a:pt x="192883" y="545272"/>
                </a:cubicBezTo>
                <a:cubicBezTo>
                  <a:pt x="277629" y="525210"/>
                  <a:pt x="293434" y="558443"/>
                  <a:pt x="343710" y="565029"/>
                </a:cubicBezTo>
                <a:cubicBezTo>
                  <a:pt x="383094" y="555729"/>
                  <a:pt x="425462" y="556271"/>
                  <a:pt x="471066" y="549837"/>
                </a:cubicBezTo>
                <a:cubicBezTo>
                  <a:pt x="513583" y="544428"/>
                  <a:pt x="569194" y="531004"/>
                  <a:pt x="617333" y="526428"/>
                </a:cubicBezTo>
                <a:cubicBezTo>
                  <a:pt x="660031" y="520760"/>
                  <a:pt x="696675" y="523882"/>
                  <a:pt x="725203" y="523793"/>
                </a:cubicBezTo>
                <a:cubicBezTo>
                  <a:pt x="736650" y="521695"/>
                  <a:pt x="780513" y="502146"/>
                  <a:pt x="788494" y="505799"/>
                </a:cubicBezTo>
                <a:lnTo>
                  <a:pt x="885977" y="526585"/>
                </a:lnTo>
                <a:cubicBezTo>
                  <a:pt x="906140" y="522837"/>
                  <a:pt x="917203" y="532232"/>
                  <a:pt x="932142" y="528005"/>
                </a:cubicBezTo>
                <a:cubicBezTo>
                  <a:pt x="963701" y="524128"/>
                  <a:pt x="1061555" y="499582"/>
                  <a:pt x="1090404" y="498299"/>
                </a:cubicBezTo>
                <a:cubicBezTo>
                  <a:pt x="1132840" y="494057"/>
                  <a:pt x="1148476" y="496041"/>
                  <a:pt x="1188628" y="483151"/>
                </a:cubicBezTo>
                <a:cubicBezTo>
                  <a:pt x="1230397" y="468408"/>
                  <a:pt x="1278711" y="457638"/>
                  <a:pt x="1316247" y="425979"/>
                </a:cubicBezTo>
                <a:cubicBezTo>
                  <a:pt x="1322662" y="417251"/>
                  <a:pt x="1339433" y="418553"/>
                  <a:pt x="1357712" y="416549"/>
                </a:cubicBezTo>
                <a:cubicBezTo>
                  <a:pt x="1375991" y="414544"/>
                  <a:pt x="1423507" y="412949"/>
                  <a:pt x="1425921" y="413953"/>
                </a:cubicBezTo>
                <a:cubicBezTo>
                  <a:pt x="1450272" y="407937"/>
                  <a:pt x="1458223" y="388156"/>
                  <a:pt x="1503817" y="380457"/>
                </a:cubicBezTo>
                <a:cubicBezTo>
                  <a:pt x="1541095" y="377398"/>
                  <a:pt x="1605565" y="376357"/>
                  <a:pt x="1639196" y="372785"/>
                </a:cubicBezTo>
                <a:cubicBezTo>
                  <a:pt x="1653280" y="376736"/>
                  <a:pt x="1695289" y="365766"/>
                  <a:pt x="1705606" y="359023"/>
                </a:cubicBezTo>
                <a:cubicBezTo>
                  <a:pt x="1729169" y="336295"/>
                  <a:pt x="1793207" y="348537"/>
                  <a:pt x="1813011" y="331023"/>
                </a:cubicBezTo>
                <a:cubicBezTo>
                  <a:pt x="1820772" y="328179"/>
                  <a:pt x="1823566" y="341833"/>
                  <a:pt x="1831380" y="341307"/>
                </a:cubicBezTo>
                <a:lnTo>
                  <a:pt x="1858612" y="326777"/>
                </a:lnTo>
                <a:lnTo>
                  <a:pt x="1880661" y="335987"/>
                </a:lnTo>
                <a:lnTo>
                  <a:pt x="1941495" y="310792"/>
                </a:lnTo>
                <a:cubicBezTo>
                  <a:pt x="1978970" y="307223"/>
                  <a:pt x="1947391" y="291714"/>
                  <a:pt x="1995402" y="305480"/>
                </a:cubicBezTo>
                <a:cubicBezTo>
                  <a:pt x="2042464" y="298034"/>
                  <a:pt x="2153424" y="281146"/>
                  <a:pt x="2223864" y="266118"/>
                </a:cubicBezTo>
                <a:cubicBezTo>
                  <a:pt x="2261296" y="256300"/>
                  <a:pt x="2360518" y="238323"/>
                  <a:pt x="2418043" y="215314"/>
                </a:cubicBezTo>
                <a:cubicBezTo>
                  <a:pt x="2472088" y="206823"/>
                  <a:pt x="2499422" y="162612"/>
                  <a:pt x="2558461" y="168193"/>
                </a:cubicBezTo>
                <a:cubicBezTo>
                  <a:pt x="2559660" y="164506"/>
                  <a:pt x="2592244" y="161337"/>
                  <a:pt x="2595535" y="158548"/>
                </a:cubicBezTo>
                <a:lnTo>
                  <a:pt x="2626942" y="130400"/>
                </a:lnTo>
                <a:lnTo>
                  <a:pt x="2632225" y="130446"/>
                </a:lnTo>
                <a:lnTo>
                  <a:pt x="2696856" y="128498"/>
                </a:lnTo>
                <a:lnTo>
                  <a:pt x="2759767" y="127784"/>
                </a:lnTo>
                <a:cubicBezTo>
                  <a:pt x="2770024" y="123546"/>
                  <a:pt x="2781047" y="119463"/>
                  <a:pt x="2792685" y="115710"/>
                </a:cubicBezTo>
                <a:lnTo>
                  <a:pt x="2799767" y="113754"/>
                </a:lnTo>
                <a:lnTo>
                  <a:pt x="2829799" y="120042"/>
                </a:lnTo>
                <a:lnTo>
                  <a:pt x="2890704" y="121493"/>
                </a:lnTo>
                <a:cubicBezTo>
                  <a:pt x="2935390" y="121035"/>
                  <a:pt x="2990780" y="113193"/>
                  <a:pt x="3042646" y="112273"/>
                </a:cubicBezTo>
                <a:cubicBezTo>
                  <a:pt x="3077119" y="111474"/>
                  <a:pt x="3124089" y="100414"/>
                  <a:pt x="3146630" y="100898"/>
                </a:cubicBezTo>
                <a:cubicBezTo>
                  <a:pt x="3169381" y="117699"/>
                  <a:pt x="3224695" y="125864"/>
                  <a:pt x="3233163" y="120200"/>
                </a:cubicBezTo>
                <a:lnTo>
                  <a:pt x="3372699" y="129394"/>
                </a:lnTo>
                <a:cubicBezTo>
                  <a:pt x="3389020" y="126586"/>
                  <a:pt x="3397563" y="116804"/>
                  <a:pt x="3394352" y="131671"/>
                </a:cubicBezTo>
                <a:cubicBezTo>
                  <a:pt x="3406102" y="131485"/>
                  <a:pt x="3429770" y="120938"/>
                  <a:pt x="3448218" y="118229"/>
                </a:cubicBezTo>
                <a:lnTo>
                  <a:pt x="3505047" y="115412"/>
                </a:lnTo>
                <a:lnTo>
                  <a:pt x="3521767" y="111071"/>
                </a:lnTo>
                <a:cubicBezTo>
                  <a:pt x="3526335" y="108877"/>
                  <a:pt x="3582156" y="117732"/>
                  <a:pt x="3585137" y="114371"/>
                </a:cubicBezTo>
                <a:cubicBezTo>
                  <a:pt x="3638265" y="102098"/>
                  <a:pt x="3633789" y="98565"/>
                  <a:pt x="3690293" y="98301"/>
                </a:cubicBezTo>
                <a:cubicBezTo>
                  <a:pt x="3782197" y="112746"/>
                  <a:pt x="3826738" y="92943"/>
                  <a:pt x="3867818" y="88985"/>
                </a:cubicBezTo>
                <a:cubicBezTo>
                  <a:pt x="3943777" y="81477"/>
                  <a:pt x="3990501" y="75194"/>
                  <a:pt x="4091337" y="70813"/>
                </a:cubicBezTo>
                <a:cubicBezTo>
                  <a:pt x="4154422" y="62932"/>
                  <a:pt x="4217060" y="45734"/>
                  <a:pt x="4246332" y="41697"/>
                </a:cubicBezTo>
                <a:cubicBezTo>
                  <a:pt x="4253308" y="42804"/>
                  <a:pt x="4260125" y="44606"/>
                  <a:pt x="4266975" y="46592"/>
                </a:cubicBezTo>
                <a:lnTo>
                  <a:pt x="4270566" y="47620"/>
                </a:lnTo>
                <a:lnTo>
                  <a:pt x="4288964" y="52766"/>
                </a:lnTo>
                <a:lnTo>
                  <a:pt x="4365137" y="51783"/>
                </a:lnTo>
                <a:lnTo>
                  <a:pt x="4430546" y="44555"/>
                </a:lnTo>
                <a:lnTo>
                  <a:pt x="4444136" y="39567"/>
                </a:lnTo>
                <a:lnTo>
                  <a:pt x="4534039" y="31604"/>
                </a:lnTo>
                <a:lnTo>
                  <a:pt x="4560448" y="25231"/>
                </a:lnTo>
                <a:lnTo>
                  <a:pt x="4568006" y="25970"/>
                </a:lnTo>
                <a:cubicBezTo>
                  <a:pt x="4580278" y="23866"/>
                  <a:pt x="4594878" y="14904"/>
                  <a:pt x="4595497" y="22958"/>
                </a:cubicBezTo>
                <a:lnTo>
                  <a:pt x="4608623" y="18108"/>
                </a:lnTo>
                <a:lnTo>
                  <a:pt x="4623942" y="22251"/>
                </a:lnTo>
                <a:cubicBezTo>
                  <a:pt x="4633227" y="23117"/>
                  <a:pt x="4655429" y="23973"/>
                  <a:pt x="4664336" y="23306"/>
                </a:cubicBezTo>
                <a:lnTo>
                  <a:pt x="4677385" y="18246"/>
                </a:lnTo>
                <a:lnTo>
                  <a:pt x="4698143" y="18036"/>
                </a:lnTo>
                <a:cubicBezTo>
                  <a:pt x="4710347" y="18931"/>
                  <a:pt x="4736189" y="22441"/>
                  <a:pt x="4750609" y="23611"/>
                </a:cubicBezTo>
                <a:cubicBezTo>
                  <a:pt x="4764270" y="27424"/>
                  <a:pt x="4774858" y="29782"/>
                  <a:pt x="4784658" y="25057"/>
                </a:cubicBezTo>
                <a:cubicBezTo>
                  <a:pt x="4804708" y="29613"/>
                  <a:pt x="4822811" y="48263"/>
                  <a:pt x="4847558" y="38726"/>
                </a:cubicBezTo>
                <a:cubicBezTo>
                  <a:pt x="4868304" y="42993"/>
                  <a:pt x="4867190" y="47939"/>
                  <a:pt x="4909134" y="50659"/>
                </a:cubicBezTo>
                <a:cubicBezTo>
                  <a:pt x="4945026" y="52455"/>
                  <a:pt x="5063406" y="54096"/>
                  <a:pt x="5099219" y="55050"/>
                </a:cubicBezTo>
                <a:cubicBezTo>
                  <a:pt x="5145195" y="57873"/>
                  <a:pt x="5163254" y="65473"/>
                  <a:pt x="5184992" y="67596"/>
                </a:cubicBezTo>
                <a:cubicBezTo>
                  <a:pt x="5206728" y="69720"/>
                  <a:pt x="5195578" y="65687"/>
                  <a:pt x="5229637" y="67789"/>
                </a:cubicBezTo>
                <a:cubicBezTo>
                  <a:pt x="5263695" y="69892"/>
                  <a:pt x="5345217" y="78854"/>
                  <a:pt x="5389346" y="80211"/>
                </a:cubicBezTo>
                <a:cubicBezTo>
                  <a:pt x="5425889" y="83191"/>
                  <a:pt x="5461943" y="84751"/>
                  <a:pt x="5494414" y="75926"/>
                </a:cubicBezTo>
                <a:lnTo>
                  <a:pt x="5528443" y="77206"/>
                </a:lnTo>
                <a:cubicBezTo>
                  <a:pt x="5582723" y="71370"/>
                  <a:pt x="5638917" y="68385"/>
                  <a:pt x="5684939" y="50269"/>
                </a:cubicBezTo>
                <a:cubicBezTo>
                  <a:pt x="5724389" y="45804"/>
                  <a:pt x="5737860" y="52916"/>
                  <a:pt x="5765146" y="50414"/>
                </a:cubicBezTo>
                <a:cubicBezTo>
                  <a:pt x="5792695" y="43060"/>
                  <a:pt x="5827352" y="38097"/>
                  <a:pt x="5848655" y="35257"/>
                </a:cubicBezTo>
                <a:lnTo>
                  <a:pt x="5930656" y="30131"/>
                </a:lnTo>
                <a:lnTo>
                  <a:pt x="6124150" y="31679"/>
                </a:lnTo>
                <a:cubicBezTo>
                  <a:pt x="6138131" y="22216"/>
                  <a:pt x="6167730" y="4075"/>
                  <a:pt x="6189199" y="588"/>
                </a:cubicBezTo>
                <a:close/>
              </a:path>
            </a:pathLst>
          </a:custGeom>
          <a:solidFill>
            <a:srgbClr val="82766A">
              <a:alpha val="1490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9" name="Google Shape;509;p15"/>
          <p:cNvSpPr txBox="1"/>
          <p:nvPr>
            <p:ph type="title"/>
          </p:nvPr>
        </p:nvSpPr>
        <p:spPr>
          <a:xfrm>
            <a:off x="841635" y="5375711"/>
            <a:ext cx="9681900" cy="739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600"/>
              <a:buFont typeface="Arial"/>
              <a:buNone/>
            </a:pPr>
            <a:r>
              <a:rPr lang="en-US" sz="3600">
                <a:solidFill>
                  <a:srgbClr val="262626"/>
                </a:solidFill>
              </a:rPr>
              <a:t>Budget Tracking</a:t>
            </a:r>
            <a:endParaRPr/>
          </a:p>
        </p:txBody>
      </p:sp>
      <p:pic>
        <p:nvPicPr>
          <p:cNvPr id="510" name="Google Shape;51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30563" y="67025"/>
            <a:ext cx="3149874" cy="5308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14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g254d1399126_0_4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6" name="Google Shape;516;g254d1399126_0_43"/>
          <p:cNvSpPr/>
          <p:nvPr/>
        </p:nvSpPr>
        <p:spPr>
          <a:xfrm flipH="1" rot="-2700000">
            <a:off x="-376753" y="-253423"/>
            <a:ext cx="1828654" cy="1377755"/>
          </a:xfrm>
          <a:custGeom>
            <a:rect b="b" l="l" r="r" t="t"/>
            <a:pathLst>
              <a:path extrusionOk="0" h="1376989" w="1827638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29800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7" name="Google Shape;517;g254d1399126_0_43"/>
          <p:cNvSpPr/>
          <p:nvPr/>
        </p:nvSpPr>
        <p:spPr>
          <a:xfrm flipH="1" rot="-2700000">
            <a:off x="891672" y="422133"/>
            <a:ext cx="645306" cy="645306"/>
          </a:xfrm>
          <a:prstGeom prst="rect">
            <a:avLst/>
          </a:prstGeom>
          <a:solidFill>
            <a:schemeClr val="accent1">
              <a:alpha val="29800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8" name="Google Shape;518;g254d1399126_0_43"/>
          <p:cNvSpPr/>
          <p:nvPr/>
        </p:nvSpPr>
        <p:spPr>
          <a:xfrm flipH="1" rot="-2700000">
            <a:off x="10043564" y="655106"/>
            <a:ext cx="687308" cy="687308"/>
          </a:xfrm>
          <a:prstGeom prst="rect">
            <a:avLst/>
          </a:prstGeom>
          <a:solidFill>
            <a:schemeClr val="accent4">
              <a:alpha val="29800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9" name="Google Shape;519;g254d1399126_0_43"/>
          <p:cNvSpPr/>
          <p:nvPr/>
        </p:nvSpPr>
        <p:spPr>
          <a:xfrm flipH="1" rot="10800000">
            <a:off x="9356643" y="0"/>
            <a:ext cx="2835357" cy="1480837"/>
          </a:xfrm>
          <a:custGeom>
            <a:rect b="b" l="l" r="r" t="t"/>
            <a:pathLst>
              <a:path extrusionOk="0" h="1480837" w="283535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29800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0" name="Google Shape;520;g254d1399126_0_43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888888"/>
                </a:solidFill>
              </a:rPr>
              <a:t>NEXT STEP</a:t>
            </a:r>
            <a:endParaRPr/>
          </a:p>
        </p:txBody>
      </p:sp>
      <p:sp>
        <p:nvSpPr>
          <p:cNvPr id="521" name="Google Shape;521;g254d1399126_0_43"/>
          <p:cNvSpPr txBox="1"/>
          <p:nvPr>
            <p:ph idx="12" type="sldNum"/>
          </p:nvPr>
        </p:nvSpPr>
        <p:spPr>
          <a:xfrm>
            <a:off x="8805333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>
                <a:solidFill>
                  <a:srgbClr val="888888"/>
                </a:solidFill>
              </a:rPr>
              <a:t>‹#›</a:t>
            </a:fld>
            <a:endParaRPr>
              <a:solidFill>
                <a:srgbClr val="888888"/>
              </a:solidFill>
            </a:endParaRPr>
          </a:p>
        </p:txBody>
      </p:sp>
      <p:sp>
        <p:nvSpPr>
          <p:cNvPr id="522" name="Google Shape;522;g254d1399126_0_43"/>
          <p:cNvSpPr/>
          <p:nvPr/>
        </p:nvSpPr>
        <p:spPr>
          <a:xfrm flipH="1">
            <a:off x="7976257" y="6115501"/>
            <a:ext cx="1494600" cy="742500"/>
          </a:xfrm>
          <a:prstGeom prst="triangle">
            <a:avLst>
              <a:gd fmla="val 50000" name="adj"/>
            </a:avLst>
          </a:prstGeom>
          <a:solidFill>
            <a:schemeClr val="accent1">
              <a:alpha val="29800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3" name="Google Shape;523;g254d1399126_0_43"/>
          <p:cNvSpPr/>
          <p:nvPr/>
        </p:nvSpPr>
        <p:spPr>
          <a:xfrm flipH="1">
            <a:off x="7604183" y="6453143"/>
            <a:ext cx="814800" cy="405000"/>
          </a:xfrm>
          <a:prstGeom prst="triangle">
            <a:avLst>
              <a:gd fmla="val 50000" name="adj"/>
            </a:avLst>
          </a:prstGeom>
          <a:solidFill>
            <a:schemeClr val="accent1">
              <a:alpha val="29800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4" name="Google Shape;524;g254d1399126_0_43"/>
          <p:cNvSpPr/>
          <p:nvPr/>
        </p:nvSpPr>
        <p:spPr>
          <a:xfrm>
            <a:off x="0" y="4940492"/>
            <a:ext cx="12192000" cy="1924333"/>
          </a:xfrm>
          <a:custGeom>
            <a:rect b="b" l="l" r="r" t="t"/>
            <a:pathLst>
              <a:path extrusionOk="0" h="1924333" w="12192000">
                <a:moveTo>
                  <a:pt x="6189199" y="588"/>
                </a:moveTo>
                <a:cubicBezTo>
                  <a:pt x="6196356" y="-574"/>
                  <a:pt x="6202609" y="-108"/>
                  <a:pt x="6207079" y="2850"/>
                </a:cubicBezTo>
                <a:cubicBezTo>
                  <a:pt x="6222026" y="2749"/>
                  <a:pt x="6273489" y="3767"/>
                  <a:pt x="6285610" y="18131"/>
                </a:cubicBezTo>
                <a:cubicBezTo>
                  <a:pt x="6307255" y="18685"/>
                  <a:pt x="6357141" y="23793"/>
                  <a:pt x="6378008" y="24625"/>
                </a:cubicBezTo>
                <a:cubicBezTo>
                  <a:pt x="6409946" y="30645"/>
                  <a:pt x="6438307" y="10375"/>
                  <a:pt x="6466340" y="21366"/>
                </a:cubicBezTo>
                <a:cubicBezTo>
                  <a:pt x="6488276" y="31229"/>
                  <a:pt x="6529854" y="28110"/>
                  <a:pt x="6553334" y="35307"/>
                </a:cubicBezTo>
                <a:cubicBezTo>
                  <a:pt x="6561737" y="48059"/>
                  <a:pt x="6609188" y="62087"/>
                  <a:pt x="6626068" y="58045"/>
                </a:cubicBezTo>
                <a:cubicBezTo>
                  <a:pt x="6660952" y="66570"/>
                  <a:pt x="6666277" y="84716"/>
                  <a:pt x="6692303" y="91487"/>
                </a:cubicBezTo>
                <a:lnTo>
                  <a:pt x="6733670" y="118130"/>
                </a:lnTo>
                <a:lnTo>
                  <a:pt x="6798016" y="112271"/>
                </a:lnTo>
                <a:lnTo>
                  <a:pt x="6801081" y="114963"/>
                </a:lnTo>
                <a:cubicBezTo>
                  <a:pt x="6806919" y="120140"/>
                  <a:pt x="6812832" y="125016"/>
                  <a:pt x="6819351" y="128825"/>
                </a:cubicBezTo>
                <a:cubicBezTo>
                  <a:pt x="6825742" y="109997"/>
                  <a:pt x="6840132" y="116541"/>
                  <a:pt x="6852732" y="123321"/>
                </a:cubicBezTo>
                <a:lnTo>
                  <a:pt x="6865247" y="128836"/>
                </a:lnTo>
                <a:lnTo>
                  <a:pt x="6905517" y="129265"/>
                </a:lnTo>
                <a:cubicBezTo>
                  <a:pt x="6934052" y="140042"/>
                  <a:pt x="6939773" y="141556"/>
                  <a:pt x="6950286" y="150104"/>
                </a:cubicBezTo>
                <a:lnTo>
                  <a:pt x="7003442" y="136136"/>
                </a:lnTo>
                <a:lnTo>
                  <a:pt x="7160047" y="166721"/>
                </a:lnTo>
                <a:cubicBezTo>
                  <a:pt x="7207281" y="179911"/>
                  <a:pt x="7280644" y="210197"/>
                  <a:pt x="7325604" y="215867"/>
                </a:cubicBezTo>
                <a:cubicBezTo>
                  <a:pt x="7460113" y="233904"/>
                  <a:pt x="7393081" y="242880"/>
                  <a:pt x="7540522" y="239374"/>
                </a:cubicBezTo>
                <a:cubicBezTo>
                  <a:pt x="7545714" y="234872"/>
                  <a:pt x="7605972" y="231727"/>
                  <a:pt x="7612071" y="229553"/>
                </a:cubicBezTo>
                <a:lnTo>
                  <a:pt x="7651995" y="244567"/>
                </a:lnTo>
                <a:lnTo>
                  <a:pt x="7725761" y="258638"/>
                </a:lnTo>
                <a:lnTo>
                  <a:pt x="7823038" y="287078"/>
                </a:lnTo>
                <a:cubicBezTo>
                  <a:pt x="7837080" y="286482"/>
                  <a:pt x="7851647" y="286498"/>
                  <a:pt x="7866405" y="287288"/>
                </a:cubicBezTo>
                <a:lnTo>
                  <a:pt x="7875021" y="288224"/>
                </a:lnTo>
                <a:cubicBezTo>
                  <a:pt x="7875062" y="288354"/>
                  <a:pt x="7875105" y="288483"/>
                  <a:pt x="7875146" y="288614"/>
                </a:cubicBezTo>
                <a:cubicBezTo>
                  <a:pt x="7880550" y="289202"/>
                  <a:pt x="7901153" y="290716"/>
                  <a:pt x="7907443" y="291752"/>
                </a:cubicBezTo>
                <a:lnTo>
                  <a:pt x="7912892" y="294833"/>
                </a:lnTo>
                <a:lnTo>
                  <a:pt x="7946345" y="319359"/>
                </a:lnTo>
                <a:cubicBezTo>
                  <a:pt x="7958657" y="312776"/>
                  <a:pt x="7996513" y="309749"/>
                  <a:pt x="8021238" y="315159"/>
                </a:cubicBezTo>
                <a:cubicBezTo>
                  <a:pt x="8045964" y="320570"/>
                  <a:pt x="8058169" y="340462"/>
                  <a:pt x="8094697" y="351819"/>
                </a:cubicBezTo>
                <a:cubicBezTo>
                  <a:pt x="8129587" y="361154"/>
                  <a:pt x="8116181" y="360544"/>
                  <a:pt x="8155208" y="371168"/>
                </a:cubicBezTo>
                <a:cubicBezTo>
                  <a:pt x="8196217" y="383300"/>
                  <a:pt x="8205468" y="391801"/>
                  <a:pt x="8248472" y="400489"/>
                </a:cubicBezTo>
                <a:cubicBezTo>
                  <a:pt x="8283932" y="419791"/>
                  <a:pt x="8278617" y="392031"/>
                  <a:pt x="8300068" y="405531"/>
                </a:cubicBezTo>
                <a:lnTo>
                  <a:pt x="8356293" y="403328"/>
                </a:lnTo>
                <a:cubicBezTo>
                  <a:pt x="8377247" y="404463"/>
                  <a:pt x="8438442" y="433194"/>
                  <a:pt x="8475838" y="435524"/>
                </a:cubicBezTo>
                <a:cubicBezTo>
                  <a:pt x="8510241" y="438037"/>
                  <a:pt x="8545511" y="449840"/>
                  <a:pt x="8575216" y="450198"/>
                </a:cubicBezTo>
                <a:lnTo>
                  <a:pt x="8588650" y="447070"/>
                </a:lnTo>
                <a:lnTo>
                  <a:pt x="8612184" y="439577"/>
                </a:lnTo>
                <a:lnTo>
                  <a:pt x="8630713" y="433015"/>
                </a:lnTo>
                <a:cubicBezTo>
                  <a:pt x="8635870" y="429519"/>
                  <a:pt x="8700685" y="428411"/>
                  <a:pt x="8704240" y="422865"/>
                </a:cubicBezTo>
                <a:cubicBezTo>
                  <a:pt x="8761777" y="429549"/>
                  <a:pt x="8768302" y="427178"/>
                  <a:pt x="8829513" y="429389"/>
                </a:cubicBezTo>
                <a:cubicBezTo>
                  <a:pt x="8922895" y="444672"/>
                  <a:pt x="8924579" y="401507"/>
                  <a:pt x="9083651" y="390744"/>
                </a:cubicBezTo>
                <a:cubicBezTo>
                  <a:pt x="9138403" y="388032"/>
                  <a:pt x="9315003" y="378647"/>
                  <a:pt x="9371402" y="371809"/>
                </a:cubicBezTo>
                <a:cubicBezTo>
                  <a:pt x="9358632" y="337502"/>
                  <a:pt x="9402842" y="379364"/>
                  <a:pt x="9429586" y="369213"/>
                </a:cubicBezTo>
                <a:cubicBezTo>
                  <a:pt x="9449312" y="370213"/>
                  <a:pt x="9473938" y="373270"/>
                  <a:pt x="9489757" y="377814"/>
                </a:cubicBezTo>
                <a:cubicBezTo>
                  <a:pt x="9498164" y="379256"/>
                  <a:pt x="9507139" y="379272"/>
                  <a:pt x="9516954" y="376991"/>
                </a:cubicBezTo>
                <a:cubicBezTo>
                  <a:pt x="9548430" y="354766"/>
                  <a:pt x="9591874" y="370315"/>
                  <a:pt x="9645588" y="363590"/>
                </a:cubicBezTo>
                <a:cubicBezTo>
                  <a:pt x="9660487" y="368814"/>
                  <a:pt x="9710817" y="350550"/>
                  <a:pt x="9722896" y="360983"/>
                </a:cubicBezTo>
                <a:cubicBezTo>
                  <a:pt x="9733918" y="362239"/>
                  <a:pt x="9745201" y="356679"/>
                  <a:pt x="9752803" y="368492"/>
                </a:cubicBezTo>
                <a:cubicBezTo>
                  <a:pt x="9793268" y="374490"/>
                  <a:pt x="9843313" y="380978"/>
                  <a:pt x="9890305" y="380736"/>
                </a:cubicBezTo>
                <a:cubicBezTo>
                  <a:pt x="9912701" y="380083"/>
                  <a:pt x="9926523" y="379037"/>
                  <a:pt x="9939767" y="377776"/>
                </a:cubicBezTo>
                <a:lnTo>
                  <a:pt x="9944355" y="377352"/>
                </a:lnTo>
                <a:lnTo>
                  <a:pt x="9953719" y="375642"/>
                </a:lnTo>
                <a:lnTo>
                  <a:pt x="9955809" y="376294"/>
                </a:lnTo>
                <a:lnTo>
                  <a:pt x="10032710" y="394940"/>
                </a:lnTo>
                <a:lnTo>
                  <a:pt x="10049925" y="404971"/>
                </a:lnTo>
                <a:lnTo>
                  <a:pt x="10112671" y="414549"/>
                </a:lnTo>
                <a:cubicBezTo>
                  <a:pt x="10169643" y="412125"/>
                  <a:pt x="10132220" y="425358"/>
                  <a:pt x="10170853" y="435168"/>
                </a:cubicBezTo>
                <a:cubicBezTo>
                  <a:pt x="10206088" y="442020"/>
                  <a:pt x="10240809" y="454081"/>
                  <a:pt x="10290184" y="448123"/>
                </a:cubicBezTo>
                <a:cubicBezTo>
                  <a:pt x="10301813" y="444919"/>
                  <a:pt x="10315233" y="449499"/>
                  <a:pt x="10320158" y="458352"/>
                </a:cubicBezTo>
                <a:cubicBezTo>
                  <a:pt x="10321006" y="459876"/>
                  <a:pt x="10321565" y="461470"/>
                  <a:pt x="10321815" y="463087"/>
                </a:cubicBezTo>
                <a:cubicBezTo>
                  <a:pt x="10354058" y="457158"/>
                  <a:pt x="10355176" y="470634"/>
                  <a:pt x="10373742" y="464538"/>
                </a:cubicBezTo>
                <a:cubicBezTo>
                  <a:pt x="10403060" y="475292"/>
                  <a:pt x="10411841" y="497597"/>
                  <a:pt x="10428532" y="492504"/>
                </a:cubicBezTo>
                <a:cubicBezTo>
                  <a:pt x="10440561" y="500742"/>
                  <a:pt x="10446267" y="521930"/>
                  <a:pt x="10466490" y="517759"/>
                </a:cubicBezTo>
                <a:cubicBezTo>
                  <a:pt x="10464622" y="519986"/>
                  <a:pt x="10465013" y="521261"/>
                  <a:pt x="10466675" y="522076"/>
                </a:cubicBezTo>
                <a:lnTo>
                  <a:pt x="10470309" y="522792"/>
                </a:lnTo>
                <a:lnTo>
                  <a:pt x="10474138" y="519761"/>
                </a:lnTo>
                <a:cubicBezTo>
                  <a:pt x="10488888" y="509612"/>
                  <a:pt x="10484914" y="524734"/>
                  <a:pt x="10501100" y="528263"/>
                </a:cubicBezTo>
                <a:cubicBezTo>
                  <a:pt x="10508412" y="530705"/>
                  <a:pt x="10505426" y="533743"/>
                  <a:pt x="10502395" y="536393"/>
                </a:cubicBezTo>
                <a:lnTo>
                  <a:pt x="10689496" y="560233"/>
                </a:lnTo>
                <a:cubicBezTo>
                  <a:pt x="10721441" y="573640"/>
                  <a:pt x="10757547" y="582937"/>
                  <a:pt x="10788736" y="613188"/>
                </a:cubicBezTo>
                <a:cubicBezTo>
                  <a:pt x="10794510" y="621641"/>
                  <a:pt x="10807098" y="616073"/>
                  <a:pt x="10819747" y="621351"/>
                </a:cubicBezTo>
                <a:cubicBezTo>
                  <a:pt x="10832398" y="626630"/>
                  <a:pt x="10846356" y="639592"/>
                  <a:pt x="10864632" y="644858"/>
                </a:cubicBezTo>
                <a:cubicBezTo>
                  <a:pt x="10895617" y="652290"/>
                  <a:pt x="10921550" y="640451"/>
                  <a:pt x="10929407" y="652945"/>
                </a:cubicBezTo>
                <a:cubicBezTo>
                  <a:pt x="10945460" y="653176"/>
                  <a:pt x="10968148" y="640553"/>
                  <a:pt x="10979412" y="654217"/>
                </a:cubicBezTo>
                <a:cubicBezTo>
                  <a:pt x="10981679" y="643737"/>
                  <a:pt x="10997287" y="663414"/>
                  <a:pt x="11006959" y="657017"/>
                </a:cubicBezTo>
                <a:cubicBezTo>
                  <a:pt x="11023230" y="659396"/>
                  <a:pt x="11051890" y="662462"/>
                  <a:pt x="11077038" y="668487"/>
                </a:cubicBezTo>
                <a:cubicBezTo>
                  <a:pt x="11097000" y="690299"/>
                  <a:pt x="11141286" y="676399"/>
                  <a:pt x="11157850" y="693164"/>
                </a:cubicBezTo>
                <a:cubicBezTo>
                  <a:pt x="11163800" y="695757"/>
                  <a:pt x="11169599" y="696942"/>
                  <a:pt x="11175276" y="697243"/>
                </a:cubicBezTo>
                <a:lnTo>
                  <a:pt x="11191131" y="696085"/>
                </a:lnTo>
                <a:lnTo>
                  <a:pt x="11195573" y="691751"/>
                </a:lnTo>
                <a:lnTo>
                  <a:pt x="11205299" y="693247"/>
                </a:lnTo>
                <a:lnTo>
                  <a:pt x="11223770" y="690335"/>
                </a:lnTo>
                <a:cubicBezTo>
                  <a:pt x="11237778" y="693777"/>
                  <a:pt x="11256852" y="701947"/>
                  <a:pt x="11292119" y="713311"/>
                </a:cubicBezTo>
                <a:cubicBezTo>
                  <a:pt x="11334878" y="733451"/>
                  <a:pt x="11401662" y="729175"/>
                  <a:pt x="11435379" y="758519"/>
                </a:cubicBezTo>
                <a:lnTo>
                  <a:pt x="11604406" y="810476"/>
                </a:lnTo>
                <a:lnTo>
                  <a:pt x="11652155" y="825109"/>
                </a:lnTo>
                <a:lnTo>
                  <a:pt x="11654192" y="827301"/>
                </a:lnTo>
                <a:cubicBezTo>
                  <a:pt x="11661650" y="834729"/>
                  <a:pt x="11669215" y="841480"/>
                  <a:pt x="11676599" y="846628"/>
                </a:cubicBezTo>
                <a:cubicBezTo>
                  <a:pt x="11688258" y="861760"/>
                  <a:pt x="11752266" y="896888"/>
                  <a:pt x="11775168" y="890664"/>
                </a:cubicBezTo>
                <a:cubicBezTo>
                  <a:pt x="11790977" y="883819"/>
                  <a:pt x="11808364" y="879901"/>
                  <a:pt x="11826341" y="877558"/>
                </a:cubicBezTo>
                <a:lnTo>
                  <a:pt x="11879068" y="874038"/>
                </a:lnTo>
                <a:lnTo>
                  <a:pt x="11889563" y="878619"/>
                </a:lnTo>
                <a:lnTo>
                  <a:pt x="12016613" y="886111"/>
                </a:lnTo>
                <a:lnTo>
                  <a:pt x="12108292" y="868500"/>
                </a:lnTo>
                <a:cubicBezTo>
                  <a:pt x="12129725" y="867311"/>
                  <a:pt x="12157891" y="874537"/>
                  <a:pt x="12182910" y="882003"/>
                </a:cubicBezTo>
                <a:lnTo>
                  <a:pt x="12192000" y="884778"/>
                </a:lnTo>
                <a:lnTo>
                  <a:pt x="12192000" y="1610315"/>
                </a:lnTo>
                <a:lnTo>
                  <a:pt x="12191998" y="1610315"/>
                </a:lnTo>
                <a:lnTo>
                  <a:pt x="12191998" y="1924333"/>
                </a:lnTo>
                <a:lnTo>
                  <a:pt x="0" y="1924333"/>
                </a:lnTo>
                <a:lnTo>
                  <a:pt x="0" y="505159"/>
                </a:lnTo>
                <a:lnTo>
                  <a:pt x="5722" y="508889"/>
                </a:lnTo>
                <a:cubicBezTo>
                  <a:pt x="21614" y="518548"/>
                  <a:pt x="33814" y="524781"/>
                  <a:pt x="38476" y="524137"/>
                </a:cubicBezTo>
                <a:cubicBezTo>
                  <a:pt x="99229" y="544180"/>
                  <a:pt x="142010" y="538457"/>
                  <a:pt x="192883" y="545272"/>
                </a:cubicBezTo>
                <a:cubicBezTo>
                  <a:pt x="277629" y="525210"/>
                  <a:pt x="293434" y="558443"/>
                  <a:pt x="343710" y="565029"/>
                </a:cubicBezTo>
                <a:cubicBezTo>
                  <a:pt x="383094" y="555729"/>
                  <a:pt x="425462" y="556271"/>
                  <a:pt x="471066" y="549837"/>
                </a:cubicBezTo>
                <a:cubicBezTo>
                  <a:pt x="513583" y="544428"/>
                  <a:pt x="569194" y="531004"/>
                  <a:pt x="617333" y="526428"/>
                </a:cubicBezTo>
                <a:cubicBezTo>
                  <a:pt x="660031" y="520760"/>
                  <a:pt x="696675" y="523882"/>
                  <a:pt x="725203" y="523793"/>
                </a:cubicBezTo>
                <a:cubicBezTo>
                  <a:pt x="736650" y="521695"/>
                  <a:pt x="780513" y="502146"/>
                  <a:pt x="788494" y="505799"/>
                </a:cubicBezTo>
                <a:lnTo>
                  <a:pt x="885977" y="526585"/>
                </a:lnTo>
                <a:cubicBezTo>
                  <a:pt x="906140" y="522837"/>
                  <a:pt x="917203" y="532232"/>
                  <a:pt x="932142" y="528005"/>
                </a:cubicBezTo>
                <a:cubicBezTo>
                  <a:pt x="963701" y="524128"/>
                  <a:pt x="1061555" y="499582"/>
                  <a:pt x="1090404" y="498299"/>
                </a:cubicBezTo>
                <a:cubicBezTo>
                  <a:pt x="1132840" y="494057"/>
                  <a:pt x="1148476" y="496041"/>
                  <a:pt x="1188628" y="483151"/>
                </a:cubicBezTo>
                <a:cubicBezTo>
                  <a:pt x="1230397" y="468408"/>
                  <a:pt x="1278711" y="457638"/>
                  <a:pt x="1316247" y="425979"/>
                </a:cubicBezTo>
                <a:cubicBezTo>
                  <a:pt x="1322662" y="417251"/>
                  <a:pt x="1339433" y="418553"/>
                  <a:pt x="1357712" y="416549"/>
                </a:cubicBezTo>
                <a:cubicBezTo>
                  <a:pt x="1375991" y="414544"/>
                  <a:pt x="1423507" y="412949"/>
                  <a:pt x="1425921" y="413953"/>
                </a:cubicBezTo>
                <a:cubicBezTo>
                  <a:pt x="1450272" y="407937"/>
                  <a:pt x="1458223" y="388156"/>
                  <a:pt x="1503817" y="380457"/>
                </a:cubicBezTo>
                <a:cubicBezTo>
                  <a:pt x="1541095" y="377398"/>
                  <a:pt x="1605565" y="376357"/>
                  <a:pt x="1639196" y="372785"/>
                </a:cubicBezTo>
                <a:cubicBezTo>
                  <a:pt x="1653280" y="376736"/>
                  <a:pt x="1695289" y="365766"/>
                  <a:pt x="1705606" y="359023"/>
                </a:cubicBezTo>
                <a:cubicBezTo>
                  <a:pt x="1729169" y="336295"/>
                  <a:pt x="1793207" y="348537"/>
                  <a:pt x="1813011" y="331023"/>
                </a:cubicBezTo>
                <a:cubicBezTo>
                  <a:pt x="1820772" y="328179"/>
                  <a:pt x="1823566" y="341833"/>
                  <a:pt x="1831380" y="341307"/>
                </a:cubicBezTo>
                <a:lnTo>
                  <a:pt x="1858612" y="326777"/>
                </a:lnTo>
                <a:lnTo>
                  <a:pt x="1880661" y="335987"/>
                </a:lnTo>
                <a:lnTo>
                  <a:pt x="1941495" y="310792"/>
                </a:lnTo>
                <a:cubicBezTo>
                  <a:pt x="1978970" y="307223"/>
                  <a:pt x="1947391" y="291714"/>
                  <a:pt x="1995402" y="305480"/>
                </a:cubicBezTo>
                <a:cubicBezTo>
                  <a:pt x="2042464" y="298034"/>
                  <a:pt x="2153424" y="281146"/>
                  <a:pt x="2223864" y="266118"/>
                </a:cubicBezTo>
                <a:cubicBezTo>
                  <a:pt x="2261296" y="256300"/>
                  <a:pt x="2360518" y="238323"/>
                  <a:pt x="2418043" y="215314"/>
                </a:cubicBezTo>
                <a:cubicBezTo>
                  <a:pt x="2472088" y="206823"/>
                  <a:pt x="2499422" y="162612"/>
                  <a:pt x="2558461" y="168193"/>
                </a:cubicBezTo>
                <a:cubicBezTo>
                  <a:pt x="2559660" y="164506"/>
                  <a:pt x="2592244" y="161337"/>
                  <a:pt x="2595535" y="158548"/>
                </a:cubicBezTo>
                <a:lnTo>
                  <a:pt x="2626942" y="130400"/>
                </a:lnTo>
                <a:lnTo>
                  <a:pt x="2632225" y="130446"/>
                </a:lnTo>
                <a:lnTo>
                  <a:pt x="2696856" y="128498"/>
                </a:lnTo>
                <a:lnTo>
                  <a:pt x="2759767" y="127784"/>
                </a:lnTo>
                <a:cubicBezTo>
                  <a:pt x="2770024" y="123546"/>
                  <a:pt x="2781047" y="119463"/>
                  <a:pt x="2792685" y="115710"/>
                </a:cubicBezTo>
                <a:lnTo>
                  <a:pt x="2799767" y="113754"/>
                </a:lnTo>
                <a:lnTo>
                  <a:pt x="2829799" y="120042"/>
                </a:lnTo>
                <a:lnTo>
                  <a:pt x="2890704" y="121493"/>
                </a:lnTo>
                <a:cubicBezTo>
                  <a:pt x="2935390" y="121035"/>
                  <a:pt x="2990780" y="113193"/>
                  <a:pt x="3042646" y="112273"/>
                </a:cubicBezTo>
                <a:cubicBezTo>
                  <a:pt x="3077119" y="111474"/>
                  <a:pt x="3124089" y="100414"/>
                  <a:pt x="3146630" y="100898"/>
                </a:cubicBezTo>
                <a:cubicBezTo>
                  <a:pt x="3169381" y="117699"/>
                  <a:pt x="3224695" y="125864"/>
                  <a:pt x="3233163" y="120200"/>
                </a:cubicBezTo>
                <a:lnTo>
                  <a:pt x="3372699" y="129394"/>
                </a:lnTo>
                <a:cubicBezTo>
                  <a:pt x="3389020" y="126586"/>
                  <a:pt x="3397563" y="116804"/>
                  <a:pt x="3394352" y="131671"/>
                </a:cubicBezTo>
                <a:cubicBezTo>
                  <a:pt x="3406102" y="131485"/>
                  <a:pt x="3429770" y="120938"/>
                  <a:pt x="3448218" y="118229"/>
                </a:cubicBezTo>
                <a:lnTo>
                  <a:pt x="3505047" y="115412"/>
                </a:lnTo>
                <a:lnTo>
                  <a:pt x="3521767" y="111071"/>
                </a:lnTo>
                <a:cubicBezTo>
                  <a:pt x="3526335" y="108877"/>
                  <a:pt x="3582156" y="117732"/>
                  <a:pt x="3585137" y="114371"/>
                </a:cubicBezTo>
                <a:cubicBezTo>
                  <a:pt x="3638265" y="102098"/>
                  <a:pt x="3633789" y="98565"/>
                  <a:pt x="3690293" y="98301"/>
                </a:cubicBezTo>
                <a:cubicBezTo>
                  <a:pt x="3782197" y="112746"/>
                  <a:pt x="3826738" y="92943"/>
                  <a:pt x="3867818" y="88985"/>
                </a:cubicBezTo>
                <a:cubicBezTo>
                  <a:pt x="3943777" y="81477"/>
                  <a:pt x="3990501" y="75194"/>
                  <a:pt x="4091337" y="70813"/>
                </a:cubicBezTo>
                <a:cubicBezTo>
                  <a:pt x="4154422" y="62932"/>
                  <a:pt x="4217060" y="45734"/>
                  <a:pt x="4246332" y="41697"/>
                </a:cubicBezTo>
                <a:cubicBezTo>
                  <a:pt x="4253308" y="42804"/>
                  <a:pt x="4260125" y="44606"/>
                  <a:pt x="4266975" y="46592"/>
                </a:cubicBezTo>
                <a:lnTo>
                  <a:pt x="4270566" y="47620"/>
                </a:lnTo>
                <a:lnTo>
                  <a:pt x="4288964" y="52766"/>
                </a:lnTo>
                <a:lnTo>
                  <a:pt x="4365137" y="51783"/>
                </a:lnTo>
                <a:lnTo>
                  <a:pt x="4430546" y="44555"/>
                </a:lnTo>
                <a:lnTo>
                  <a:pt x="4444136" y="39567"/>
                </a:lnTo>
                <a:lnTo>
                  <a:pt x="4534039" y="31604"/>
                </a:lnTo>
                <a:lnTo>
                  <a:pt x="4560448" y="25231"/>
                </a:lnTo>
                <a:lnTo>
                  <a:pt x="4568006" y="25970"/>
                </a:lnTo>
                <a:cubicBezTo>
                  <a:pt x="4580278" y="23866"/>
                  <a:pt x="4594878" y="14904"/>
                  <a:pt x="4595497" y="22958"/>
                </a:cubicBezTo>
                <a:lnTo>
                  <a:pt x="4608623" y="18108"/>
                </a:lnTo>
                <a:lnTo>
                  <a:pt x="4623942" y="22251"/>
                </a:lnTo>
                <a:cubicBezTo>
                  <a:pt x="4633227" y="23117"/>
                  <a:pt x="4655429" y="23973"/>
                  <a:pt x="4664336" y="23306"/>
                </a:cubicBezTo>
                <a:lnTo>
                  <a:pt x="4677385" y="18246"/>
                </a:lnTo>
                <a:lnTo>
                  <a:pt x="4698143" y="18036"/>
                </a:lnTo>
                <a:cubicBezTo>
                  <a:pt x="4710347" y="18931"/>
                  <a:pt x="4736189" y="22441"/>
                  <a:pt x="4750609" y="23611"/>
                </a:cubicBezTo>
                <a:cubicBezTo>
                  <a:pt x="4764270" y="27424"/>
                  <a:pt x="4774858" y="29782"/>
                  <a:pt x="4784658" y="25057"/>
                </a:cubicBezTo>
                <a:cubicBezTo>
                  <a:pt x="4804708" y="29613"/>
                  <a:pt x="4822811" y="48263"/>
                  <a:pt x="4847558" y="38726"/>
                </a:cubicBezTo>
                <a:cubicBezTo>
                  <a:pt x="4868304" y="42993"/>
                  <a:pt x="4867190" y="47939"/>
                  <a:pt x="4909134" y="50659"/>
                </a:cubicBezTo>
                <a:cubicBezTo>
                  <a:pt x="4945026" y="52455"/>
                  <a:pt x="5063406" y="54096"/>
                  <a:pt x="5099219" y="55050"/>
                </a:cubicBezTo>
                <a:cubicBezTo>
                  <a:pt x="5145195" y="57873"/>
                  <a:pt x="5163254" y="65473"/>
                  <a:pt x="5184992" y="67596"/>
                </a:cubicBezTo>
                <a:cubicBezTo>
                  <a:pt x="5206728" y="69720"/>
                  <a:pt x="5195578" y="65687"/>
                  <a:pt x="5229637" y="67789"/>
                </a:cubicBezTo>
                <a:cubicBezTo>
                  <a:pt x="5263695" y="69892"/>
                  <a:pt x="5345217" y="78854"/>
                  <a:pt x="5389346" y="80211"/>
                </a:cubicBezTo>
                <a:cubicBezTo>
                  <a:pt x="5425889" y="83191"/>
                  <a:pt x="5461943" y="84751"/>
                  <a:pt x="5494414" y="75926"/>
                </a:cubicBezTo>
                <a:lnTo>
                  <a:pt x="5528443" y="77206"/>
                </a:lnTo>
                <a:cubicBezTo>
                  <a:pt x="5582723" y="71370"/>
                  <a:pt x="5638917" y="68385"/>
                  <a:pt x="5684939" y="50269"/>
                </a:cubicBezTo>
                <a:cubicBezTo>
                  <a:pt x="5724389" y="45804"/>
                  <a:pt x="5737860" y="52916"/>
                  <a:pt x="5765146" y="50414"/>
                </a:cubicBezTo>
                <a:cubicBezTo>
                  <a:pt x="5792695" y="43060"/>
                  <a:pt x="5827352" y="38097"/>
                  <a:pt x="5848655" y="35257"/>
                </a:cubicBezTo>
                <a:lnTo>
                  <a:pt x="5930656" y="30131"/>
                </a:lnTo>
                <a:lnTo>
                  <a:pt x="6124150" y="31679"/>
                </a:lnTo>
                <a:cubicBezTo>
                  <a:pt x="6138131" y="22216"/>
                  <a:pt x="6167730" y="4075"/>
                  <a:pt x="6189199" y="588"/>
                </a:cubicBezTo>
                <a:close/>
              </a:path>
            </a:pathLst>
          </a:custGeom>
          <a:solidFill>
            <a:srgbClr val="82766A">
              <a:alpha val="1490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5" name="Google Shape;525;g254d1399126_0_43"/>
          <p:cNvSpPr txBox="1"/>
          <p:nvPr>
            <p:ph type="title"/>
          </p:nvPr>
        </p:nvSpPr>
        <p:spPr>
          <a:xfrm>
            <a:off x="841635" y="5375711"/>
            <a:ext cx="9681900" cy="739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600"/>
              <a:buFont typeface="Arial"/>
              <a:buNone/>
            </a:pPr>
            <a:r>
              <a:rPr lang="en-US" sz="3600">
                <a:solidFill>
                  <a:srgbClr val="262626"/>
                </a:solidFill>
              </a:rPr>
              <a:t>Dark Mode &amp; Arabic Language</a:t>
            </a:r>
            <a:endParaRPr/>
          </a:p>
        </p:txBody>
      </p:sp>
      <p:pic>
        <p:nvPicPr>
          <p:cNvPr id="526" name="Google Shape;526;g254d1399126_0_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13775" y="0"/>
            <a:ext cx="3639625" cy="49135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30" name="Shape 5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" name="Google Shape;531;g25335621c93_0_1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2" name="Google Shape;532;g25335621c93_0_14"/>
          <p:cNvSpPr/>
          <p:nvPr/>
        </p:nvSpPr>
        <p:spPr>
          <a:xfrm flipH="1" rot="-2700000">
            <a:off x="-376753" y="-253423"/>
            <a:ext cx="1828654" cy="1377755"/>
          </a:xfrm>
          <a:custGeom>
            <a:rect b="b" l="l" r="r" t="t"/>
            <a:pathLst>
              <a:path extrusionOk="0" h="1376989" w="1827638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29800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3" name="Google Shape;533;g25335621c93_0_14"/>
          <p:cNvSpPr/>
          <p:nvPr/>
        </p:nvSpPr>
        <p:spPr>
          <a:xfrm flipH="1" rot="-2700000">
            <a:off x="891672" y="422133"/>
            <a:ext cx="645306" cy="645306"/>
          </a:xfrm>
          <a:prstGeom prst="rect">
            <a:avLst/>
          </a:prstGeom>
          <a:solidFill>
            <a:schemeClr val="accent1">
              <a:alpha val="29800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4" name="Google Shape;534;g25335621c93_0_14"/>
          <p:cNvSpPr/>
          <p:nvPr/>
        </p:nvSpPr>
        <p:spPr>
          <a:xfrm flipH="1" rot="-2700000">
            <a:off x="10043564" y="655106"/>
            <a:ext cx="687308" cy="687308"/>
          </a:xfrm>
          <a:prstGeom prst="rect">
            <a:avLst/>
          </a:prstGeom>
          <a:solidFill>
            <a:schemeClr val="accent4">
              <a:alpha val="29800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5" name="Google Shape;535;g25335621c93_0_14"/>
          <p:cNvSpPr/>
          <p:nvPr/>
        </p:nvSpPr>
        <p:spPr>
          <a:xfrm flipH="1" rot="10800000">
            <a:off x="9356643" y="0"/>
            <a:ext cx="2835357" cy="1480837"/>
          </a:xfrm>
          <a:custGeom>
            <a:rect b="b" l="l" r="r" t="t"/>
            <a:pathLst>
              <a:path extrusionOk="0" h="1480837" w="283535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29800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6" name="Google Shape;536;g25335621c93_0_14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888888"/>
                </a:solidFill>
              </a:rPr>
              <a:t>NEXT STEP</a:t>
            </a:r>
            <a:endParaRPr/>
          </a:p>
        </p:txBody>
      </p:sp>
      <p:sp>
        <p:nvSpPr>
          <p:cNvPr id="537" name="Google Shape;537;g25335621c93_0_14"/>
          <p:cNvSpPr txBox="1"/>
          <p:nvPr>
            <p:ph idx="12" type="sldNum"/>
          </p:nvPr>
        </p:nvSpPr>
        <p:spPr>
          <a:xfrm>
            <a:off x="8805333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>
                <a:solidFill>
                  <a:srgbClr val="888888"/>
                </a:solidFill>
              </a:rPr>
              <a:t>‹#›</a:t>
            </a:fld>
            <a:endParaRPr>
              <a:solidFill>
                <a:srgbClr val="888888"/>
              </a:solidFill>
            </a:endParaRPr>
          </a:p>
        </p:txBody>
      </p:sp>
      <p:sp>
        <p:nvSpPr>
          <p:cNvPr id="538" name="Google Shape;538;g25335621c93_0_14"/>
          <p:cNvSpPr/>
          <p:nvPr/>
        </p:nvSpPr>
        <p:spPr>
          <a:xfrm flipH="1">
            <a:off x="7976257" y="6115501"/>
            <a:ext cx="1494600" cy="742500"/>
          </a:xfrm>
          <a:prstGeom prst="triangle">
            <a:avLst>
              <a:gd fmla="val 50000" name="adj"/>
            </a:avLst>
          </a:prstGeom>
          <a:solidFill>
            <a:schemeClr val="accent1">
              <a:alpha val="29800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9" name="Google Shape;539;g25335621c93_0_14"/>
          <p:cNvSpPr/>
          <p:nvPr/>
        </p:nvSpPr>
        <p:spPr>
          <a:xfrm flipH="1">
            <a:off x="7604183" y="6453143"/>
            <a:ext cx="814800" cy="405000"/>
          </a:xfrm>
          <a:prstGeom prst="triangle">
            <a:avLst>
              <a:gd fmla="val 50000" name="adj"/>
            </a:avLst>
          </a:prstGeom>
          <a:solidFill>
            <a:schemeClr val="accent1">
              <a:alpha val="29800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0" name="Google Shape;540;g25335621c93_0_14"/>
          <p:cNvSpPr/>
          <p:nvPr/>
        </p:nvSpPr>
        <p:spPr>
          <a:xfrm>
            <a:off x="0" y="4940492"/>
            <a:ext cx="12192000" cy="1924333"/>
          </a:xfrm>
          <a:custGeom>
            <a:rect b="b" l="l" r="r" t="t"/>
            <a:pathLst>
              <a:path extrusionOk="0" h="1924333" w="12192000">
                <a:moveTo>
                  <a:pt x="6189199" y="588"/>
                </a:moveTo>
                <a:cubicBezTo>
                  <a:pt x="6196356" y="-574"/>
                  <a:pt x="6202609" y="-108"/>
                  <a:pt x="6207079" y="2850"/>
                </a:cubicBezTo>
                <a:cubicBezTo>
                  <a:pt x="6222026" y="2749"/>
                  <a:pt x="6273489" y="3767"/>
                  <a:pt x="6285610" y="18131"/>
                </a:cubicBezTo>
                <a:cubicBezTo>
                  <a:pt x="6307255" y="18685"/>
                  <a:pt x="6357141" y="23793"/>
                  <a:pt x="6378008" y="24625"/>
                </a:cubicBezTo>
                <a:cubicBezTo>
                  <a:pt x="6409946" y="30645"/>
                  <a:pt x="6438307" y="10375"/>
                  <a:pt x="6466340" y="21366"/>
                </a:cubicBezTo>
                <a:cubicBezTo>
                  <a:pt x="6488276" y="31229"/>
                  <a:pt x="6529854" y="28110"/>
                  <a:pt x="6553334" y="35307"/>
                </a:cubicBezTo>
                <a:cubicBezTo>
                  <a:pt x="6561737" y="48059"/>
                  <a:pt x="6609188" y="62087"/>
                  <a:pt x="6626068" y="58045"/>
                </a:cubicBezTo>
                <a:cubicBezTo>
                  <a:pt x="6660952" y="66570"/>
                  <a:pt x="6666277" y="84716"/>
                  <a:pt x="6692303" y="91487"/>
                </a:cubicBezTo>
                <a:lnTo>
                  <a:pt x="6733670" y="118130"/>
                </a:lnTo>
                <a:lnTo>
                  <a:pt x="6798016" y="112271"/>
                </a:lnTo>
                <a:lnTo>
                  <a:pt x="6801081" y="114963"/>
                </a:lnTo>
                <a:cubicBezTo>
                  <a:pt x="6806919" y="120140"/>
                  <a:pt x="6812832" y="125016"/>
                  <a:pt x="6819351" y="128825"/>
                </a:cubicBezTo>
                <a:cubicBezTo>
                  <a:pt x="6825742" y="109997"/>
                  <a:pt x="6840132" y="116541"/>
                  <a:pt x="6852732" y="123321"/>
                </a:cubicBezTo>
                <a:lnTo>
                  <a:pt x="6865247" y="128836"/>
                </a:lnTo>
                <a:lnTo>
                  <a:pt x="6905517" y="129265"/>
                </a:lnTo>
                <a:cubicBezTo>
                  <a:pt x="6934052" y="140042"/>
                  <a:pt x="6939773" y="141556"/>
                  <a:pt x="6950286" y="150104"/>
                </a:cubicBezTo>
                <a:lnTo>
                  <a:pt x="7003442" y="136136"/>
                </a:lnTo>
                <a:lnTo>
                  <a:pt x="7160047" y="166721"/>
                </a:lnTo>
                <a:cubicBezTo>
                  <a:pt x="7207281" y="179911"/>
                  <a:pt x="7280644" y="210197"/>
                  <a:pt x="7325604" y="215867"/>
                </a:cubicBezTo>
                <a:cubicBezTo>
                  <a:pt x="7460113" y="233904"/>
                  <a:pt x="7393081" y="242880"/>
                  <a:pt x="7540522" y="239374"/>
                </a:cubicBezTo>
                <a:cubicBezTo>
                  <a:pt x="7545714" y="234872"/>
                  <a:pt x="7605972" y="231727"/>
                  <a:pt x="7612071" y="229553"/>
                </a:cubicBezTo>
                <a:lnTo>
                  <a:pt x="7651995" y="244567"/>
                </a:lnTo>
                <a:lnTo>
                  <a:pt x="7725761" y="258638"/>
                </a:lnTo>
                <a:lnTo>
                  <a:pt x="7823038" y="287078"/>
                </a:lnTo>
                <a:cubicBezTo>
                  <a:pt x="7837080" y="286482"/>
                  <a:pt x="7851647" y="286498"/>
                  <a:pt x="7866405" y="287288"/>
                </a:cubicBezTo>
                <a:lnTo>
                  <a:pt x="7875021" y="288224"/>
                </a:lnTo>
                <a:cubicBezTo>
                  <a:pt x="7875062" y="288354"/>
                  <a:pt x="7875105" y="288483"/>
                  <a:pt x="7875146" y="288614"/>
                </a:cubicBezTo>
                <a:cubicBezTo>
                  <a:pt x="7880550" y="289202"/>
                  <a:pt x="7901153" y="290716"/>
                  <a:pt x="7907443" y="291752"/>
                </a:cubicBezTo>
                <a:lnTo>
                  <a:pt x="7912892" y="294833"/>
                </a:lnTo>
                <a:lnTo>
                  <a:pt x="7946345" y="319359"/>
                </a:lnTo>
                <a:cubicBezTo>
                  <a:pt x="7958657" y="312776"/>
                  <a:pt x="7996513" y="309749"/>
                  <a:pt x="8021238" y="315159"/>
                </a:cubicBezTo>
                <a:cubicBezTo>
                  <a:pt x="8045964" y="320570"/>
                  <a:pt x="8058169" y="340462"/>
                  <a:pt x="8094697" y="351819"/>
                </a:cubicBezTo>
                <a:cubicBezTo>
                  <a:pt x="8129587" y="361154"/>
                  <a:pt x="8116181" y="360544"/>
                  <a:pt x="8155208" y="371168"/>
                </a:cubicBezTo>
                <a:cubicBezTo>
                  <a:pt x="8196217" y="383300"/>
                  <a:pt x="8205468" y="391801"/>
                  <a:pt x="8248472" y="400489"/>
                </a:cubicBezTo>
                <a:cubicBezTo>
                  <a:pt x="8283932" y="419791"/>
                  <a:pt x="8278617" y="392031"/>
                  <a:pt x="8300068" y="405531"/>
                </a:cubicBezTo>
                <a:lnTo>
                  <a:pt x="8356293" y="403328"/>
                </a:lnTo>
                <a:cubicBezTo>
                  <a:pt x="8377247" y="404463"/>
                  <a:pt x="8438442" y="433194"/>
                  <a:pt x="8475838" y="435524"/>
                </a:cubicBezTo>
                <a:cubicBezTo>
                  <a:pt x="8510241" y="438037"/>
                  <a:pt x="8545511" y="449840"/>
                  <a:pt x="8575216" y="450198"/>
                </a:cubicBezTo>
                <a:lnTo>
                  <a:pt x="8588650" y="447070"/>
                </a:lnTo>
                <a:lnTo>
                  <a:pt x="8612184" y="439577"/>
                </a:lnTo>
                <a:lnTo>
                  <a:pt x="8630713" y="433015"/>
                </a:lnTo>
                <a:cubicBezTo>
                  <a:pt x="8635870" y="429519"/>
                  <a:pt x="8700685" y="428411"/>
                  <a:pt x="8704240" y="422865"/>
                </a:cubicBezTo>
                <a:cubicBezTo>
                  <a:pt x="8761777" y="429549"/>
                  <a:pt x="8768302" y="427178"/>
                  <a:pt x="8829513" y="429389"/>
                </a:cubicBezTo>
                <a:cubicBezTo>
                  <a:pt x="8922895" y="444672"/>
                  <a:pt x="8924579" y="401507"/>
                  <a:pt x="9083651" y="390744"/>
                </a:cubicBezTo>
                <a:cubicBezTo>
                  <a:pt x="9138403" y="388032"/>
                  <a:pt x="9315003" y="378647"/>
                  <a:pt x="9371402" y="371809"/>
                </a:cubicBezTo>
                <a:cubicBezTo>
                  <a:pt x="9358632" y="337502"/>
                  <a:pt x="9402842" y="379364"/>
                  <a:pt x="9429586" y="369213"/>
                </a:cubicBezTo>
                <a:cubicBezTo>
                  <a:pt x="9449312" y="370213"/>
                  <a:pt x="9473938" y="373270"/>
                  <a:pt x="9489757" y="377814"/>
                </a:cubicBezTo>
                <a:cubicBezTo>
                  <a:pt x="9498164" y="379256"/>
                  <a:pt x="9507139" y="379272"/>
                  <a:pt x="9516954" y="376991"/>
                </a:cubicBezTo>
                <a:cubicBezTo>
                  <a:pt x="9548430" y="354766"/>
                  <a:pt x="9591874" y="370315"/>
                  <a:pt x="9645588" y="363590"/>
                </a:cubicBezTo>
                <a:cubicBezTo>
                  <a:pt x="9660487" y="368814"/>
                  <a:pt x="9710817" y="350550"/>
                  <a:pt x="9722896" y="360983"/>
                </a:cubicBezTo>
                <a:cubicBezTo>
                  <a:pt x="9733918" y="362239"/>
                  <a:pt x="9745201" y="356679"/>
                  <a:pt x="9752803" y="368492"/>
                </a:cubicBezTo>
                <a:cubicBezTo>
                  <a:pt x="9793268" y="374490"/>
                  <a:pt x="9843313" y="380978"/>
                  <a:pt x="9890305" y="380736"/>
                </a:cubicBezTo>
                <a:cubicBezTo>
                  <a:pt x="9912701" y="380083"/>
                  <a:pt x="9926523" y="379037"/>
                  <a:pt x="9939767" y="377776"/>
                </a:cubicBezTo>
                <a:lnTo>
                  <a:pt x="9944355" y="377352"/>
                </a:lnTo>
                <a:lnTo>
                  <a:pt x="9953719" y="375642"/>
                </a:lnTo>
                <a:lnTo>
                  <a:pt x="9955809" y="376294"/>
                </a:lnTo>
                <a:lnTo>
                  <a:pt x="10032710" y="394940"/>
                </a:lnTo>
                <a:lnTo>
                  <a:pt x="10049925" y="404971"/>
                </a:lnTo>
                <a:lnTo>
                  <a:pt x="10112671" y="414549"/>
                </a:lnTo>
                <a:cubicBezTo>
                  <a:pt x="10169643" y="412125"/>
                  <a:pt x="10132220" y="425358"/>
                  <a:pt x="10170853" y="435168"/>
                </a:cubicBezTo>
                <a:cubicBezTo>
                  <a:pt x="10206088" y="442020"/>
                  <a:pt x="10240809" y="454081"/>
                  <a:pt x="10290184" y="448123"/>
                </a:cubicBezTo>
                <a:cubicBezTo>
                  <a:pt x="10301813" y="444919"/>
                  <a:pt x="10315233" y="449499"/>
                  <a:pt x="10320158" y="458352"/>
                </a:cubicBezTo>
                <a:cubicBezTo>
                  <a:pt x="10321006" y="459876"/>
                  <a:pt x="10321565" y="461470"/>
                  <a:pt x="10321815" y="463087"/>
                </a:cubicBezTo>
                <a:cubicBezTo>
                  <a:pt x="10354058" y="457158"/>
                  <a:pt x="10355176" y="470634"/>
                  <a:pt x="10373742" y="464538"/>
                </a:cubicBezTo>
                <a:cubicBezTo>
                  <a:pt x="10403060" y="475292"/>
                  <a:pt x="10411841" y="497597"/>
                  <a:pt x="10428532" y="492504"/>
                </a:cubicBezTo>
                <a:cubicBezTo>
                  <a:pt x="10440561" y="500742"/>
                  <a:pt x="10446267" y="521930"/>
                  <a:pt x="10466490" y="517759"/>
                </a:cubicBezTo>
                <a:cubicBezTo>
                  <a:pt x="10464622" y="519986"/>
                  <a:pt x="10465013" y="521261"/>
                  <a:pt x="10466675" y="522076"/>
                </a:cubicBezTo>
                <a:lnTo>
                  <a:pt x="10470309" y="522792"/>
                </a:lnTo>
                <a:lnTo>
                  <a:pt x="10474138" y="519761"/>
                </a:lnTo>
                <a:cubicBezTo>
                  <a:pt x="10488888" y="509612"/>
                  <a:pt x="10484914" y="524734"/>
                  <a:pt x="10501100" y="528263"/>
                </a:cubicBezTo>
                <a:cubicBezTo>
                  <a:pt x="10508412" y="530705"/>
                  <a:pt x="10505426" y="533743"/>
                  <a:pt x="10502395" y="536393"/>
                </a:cubicBezTo>
                <a:lnTo>
                  <a:pt x="10689496" y="560233"/>
                </a:lnTo>
                <a:cubicBezTo>
                  <a:pt x="10721441" y="573640"/>
                  <a:pt x="10757547" y="582937"/>
                  <a:pt x="10788736" y="613188"/>
                </a:cubicBezTo>
                <a:cubicBezTo>
                  <a:pt x="10794510" y="621641"/>
                  <a:pt x="10807098" y="616073"/>
                  <a:pt x="10819747" y="621351"/>
                </a:cubicBezTo>
                <a:cubicBezTo>
                  <a:pt x="10832398" y="626630"/>
                  <a:pt x="10846356" y="639592"/>
                  <a:pt x="10864632" y="644858"/>
                </a:cubicBezTo>
                <a:cubicBezTo>
                  <a:pt x="10895617" y="652290"/>
                  <a:pt x="10921550" y="640451"/>
                  <a:pt x="10929407" y="652945"/>
                </a:cubicBezTo>
                <a:cubicBezTo>
                  <a:pt x="10945460" y="653176"/>
                  <a:pt x="10968148" y="640553"/>
                  <a:pt x="10979412" y="654217"/>
                </a:cubicBezTo>
                <a:cubicBezTo>
                  <a:pt x="10981679" y="643737"/>
                  <a:pt x="10997287" y="663414"/>
                  <a:pt x="11006959" y="657017"/>
                </a:cubicBezTo>
                <a:cubicBezTo>
                  <a:pt x="11023230" y="659396"/>
                  <a:pt x="11051890" y="662462"/>
                  <a:pt x="11077038" y="668487"/>
                </a:cubicBezTo>
                <a:cubicBezTo>
                  <a:pt x="11097000" y="690299"/>
                  <a:pt x="11141286" y="676399"/>
                  <a:pt x="11157850" y="693164"/>
                </a:cubicBezTo>
                <a:cubicBezTo>
                  <a:pt x="11163800" y="695757"/>
                  <a:pt x="11169599" y="696942"/>
                  <a:pt x="11175276" y="697243"/>
                </a:cubicBezTo>
                <a:lnTo>
                  <a:pt x="11191131" y="696085"/>
                </a:lnTo>
                <a:lnTo>
                  <a:pt x="11195573" y="691751"/>
                </a:lnTo>
                <a:lnTo>
                  <a:pt x="11205299" y="693247"/>
                </a:lnTo>
                <a:lnTo>
                  <a:pt x="11223770" y="690335"/>
                </a:lnTo>
                <a:cubicBezTo>
                  <a:pt x="11237778" y="693777"/>
                  <a:pt x="11256852" y="701947"/>
                  <a:pt x="11292119" y="713311"/>
                </a:cubicBezTo>
                <a:cubicBezTo>
                  <a:pt x="11334878" y="733451"/>
                  <a:pt x="11401662" y="729175"/>
                  <a:pt x="11435379" y="758519"/>
                </a:cubicBezTo>
                <a:lnTo>
                  <a:pt x="11604406" y="810476"/>
                </a:lnTo>
                <a:lnTo>
                  <a:pt x="11652155" y="825109"/>
                </a:lnTo>
                <a:lnTo>
                  <a:pt x="11654192" y="827301"/>
                </a:lnTo>
                <a:cubicBezTo>
                  <a:pt x="11661650" y="834729"/>
                  <a:pt x="11669215" y="841480"/>
                  <a:pt x="11676599" y="846628"/>
                </a:cubicBezTo>
                <a:cubicBezTo>
                  <a:pt x="11688258" y="861760"/>
                  <a:pt x="11752266" y="896888"/>
                  <a:pt x="11775168" y="890664"/>
                </a:cubicBezTo>
                <a:cubicBezTo>
                  <a:pt x="11790977" y="883819"/>
                  <a:pt x="11808364" y="879901"/>
                  <a:pt x="11826341" y="877558"/>
                </a:cubicBezTo>
                <a:lnTo>
                  <a:pt x="11879068" y="874038"/>
                </a:lnTo>
                <a:lnTo>
                  <a:pt x="11889563" y="878619"/>
                </a:lnTo>
                <a:lnTo>
                  <a:pt x="12016613" y="886111"/>
                </a:lnTo>
                <a:lnTo>
                  <a:pt x="12108292" y="868500"/>
                </a:lnTo>
                <a:cubicBezTo>
                  <a:pt x="12129725" y="867311"/>
                  <a:pt x="12157891" y="874537"/>
                  <a:pt x="12182910" y="882003"/>
                </a:cubicBezTo>
                <a:lnTo>
                  <a:pt x="12192000" y="884778"/>
                </a:lnTo>
                <a:lnTo>
                  <a:pt x="12192000" y="1610315"/>
                </a:lnTo>
                <a:lnTo>
                  <a:pt x="12191998" y="1610315"/>
                </a:lnTo>
                <a:lnTo>
                  <a:pt x="12191998" y="1924333"/>
                </a:lnTo>
                <a:lnTo>
                  <a:pt x="0" y="1924333"/>
                </a:lnTo>
                <a:lnTo>
                  <a:pt x="0" y="505159"/>
                </a:lnTo>
                <a:lnTo>
                  <a:pt x="5722" y="508889"/>
                </a:lnTo>
                <a:cubicBezTo>
                  <a:pt x="21614" y="518548"/>
                  <a:pt x="33814" y="524781"/>
                  <a:pt x="38476" y="524137"/>
                </a:cubicBezTo>
                <a:cubicBezTo>
                  <a:pt x="99229" y="544180"/>
                  <a:pt x="142010" y="538457"/>
                  <a:pt x="192883" y="545272"/>
                </a:cubicBezTo>
                <a:cubicBezTo>
                  <a:pt x="277629" y="525210"/>
                  <a:pt x="293434" y="558443"/>
                  <a:pt x="343710" y="565029"/>
                </a:cubicBezTo>
                <a:cubicBezTo>
                  <a:pt x="383094" y="555729"/>
                  <a:pt x="425462" y="556271"/>
                  <a:pt x="471066" y="549837"/>
                </a:cubicBezTo>
                <a:cubicBezTo>
                  <a:pt x="513583" y="544428"/>
                  <a:pt x="569194" y="531004"/>
                  <a:pt x="617333" y="526428"/>
                </a:cubicBezTo>
                <a:cubicBezTo>
                  <a:pt x="660031" y="520760"/>
                  <a:pt x="696675" y="523882"/>
                  <a:pt x="725203" y="523793"/>
                </a:cubicBezTo>
                <a:cubicBezTo>
                  <a:pt x="736650" y="521695"/>
                  <a:pt x="780513" y="502146"/>
                  <a:pt x="788494" y="505799"/>
                </a:cubicBezTo>
                <a:lnTo>
                  <a:pt x="885977" y="526585"/>
                </a:lnTo>
                <a:cubicBezTo>
                  <a:pt x="906140" y="522837"/>
                  <a:pt x="917203" y="532232"/>
                  <a:pt x="932142" y="528005"/>
                </a:cubicBezTo>
                <a:cubicBezTo>
                  <a:pt x="963701" y="524128"/>
                  <a:pt x="1061555" y="499582"/>
                  <a:pt x="1090404" y="498299"/>
                </a:cubicBezTo>
                <a:cubicBezTo>
                  <a:pt x="1132840" y="494057"/>
                  <a:pt x="1148476" y="496041"/>
                  <a:pt x="1188628" y="483151"/>
                </a:cubicBezTo>
                <a:cubicBezTo>
                  <a:pt x="1230397" y="468408"/>
                  <a:pt x="1278711" y="457638"/>
                  <a:pt x="1316247" y="425979"/>
                </a:cubicBezTo>
                <a:cubicBezTo>
                  <a:pt x="1322662" y="417251"/>
                  <a:pt x="1339433" y="418553"/>
                  <a:pt x="1357712" y="416549"/>
                </a:cubicBezTo>
                <a:cubicBezTo>
                  <a:pt x="1375991" y="414544"/>
                  <a:pt x="1423507" y="412949"/>
                  <a:pt x="1425921" y="413953"/>
                </a:cubicBezTo>
                <a:cubicBezTo>
                  <a:pt x="1450272" y="407937"/>
                  <a:pt x="1458223" y="388156"/>
                  <a:pt x="1503817" y="380457"/>
                </a:cubicBezTo>
                <a:cubicBezTo>
                  <a:pt x="1541095" y="377398"/>
                  <a:pt x="1605565" y="376357"/>
                  <a:pt x="1639196" y="372785"/>
                </a:cubicBezTo>
                <a:cubicBezTo>
                  <a:pt x="1653280" y="376736"/>
                  <a:pt x="1695289" y="365766"/>
                  <a:pt x="1705606" y="359023"/>
                </a:cubicBezTo>
                <a:cubicBezTo>
                  <a:pt x="1729169" y="336295"/>
                  <a:pt x="1793207" y="348537"/>
                  <a:pt x="1813011" y="331023"/>
                </a:cubicBezTo>
                <a:cubicBezTo>
                  <a:pt x="1820772" y="328179"/>
                  <a:pt x="1823566" y="341833"/>
                  <a:pt x="1831380" y="341307"/>
                </a:cubicBezTo>
                <a:lnTo>
                  <a:pt x="1858612" y="326777"/>
                </a:lnTo>
                <a:lnTo>
                  <a:pt x="1880661" y="335987"/>
                </a:lnTo>
                <a:lnTo>
                  <a:pt x="1941495" y="310792"/>
                </a:lnTo>
                <a:cubicBezTo>
                  <a:pt x="1978970" y="307223"/>
                  <a:pt x="1947391" y="291714"/>
                  <a:pt x="1995402" y="305480"/>
                </a:cubicBezTo>
                <a:cubicBezTo>
                  <a:pt x="2042464" y="298034"/>
                  <a:pt x="2153424" y="281146"/>
                  <a:pt x="2223864" y="266118"/>
                </a:cubicBezTo>
                <a:cubicBezTo>
                  <a:pt x="2261296" y="256300"/>
                  <a:pt x="2360518" y="238323"/>
                  <a:pt x="2418043" y="215314"/>
                </a:cubicBezTo>
                <a:cubicBezTo>
                  <a:pt x="2472088" y="206823"/>
                  <a:pt x="2499422" y="162612"/>
                  <a:pt x="2558461" y="168193"/>
                </a:cubicBezTo>
                <a:cubicBezTo>
                  <a:pt x="2559660" y="164506"/>
                  <a:pt x="2592244" y="161337"/>
                  <a:pt x="2595535" y="158548"/>
                </a:cubicBezTo>
                <a:lnTo>
                  <a:pt x="2626942" y="130400"/>
                </a:lnTo>
                <a:lnTo>
                  <a:pt x="2632225" y="130446"/>
                </a:lnTo>
                <a:lnTo>
                  <a:pt x="2696856" y="128498"/>
                </a:lnTo>
                <a:lnTo>
                  <a:pt x="2759767" y="127784"/>
                </a:lnTo>
                <a:cubicBezTo>
                  <a:pt x="2770024" y="123546"/>
                  <a:pt x="2781047" y="119463"/>
                  <a:pt x="2792685" y="115710"/>
                </a:cubicBezTo>
                <a:lnTo>
                  <a:pt x="2799767" y="113754"/>
                </a:lnTo>
                <a:lnTo>
                  <a:pt x="2829799" y="120042"/>
                </a:lnTo>
                <a:lnTo>
                  <a:pt x="2890704" y="121493"/>
                </a:lnTo>
                <a:cubicBezTo>
                  <a:pt x="2935390" y="121035"/>
                  <a:pt x="2990780" y="113193"/>
                  <a:pt x="3042646" y="112273"/>
                </a:cubicBezTo>
                <a:cubicBezTo>
                  <a:pt x="3077119" y="111474"/>
                  <a:pt x="3124089" y="100414"/>
                  <a:pt x="3146630" y="100898"/>
                </a:cubicBezTo>
                <a:cubicBezTo>
                  <a:pt x="3169381" y="117699"/>
                  <a:pt x="3224695" y="125864"/>
                  <a:pt x="3233163" y="120200"/>
                </a:cubicBezTo>
                <a:lnTo>
                  <a:pt x="3372699" y="129394"/>
                </a:lnTo>
                <a:cubicBezTo>
                  <a:pt x="3389020" y="126586"/>
                  <a:pt x="3397563" y="116804"/>
                  <a:pt x="3394352" y="131671"/>
                </a:cubicBezTo>
                <a:cubicBezTo>
                  <a:pt x="3406102" y="131485"/>
                  <a:pt x="3429770" y="120938"/>
                  <a:pt x="3448218" y="118229"/>
                </a:cubicBezTo>
                <a:lnTo>
                  <a:pt x="3505047" y="115412"/>
                </a:lnTo>
                <a:lnTo>
                  <a:pt x="3521767" y="111071"/>
                </a:lnTo>
                <a:cubicBezTo>
                  <a:pt x="3526335" y="108877"/>
                  <a:pt x="3582156" y="117732"/>
                  <a:pt x="3585137" y="114371"/>
                </a:cubicBezTo>
                <a:cubicBezTo>
                  <a:pt x="3638265" y="102098"/>
                  <a:pt x="3633789" y="98565"/>
                  <a:pt x="3690293" y="98301"/>
                </a:cubicBezTo>
                <a:cubicBezTo>
                  <a:pt x="3782197" y="112746"/>
                  <a:pt x="3826738" y="92943"/>
                  <a:pt x="3867818" y="88985"/>
                </a:cubicBezTo>
                <a:cubicBezTo>
                  <a:pt x="3943777" y="81477"/>
                  <a:pt x="3990501" y="75194"/>
                  <a:pt x="4091337" y="70813"/>
                </a:cubicBezTo>
                <a:cubicBezTo>
                  <a:pt x="4154422" y="62932"/>
                  <a:pt x="4217060" y="45734"/>
                  <a:pt x="4246332" y="41697"/>
                </a:cubicBezTo>
                <a:cubicBezTo>
                  <a:pt x="4253308" y="42804"/>
                  <a:pt x="4260125" y="44606"/>
                  <a:pt x="4266975" y="46592"/>
                </a:cubicBezTo>
                <a:lnTo>
                  <a:pt x="4270566" y="47620"/>
                </a:lnTo>
                <a:lnTo>
                  <a:pt x="4288964" y="52766"/>
                </a:lnTo>
                <a:lnTo>
                  <a:pt x="4365137" y="51783"/>
                </a:lnTo>
                <a:lnTo>
                  <a:pt x="4430546" y="44555"/>
                </a:lnTo>
                <a:lnTo>
                  <a:pt x="4444136" y="39567"/>
                </a:lnTo>
                <a:lnTo>
                  <a:pt x="4534039" y="31604"/>
                </a:lnTo>
                <a:lnTo>
                  <a:pt x="4560448" y="25231"/>
                </a:lnTo>
                <a:lnTo>
                  <a:pt x="4568006" y="25970"/>
                </a:lnTo>
                <a:cubicBezTo>
                  <a:pt x="4580278" y="23866"/>
                  <a:pt x="4594878" y="14904"/>
                  <a:pt x="4595497" y="22958"/>
                </a:cubicBezTo>
                <a:lnTo>
                  <a:pt x="4608623" y="18108"/>
                </a:lnTo>
                <a:lnTo>
                  <a:pt x="4623942" y="22251"/>
                </a:lnTo>
                <a:cubicBezTo>
                  <a:pt x="4633227" y="23117"/>
                  <a:pt x="4655429" y="23973"/>
                  <a:pt x="4664336" y="23306"/>
                </a:cubicBezTo>
                <a:lnTo>
                  <a:pt x="4677385" y="18246"/>
                </a:lnTo>
                <a:lnTo>
                  <a:pt x="4698143" y="18036"/>
                </a:lnTo>
                <a:cubicBezTo>
                  <a:pt x="4710347" y="18931"/>
                  <a:pt x="4736189" y="22441"/>
                  <a:pt x="4750609" y="23611"/>
                </a:cubicBezTo>
                <a:cubicBezTo>
                  <a:pt x="4764270" y="27424"/>
                  <a:pt x="4774858" y="29782"/>
                  <a:pt x="4784658" y="25057"/>
                </a:cubicBezTo>
                <a:cubicBezTo>
                  <a:pt x="4804708" y="29613"/>
                  <a:pt x="4822811" y="48263"/>
                  <a:pt x="4847558" y="38726"/>
                </a:cubicBezTo>
                <a:cubicBezTo>
                  <a:pt x="4868304" y="42993"/>
                  <a:pt x="4867190" y="47939"/>
                  <a:pt x="4909134" y="50659"/>
                </a:cubicBezTo>
                <a:cubicBezTo>
                  <a:pt x="4945026" y="52455"/>
                  <a:pt x="5063406" y="54096"/>
                  <a:pt x="5099219" y="55050"/>
                </a:cubicBezTo>
                <a:cubicBezTo>
                  <a:pt x="5145195" y="57873"/>
                  <a:pt x="5163254" y="65473"/>
                  <a:pt x="5184992" y="67596"/>
                </a:cubicBezTo>
                <a:cubicBezTo>
                  <a:pt x="5206728" y="69720"/>
                  <a:pt x="5195578" y="65687"/>
                  <a:pt x="5229637" y="67789"/>
                </a:cubicBezTo>
                <a:cubicBezTo>
                  <a:pt x="5263695" y="69892"/>
                  <a:pt x="5345217" y="78854"/>
                  <a:pt x="5389346" y="80211"/>
                </a:cubicBezTo>
                <a:cubicBezTo>
                  <a:pt x="5425889" y="83191"/>
                  <a:pt x="5461943" y="84751"/>
                  <a:pt x="5494414" y="75926"/>
                </a:cubicBezTo>
                <a:lnTo>
                  <a:pt x="5528443" y="77206"/>
                </a:lnTo>
                <a:cubicBezTo>
                  <a:pt x="5582723" y="71370"/>
                  <a:pt x="5638917" y="68385"/>
                  <a:pt x="5684939" y="50269"/>
                </a:cubicBezTo>
                <a:cubicBezTo>
                  <a:pt x="5724389" y="45804"/>
                  <a:pt x="5737860" y="52916"/>
                  <a:pt x="5765146" y="50414"/>
                </a:cubicBezTo>
                <a:cubicBezTo>
                  <a:pt x="5792695" y="43060"/>
                  <a:pt x="5827352" y="38097"/>
                  <a:pt x="5848655" y="35257"/>
                </a:cubicBezTo>
                <a:lnTo>
                  <a:pt x="5930656" y="30131"/>
                </a:lnTo>
                <a:lnTo>
                  <a:pt x="6124150" y="31679"/>
                </a:lnTo>
                <a:cubicBezTo>
                  <a:pt x="6138131" y="22216"/>
                  <a:pt x="6167730" y="4075"/>
                  <a:pt x="6189199" y="588"/>
                </a:cubicBezTo>
                <a:close/>
              </a:path>
            </a:pathLst>
          </a:custGeom>
          <a:solidFill>
            <a:srgbClr val="82766A">
              <a:alpha val="1490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1" name="Google Shape;541;g25335621c93_0_14"/>
          <p:cNvSpPr txBox="1"/>
          <p:nvPr>
            <p:ph type="title"/>
          </p:nvPr>
        </p:nvSpPr>
        <p:spPr>
          <a:xfrm>
            <a:off x="841635" y="5375711"/>
            <a:ext cx="9681900" cy="739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600"/>
              <a:buFont typeface="Arial"/>
              <a:buNone/>
            </a:pPr>
            <a:r>
              <a:rPr lang="en-US" sz="3600">
                <a:solidFill>
                  <a:srgbClr val="262626"/>
                </a:solidFill>
              </a:rPr>
              <a:t>Rating Review </a:t>
            </a:r>
            <a:r>
              <a:rPr lang="en-US" sz="360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/>
          </a:p>
        </p:txBody>
      </p:sp>
      <p:pic>
        <p:nvPicPr>
          <p:cNvPr id="542" name="Google Shape;542;g25335621c93_0_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81800" y="380988"/>
            <a:ext cx="2057399" cy="4526835"/>
          </a:xfrm>
          <a:prstGeom prst="rect">
            <a:avLst/>
          </a:prstGeom>
          <a:noFill/>
          <a:ln>
            <a:noFill/>
          </a:ln>
        </p:spPr>
      </p:pic>
      <p:pic>
        <p:nvPicPr>
          <p:cNvPr id="543" name="Google Shape;543;g25335621c93_0_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62500" y="412650"/>
            <a:ext cx="2057399" cy="44635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47" name="Shape 5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Google Shape;548;p1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9" name="Google Shape;549;p17"/>
          <p:cNvSpPr/>
          <p:nvPr/>
        </p:nvSpPr>
        <p:spPr>
          <a:xfrm>
            <a:off x="0" y="4940492"/>
            <a:ext cx="12192000" cy="1924333"/>
          </a:xfrm>
          <a:custGeom>
            <a:rect b="b" l="l" r="r" t="t"/>
            <a:pathLst>
              <a:path extrusionOk="0" h="1924333" w="12192000">
                <a:moveTo>
                  <a:pt x="6189199" y="588"/>
                </a:moveTo>
                <a:cubicBezTo>
                  <a:pt x="6196356" y="-574"/>
                  <a:pt x="6202609" y="-108"/>
                  <a:pt x="6207079" y="2850"/>
                </a:cubicBezTo>
                <a:cubicBezTo>
                  <a:pt x="6222026" y="2749"/>
                  <a:pt x="6273489" y="3767"/>
                  <a:pt x="6285610" y="18131"/>
                </a:cubicBezTo>
                <a:cubicBezTo>
                  <a:pt x="6307255" y="18685"/>
                  <a:pt x="6357141" y="23793"/>
                  <a:pt x="6378008" y="24625"/>
                </a:cubicBezTo>
                <a:cubicBezTo>
                  <a:pt x="6409946" y="30645"/>
                  <a:pt x="6438307" y="10375"/>
                  <a:pt x="6466340" y="21366"/>
                </a:cubicBezTo>
                <a:cubicBezTo>
                  <a:pt x="6488276" y="31229"/>
                  <a:pt x="6529854" y="28110"/>
                  <a:pt x="6553334" y="35307"/>
                </a:cubicBezTo>
                <a:cubicBezTo>
                  <a:pt x="6561737" y="48059"/>
                  <a:pt x="6609188" y="62087"/>
                  <a:pt x="6626068" y="58045"/>
                </a:cubicBezTo>
                <a:cubicBezTo>
                  <a:pt x="6660952" y="66570"/>
                  <a:pt x="6666277" y="84716"/>
                  <a:pt x="6692303" y="91487"/>
                </a:cubicBezTo>
                <a:lnTo>
                  <a:pt x="6733670" y="118130"/>
                </a:lnTo>
                <a:lnTo>
                  <a:pt x="6798016" y="112271"/>
                </a:lnTo>
                <a:lnTo>
                  <a:pt x="6801081" y="114963"/>
                </a:lnTo>
                <a:cubicBezTo>
                  <a:pt x="6806919" y="120140"/>
                  <a:pt x="6812832" y="125016"/>
                  <a:pt x="6819351" y="128825"/>
                </a:cubicBezTo>
                <a:cubicBezTo>
                  <a:pt x="6825742" y="109997"/>
                  <a:pt x="6840132" y="116541"/>
                  <a:pt x="6852732" y="123321"/>
                </a:cubicBezTo>
                <a:lnTo>
                  <a:pt x="6865247" y="128836"/>
                </a:lnTo>
                <a:lnTo>
                  <a:pt x="6905517" y="129265"/>
                </a:lnTo>
                <a:cubicBezTo>
                  <a:pt x="6934052" y="140042"/>
                  <a:pt x="6939773" y="141556"/>
                  <a:pt x="6950286" y="150104"/>
                </a:cubicBezTo>
                <a:lnTo>
                  <a:pt x="7003442" y="136136"/>
                </a:lnTo>
                <a:lnTo>
                  <a:pt x="7160047" y="166721"/>
                </a:lnTo>
                <a:cubicBezTo>
                  <a:pt x="7207281" y="179911"/>
                  <a:pt x="7280644" y="210197"/>
                  <a:pt x="7325604" y="215867"/>
                </a:cubicBezTo>
                <a:cubicBezTo>
                  <a:pt x="7460113" y="233904"/>
                  <a:pt x="7393081" y="242880"/>
                  <a:pt x="7540522" y="239374"/>
                </a:cubicBezTo>
                <a:cubicBezTo>
                  <a:pt x="7545714" y="234872"/>
                  <a:pt x="7605972" y="231727"/>
                  <a:pt x="7612071" y="229553"/>
                </a:cubicBezTo>
                <a:lnTo>
                  <a:pt x="7651995" y="244567"/>
                </a:lnTo>
                <a:lnTo>
                  <a:pt x="7725761" y="258638"/>
                </a:lnTo>
                <a:lnTo>
                  <a:pt x="7823038" y="287078"/>
                </a:lnTo>
                <a:cubicBezTo>
                  <a:pt x="7837080" y="286482"/>
                  <a:pt x="7851647" y="286498"/>
                  <a:pt x="7866405" y="287288"/>
                </a:cubicBezTo>
                <a:lnTo>
                  <a:pt x="7875021" y="288224"/>
                </a:lnTo>
                <a:cubicBezTo>
                  <a:pt x="7875062" y="288354"/>
                  <a:pt x="7875105" y="288483"/>
                  <a:pt x="7875146" y="288614"/>
                </a:cubicBezTo>
                <a:cubicBezTo>
                  <a:pt x="7880550" y="289202"/>
                  <a:pt x="7901153" y="290716"/>
                  <a:pt x="7907443" y="291752"/>
                </a:cubicBezTo>
                <a:lnTo>
                  <a:pt x="7912892" y="294833"/>
                </a:lnTo>
                <a:lnTo>
                  <a:pt x="7946345" y="319359"/>
                </a:lnTo>
                <a:cubicBezTo>
                  <a:pt x="7958657" y="312776"/>
                  <a:pt x="7996513" y="309749"/>
                  <a:pt x="8021238" y="315159"/>
                </a:cubicBezTo>
                <a:cubicBezTo>
                  <a:pt x="8045964" y="320570"/>
                  <a:pt x="8058169" y="340462"/>
                  <a:pt x="8094697" y="351819"/>
                </a:cubicBezTo>
                <a:cubicBezTo>
                  <a:pt x="8129587" y="361154"/>
                  <a:pt x="8116181" y="360544"/>
                  <a:pt x="8155208" y="371168"/>
                </a:cubicBezTo>
                <a:cubicBezTo>
                  <a:pt x="8196217" y="383300"/>
                  <a:pt x="8205468" y="391801"/>
                  <a:pt x="8248472" y="400489"/>
                </a:cubicBezTo>
                <a:cubicBezTo>
                  <a:pt x="8283932" y="419791"/>
                  <a:pt x="8278617" y="392031"/>
                  <a:pt x="8300068" y="405531"/>
                </a:cubicBezTo>
                <a:lnTo>
                  <a:pt x="8356293" y="403328"/>
                </a:lnTo>
                <a:cubicBezTo>
                  <a:pt x="8377247" y="404463"/>
                  <a:pt x="8438442" y="433194"/>
                  <a:pt x="8475838" y="435524"/>
                </a:cubicBezTo>
                <a:cubicBezTo>
                  <a:pt x="8510241" y="438037"/>
                  <a:pt x="8545511" y="449840"/>
                  <a:pt x="8575216" y="450198"/>
                </a:cubicBezTo>
                <a:lnTo>
                  <a:pt x="8588650" y="447070"/>
                </a:lnTo>
                <a:lnTo>
                  <a:pt x="8612184" y="439577"/>
                </a:lnTo>
                <a:lnTo>
                  <a:pt x="8630713" y="433015"/>
                </a:lnTo>
                <a:cubicBezTo>
                  <a:pt x="8635870" y="429519"/>
                  <a:pt x="8700685" y="428411"/>
                  <a:pt x="8704240" y="422865"/>
                </a:cubicBezTo>
                <a:cubicBezTo>
                  <a:pt x="8761777" y="429549"/>
                  <a:pt x="8768302" y="427178"/>
                  <a:pt x="8829513" y="429389"/>
                </a:cubicBezTo>
                <a:cubicBezTo>
                  <a:pt x="8922895" y="444672"/>
                  <a:pt x="8924579" y="401507"/>
                  <a:pt x="9083651" y="390744"/>
                </a:cubicBezTo>
                <a:cubicBezTo>
                  <a:pt x="9138403" y="388032"/>
                  <a:pt x="9315003" y="378647"/>
                  <a:pt x="9371402" y="371809"/>
                </a:cubicBezTo>
                <a:cubicBezTo>
                  <a:pt x="9358632" y="337502"/>
                  <a:pt x="9402842" y="379364"/>
                  <a:pt x="9429586" y="369213"/>
                </a:cubicBezTo>
                <a:cubicBezTo>
                  <a:pt x="9449312" y="370213"/>
                  <a:pt x="9473938" y="373270"/>
                  <a:pt x="9489757" y="377814"/>
                </a:cubicBezTo>
                <a:cubicBezTo>
                  <a:pt x="9498164" y="379256"/>
                  <a:pt x="9507139" y="379272"/>
                  <a:pt x="9516954" y="376991"/>
                </a:cubicBezTo>
                <a:cubicBezTo>
                  <a:pt x="9548430" y="354766"/>
                  <a:pt x="9591874" y="370315"/>
                  <a:pt x="9645588" y="363590"/>
                </a:cubicBezTo>
                <a:cubicBezTo>
                  <a:pt x="9660487" y="368814"/>
                  <a:pt x="9710817" y="350550"/>
                  <a:pt x="9722896" y="360983"/>
                </a:cubicBezTo>
                <a:cubicBezTo>
                  <a:pt x="9733918" y="362239"/>
                  <a:pt x="9745201" y="356679"/>
                  <a:pt x="9752803" y="368492"/>
                </a:cubicBezTo>
                <a:cubicBezTo>
                  <a:pt x="9793268" y="374490"/>
                  <a:pt x="9843313" y="380978"/>
                  <a:pt x="9890305" y="380736"/>
                </a:cubicBezTo>
                <a:cubicBezTo>
                  <a:pt x="9912701" y="380083"/>
                  <a:pt x="9926523" y="379037"/>
                  <a:pt x="9939767" y="377776"/>
                </a:cubicBezTo>
                <a:lnTo>
                  <a:pt x="9944355" y="377352"/>
                </a:lnTo>
                <a:lnTo>
                  <a:pt x="9953719" y="375642"/>
                </a:lnTo>
                <a:lnTo>
                  <a:pt x="9955809" y="376294"/>
                </a:lnTo>
                <a:lnTo>
                  <a:pt x="10032710" y="394940"/>
                </a:lnTo>
                <a:lnTo>
                  <a:pt x="10049925" y="404971"/>
                </a:lnTo>
                <a:lnTo>
                  <a:pt x="10112671" y="414549"/>
                </a:lnTo>
                <a:cubicBezTo>
                  <a:pt x="10169643" y="412125"/>
                  <a:pt x="10132220" y="425358"/>
                  <a:pt x="10170853" y="435168"/>
                </a:cubicBezTo>
                <a:cubicBezTo>
                  <a:pt x="10206088" y="442020"/>
                  <a:pt x="10240809" y="454081"/>
                  <a:pt x="10290184" y="448123"/>
                </a:cubicBezTo>
                <a:cubicBezTo>
                  <a:pt x="10301813" y="444919"/>
                  <a:pt x="10315233" y="449499"/>
                  <a:pt x="10320158" y="458352"/>
                </a:cubicBezTo>
                <a:cubicBezTo>
                  <a:pt x="10321006" y="459876"/>
                  <a:pt x="10321565" y="461470"/>
                  <a:pt x="10321815" y="463087"/>
                </a:cubicBezTo>
                <a:cubicBezTo>
                  <a:pt x="10354058" y="457158"/>
                  <a:pt x="10355176" y="470634"/>
                  <a:pt x="10373742" y="464538"/>
                </a:cubicBezTo>
                <a:cubicBezTo>
                  <a:pt x="10403060" y="475292"/>
                  <a:pt x="10411841" y="497597"/>
                  <a:pt x="10428532" y="492504"/>
                </a:cubicBezTo>
                <a:cubicBezTo>
                  <a:pt x="10440561" y="500742"/>
                  <a:pt x="10446267" y="521930"/>
                  <a:pt x="10466490" y="517759"/>
                </a:cubicBezTo>
                <a:cubicBezTo>
                  <a:pt x="10464622" y="519986"/>
                  <a:pt x="10465013" y="521261"/>
                  <a:pt x="10466675" y="522076"/>
                </a:cubicBezTo>
                <a:lnTo>
                  <a:pt x="10470309" y="522792"/>
                </a:lnTo>
                <a:lnTo>
                  <a:pt x="10474138" y="519761"/>
                </a:lnTo>
                <a:cubicBezTo>
                  <a:pt x="10488888" y="509612"/>
                  <a:pt x="10484914" y="524734"/>
                  <a:pt x="10501100" y="528263"/>
                </a:cubicBezTo>
                <a:cubicBezTo>
                  <a:pt x="10508412" y="530705"/>
                  <a:pt x="10505426" y="533743"/>
                  <a:pt x="10502395" y="536393"/>
                </a:cubicBezTo>
                <a:lnTo>
                  <a:pt x="10689496" y="560233"/>
                </a:lnTo>
                <a:cubicBezTo>
                  <a:pt x="10721441" y="573640"/>
                  <a:pt x="10757547" y="582937"/>
                  <a:pt x="10788736" y="613188"/>
                </a:cubicBezTo>
                <a:cubicBezTo>
                  <a:pt x="10794510" y="621641"/>
                  <a:pt x="10807098" y="616073"/>
                  <a:pt x="10819747" y="621351"/>
                </a:cubicBezTo>
                <a:cubicBezTo>
                  <a:pt x="10832398" y="626630"/>
                  <a:pt x="10846356" y="639592"/>
                  <a:pt x="10864632" y="644858"/>
                </a:cubicBezTo>
                <a:cubicBezTo>
                  <a:pt x="10895617" y="652290"/>
                  <a:pt x="10921550" y="640451"/>
                  <a:pt x="10929407" y="652945"/>
                </a:cubicBezTo>
                <a:cubicBezTo>
                  <a:pt x="10945460" y="653176"/>
                  <a:pt x="10968148" y="640553"/>
                  <a:pt x="10979412" y="654217"/>
                </a:cubicBezTo>
                <a:cubicBezTo>
                  <a:pt x="10981679" y="643737"/>
                  <a:pt x="10997287" y="663414"/>
                  <a:pt x="11006959" y="657017"/>
                </a:cubicBezTo>
                <a:cubicBezTo>
                  <a:pt x="11023230" y="659396"/>
                  <a:pt x="11051890" y="662462"/>
                  <a:pt x="11077038" y="668487"/>
                </a:cubicBezTo>
                <a:cubicBezTo>
                  <a:pt x="11097000" y="690299"/>
                  <a:pt x="11141286" y="676399"/>
                  <a:pt x="11157850" y="693164"/>
                </a:cubicBezTo>
                <a:cubicBezTo>
                  <a:pt x="11163800" y="695757"/>
                  <a:pt x="11169599" y="696942"/>
                  <a:pt x="11175276" y="697243"/>
                </a:cubicBezTo>
                <a:lnTo>
                  <a:pt x="11191131" y="696085"/>
                </a:lnTo>
                <a:lnTo>
                  <a:pt x="11195573" y="691751"/>
                </a:lnTo>
                <a:lnTo>
                  <a:pt x="11205299" y="693247"/>
                </a:lnTo>
                <a:lnTo>
                  <a:pt x="11223770" y="690335"/>
                </a:lnTo>
                <a:cubicBezTo>
                  <a:pt x="11237778" y="693777"/>
                  <a:pt x="11256852" y="701947"/>
                  <a:pt x="11292119" y="713311"/>
                </a:cubicBezTo>
                <a:cubicBezTo>
                  <a:pt x="11334878" y="733451"/>
                  <a:pt x="11401662" y="729175"/>
                  <a:pt x="11435379" y="758519"/>
                </a:cubicBezTo>
                <a:lnTo>
                  <a:pt x="11604406" y="810476"/>
                </a:lnTo>
                <a:lnTo>
                  <a:pt x="11652155" y="825109"/>
                </a:lnTo>
                <a:lnTo>
                  <a:pt x="11654192" y="827301"/>
                </a:lnTo>
                <a:cubicBezTo>
                  <a:pt x="11661650" y="834729"/>
                  <a:pt x="11669215" y="841480"/>
                  <a:pt x="11676599" y="846628"/>
                </a:cubicBezTo>
                <a:cubicBezTo>
                  <a:pt x="11688258" y="861760"/>
                  <a:pt x="11752266" y="896888"/>
                  <a:pt x="11775168" y="890664"/>
                </a:cubicBezTo>
                <a:cubicBezTo>
                  <a:pt x="11790977" y="883819"/>
                  <a:pt x="11808364" y="879901"/>
                  <a:pt x="11826341" y="877558"/>
                </a:cubicBezTo>
                <a:lnTo>
                  <a:pt x="11879068" y="874038"/>
                </a:lnTo>
                <a:lnTo>
                  <a:pt x="11889563" y="878619"/>
                </a:lnTo>
                <a:lnTo>
                  <a:pt x="12016613" y="886111"/>
                </a:lnTo>
                <a:lnTo>
                  <a:pt x="12108292" y="868500"/>
                </a:lnTo>
                <a:cubicBezTo>
                  <a:pt x="12129725" y="867311"/>
                  <a:pt x="12157891" y="874537"/>
                  <a:pt x="12182910" y="882003"/>
                </a:cubicBezTo>
                <a:lnTo>
                  <a:pt x="12192000" y="884778"/>
                </a:lnTo>
                <a:lnTo>
                  <a:pt x="12192000" y="1610315"/>
                </a:lnTo>
                <a:lnTo>
                  <a:pt x="12191998" y="1610315"/>
                </a:lnTo>
                <a:lnTo>
                  <a:pt x="12191998" y="1924333"/>
                </a:lnTo>
                <a:lnTo>
                  <a:pt x="0" y="1924333"/>
                </a:lnTo>
                <a:lnTo>
                  <a:pt x="0" y="505159"/>
                </a:lnTo>
                <a:lnTo>
                  <a:pt x="5722" y="508889"/>
                </a:lnTo>
                <a:cubicBezTo>
                  <a:pt x="21614" y="518548"/>
                  <a:pt x="33814" y="524781"/>
                  <a:pt x="38476" y="524137"/>
                </a:cubicBezTo>
                <a:cubicBezTo>
                  <a:pt x="99229" y="544180"/>
                  <a:pt x="142010" y="538457"/>
                  <a:pt x="192883" y="545272"/>
                </a:cubicBezTo>
                <a:cubicBezTo>
                  <a:pt x="277629" y="525210"/>
                  <a:pt x="293434" y="558443"/>
                  <a:pt x="343710" y="565029"/>
                </a:cubicBezTo>
                <a:cubicBezTo>
                  <a:pt x="383094" y="555729"/>
                  <a:pt x="425462" y="556271"/>
                  <a:pt x="471066" y="549837"/>
                </a:cubicBezTo>
                <a:cubicBezTo>
                  <a:pt x="513583" y="544428"/>
                  <a:pt x="569194" y="531004"/>
                  <a:pt x="617333" y="526428"/>
                </a:cubicBezTo>
                <a:cubicBezTo>
                  <a:pt x="660031" y="520760"/>
                  <a:pt x="696675" y="523882"/>
                  <a:pt x="725203" y="523793"/>
                </a:cubicBezTo>
                <a:cubicBezTo>
                  <a:pt x="736650" y="521695"/>
                  <a:pt x="780513" y="502146"/>
                  <a:pt x="788494" y="505799"/>
                </a:cubicBezTo>
                <a:lnTo>
                  <a:pt x="885977" y="526585"/>
                </a:lnTo>
                <a:cubicBezTo>
                  <a:pt x="906140" y="522837"/>
                  <a:pt x="917203" y="532232"/>
                  <a:pt x="932142" y="528005"/>
                </a:cubicBezTo>
                <a:cubicBezTo>
                  <a:pt x="963701" y="524128"/>
                  <a:pt x="1061555" y="499582"/>
                  <a:pt x="1090404" y="498299"/>
                </a:cubicBezTo>
                <a:cubicBezTo>
                  <a:pt x="1132840" y="494057"/>
                  <a:pt x="1148476" y="496041"/>
                  <a:pt x="1188628" y="483151"/>
                </a:cubicBezTo>
                <a:cubicBezTo>
                  <a:pt x="1230397" y="468408"/>
                  <a:pt x="1278711" y="457638"/>
                  <a:pt x="1316247" y="425979"/>
                </a:cubicBezTo>
                <a:cubicBezTo>
                  <a:pt x="1322662" y="417251"/>
                  <a:pt x="1339433" y="418553"/>
                  <a:pt x="1357712" y="416549"/>
                </a:cubicBezTo>
                <a:cubicBezTo>
                  <a:pt x="1375991" y="414544"/>
                  <a:pt x="1423507" y="412949"/>
                  <a:pt x="1425921" y="413953"/>
                </a:cubicBezTo>
                <a:cubicBezTo>
                  <a:pt x="1450272" y="407937"/>
                  <a:pt x="1458223" y="388156"/>
                  <a:pt x="1503817" y="380457"/>
                </a:cubicBezTo>
                <a:cubicBezTo>
                  <a:pt x="1541095" y="377398"/>
                  <a:pt x="1605565" y="376357"/>
                  <a:pt x="1639196" y="372785"/>
                </a:cubicBezTo>
                <a:cubicBezTo>
                  <a:pt x="1653280" y="376736"/>
                  <a:pt x="1695289" y="365766"/>
                  <a:pt x="1705606" y="359023"/>
                </a:cubicBezTo>
                <a:cubicBezTo>
                  <a:pt x="1729169" y="336295"/>
                  <a:pt x="1793207" y="348537"/>
                  <a:pt x="1813011" y="331023"/>
                </a:cubicBezTo>
                <a:cubicBezTo>
                  <a:pt x="1820772" y="328179"/>
                  <a:pt x="1823566" y="341833"/>
                  <a:pt x="1831380" y="341307"/>
                </a:cubicBezTo>
                <a:lnTo>
                  <a:pt x="1858612" y="326777"/>
                </a:lnTo>
                <a:lnTo>
                  <a:pt x="1880661" y="335987"/>
                </a:lnTo>
                <a:lnTo>
                  <a:pt x="1941495" y="310792"/>
                </a:lnTo>
                <a:cubicBezTo>
                  <a:pt x="1978970" y="307223"/>
                  <a:pt x="1947391" y="291714"/>
                  <a:pt x="1995402" y="305480"/>
                </a:cubicBezTo>
                <a:cubicBezTo>
                  <a:pt x="2042464" y="298034"/>
                  <a:pt x="2153424" y="281146"/>
                  <a:pt x="2223864" y="266118"/>
                </a:cubicBezTo>
                <a:cubicBezTo>
                  <a:pt x="2261296" y="256300"/>
                  <a:pt x="2360518" y="238323"/>
                  <a:pt x="2418043" y="215314"/>
                </a:cubicBezTo>
                <a:cubicBezTo>
                  <a:pt x="2472088" y="206823"/>
                  <a:pt x="2499422" y="162612"/>
                  <a:pt x="2558461" y="168193"/>
                </a:cubicBezTo>
                <a:cubicBezTo>
                  <a:pt x="2559660" y="164506"/>
                  <a:pt x="2592244" y="161337"/>
                  <a:pt x="2595535" y="158548"/>
                </a:cubicBezTo>
                <a:lnTo>
                  <a:pt x="2626942" y="130400"/>
                </a:lnTo>
                <a:lnTo>
                  <a:pt x="2632225" y="130446"/>
                </a:lnTo>
                <a:lnTo>
                  <a:pt x="2696856" y="128498"/>
                </a:lnTo>
                <a:lnTo>
                  <a:pt x="2759767" y="127784"/>
                </a:lnTo>
                <a:cubicBezTo>
                  <a:pt x="2770024" y="123546"/>
                  <a:pt x="2781047" y="119463"/>
                  <a:pt x="2792685" y="115710"/>
                </a:cubicBezTo>
                <a:lnTo>
                  <a:pt x="2799767" y="113754"/>
                </a:lnTo>
                <a:lnTo>
                  <a:pt x="2829799" y="120042"/>
                </a:lnTo>
                <a:lnTo>
                  <a:pt x="2890704" y="121493"/>
                </a:lnTo>
                <a:cubicBezTo>
                  <a:pt x="2935390" y="121035"/>
                  <a:pt x="2990780" y="113193"/>
                  <a:pt x="3042646" y="112273"/>
                </a:cubicBezTo>
                <a:cubicBezTo>
                  <a:pt x="3077119" y="111474"/>
                  <a:pt x="3124089" y="100414"/>
                  <a:pt x="3146630" y="100898"/>
                </a:cubicBezTo>
                <a:cubicBezTo>
                  <a:pt x="3169381" y="117699"/>
                  <a:pt x="3224695" y="125864"/>
                  <a:pt x="3233163" y="120200"/>
                </a:cubicBezTo>
                <a:lnTo>
                  <a:pt x="3372699" y="129394"/>
                </a:lnTo>
                <a:cubicBezTo>
                  <a:pt x="3389020" y="126586"/>
                  <a:pt x="3397563" y="116804"/>
                  <a:pt x="3394352" y="131671"/>
                </a:cubicBezTo>
                <a:cubicBezTo>
                  <a:pt x="3406102" y="131485"/>
                  <a:pt x="3429770" y="120938"/>
                  <a:pt x="3448218" y="118229"/>
                </a:cubicBezTo>
                <a:lnTo>
                  <a:pt x="3505047" y="115412"/>
                </a:lnTo>
                <a:lnTo>
                  <a:pt x="3521767" y="111071"/>
                </a:lnTo>
                <a:cubicBezTo>
                  <a:pt x="3526335" y="108877"/>
                  <a:pt x="3582156" y="117732"/>
                  <a:pt x="3585137" y="114371"/>
                </a:cubicBezTo>
                <a:cubicBezTo>
                  <a:pt x="3638265" y="102098"/>
                  <a:pt x="3633789" y="98565"/>
                  <a:pt x="3690293" y="98301"/>
                </a:cubicBezTo>
                <a:cubicBezTo>
                  <a:pt x="3782197" y="112746"/>
                  <a:pt x="3826738" y="92943"/>
                  <a:pt x="3867818" y="88985"/>
                </a:cubicBezTo>
                <a:cubicBezTo>
                  <a:pt x="3943777" y="81477"/>
                  <a:pt x="3990501" y="75194"/>
                  <a:pt x="4091337" y="70813"/>
                </a:cubicBezTo>
                <a:cubicBezTo>
                  <a:pt x="4154422" y="62932"/>
                  <a:pt x="4217060" y="45734"/>
                  <a:pt x="4246332" y="41697"/>
                </a:cubicBezTo>
                <a:cubicBezTo>
                  <a:pt x="4253308" y="42804"/>
                  <a:pt x="4260125" y="44606"/>
                  <a:pt x="4266975" y="46592"/>
                </a:cubicBezTo>
                <a:lnTo>
                  <a:pt x="4270566" y="47620"/>
                </a:lnTo>
                <a:lnTo>
                  <a:pt x="4288964" y="52766"/>
                </a:lnTo>
                <a:lnTo>
                  <a:pt x="4365137" y="51783"/>
                </a:lnTo>
                <a:lnTo>
                  <a:pt x="4430546" y="44555"/>
                </a:lnTo>
                <a:lnTo>
                  <a:pt x="4444136" y="39567"/>
                </a:lnTo>
                <a:lnTo>
                  <a:pt x="4534039" y="31604"/>
                </a:lnTo>
                <a:lnTo>
                  <a:pt x="4560448" y="25231"/>
                </a:lnTo>
                <a:lnTo>
                  <a:pt x="4568006" y="25970"/>
                </a:lnTo>
                <a:cubicBezTo>
                  <a:pt x="4580278" y="23866"/>
                  <a:pt x="4594878" y="14904"/>
                  <a:pt x="4595497" y="22958"/>
                </a:cubicBezTo>
                <a:lnTo>
                  <a:pt x="4608623" y="18108"/>
                </a:lnTo>
                <a:lnTo>
                  <a:pt x="4623942" y="22251"/>
                </a:lnTo>
                <a:cubicBezTo>
                  <a:pt x="4633227" y="23117"/>
                  <a:pt x="4655429" y="23973"/>
                  <a:pt x="4664336" y="23306"/>
                </a:cubicBezTo>
                <a:lnTo>
                  <a:pt x="4677385" y="18246"/>
                </a:lnTo>
                <a:lnTo>
                  <a:pt x="4698143" y="18036"/>
                </a:lnTo>
                <a:cubicBezTo>
                  <a:pt x="4710347" y="18931"/>
                  <a:pt x="4736189" y="22441"/>
                  <a:pt x="4750609" y="23611"/>
                </a:cubicBezTo>
                <a:cubicBezTo>
                  <a:pt x="4764270" y="27424"/>
                  <a:pt x="4774858" y="29782"/>
                  <a:pt x="4784658" y="25057"/>
                </a:cubicBezTo>
                <a:cubicBezTo>
                  <a:pt x="4804708" y="29613"/>
                  <a:pt x="4822811" y="48263"/>
                  <a:pt x="4847558" y="38726"/>
                </a:cubicBezTo>
                <a:cubicBezTo>
                  <a:pt x="4868304" y="42993"/>
                  <a:pt x="4867190" y="47939"/>
                  <a:pt x="4909134" y="50659"/>
                </a:cubicBezTo>
                <a:cubicBezTo>
                  <a:pt x="4945026" y="52455"/>
                  <a:pt x="5063406" y="54096"/>
                  <a:pt x="5099219" y="55050"/>
                </a:cubicBezTo>
                <a:cubicBezTo>
                  <a:pt x="5145195" y="57873"/>
                  <a:pt x="5163254" y="65473"/>
                  <a:pt x="5184992" y="67596"/>
                </a:cubicBezTo>
                <a:cubicBezTo>
                  <a:pt x="5206728" y="69720"/>
                  <a:pt x="5195578" y="65687"/>
                  <a:pt x="5229637" y="67789"/>
                </a:cubicBezTo>
                <a:cubicBezTo>
                  <a:pt x="5263695" y="69892"/>
                  <a:pt x="5345217" y="78854"/>
                  <a:pt x="5389346" y="80211"/>
                </a:cubicBezTo>
                <a:cubicBezTo>
                  <a:pt x="5425889" y="83191"/>
                  <a:pt x="5461943" y="84751"/>
                  <a:pt x="5494414" y="75926"/>
                </a:cubicBezTo>
                <a:lnTo>
                  <a:pt x="5528443" y="77206"/>
                </a:lnTo>
                <a:cubicBezTo>
                  <a:pt x="5582723" y="71370"/>
                  <a:pt x="5638917" y="68385"/>
                  <a:pt x="5684939" y="50269"/>
                </a:cubicBezTo>
                <a:cubicBezTo>
                  <a:pt x="5724389" y="45804"/>
                  <a:pt x="5737860" y="52916"/>
                  <a:pt x="5765146" y="50414"/>
                </a:cubicBezTo>
                <a:cubicBezTo>
                  <a:pt x="5792695" y="43060"/>
                  <a:pt x="5827352" y="38097"/>
                  <a:pt x="5848655" y="35257"/>
                </a:cubicBezTo>
                <a:lnTo>
                  <a:pt x="5930656" y="30131"/>
                </a:lnTo>
                <a:lnTo>
                  <a:pt x="6124150" y="31679"/>
                </a:lnTo>
                <a:cubicBezTo>
                  <a:pt x="6138131" y="22216"/>
                  <a:pt x="6167730" y="4075"/>
                  <a:pt x="6189199" y="588"/>
                </a:cubicBezTo>
                <a:close/>
              </a:path>
            </a:pathLst>
          </a:custGeom>
          <a:solidFill>
            <a:srgbClr val="82766A">
              <a:alpha val="14901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0" name="Google Shape;550;p17"/>
          <p:cNvSpPr txBox="1"/>
          <p:nvPr>
            <p:ph type="title"/>
          </p:nvPr>
        </p:nvSpPr>
        <p:spPr>
          <a:xfrm>
            <a:off x="1255060" y="5279511"/>
            <a:ext cx="9681882" cy="73988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600"/>
              <a:buFont typeface="Arial"/>
              <a:buNone/>
            </a:pPr>
            <a:r>
              <a:rPr lang="en-US" sz="3600">
                <a:solidFill>
                  <a:srgbClr val="262626"/>
                </a:solidFill>
              </a:rPr>
              <a:t>Email Verification </a:t>
            </a:r>
            <a:r>
              <a:rPr lang="en-US" sz="360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/>
          </a:p>
        </p:txBody>
      </p:sp>
      <p:sp>
        <p:nvSpPr>
          <p:cNvPr id="551" name="Google Shape;551;p1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7F7F7F"/>
                </a:solidFill>
              </a:rPr>
              <a:t>NEXT STEP</a:t>
            </a:r>
            <a:endParaRPr/>
          </a:p>
        </p:txBody>
      </p:sp>
      <p:sp>
        <p:nvSpPr>
          <p:cNvPr id="552" name="Google Shape;552;p1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000">
                <a:solidFill>
                  <a:srgbClr val="7F7F7F"/>
                </a:solidFill>
              </a:rPr>
              <a:t>‹#›</a:t>
            </a:fld>
            <a:endParaRPr sz="1000">
              <a:solidFill>
                <a:srgbClr val="7F7F7F"/>
              </a:solidFill>
            </a:endParaRPr>
          </a:p>
        </p:txBody>
      </p:sp>
      <p:pic>
        <p:nvPicPr>
          <p:cNvPr id="553" name="Google Shape;553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04850" y="198125"/>
            <a:ext cx="7038575" cy="45837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2"/>
          <p:cNvSpPr txBox="1"/>
          <p:nvPr>
            <p:ph type="title"/>
          </p:nvPr>
        </p:nvSpPr>
        <p:spPr>
          <a:xfrm>
            <a:off x="4965430" y="629268"/>
            <a:ext cx="6586491" cy="12861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</a:pPr>
            <a:r>
              <a:rPr lang="en-US"/>
              <a:t>Agenda</a:t>
            </a:r>
            <a:endParaRPr/>
          </a:p>
        </p:txBody>
      </p:sp>
      <p:sp>
        <p:nvSpPr>
          <p:cNvPr id="220" name="Google Shape;220;p2"/>
          <p:cNvSpPr txBox="1"/>
          <p:nvPr>
            <p:ph idx="1" type="body"/>
          </p:nvPr>
        </p:nvSpPr>
        <p:spPr>
          <a:xfrm>
            <a:off x="4965431" y="2438400"/>
            <a:ext cx="6586489" cy="37854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b="1" lang="en-US" sz="2000"/>
              <a:t>Motivations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b="1" lang="en-US" sz="2000"/>
              <a:t>Idea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b="1" lang="en-US" sz="2000"/>
              <a:t>Tools &amp; Technology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b="1" lang="en-US" sz="2000"/>
              <a:t>Recommendation System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b="1" lang="en-US" sz="2000"/>
              <a:t>Challenges </a:t>
            </a:r>
            <a:endParaRPr sz="2000"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b="1" lang="en-US" sz="2000"/>
              <a:t>Future Work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t/>
            </a:r>
            <a:endParaRPr sz="2000"/>
          </a:p>
        </p:txBody>
      </p:sp>
      <p:pic>
        <p:nvPicPr>
          <p:cNvPr descr="White puzzle with one red piece" id="221" name="Google Shape;221;p2"/>
          <p:cNvPicPr preferRelativeResize="0"/>
          <p:nvPr/>
        </p:nvPicPr>
        <p:blipFill rotWithShape="1">
          <a:blip r:embed="rId3">
            <a:alphaModFix/>
          </a:blip>
          <a:srcRect b="-2" l="31811" r="30166" t="0"/>
          <a:stretch/>
        </p:blipFill>
        <p:spPr>
          <a:xfrm>
            <a:off x="20" y="10"/>
            <a:ext cx="4635571" cy="685799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22" name="Google Shape;222;p2"/>
          <p:cNvCxnSpPr/>
          <p:nvPr/>
        </p:nvCxnSpPr>
        <p:spPr>
          <a:xfrm>
            <a:off x="5080934" y="2115117"/>
            <a:ext cx="6309360" cy="0"/>
          </a:xfrm>
          <a:prstGeom prst="straightConnector1">
            <a:avLst/>
          </a:prstGeom>
          <a:noFill/>
          <a:ln cap="flat" cmpd="sng" w="19050">
            <a:solidFill>
              <a:srgbClr val="BA3215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23" name="Google Shape;223;p2"/>
          <p:cNvSpPr txBox="1"/>
          <p:nvPr>
            <p:ph idx="11" type="ftr"/>
          </p:nvPr>
        </p:nvSpPr>
        <p:spPr>
          <a:xfrm>
            <a:off x="4965430" y="6356350"/>
            <a:ext cx="413913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NEXT STEP</a:t>
            </a:r>
            <a:endParaRPr/>
          </a:p>
        </p:txBody>
      </p:sp>
      <p:sp>
        <p:nvSpPr>
          <p:cNvPr id="224" name="Google Shape;224;p2"/>
          <p:cNvSpPr txBox="1"/>
          <p:nvPr>
            <p:ph idx="12" type="sldNum"/>
          </p:nvPr>
        </p:nvSpPr>
        <p:spPr>
          <a:xfrm>
            <a:off x="10167042" y="6356350"/>
            <a:ext cx="118675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14141"/>
        </a:solidFill>
      </p:bgPr>
    </p:bg>
    <p:spTree>
      <p:nvGrpSpPr>
        <p:cNvPr id="557" name="Shape 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" name="Google Shape;558;p18"/>
          <p:cNvSpPr txBox="1"/>
          <p:nvPr>
            <p:ph type="title"/>
          </p:nvPr>
        </p:nvSpPr>
        <p:spPr>
          <a:xfrm>
            <a:off x="7464614" y="1783959"/>
            <a:ext cx="4087306" cy="288911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Arial"/>
              <a:buNone/>
            </a:pPr>
            <a:r>
              <a:rPr lang="en-US" sz="5400"/>
              <a:t>Challenges </a:t>
            </a:r>
            <a:endParaRPr/>
          </a:p>
        </p:txBody>
      </p:sp>
      <p:sp>
        <p:nvSpPr>
          <p:cNvPr id="559" name="Google Shape;559;p18"/>
          <p:cNvSpPr/>
          <p:nvPr/>
        </p:nvSpPr>
        <p:spPr>
          <a:xfrm rot="10800000">
            <a:off x="1" y="0"/>
            <a:ext cx="7188051" cy="6858000"/>
          </a:xfrm>
          <a:custGeom>
            <a:rect b="b" l="l" r="r" t="t"/>
            <a:pathLst>
              <a:path extrusionOk="0" h="6858000" w="7188051">
                <a:moveTo>
                  <a:pt x="7188051" y="6858000"/>
                </a:moveTo>
                <a:lnTo>
                  <a:pt x="108694" y="6858000"/>
                </a:lnTo>
                <a:lnTo>
                  <a:pt x="79127" y="6681235"/>
                </a:lnTo>
                <a:cubicBezTo>
                  <a:pt x="26981" y="6316967"/>
                  <a:pt x="0" y="5944579"/>
                  <a:pt x="0" y="5565888"/>
                </a:cubicBezTo>
                <a:cubicBezTo>
                  <a:pt x="0" y="3459953"/>
                  <a:pt x="834428" y="1548908"/>
                  <a:pt x="2190696" y="145339"/>
                </a:cubicBezTo>
                <a:lnTo>
                  <a:pt x="2339431" y="0"/>
                </a:lnTo>
                <a:lnTo>
                  <a:pt x="7188051" y="0"/>
                </a:lnTo>
                <a:close/>
              </a:path>
            </a:pathLst>
          </a:custGeom>
          <a:solidFill>
            <a:schemeClr val="lt1">
              <a:alpha val="80000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Person walking up a stairs" id="560" name="Google Shape;560;p18"/>
          <p:cNvPicPr preferRelativeResize="0"/>
          <p:nvPr/>
        </p:nvPicPr>
        <p:blipFill rotWithShape="1">
          <a:blip r:embed="rId3">
            <a:alphaModFix/>
          </a:blip>
          <a:srcRect b="-3" l="24817" r="6872" t="0"/>
          <a:stretch/>
        </p:blipFill>
        <p:spPr>
          <a:xfrm>
            <a:off x="1" y="10"/>
            <a:ext cx="7028495" cy="6857990"/>
          </a:xfrm>
          <a:custGeom>
            <a:rect b="b" l="l" r="r" t="t"/>
            <a:pathLst>
              <a:path extrusionOk="0" h="6858000" w="7028495">
                <a:moveTo>
                  <a:pt x="0" y="0"/>
                </a:moveTo>
                <a:lnTo>
                  <a:pt x="6915668" y="0"/>
                </a:lnTo>
                <a:lnTo>
                  <a:pt x="6952411" y="219663"/>
                </a:lnTo>
                <a:cubicBezTo>
                  <a:pt x="7002551" y="569921"/>
                  <a:pt x="7028495" y="927986"/>
                  <a:pt x="7028495" y="1292112"/>
                </a:cubicBezTo>
                <a:cubicBezTo>
                  <a:pt x="7028495" y="3343346"/>
                  <a:pt x="6205186" y="5202289"/>
                  <a:pt x="4870994" y="6556512"/>
                </a:cubicBezTo>
                <a:lnTo>
                  <a:pt x="4556185" y="6858000"/>
                </a:lnTo>
                <a:lnTo>
                  <a:pt x="0" y="6858000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561" name="Google Shape;561;p18"/>
          <p:cNvSpPr/>
          <p:nvPr>
            <p:ph idx="12" type="sldNum"/>
          </p:nvPr>
        </p:nvSpPr>
        <p:spPr>
          <a:xfrm>
            <a:off x="11003280" y="603504"/>
            <a:ext cx="548640" cy="548640"/>
          </a:xfrm>
          <a:prstGeom prst="ellipse">
            <a:avLst/>
          </a:prstGeom>
          <a:solidFill>
            <a:srgbClr val="7F7F7F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5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5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2" name="Google Shape;562;p18"/>
          <p:cNvSpPr txBox="1"/>
          <p:nvPr>
            <p:ph idx="11" type="ftr"/>
          </p:nvPr>
        </p:nvSpPr>
        <p:spPr>
          <a:xfrm>
            <a:off x="7464612" y="6199631"/>
            <a:ext cx="4087304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NEXT STEP</a:t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66" name="Shape 5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" name="Google Shape;567;p19"/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A picture containing person&#10;&#10;Description automatically generated" id="568" name="Google Shape;568;p19"/>
          <p:cNvPicPr preferRelativeResize="0"/>
          <p:nvPr/>
        </p:nvPicPr>
        <p:blipFill rotWithShape="1">
          <a:blip r:embed="rId3">
            <a:alphaModFix/>
          </a:blip>
          <a:srcRect b="0" l="0" r="4951" t="0"/>
          <a:stretch/>
        </p:blipFill>
        <p:spPr>
          <a:xfrm>
            <a:off x="603671" y="-1"/>
            <a:ext cx="11588329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569" name="Google Shape;569;p19"/>
          <p:cNvSpPr/>
          <p:nvPr/>
        </p:nvSpPr>
        <p:spPr>
          <a:xfrm>
            <a:off x="1" y="0"/>
            <a:ext cx="5419898" cy="6858000"/>
          </a:xfrm>
          <a:prstGeom prst="rect">
            <a:avLst/>
          </a:prstGeom>
          <a:solidFill>
            <a:schemeClr val="dk1">
              <a:alpha val="54901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0" name="Google Shape;570;p19"/>
          <p:cNvSpPr txBox="1"/>
          <p:nvPr>
            <p:ph type="title"/>
          </p:nvPr>
        </p:nvSpPr>
        <p:spPr>
          <a:xfrm>
            <a:off x="1166649" y="721805"/>
            <a:ext cx="3874686" cy="21475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lang="en-US" sz="4400">
                <a:solidFill>
                  <a:schemeClr val="lt1"/>
                </a:solidFill>
              </a:rPr>
              <a:t>Time Limit</a:t>
            </a:r>
            <a:endParaRPr/>
          </a:p>
        </p:txBody>
      </p:sp>
      <p:sp>
        <p:nvSpPr>
          <p:cNvPr id="571" name="Google Shape;571;p19"/>
          <p:cNvSpPr/>
          <p:nvPr/>
        </p:nvSpPr>
        <p:spPr>
          <a:xfrm>
            <a:off x="-1" y="1"/>
            <a:ext cx="606972" cy="3233984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72" name="Google Shape;572;p19"/>
          <p:cNvGrpSpPr/>
          <p:nvPr/>
        </p:nvGrpSpPr>
        <p:grpSpPr>
          <a:xfrm>
            <a:off x="1188720" y="73152"/>
            <a:ext cx="1178966" cy="232963"/>
            <a:chOff x="1188720" y="73152"/>
            <a:chExt cx="1178966" cy="232963"/>
          </a:xfrm>
        </p:grpSpPr>
        <p:sp>
          <p:nvSpPr>
            <p:cNvPr id="573" name="Google Shape;573;p19"/>
            <p:cNvSpPr/>
            <p:nvPr/>
          </p:nvSpPr>
          <p:spPr>
            <a:xfrm>
              <a:off x="1688541" y="73152"/>
              <a:ext cx="54368" cy="59227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4" name="Google Shape;574;p19"/>
            <p:cNvSpPr/>
            <p:nvPr/>
          </p:nvSpPr>
          <p:spPr>
            <a:xfrm>
              <a:off x="1688541" y="246888"/>
              <a:ext cx="54368" cy="59227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5" name="Google Shape;575;p19"/>
            <p:cNvSpPr/>
            <p:nvPr/>
          </p:nvSpPr>
          <p:spPr>
            <a:xfrm>
              <a:off x="1563586" y="73152"/>
              <a:ext cx="54368" cy="59227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6" name="Google Shape;576;p19"/>
            <p:cNvSpPr/>
            <p:nvPr/>
          </p:nvSpPr>
          <p:spPr>
            <a:xfrm>
              <a:off x="1563586" y="246888"/>
              <a:ext cx="54368" cy="59227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7" name="Google Shape;577;p19"/>
            <p:cNvSpPr/>
            <p:nvPr/>
          </p:nvSpPr>
          <p:spPr>
            <a:xfrm>
              <a:off x="1438631" y="73152"/>
              <a:ext cx="54368" cy="59227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8" name="Google Shape;578;p19"/>
            <p:cNvSpPr/>
            <p:nvPr/>
          </p:nvSpPr>
          <p:spPr>
            <a:xfrm>
              <a:off x="1438631" y="246888"/>
              <a:ext cx="54368" cy="59227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9" name="Google Shape;579;p19"/>
            <p:cNvSpPr/>
            <p:nvPr/>
          </p:nvSpPr>
          <p:spPr>
            <a:xfrm>
              <a:off x="1313675" y="73152"/>
              <a:ext cx="54368" cy="59227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0" name="Google Shape;580;p19"/>
            <p:cNvSpPr/>
            <p:nvPr/>
          </p:nvSpPr>
          <p:spPr>
            <a:xfrm>
              <a:off x="1313675" y="246888"/>
              <a:ext cx="54368" cy="59227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1" name="Google Shape;581;p19"/>
            <p:cNvSpPr/>
            <p:nvPr/>
          </p:nvSpPr>
          <p:spPr>
            <a:xfrm>
              <a:off x="1188720" y="73152"/>
              <a:ext cx="54368" cy="59227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2" name="Google Shape;582;p19"/>
            <p:cNvSpPr/>
            <p:nvPr/>
          </p:nvSpPr>
          <p:spPr>
            <a:xfrm>
              <a:off x="1188720" y="246888"/>
              <a:ext cx="54368" cy="59227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3" name="Google Shape;583;p19"/>
            <p:cNvSpPr/>
            <p:nvPr/>
          </p:nvSpPr>
          <p:spPr>
            <a:xfrm>
              <a:off x="2313318" y="73152"/>
              <a:ext cx="54368" cy="59227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4" name="Google Shape;584;p19"/>
            <p:cNvSpPr/>
            <p:nvPr/>
          </p:nvSpPr>
          <p:spPr>
            <a:xfrm>
              <a:off x="2313318" y="246888"/>
              <a:ext cx="54368" cy="59227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5" name="Google Shape;585;p19"/>
            <p:cNvSpPr/>
            <p:nvPr/>
          </p:nvSpPr>
          <p:spPr>
            <a:xfrm>
              <a:off x="2188363" y="73152"/>
              <a:ext cx="54368" cy="59227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6" name="Google Shape;586;p19"/>
            <p:cNvSpPr/>
            <p:nvPr/>
          </p:nvSpPr>
          <p:spPr>
            <a:xfrm>
              <a:off x="2188363" y="246888"/>
              <a:ext cx="54368" cy="59227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7" name="Google Shape;587;p19"/>
            <p:cNvSpPr/>
            <p:nvPr/>
          </p:nvSpPr>
          <p:spPr>
            <a:xfrm>
              <a:off x="2063408" y="73152"/>
              <a:ext cx="54368" cy="59227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8" name="Google Shape;588;p19"/>
            <p:cNvSpPr/>
            <p:nvPr/>
          </p:nvSpPr>
          <p:spPr>
            <a:xfrm>
              <a:off x="2063408" y="246888"/>
              <a:ext cx="54368" cy="59227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9" name="Google Shape;589;p19"/>
            <p:cNvSpPr/>
            <p:nvPr/>
          </p:nvSpPr>
          <p:spPr>
            <a:xfrm>
              <a:off x="1938452" y="73152"/>
              <a:ext cx="54368" cy="59227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0" name="Google Shape;590;p19"/>
            <p:cNvSpPr/>
            <p:nvPr/>
          </p:nvSpPr>
          <p:spPr>
            <a:xfrm>
              <a:off x="1938452" y="246888"/>
              <a:ext cx="54368" cy="59227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1" name="Google Shape;591;p19"/>
            <p:cNvSpPr/>
            <p:nvPr/>
          </p:nvSpPr>
          <p:spPr>
            <a:xfrm>
              <a:off x="1813497" y="73152"/>
              <a:ext cx="54368" cy="59227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2" name="Google Shape;592;p19"/>
            <p:cNvSpPr/>
            <p:nvPr/>
          </p:nvSpPr>
          <p:spPr>
            <a:xfrm>
              <a:off x="1813497" y="246888"/>
              <a:ext cx="54368" cy="59227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93" name="Google Shape;593;p19"/>
          <p:cNvSpPr/>
          <p:nvPr/>
        </p:nvSpPr>
        <p:spPr>
          <a:xfrm>
            <a:off x="-1" y="3233984"/>
            <a:ext cx="606972" cy="36240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4" name="Google Shape;594;p19"/>
          <p:cNvSpPr txBox="1"/>
          <p:nvPr>
            <p:ph idx="12" type="sldNum"/>
          </p:nvPr>
        </p:nvSpPr>
        <p:spPr>
          <a:xfrm>
            <a:off x="73152" y="3379979"/>
            <a:ext cx="457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5" name="Google Shape;595;p19"/>
          <p:cNvSpPr txBox="1"/>
          <p:nvPr>
            <p:ph idx="11" type="ftr"/>
          </p:nvPr>
        </p:nvSpPr>
        <p:spPr>
          <a:xfrm rot="-5400000">
            <a:off x="-945222" y="5281914"/>
            <a:ext cx="249505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chemeClr val="lt1"/>
                </a:solidFill>
              </a:rPr>
              <a:t>NEXT STEP</a:t>
            </a:r>
            <a:endParaRPr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99" name="Shape 5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Google Shape;600;p2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1" name="Google Shape;601;p20"/>
          <p:cNvSpPr/>
          <p:nvPr/>
        </p:nvSpPr>
        <p:spPr>
          <a:xfrm flipH="1" rot="3967198">
            <a:off x="8631348" y="490493"/>
            <a:ext cx="2987899" cy="2987899"/>
          </a:xfrm>
          <a:prstGeom prst="arc">
            <a:avLst>
              <a:gd fmla="val 14441841" name="adj1"/>
              <a:gd fmla="val 0" name="adj2"/>
            </a:avLst>
          </a:prstGeom>
          <a:noFill/>
          <a:ln cap="rnd" cmpd="sng" w="127000">
            <a:solidFill>
              <a:schemeClr val="accent4"/>
            </a:solidFill>
            <a:prstDash val="dash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2" name="Google Shape;602;p20"/>
          <p:cNvSpPr txBox="1"/>
          <p:nvPr>
            <p:ph type="title"/>
          </p:nvPr>
        </p:nvSpPr>
        <p:spPr>
          <a:xfrm>
            <a:off x="5894962" y="479493"/>
            <a:ext cx="5458838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en-US"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Limited Experience</a:t>
            </a:r>
            <a:endParaRPr/>
          </a:p>
        </p:txBody>
      </p:sp>
      <p:sp>
        <p:nvSpPr>
          <p:cNvPr id="603" name="Google Shape;603;p20"/>
          <p:cNvSpPr/>
          <p:nvPr/>
        </p:nvSpPr>
        <p:spPr>
          <a:xfrm flipH="1">
            <a:off x="0" y="5486400"/>
            <a:ext cx="2672863" cy="1371600"/>
          </a:xfrm>
          <a:custGeom>
            <a:rect b="b" l="l" r="r" t="t"/>
            <a:pathLst>
              <a:path extrusionOk="0" h="1371600" w="2672863">
                <a:moveTo>
                  <a:pt x="1721734" y="0"/>
                </a:moveTo>
                <a:cubicBezTo>
                  <a:pt x="2026863" y="0"/>
                  <a:pt x="2313937" y="77299"/>
                  <a:pt x="2564444" y="213382"/>
                </a:cubicBezTo>
                <a:lnTo>
                  <a:pt x="2672863" y="279248"/>
                </a:lnTo>
                <a:lnTo>
                  <a:pt x="2672863" y="1371600"/>
                </a:lnTo>
                <a:lnTo>
                  <a:pt x="0" y="1371600"/>
                </a:lnTo>
                <a:lnTo>
                  <a:pt x="33268" y="1242216"/>
                </a:lnTo>
                <a:cubicBezTo>
                  <a:pt x="257110" y="522539"/>
                  <a:pt x="928399" y="0"/>
                  <a:pt x="172173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A picture containing company name&#10;&#10;Description automatically generated" id="604" name="Google Shape;604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03182" y="771692"/>
            <a:ext cx="4777381" cy="5144871"/>
          </a:xfrm>
          <a:custGeom>
            <a:rect b="b" l="l" r="r" t="t"/>
            <a:pathLst>
              <a:path extrusionOk="0" h="5643794" w="4777381">
                <a:moveTo>
                  <a:pt x="143704" y="0"/>
                </a:moveTo>
                <a:lnTo>
                  <a:pt x="4633677" y="0"/>
                </a:lnTo>
                <a:cubicBezTo>
                  <a:pt x="4713043" y="0"/>
                  <a:pt x="4777381" y="64338"/>
                  <a:pt x="4777381" y="143704"/>
                </a:cubicBezTo>
                <a:lnTo>
                  <a:pt x="4777381" y="5500090"/>
                </a:lnTo>
                <a:cubicBezTo>
                  <a:pt x="4777381" y="5579456"/>
                  <a:pt x="4713043" y="5643794"/>
                  <a:pt x="4633677" y="5643794"/>
                </a:cubicBezTo>
                <a:lnTo>
                  <a:pt x="143704" y="5643794"/>
                </a:lnTo>
                <a:cubicBezTo>
                  <a:pt x="64338" y="5643794"/>
                  <a:pt x="0" y="5579456"/>
                  <a:pt x="0" y="5500090"/>
                </a:cubicBezTo>
                <a:lnTo>
                  <a:pt x="0" y="143704"/>
                </a:lnTo>
                <a:cubicBezTo>
                  <a:pt x="0" y="64338"/>
                  <a:pt x="64338" y="0"/>
                  <a:pt x="143704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605" name="Google Shape;605;p2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PRESENTATION TITLE</a:t>
            </a:r>
            <a:endParaRPr/>
          </a:p>
        </p:txBody>
      </p:sp>
      <p:sp>
        <p:nvSpPr>
          <p:cNvPr id="606" name="Google Shape;606;p2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>
                <a:solidFill>
                  <a:srgbClr val="888888"/>
                </a:solidFill>
              </a:rPr>
              <a:t>‹#›</a:t>
            </a:fld>
            <a:endParaRPr>
              <a:solidFill>
                <a:srgbClr val="888888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610" name="Shape 6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1" name="Google Shape;611;p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B475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2" name="Google Shape;612;p21"/>
          <p:cNvSpPr txBox="1"/>
          <p:nvPr>
            <p:ph type="title"/>
          </p:nvPr>
        </p:nvSpPr>
        <p:spPr>
          <a:xfrm>
            <a:off x="9093496" y="618681"/>
            <a:ext cx="2613872" cy="47945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/>
              <a:buNone/>
            </a:pPr>
            <a:r>
              <a:rPr lang="en-US" sz="3600">
                <a:solidFill>
                  <a:srgbClr val="FFFFFF"/>
                </a:solidFill>
              </a:rPr>
              <a:t>Some Features are paid</a:t>
            </a:r>
            <a:endParaRPr/>
          </a:p>
        </p:txBody>
      </p:sp>
      <p:sp>
        <p:nvSpPr>
          <p:cNvPr id="613" name="Google Shape;613;p21"/>
          <p:cNvSpPr/>
          <p:nvPr/>
        </p:nvSpPr>
        <p:spPr>
          <a:xfrm>
            <a:off x="493354" y="484632"/>
            <a:ext cx="8129016" cy="5724144"/>
          </a:xfrm>
          <a:prstGeom prst="roundRect">
            <a:avLst>
              <a:gd fmla="val 0" name="adj"/>
            </a:avLst>
          </a:prstGeom>
          <a:solidFill>
            <a:srgbClr val="FFFFFF"/>
          </a:solidFill>
          <a:ln cap="flat" cmpd="sng" w="9525">
            <a:solidFill>
              <a:srgbClr val="C8CACA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7150" rotWithShape="0" algn="t" dir="5400000" dist="19050">
              <a:srgbClr val="000000">
                <a:alpha val="62745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A picture containing text, person, person&#10;&#10;Description automatically generated" id="614" name="Google Shape;614;p21"/>
          <p:cNvPicPr preferRelativeResize="0"/>
          <p:nvPr/>
        </p:nvPicPr>
        <p:blipFill rotWithShape="1">
          <a:blip r:embed="rId3">
            <a:alphaModFix/>
          </a:blip>
          <a:srcRect b="1007" l="0" r="0" t="641"/>
          <a:stretch/>
        </p:blipFill>
        <p:spPr>
          <a:xfrm>
            <a:off x="976251" y="942538"/>
            <a:ext cx="7163222" cy="4808332"/>
          </a:xfrm>
          <a:prstGeom prst="rect">
            <a:avLst/>
          </a:prstGeom>
          <a:noFill/>
          <a:ln>
            <a:noFill/>
          </a:ln>
        </p:spPr>
      </p:pic>
      <p:sp>
        <p:nvSpPr>
          <p:cNvPr id="615" name="Google Shape;615;p2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25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1100">
                <a:solidFill>
                  <a:schemeClr val="lt1"/>
                </a:solidFill>
              </a:rPr>
              <a:t>NEXT STEP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616" name="Google Shape;616;p2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>
                <a:solidFill>
                  <a:srgbClr val="FFFFFF"/>
                </a:solidFill>
              </a:rPr>
              <a:t>‹#›</a:t>
            </a:fld>
            <a:endParaRPr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20" name="Shape 6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1" name="Google Shape;621;p2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2" name="Google Shape;622;p22"/>
          <p:cNvSpPr/>
          <p:nvPr/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5686"/>
                </a:srgbClr>
              </a:gs>
              <a:gs pos="100000">
                <a:srgbClr val="004DBF"/>
              </a:gs>
            </a:gsLst>
            <a:lin ang="84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3" name="Google Shape;623;p22"/>
          <p:cNvSpPr/>
          <p:nvPr/>
        </p:nvSpPr>
        <p:spPr>
          <a:xfrm flipH="1" rot="10800000">
            <a:off x="8128857" y="0"/>
            <a:ext cx="4063143" cy="1576412"/>
          </a:xfrm>
          <a:prstGeom prst="rect">
            <a:avLst/>
          </a:prstGeom>
          <a:gradFill>
            <a:gsLst>
              <a:gs pos="0">
                <a:srgbClr val="00337F">
                  <a:alpha val="67843"/>
                </a:srgbClr>
              </a:gs>
              <a:gs pos="19000">
                <a:srgbClr val="00337F">
                  <a:alpha val="67843"/>
                </a:srgbClr>
              </a:gs>
              <a:gs pos="100000">
                <a:srgbClr val="0068FF">
                  <a:alpha val="78823"/>
                </a:srgbClr>
              </a:gs>
            </a:gsLst>
            <a:lin ang="19199999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4" name="Google Shape;624;p22"/>
          <p:cNvSpPr/>
          <p:nvPr/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0">
                <a:srgbClr val="0068FF">
                  <a:alpha val="0"/>
                </a:srgbClr>
              </a:gs>
              <a:gs pos="23000">
                <a:srgbClr val="0068FF">
                  <a:alpha val="0"/>
                </a:srgbClr>
              </a:gs>
              <a:gs pos="99000">
                <a:srgbClr val="000000">
                  <a:alpha val="73725"/>
                </a:srgbClr>
              </a:gs>
              <a:gs pos="100000">
                <a:srgbClr val="000000">
                  <a:alpha val="73725"/>
                </a:srgbClr>
              </a:gs>
            </a:gsLst>
            <a:lin ang="20399999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5" name="Google Shape;625;p22"/>
          <p:cNvSpPr txBox="1"/>
          <p:nvPr>
            <p:ph type="title"/>
          </p:nvPr>
        </p:nvSpPr>
        <p:spPr>
          <a:xfrm>
            <a:off x="1371597" y="348865"/>
            <a:ext cx="10044023" cy="87772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Arial"/>
              <a:buNone/>
            </a:pPr>
            <a:r>
              <a:rPr lang="en-US" sz="4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Future Work</a:t>
            </a:r>
            <a:endParaRPr/>
          </a:p>
        </p:txBody>
      </p:sp>
      <p:sp>
        <p:nvSpPr>
          <p:cNvPr id="626" name="Google Shape;626;p22"/>
          <p:cNvSpPr txBox="1"/>
          <p:nvPr>
            <p:ph idx="11" type="ftr"/>
          </p:nvPr>
        </p:nvSpPr>
        <p:spPr>
          <a:xfrm rot="5400000">
            <a:off x="-1828800" y="198424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chemeClr val="lt1"/>
                </a:solidFill>
              </a:rPr>
              <a:t>NEXT STEP</a:t>
            </a:r>
            <a:endParaRPr sz="1100">
              <a:solidFill>
                <a:srgbClr val="FFFFFF"/>
              </a:solidFill>
            </a:endParaRPr>
          </a:p>
        </p:txBody>
      </p:sp>
      <p:sp>
        <p:nvSpPr>
          <p:cNvPr id="627" name="Google Shape;627;p22"/>
          <p:cNvSpPr txBox="1"/>
          <p:nvPr>
            <p:ph idx="12" type="sldNum"/>
          </p:nvPr>
        </p:nvSpPr>
        <p:spPr>
          <a:xfrm>
            <a:off x="11704320" y="6455664"/>
            <a:ext cx="44805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100">
                <a:solidFill>
                  <a:srgbClr val="7F7F7F"/>
                </a:solidFill>
              </a:rPr>
              <a:t>‹#›</a:t>
            </a:fld>
            <a:endParaRPr sz="1100">
              <a:solidFill>
                <a:srgbClr val="7F7F7F"/>
              </a:solidFill>
            </a:endParaRPr>
          </a:p>
        </p:txBody>
      </p:sp>
      <p:grpSp>
        <p:nvGrpSpPr>
          <p:cNvPr id="628" name="Google Shape;628;p22"/>
          <p:cNvGrpSpPr/>
          <p:nvPr/>
        </p:nvGrpSpPr>
        <p:grpSpPr>
          <a:xfrm>
            <a:off x="564957" y="2595649"/>
            <a:ext cx="10921425" cy="3555814"/>
            <a:chOff x="3201" y="318495"/>
            <a:chExt cx="10921425" cy="3555814"/>
          </a:xfrm>
        </p:grpSpPr>
        <p:sp>
          <p:nvSpPr>
            <p:cNvPr id="629" name="Google Shape;629;p22"/>
            <p:cNvSpPr/>
            <p:nvPr/>
          </p:nvSpPr>
          <p:spPr>
            <a:xfrm>
              <a:off x="3201" y="318495"/>
              <a:ext cx="2539866" cy="3555813"/>
            </a:xfrm>
            <a:prstGeom prst="rect">
              <a:avLst/>
            </a:prstGeom>
            <a:solidFill>
              <a:srgbClr val="F1F5F9">
                <a:alpha val="89803"/>
              </a:srgbClr>
            </a:solidFill>
            <a:ln cap="flat" cmpd="sng" w="12700">
              <a:solidFill>
                <a:srgbClr val="F1F5F9">
                  <a:alpha val="89803"/>
                </a:srgb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0" name="Google Shape;630;p22"/>
            <p:cNvSpPr txBox="1"/>
            <p:nvPr/>
          </p:nvSpPr>
          <p:spPr>
            <a:xfrm>
              <a:off x="3201" y="1669704"/>
              <a:ext cx="2539866" cy="213348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30200" lIns="198000" spcFirstLastPara="1" rIns="198000" wrap="square" tIns="3302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rPr lang="en-US" sz="1800">
                  <a:solidFill>
                    <a:schemeClr val="dk1"/>
                  </a:solidFill>
                </a:rPr>
                <a:t>Piding System</a:t>
              </a:r>
              <a:r>
                <a:rPr lang="en-US" sz="1800">
                  <a:solidFill>
                    <a:schemeClr val="dk1"/>
                  </a:solidFill>
                </a:rPr>
                <a:t> For</a:t>
              </a:r>
              <a:endParaRPr sz="1800">
                <a:solidFill>
                  <a:schemeClr val="dk1"/>
                </a:solidFill>
              </a:endParaRPr>
            </a:p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sz="1800">
                <a:solidFill>
                  <a:schemeClr val="dk1"/>
                </a:solidFill>
              </a:endParaRPr>
            </a:p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rPr lang="en-US" sz="1800">
                  <a:solidFill>
                    <a:schemeClr val="dk1"/>
                  </a:solidFill>
                </a:rPr>
                <a:t>Vendors to Get</a:t>
              </a:r>
              <a:endParaRPr sz="1800">
                <a:solidFill>
                  <a:schemeClr val="dk1"/>
                </a:solidFill>
              </a:endParaRPr>
            </a:p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sz="1800">
                <a:solidFill>
                  <a:schemeClr val="dk1"/>
                </a:solidFill>
              </a:endParaRPr>
            </a:p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rPr lang="en-US" sz="1800">
                  <a:solidFill>
                    <a:schemeClr val="dk1"/>
                  </a:solidFill>
                </a:rPr>
                <a:t>Tasks </a:t>
              </a:r>
              <a:endParaRPr/>
            </a:p>
          </p:txBody>
        </p:sp>
        <p:sp>
          <p:nvSpPr>
            <p:cNvPr id="631" name="Google Shape;631;p22"/>
            <p:cNvSpPr/>
            <p:nvPr/>
          </p:nvSpPr>
          <p:spPr>
            <a:xfrm>
              <a:off x="739762" y="674077"/>
              <a:ext cx="1066743" cy="1066743"/>
            </a:xfrm>
            <a:prstGeom prst="ellipse">
              <a:avLst/>
            </a:prstGeom>
            <a:solidFill>
              <a:schemeClr val="accent2"/>
            </a:solidFill>
            <a:ln cap="flat" cmpd="sng" w="12700">
              <a:solidFill>
                <a:schemeClr val="accent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2" name="Google Shape;632;p22"/>
            <p:cNvSpPr txBox="1"/>
            <p:nvPr/>
          </p:nvSpPr>
          <p:spPr>
            <a:xfrm>
              <a:off x="895983" y="830298"/>
              <a:ext cx="754301" cy="7543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700" lIns="83150" spcFirstLastPara="1" rIns="8315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4800"/>
                <a:buFont typeface="Arial"/>
                <a:buNone/>
              </a:pPr>
              <a:r>
                <a:rPr b="0" i="0" lang="en-US" sz="48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1</a:t>
              </a:r>
              <a:endParaRPr/>
            </a:p>
          </p:txBody>
        </p:sp>
        <p:sp>
          <p:nvSpPr>
            <p:cNvPr id="633" name="Google Shape;633;p22"/>
            <p:cNvSpPr/>
            <p:nvPr/>
          </p:nvSpPr>
          <p:spPr>
            <a:xfrm>
              <a:off x="3201" y="3874237"/>
              <a:ext cx="2539866" cy="72"/>
            </a:xfrm>
            <a:prstGeom prst="rect">
              <a:avLst/>
            </a:prstGeom>
            <a:solidFill>
              <a:srgbClr val="C3D3E3"/>
            </a:solidFill>
            <a:ln cap="flat" cmpd="sng" w="12700">
              <a:solidFill>
                <a:srgbClr val="C3D3E3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4" name="Google Shape;634;p22"/>
            <p:cNvSpPr/>
            <p:nvPr/>
          </p:nvSpPr>
          <p:spPr>
            <a:xfrm>
              <a:off x="2797054" y="318495"/>
              <a:ext cx="2539866" cy="3555813"/>
            </a:xfrm>
            <a:prstGeom prst="rect">
              <a:avLst/>
            </a:prstGeom>
            <a:solidFill>
              <a:srgbClr val="E5E9EF">
                <a:alpha val="89803"/>
              </a:srgbClr>
            </a:solidFill>
            <a:ln cap="flat" cmpd="sng" w="12700">
              <a:solidFill>
                <a:srgbClr val="E5E9EF">
                  <a:alpha val="89803"/>
                </a:srgb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5" name="Google Shape;635;p22"/>
            <p:cNvSpPr txBox="1"/>
            <p:nvPr/>
          </p:nvSpPr>
          <p:spPr>
            <a:xfrm>
              <a:off x="2797054" y="1669704"/>
              <a:ext cx="2539866" cy="213348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30200" lIns="198000" spcFirstLastPara="1" rIns="198000" wrap="square" tIns="3302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rPr lang="en-US" sz="1800">
                  <a:solidFill>
                    <a:schemeClr val="dk1"/>
                  </a:solidFill>
                </a:rPr>
                <a:t>Add</a:t>
              </a:r>
              <a:endParaRPr sz="1800">
                <a:solidFill>
                  <a:schemeClr val="dk1"/>
                </a:solidFill>
              </a:endParaRPr>
            </a:p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rPr b="0" i="0" lang="en-US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recommendation system</a:t>
              </a:r>
              <a:r>
                <a:rPr lang="en-US" sz="1800">
                  <a:solidFill>
                    <a:schemeClr val="dk1"/>
                  </a:solidFill>
                </a:rPr>
                <a:t>.</a:t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6" name="Google Shape;636;p22"/>
            <p:cNvSpPr/>
            <p:nvPr/>
          </p:nvSpPr>
          <p:spPr>
            <a:xfrm>
              <a:off x="3533615" y="674077"/>
              <a:ext cx="1066743" cy="1066743"/>
            </a:xfrm>
            <a:prstGeom prst="ellipse">
              <a:avLst/>
            </a:prstGeom>
            <a:solidFill>
              <a:srgbClr val="AFC3D7"/>
            </a:solidFill>
            <a:ln cap="flat" cmpd="sng" w="12700">
              <a:solidFill>
                <a:srgbClr val="AFC3D7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7" name="Google Shape;637;p22"/>
            <p:cNvSpPr txBox="1"/>
            <p:nvPr/>
          </p:nvSpPr>
          <p:spPr>
            <a:xfrm>
              <a:off x="3689836" y="830298"/>
              <a:ext cx="754301" cy="7543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700" lIns="83150" spcFirstLastPara="1" rIns="8315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4800"/>
                <a:buFont typeface="Arial"/>
                <a:buNone/>
              </a:pPr>
              <a:r>
                <a:rPr b="0" i="0" lang="en-US" sz="48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2</a:t>
              </a:r>
              <a:endParaRPr/>
            </a:p>
          </p:txBody>
        </p:sp>
        <p:sp>
          <p:nvSpPr>
            <p:cNvPr id="638" name="Google Shape;638;p22"/>
            <p:cNvSpPr/>
            <p:nvPr/>
          </p:nvSpPr>
          <p:spPr>
            <a:xfrm>
              <a:off x="2797054" y="3874237"/>
              <a:ext cx="2539866" cy="72"/>
            </a:xfrm>
            <a:prstGeom prst="rect">
              <a:avLst/>
            </a:prstGeom>
            <a:solidFill>
              <a:srgbClr val="9CB3C9"/>
            </a:solidFill>
            <a:ln cap="flat" cmpd="sng" w="12700">
              <a:solidFill>
                <a:srgbClr val="9CB3C9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9" name="Google Shape;639;p22"/>
            <p:cNvSpPr/>
            <p:nvPr/>
          </p:nvSpPr>
          <p:spPr>
            <a:xfrm>
              <a:off x="5590907" y="318495"/>
              <a:ext cx="2539866" cy="3555813"/>
            </a:xfrm>
            <a:prstGeom prst="rect">
              <a:avLst/>
            </a:prstGeom>
            <a:solidFill>
              <a:srgbClr val="DBDEE4">
                <a:alpha val="89803"/>
              </a:srgbClr>
            </a:solidFill>
            <a:ln cap="flat" cmpd="sng" w="12700">
              <a:solidFill>
                <a:srgbClr val="DBDEE4">
                  <a:alpha val="89803"/>
                </a:srgb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0" name="Google Shape;640;p22"/>
            <p:cNvSpPr txBox="1"/>
            <p:nvPr/>
          </p:nvSpPr>
          <p:spPr>
            <a:xfrm>
              <a:off x="5590907" y="1669704"/>
              <a:ext cx="2539866" cy="213348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30200" lIns="198000" spcFirstLastPara="1" rIns="198000" wrap="square" tIns="3302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rPr b="0" i="0" lang="en-US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Add</a:t>
              </a:r>
              <a:r>
                <a:rPr lang="en-US" sz="1800">
                  <a:solidFill>
                    <a:schemeClr val="dk1"/>
                  </a:solidFill>
                </a:rPr>
                <a:t> </a:t>
              </a:r>
              <a:r>
                <a:rPr b="0" i="0" lang="en-US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payment methods such as PayPal .</a:t>
              </a:r>
              <a:endParaRPr/>
            </a:p>
          </p:txBody>
        </p:sp>
        <p:sp>
          <p:nvSpPr>
            <p:cNvPr id="641" name="Google Shape;641;p22"/>
            <p:cNvSpPr/>
            <p:nvPr/>
          </p:nvSpPr>
          <p:spPr>
            <a:xfrm>
              <a:off x="6327469" y="674077"/>
              <a:ext cx="1066743" cy="1066743"/>
            </a:xfrm>
            <a:prstGeom prst="ellipse">
              <a:avLst/>
            </a:prstGeom>
            <a:solidFill>
              <a:srgbClr val="8B9FBA"/>
            </a:solidFill>
            <a:ln cap="flat" cmpd="sng" w="12700">
              <a:solidFill>
                <a:srgbClr val="8B9FBA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2" name="Google Shape;642;p22"/>
            <p:cNvSpPr txBox="1"/>
            <p:nvPr/>
          </p:nvSpPr>
          <p:spPr>
            <a:xfrm>
              <a:off x="6483690" y="830298"/>
              <a:ext cx="754301" cy="7543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700" lIns="83150" spcFirstLastPara="1" rIns="8315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4800"/>
                <a:buFont typeface="Arial"/>
                <a:buNone/>
              </a:pPr>
              <a:r>
                <a:rPr b="0" i="0" lang="en-US" sz="48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3</a:t>
              </a:r>
              <a:endParaRPr/>
            </a:p>
          </p:txBody>
        </p:sp>
        <p:sp>
          <p:nvSpPr>
            <p:cNvPr id="643" name="Google Shape;643;p22"/>
            <p:cNvSpPr/>
            <p:nvPr/>
          </p:nvSpPr>
          <p:spPr>
            <a:xfrm>
              <a:off x="5590907" y="3874237"/>
              <a:ext cx="2539866" cy="72"/>
            </a:xfrm>
            <a:prstGeom prst="rect">
              <a:avLst/>
            </a:prstGeom>
            <a:solidFill>
              <a:srgbClr val="7A8EAA"/>
            </a:solidFill>
            <a:ln cap="flat" cmpd="sng" w="12700">
              <a:solidFill>
                <a:srgbClr val="7A8EAA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4" name="Google Shape;644;p22"/>
            <p:cNvSpPr/>
            <p:nvPr/>
          </p:nvSpPr>
          <p:spPr>
            <a:xfrm>
              <a:off x="8384760" y="318495"/>
              <a:ext cx="2539866" cy="3555813"/>
            </a:xfrm>
            <a:prstGeom prst="rect">
              <a:avLst/>
            </a:prstGeom>
            <a:solidFill>
              <a:srgbClr val="D3D3D7">
                <a:alpha val="89803"/>
              </a:srgbClr>
            </a:solidFill>
            <a:ln cap="flat" cmpd="sng" w="12700">
              <a:solidFill>
                <a:srgbClr val="D3D3D7">
                  <a:alpha val="89803"/>
                </a:srgb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5" name="Google Shape;645;p22"/>
            <p:cNvSpPr txBox="1"/>
            <p:nvPr/>
          </p:nvSpPr>
          <p:spPr>
            <a:xfrm>
              <a:off x="8384760" y="1669704"/>
              <a:ext cx="2539866" cy="213348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30200" lIns="198000" spcFirstLastPara="1" rIns="198000" wrap="square" tIns="3302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rPr lang="en-US" sz="1800">
                  <a:solidFill>
                    <a:schemeClr val="dk1"/>
                  </a:solidFill>
                </a:rPr>
                <a:t>Enhance user Interface</a:t>
              </a:r>
              <a:r>
                <a:rPr b="0" i="0" lang="en-US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.</a:t>
              </a:r>
              <a:endParaRPr/>
            </a:p>
          </p:txBody>
        </p:sp>
        <p:sp>
          <p:nvSpPr>
            <p:cNvPr id="646" name="Google Shape;646;p22"/>
            <p:cNvSpPr/>
            <p:nvPr/>
          </p:nvSpPr>
          <p:spPr>
            <a:xfrm>
              <a:off x="9121322" y="674077"/>
              <a:ext cx="1066743" cy="1066743"/>
            </a:xfrm>
            <a:prstGeom prst="ellipse">
              <a:avLst/>
            </a:prstGeom>
            <a:solidFill>
              <a:srgbClr val="6B7E99"/>
            </a:solidFill>
            <a:ln cap="flat" cmpd="sng" w="12700">
              <a:solidFill>
                <a:srgbClr val="6B7E99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7" name="Google Shape;647;p22"/>
            <p:cNvSpPr txBox="1"/>
            <p:nvPr/>
          </p:nvSpPr>
          <p:spPr>
            <a:xfrm>
              <a:off x="9277543" y="830298"/>
              <a:ext cx="754301" cy="7543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700" lIns="83150" spcFirstLastPara="1" rIns="8315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4800"/>
                <a:buFont typeface="Arial"/>
                <a:buNone/>
              </a:pPr>
              <a:r>
                <a:rPr b="0" i="0" lang="en-US" sz="48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4</a:t>
              </a:r>
              <a:endParaRPr/>
            </a:p>
          </p:txBody>
        </p:sp>
        <p:sp>
          <p:nvSpPr>
            <p:cNvPr id="648" name="Google Shape;648;p22"/>
            <p:cNvSpPr/>
            <p:nvPr/>
          </p:nvSpPr>
          <p:spPr>
            <a:xfrm>
              <a:off x="8384760" y="3874237"/>
              <a:ext cx="2539866" cy="72"/>
            </a:xfrm>
            <a:prstGeom prst="rect">
              <a:avLst/>
            </a:prstGeom>
            <a:solidFill>
              <a:srgbClr val="616E83"/>
            </a:solidFill>
            <a:ln cap="flat" cmpd="sng" w="12700">
              <a:solidFill>
                <a:srgbClr val="616E83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2" name="Shape 6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3" name="Google Shape;653;p23"/>
          <p:cNvSpPr txBox="1"/>
          <p:nvPr>
            <p:ph type="ctrTitle"/>
          </p:nvPr>
        </p:nvSpPr>
        <p:spPr>
          <a:xfrm>
            <a:off x="1167494" y="1122363"/>
            <a:ext cx="6220278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</a:pPr>
            <a:r>
              <a:rPr lang="en-US"/>
              <a:t>Thank you</a:t>
            </a:r>
            <a:endParaRPr/>
          </a:p>
        </p:txBody>
      </p:sp>
      <p:sp>
        <p:nvSpPr>
          <p:cNvPr id="654" name="Google Shape;654;p23"/>
          <p:cNvSpPr txBox="1"/>
          <p:nvPr>
            <p:ph idx="1" type="subTitle"/>
          </p:nvPr>
        </p:nvSpPr>
        <p:spPr>
          <a:xfrm>
            <a:off x="1167493" y="3602038"/>
            <a:ext cx="6220277" cy="22472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/>
              <a:t>Khaled Jeetan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/>
              <a:t>Abdullah Shanti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0" name="Google Shape;230;p3"/>
          <p:cNvSpPr/>
          <p:nvPr/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5686"/>
                </a:srgbClr>
              </a:gs>
              <a:gs pos="100000">
                <a:srgbClr val="004DBF"/>
              </a:gs>
            </a:gsLst>
            <a:lin ang="84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1" name="Google Shape;231;p3"/>
          <p:cNvSpPr/>
          <p:nvPr/>
        </p:nvSpPr>
        <p:spPr>
          <a:xfrm flipH="1" rot="10800000">
            <a:off x="8128857" y="0"/>
            <a:ext cx="4063143" cy="1576412"/>
          </a:xfrm>
          <a:prstGeom prst="rect">
            <a:avLst/>
          </a:prstGeom>
          <a:gradFill>
            <a:gsLst>
              <a:gs pos="0">
                <a:srgbClr val="00337F">
                  <a:alpha val="67843"/>
                </a:srgbClr>
              </a:gs>
              <a:gs pos="19000">
                <a:srgbClr val="00337F">
                  <a:alpha val="67843"/>
                </a:srgbClr>
              </a:gs>
              <a:gs pos="100000">
                <a:srgbClr val="0068FF">
                  <a:alpha val="78823"/>
                </a:srgbClr>
              </a:gs>
            </a:gsLst>
            <a:lin ang="19199999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2" name="Google Shape;232;p3"/>
          <p:cNvSpPr/>
          <p:nvPr/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0">
                <a:srgbClr val="0068FF">
                  <a:alpha val="0"/>
                </a:srgbClr>
              </a:gs>
              <a:gs pos="23000">
                <a:srgbClr val="0068FF">
                  <a:alpha val="0"/>
                </a:srgbClr>
              </a:gs>
              <a:gs pos="99000">
                <a:srgbClr val="000000">
                  <a:alpha val="73725"/>
                </a:srgbClr>
              </a:gs>
              <a:gs pos="100000">
                <a:srgbClr val="000000">
                  <a:alpha val="73725"/>
                </a:srgbClr>
              </a:gs>
            </a:gsLst>
            <a:lin ang="20399999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3" name="Google Shape;233;p3"/>
          <p:cNvSpPr txBox="1"/>
          <p:nvPr>
            <p:ph type="title"/>
          </p:nvPr>
        </p:nvSpPr>
        <p:spPr>
          <a:xfrm>
            <a:off x="1371597" y="348865"/>
            <a:ext cx="10044023" cy="87772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Arial"/>
              <a:buNone/>
            </a:pPr>
            <a:r>
              <a:rPr lang="en-US" sz="4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Motivations </a:t>
            </a:r>
            <a:endParaRPr/>
          </a:p>
        </p:txBody>
      </p:sp>
      <p:sp>
        <p:nvSpPr>
          <p:cNvPr id="234" name="Google Shape;234;p3"/>
          <p:cNvSpPr txBox="1"/>
          <p:nvPr>
            <p:ph idx="11" type="ftr"/>
          </p:nvPr>
        </p:nvSpPr>
        <p:spPr>
          <a:xfrm rot="5400000">
            <a:off x="-1828800" y="198424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FFFFF"/>
                </a:solidFill>
              </a:rPr>
              <a:t>NEXT STEP</a:t>
            </a:r>
            <a:endParaRPr/>
          </a:p>
        </p:txBody>
      </p:sp>
      <p:sp>
        <p:nvSpPr>
          <p:cNvPr id="235" name="Google Shape;235;p3"/>
          <p:cNvSpPr txBox="1"/>
          <p:nvPr>
            <p:ph idx="12" type="sldNum"/>
          </p:nvPr>
        </p:nvSpPr>
        <p:spPr>
          <a:xfrm>
            <a:off x="11704320" y="6455664"/>
            <a:ext cx="44805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100">
                <a:solidFill>
                  <a:srgbClr val="7F7F7F"/>
                </a:solidFill>
              </a:rPr>
              <a:t>‹#›</a:t>
            </a:fld>
            <a:endParaRPr sz="1100">
              <a:solidFill>
                <a:srgbClr val="7F7F7F"/>
              </a:solidFill>
            </a:endParaRPr>
          </a:p>
        </p:txBody>
      </p:sp>
      <p:grpSp>
        <p:nvGrpSpPr>
          <p:cNvPr id="236" name="Google Shape;236;p3"/>
          <p:cNvGrpSpPr/>
          <p:nvPr/>
        </p:nvGrpSpPr>
        <p:grpSpPr>
          <a:xfrm>
            <a:off x="1371593" y="3066442"/>
            <a:ext cx="10108241" cy="3238941"/>
            <a:chOff x="819587" y="953863"/>
            <a:chExt cx="10108241" cy="3238941"/>
          </a:xfrm>
        </p:grpSpPr>
        <p:sp>
          <p:nvSpPr>
            <p:cNvPr id="237" name="Google Shape;237;p3"/>
            <p:cNvSpPr/>
            <p:nvPr/>
          </p:nvSpPr>
          <p:spPr>
            <a:xfrm>
              <a:off x="819587" y="1467481"/>
              <a:ext cx="9288654" cy="1257841"/>
            </a:xfrm>
            <a:prstGeom prst="roundRect">
              <a:avLst>
                <a:gd fmla="val 10000" name="adj"/>
              </a:avLst>
            </a:prstGeom>
            <a:solidFill>
              <a:schemeClr val="accent3"/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" name="Google Shape;238;p3"/>
            <p:cNvSpPr txBox="1"/>
            <p:nvPr/>
          </p:nvSpPr>
          <p:spPr>
            <a:xfrm>
              <a:off x="856428" y="1504322"/>
              <a:ext cx="7577788" cy="118415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400"/>
                <a:buFont typeface="Arial"/>
                <a:buNone/>
              </a:pPr>
              <a:r>
                <a:rPr b="0" i="0" lang="en-US" sz="2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2: Provide easy services for </a:t>
              </a:r>
              <a:r>
                <a:rPr lang="en-US" sz="2400">
                  <a:solidFill>
                    <a:schemeClr val="lt1"/>
                  </a:solidFill>
                </a:rPr>
                <a:t>Assigning Vendor</a:t>
              </a:r>
              <a:r>
                <a:rPr b="0" i="0" lang="en-US" sz="2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, searching, filtering Supplie</a:t>
              </a:r>
              <a:r>
                <a:rPr lang="en-US" sz="2400">
                  <a:solidFill>
                    <a:schemeClr val="lt1"/>
                  </a:solidFill>
                </a:rPr>
                <a:t>s</a:t>
              </a:r>
              <a:r>
                <a:rPr b="0" i="0" lang="en-US" sz="2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 and user friendly .</a:t>
              </a:r>
              <a:endParaRPr/>
            </a:p>
          </p:txBody>
        </p:sp>
        <p:sp>
          <p:nvSpPr>
            <p:cNvPr id="239" name="Google Shape;239;p3"/>
            <p:cNvSpPr/>
            <p:nvPr/>
          </p:nvSpPr>
          <p:spPr>
            <a:xfrm>
              <a:off x="1639174" y="2934963"/>
              <a:ext cx="9288654" cy="1257841"/>
            </a:xfrm>
            <a:prstGeom prst="roundRect">
              <a:avLst>
                <a:gd fmla="val 10000" name="adj"/>
              </a:avLst>
            </a:prstGeom>
            <a:solidFill>
              <a:schemeClr val="accent4"/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0" name="Google Shape;240;p3"/>
            <p:cNvSpPr txBox="1"/>
            <p:nvPr/>
          </p:nvSpPr>
          <p:spPr>
            <a:xfrm>
              <a:off x="1676015" y="2971804"/>
              <a:ext cx="7577788" cy="118415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400"/>
                <a:buFont typeface="Arial"/>
                <a:buNone/>
              </a:pPr>
              <a:r>
                <a:rPr b="0" i="0" lang="en-US" sz="2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3: </a:t>
              </a:r>
              <a:r>
                <a:rPr lang="en-US" sz="2400">
                  <a:solidFill>
                    <a:schemeClr val="lt1"/>
                  </a:solidFill>
                </a:rPr>
                <a:t>provide step-by-step guidance, and support to clients throughout their project</a:t>
              </a:r>
              <a:r>
                <a:rPr b="0" i="0" lang="en-US" sz="2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.</a:t>
              </a:r>
              <a:endParaRPr/>
            </a:p>
          </p:txBody>
        </p:sp>
        <p:sp>
          <p:nvSpPr>
            <p:cNvPr id="241" name="Google Shape;241;p3"/>
            <p:cNvSpPr txBox="1"/>
            <p:nvPr/>
          </p:nvSpPr>
          <p:spPr>
            <a:xfrm>
              <a:off x="8655016" y="953863"/>
              <a:ext cx="449678" cy="61524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spcFirstLastPara="1" rIns="45700" wrap="square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Arial"/>
                <a:buNone/>
              </a:pPr>
              <a:r>
                <a:t/>
              </a:r>
              <a:endParaRPr b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2" name="Google Shape;242;p3"/>
            <p:cNvSpPr/>
            <p:nvPr/>
          </p:nvSpPr>
          <p:spPr>
            <a:xfrm>
              <a:off x="9290644" y="2412959"/>
              <a:ext cx="817596" cy="817596"/>
            </a:xfrm>
            <a:prstGeom prst="downArrow">
              <a:avLst>
                <a:gd fmla="val 55000" name="adj1"/>
                <a:gd fmla="val 45000" name="adj2"/>
              </a:avLst>
            </a:prstGeom>
            <a:solidFill>
              <a:srgbClr val="D2D4D8">
                <a:alpha val="89803"/>
              </a:srgbClr>
            </a:solidFill>
            <a:ln cap="flat" cmpd="sng" w="12700">
              <a:solidFill>
                <a:srgbClr val="D2D4D8">
                  <a:alpha val="89803"/>
                </a:srgb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" name="Google Shape;243;p3"/>
            <p:cNvSpPr txBox="1"/>
            <p:nvPr/>
          </p:nvSpPr>
          <p:spPr>
            <a:xfrm>
              <a:off x="9474603" y="2412959"/>
              <a:ext cx="449678" cy="61524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spcFirstLastPara="1" rIns="45700" wrap="square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Arial"/>
                <a:buNone/>
              </a:pPr>
              <a:r>
                <a:t/>
              </a:r>
              <a:endParaRPr b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44" name="Google Shape;244;p3"/>
          <p:cNvSpPr/>
          <p:nvPr/>
        </p:nvSpPr>
        <p:spPr>
          <a:xfrm>
            <a:off x="711343" y="1808560"/>
            <a:ext cx="9288600" cy="1257900"/>
          </a:xfrm>
          <a:prstGeom prst="roundRect">
            <a:avLst>
              <a:gd fmla="val 10000" name="adj"/>
            </a:avLst>
          </a:prstGeom>
          <a:solidFill>
            <a:schemeClr val="accent3"/>
          </a:solidFill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5" name="Google Shape;245;p3"/>
          <p:cNvSpPr txBox="1"/>
          <p:nvPr/>
        </p:nvSpPr>
        <p:spPr>
          <a:xfrm>
            <a:off x="851000" y="1845450"/>
            <a:ext cx="8610900" cy="1184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1: </a:t>
            </a:r>
            <a:r>
              <a:rPr lang="en-US" sz="2400">
                <a:solidFill>
                  <a:schemeClr val="lt1"/>
                </a:solidFill>
              </a:rPr>
              <a:t>The motivation behind the "Next Step" application is to offer a comprehensive solution that simplifies the construction and finishing process</a:t>
            </a:r>
            <a:endParaRPr/>
          </a:p>
        </p:txBody>
      </p:sp>
      <p:sp>
        <p:nvSpPr>
          <p:cNvPr id="246" name="Google Shape;246;p3"/>
          <p:cNvSpPr/>
          <p:nvPr/>
        </p:nvSpPr>
        <p:spPr>
          <a:xfrm>
            <a:off x="9182450" y="2925752"/>
            <a:ext cx="817500" cy="1006500"/>
          </a:xfrm>
          <a:prstGeom prst="downArrow">
            <a:avLst>
              <a:gd fmla="val 55000" name="adj1"/>
              <a:gd fmla="val 45000" name="adj2"/>
            </a:avLst>
          </a:prstGeom>
          <a:solidFill>
            <a:srgbClr val="F1F5F9">
              <a:alpha val="89800"/>
            </a:srgbClr>
          </a:solidFill>
          <a:ln cap="flat" cmpd="sng" w="12700">
            <a:solidFill>
              <a:srgbClr val="F1F5F9">
                <a:alpha val="89800"/>
              </a:srgbClr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2" name="Google Shape;252;p4"/>
          <p:cNvSpPr/>
          <p:nvPr/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5686"/>
                </a:srgbClr>
              </a:gs>
              <a:gs pos="100000">
                <a:srgbClr val="004DBF"/>
              </a:gs>
            </a:gsLst>
            <a:lin ang="84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" name="Google Shape;253;p4"/>
          <p:cNvSpPr/>
          <p:nvPr/>
        </p:nvSpPr>
        <p:spPr>
          <a:xfrm flipH="1" rot="10800000">
            <a:off x="8128857" y="0"/>
            <a:ext cx="4063143" cy="1576412"/>
          </a:xfrm>
          <a:prstGeom prst="rect">
            <a:avLst/>
          </a:prstGeom>
          <a:gradFill>
            <a:gsLst>
              <a:gs pos="0">
                <a:srgbClr val="00337F">
                  <a:alpha val="67843"/>
                </a:srgbClr>
              </a:gs>
              <a:gs pos="19000">
                <a:srgbClr val="00337F">
                  <a:alpha val="67843"/>
                </a:srgbClr>
              </a:gs>
              <a:gs pos="100000">
                <a:srgbClr val="0068FF">
                  <a:alpha val="78823"/>
                </a:srgbClr>
              </a:gs>
            </a:gsLst>
            <a:lin ang="19199999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4" name="Google Shape;254;p4"/>
          <p:cNvSpPr/>
          <p:nvPr/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0">
                <a:srgbClr val="0068FF">
                  <a:alpha val="0"/>
                </a:srgbClr>
              </a:gs>
              <a:gs pos="23000">
                <a:srgbClr val="0068FF">
                  <a:alpha val="0"/>
                </a:srgbClr>
              </a:gs>
              <a:gs pos="99000">
                <a:srgbClr val="000000">
                  <a:alpha val="73725"/>
                </a:srgbClr>
              </a:gs>
              <a:gs pos="100000">
                <a:srgbClr val="000000">
                  <a:alpha val="73725"/>
                </a:srgbClr>
              </a:gs>
            </a:gsLst>
            <a:lin ang="20399999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" name="Google Shape;255;p4"/>
          <p:cNvSpPr txBox="1"/>
          <p:nvPr>
            <p:ph type="title"/>
          </p:nvPr>
        </p:nvSpPr>
        <p:spPr>
          <a:xfrm>
            <a:off x="1371597" y="348865"/>
            <a:ext cx="10044023" cy="87772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Arial"/>
              <a:buNone/>
            </a:pPr>
            <a:r>
              <a:rPr lang="en-US" sz="4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The Idea</a:t>
            </a:r>
            <a:endParaRPr/>
          </a:p>
        </p:txBody>
      </p:sp>
      <p:sp>
        <p:nvSpPr>
          <p:cNvPr id="256" name="Google Shape;256;p4"/>
          <p:cNvSpPr txBox="1"/>
          <p:nvPr>
            <p:ph idx="11" type="ftr"/>
          </p:nvPr>
        </p:nvSpPr>
        <p:spPr>
          <a:xfrm rot="5400000">
            <a:off x="-1828800" y="198424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chemeClr val="lt1"/>
                </a:solidFill>
              </a:rPr>
              <a:t>NEXT STEP</a:t>
            </a:r>
            <a:endParaRPr sz="1100">
              <a:solidFill>
                <a:srgbClr val="FFFFFF"/>
              </a:solidFill>
            </a:endParaRPr>
          </a:p>
        </p:txBody>
      </p:sp>
      <p:sp>
        <p:nvSpPr>
          <p:cNvPr id="257" name="Google Shape;257;p4"/>
          <p:cNvSpPr txBox="1"/>
          <p:nvPr>
            <p:ph idx="12" type="sldNum"/>
          </p:nvPr>
        </p:nvSpPr>
        <p:spPr>
          <a:xfrm>
            <a:off x="11704320" y="6455664"/>
            <a:ext cx="44805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100">
                <a:solidFill>
                  <a:srgbClr val="7F7F7F"/>
                </a:solidFill>
              </a:rPr>
              <a:t>‹#›</a:t>
            </a:fld>
            <a:endParaRPr sz="1100">
              <a:solidFill>
                <a:srgbClr val="7F7F7F"/>
              </a:solidFill>
            </a:endParaRPr>
          </a:p>
        </p:txBody>
      </p:sp>
      <p:grpSp>
        <p:nvGrpSpPr>
          <p:cNvPr id="258" name="Google Shape;258;p4"/>
          <p:cNvGrpSpPr/>
          <p:nvPr/>
        </p:nvGrpSpPr>
        <p:grpSpPr>
          <a:xfrm>
            <a:off x="2192970" y="2408981"/>
            <a:ext cx="7830000" cy="3600000"/>
            <a:chOff x="1548914" y="296402"/>
            <a:chExt cx="7830000" cy="3600000"/>
          </a:xfrm>
        </p:grpSpPr>
        <p:sp>
          <p:nvSpPr>
            <p:cNvPr id="259" name="Google Shape;259;p4"/>
            <p:cNvSpPr/>
            <p:nvPr/>
          </p:nvSpPr>
          <p:spPr>
            <a:xfrm>
              <a:off x="2250914" y="296402"/>
              <a:ext cx="2196000" cy="2196000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0" name="Google Shape;260;p4"/>
            <p:cNvSpPr/>
            <p:nvPr/>
          </p:nvSpPr>
          <p:spPr>
            <a:xfrm>
              <a:off x="2718914" y="764402"/>
              <a:ext cx="1260000" cy="1260000"/>
            </a:xfrm>
            <a:prstGeom prst="rect">
              <a:avLst/>
            </a:prstGeom>
            <a:blipFill rotWithShape="1">
              <a:blip r:embed="rId3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" name="Google Shape;261;p4"/>
            <p:cNvSpPr/>
            <p:nvPr/>
          </p:nvSpPr>
          <p:spPr>
            <a:xfrm>
              <a:off x="1548914" y="3176402"/>
              <a:ext cx="3600000" cy="72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2" name="Google Shape;262;p4"/>
            <p:cNvSpPr txBox="1"/>
            <p:nvPr/>
          </p:nvSpPr>
          <p:spPr>
            <a:xfrm>
              <a:off x="1548914" y="3176402"/>
              <a:ext cx="3600000" cy="72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300"/>
                <a:buFont typeface="Arial"/>
                <a:buNone/>
              </a:pPr>
              <a:r>
                <a:rPr b="0" i="0" lang="en-US" sz="13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1: CROSS PLATFORM APPLICATION THAT PROVIDES AN ENVIRONMENT FOR </a:t>
              </a:r>
              <a:r>
                <a:rPr lang="en-US" sz="1300">
                  <a:solidFill>
                    <a:schemeClr val="dk1"/>
                  </a:solidFill>
                </a:rPr>
                <a:t>CLIENTS, VENDORS AND SUPPLIERS</a:t>
              </a:r>
              <a:r>
                <a:rPr b="0" i="0" lang="en-US" sz="13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FOR </a:t>
              </a:r>
              <a:endPara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300"/>
                <a:buFont typeface="Arial"/>
                <a:buNone/>
              </a:pPr>
              <a:r>
                <a:rPr b="0" i="0" lang="en-US" sz="13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TAKING SERVICES .</a:t>
              </a:r>
              <a:endParaRPr/>
            </a:p>
          </p:txBody>
        </p:sp>
        <p:sp>
          <p:nvSpPr>
            <p:cNvPr id="263" name="Google Shape;263;p4"/>
            <p:cNvSpPr/>
            <p:nvPr/>
          </p:nvSpPr>
          <p:spPr>
            <a:xfrm>
              <a:off x="6480914" y="296402"/>
              <a:ext cx="2196000" cy="2196000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4" name="Google Shape;264;p4"/>
            <p:cNvSpPr/>
            <p:nvPr/>
          </p:nvSpPr>
          <p:spPr>
            <a:xfrm>
              <a:off x="6948914" y="764402"/>
              <a:ext cx="1260000" cy="1260000"/>
            </a:xfrm>
            <a:prstGeom prst="rect">
              <a:avLst/>
            </a:prstGeom>
            <a:blipFill rotWithShape="1">
              <a:blip r:embed="rId4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" name="Google Shape;265;p4"/>
            <p:cNvSpPr/>
            <p:nvPr/>
          </p:nvSpPr>
          <p:spPr>
            <a:xfrm>
              <a:off x="5778914" y="3176402"/>
              <a:ext cx="3600000" cy="72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6" name="Google Shape;266;p4"/>
            <p:cNvSpPr txBox="1"/>
            <p:nvPr/>
          </p:nvSpPr>
          <p:spPr>
            <a:xfrm>
              <a:off x="5778914" y="3176402"/>
              <a:ext cx="3600000" cy="72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300"/>
                <a:buFont typeface="Arial"/>
                <a:buNone/>
              </a:pPr>
              <a:r>
                <a:rPr b="0" i="0" lang="en-US" sz="13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2: </a:t>
              </a:r>
              <a:r>
                <a:rPr lang="en-US" sz="1300">
                  <a:solidFill>
                    <a:schemeClr val="dk1"/>
                  </a:solidFill>
                </a:rPr>
                <a:t>THE "NEXT STEP" APPLICATION IS DESIGNED TO SIMPLIFY THE CONSTRUCTION AND FINISHING INDUSTRY</a:t>
              </a:r>
              <a:r>
                <a:rPr b="0" i="0" lang="en-US" sz="13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.</a:t>
              </a:r>
              <a:endParaRPr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2" name="Google Shape;272;p5"/>
          <p:cNvSpPr/>
          <p:nvPr/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5686"/>
                </a:srgbClr>
              </a:gs>
              <a:gs pos="100000">
                <a:srgbClr val="004DBF"/>
              </a:gs>
            </a:gsLst>
            <a:lin ang="84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3" name="Google Shape;273;p5"/>
          <p:cNvSpPr/>
          <p:nvPr/>
        </p:nvSpPr>
        <p:spPr>
          <a:xfrm flipH="1" rot="10800000">
            <a:off x="8128857" y="0"/>
            <a:ext cx="4063143" cy="1576412"/>
          </a:xfrm>
          <a:prstGeom prst="rect">
            <a:avLst/>
          </a:prstGeom>
          <a:gradFill>
            <a:gsLst>
              <a:gs pos="0">
                <a:srgbClr val="00337F">
                  <a:alpha val="67843"/>
                </a:srgbClr>
              </a:gs>
              <a:gs pos="19000">
                <a:srgbClr val="00337F">
                  <a:alpha val="67843"/>
                </a:srgbClr>
              </a:gs>
              <a:gs pos="100000">
                <a:srgbClr val="0068FF">
                  <a:alpha val="78823"/>
                </a:srgbClr>
              </a:gs>
            </a:gsLst>
            <a:lin ang="19199999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4" name="Google Shape;274;p5"/>
          <p:cNvSpPr/>
          <p:nvPr/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0">
                <a:srgbClr val="0068FF">
                  <a:alpha val="0"/>
                </a:srgbClr>
              </a:gs>
              <a:gs pos="23000">
                <a:srgbClr val="0068FF">
                  <a:alpha val="0"/>
                </a:srgbClr>
              </a:gs>
              <a:gs pos="99000">
                <a:srgbClr val="000000">
                  <a:alpha val="73725"/>
                </a:srgbClr>
              </a:gs>
              <a:gs pos="100000">
                <a:srgbClr val="000000">
                  <a:alpha val="73725"/>
                </a:srgbClr>
              </a:gs>
            </a:gsLst>
            <a:lin ang="20399999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5" name="Google Shape;275;p5"/>
          <p:cNvSpPr txBox="1"/>
          <p:nvPr>
            <p:ph type="title"/>
          </p:nvPr>
        </p:nvSpPr>
        <p:spPr>
          <a:xfrm>
            <a:off x="1371597" y="348865"/>
            <a:ext cx="10044023" cy="87772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Arial"/>
              <a:buNone/>
            </a:pPr>
            <a:r>
              <a:rPr lang="en-US" sz="4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Go</a:t>
            </a:r>
            <a:r>
              <a:rPr lang="en-US" sz="4000">
                <a:solidFill>
                  <a:srgbClr val="FFFFFF"/>
                </a:solidFill>
              </a:rPr>
              <a:t>a</a:t>
            </a:r>
            <a:r>
              <a:rPr lang="en-US" sz="4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ls :</a:t>
            </a:r>
            <a:endParaRPr/>
          </a:p>
        </p:txBody>
      </p:sp>
      <p:sp>
        <p:nvSpPr>
          <p:cNvPr id="276" name="Google Shape;276;p5"/>
          <p:cNvSpPr txBox="1"/>
          <p:nvPr>
            <p:ph idx="11" type="ftr"/>
          </p:nvPr>
        </p:nvSpPr>
        <p:spPr>
          <a:xfrm rot="5400000">
            <a:off x="-1828800" y="198424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chemeClr val="lt1"/>
                </a:solidFill>
              </a:rPr>
              <a:t>NEXT STEP</a:t>
            </a:r>
            <a:endParaRPr sz="1100">
              <a:solidFill>
                <a:srgbClr val="FFFFFF"/>
              </a:solidFill>
            </a:endParaRPr>
          </a:p>
        </p:txBody>
      </p:sp>
      <p:sp>
        <p:nvSpPr>
          <p:cNvPr id="277" name="Google Shape;277;p5"/>
          <p:cNvSpPr txBox="1"/>
          <p:nvPr>
            <p:ph idx="12" type="sldNum"/>
          </p:nvPr>
        </p:nvSpPr>
        <p:spPr>
          <a:xfrm>
            <a:off x="11704320" y="6455664"/>
            <a:ext cx="44805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100">
                <a:solidFill>
                  <a:srgbClr val="7F7F7F"/>
                </a:solidFill>
              </a:rPr>
              <a:t>‹#›</a:t>
            </a:fld>
            <a:endParaRPr sz="1100">
              <a:solidFill>
                <a:srgbClr val="7F7F7F"/>
              </a:solidFill>
            </a:endParaRPr>
          </a:p>
        </p:txBody>
      </p:sp>
      <p:grpSp>
        <p:nvGrpSpPr>
          <p:cNvPr id="278" name="Google Shape;278;p5"/>
          <p:cNvGrpSpPr/>
          <p:nvPr/>
        </p:nvGrpSpPr>
        <p:grpSpPr>
          <a:xfrm>
            <a:off x="977970" y="3128981"/>
            <a:ext cx="10260000" cy="2160000"/>
            <a:chOff x="333914" y="1016402"/>
            <a:chExt cx="10260000" cy="2160000"/>
          </a:xfrm>
        </p:grpSpPr>
        <p:sp>
          <p:nvSpPr>
            <p:cNvPr id="279" name="Google Shape;279;p5"/>
            <p:cNvSpPr/>
            <p:nvPr/>
          </p:nvSpPr>
          <p:spPr>
            <a:xfrm>
              <a:off x="684914" y="1016402"/>
              <a:ext cx="1098000" cy="1098000"/>
            </a:xfrm>
            <a:prstGeom prst="round2DiagRect">
              <a:avLst>
                <a:gd fmla="val 29727" name="adj1"/>
                <a:gd fmla="val 0" name="adj2"/>
              </a:avLst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0" name="Google Shape;280;p5"/>
            <p:cNvSpPr/>
            <p:nvPr/>
          </p:nvSpPr>
          <p:spPr>
            <a:xfrm>
              <a:off x="918914" y="1250402"/>
              <a:ext cx="630000" cy="630000"/>
            </a:xfrm>
            <a:prstGeom prst="rect">
              <a:avLst/>
            </a:prstGeom>
            <a:blipFill rotWithShape="1">
              <a:blip r:embed="rId3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1" name="Google Shape;281;p5"/>
            <p:cNvSpPr/>
            <p:nvPr/>
          </p:nvSpPr>
          <p:spPr>
            <a:xfrm>
              <a:off x="333914" y="2456402"/>
              <a:ext cx="1800000" cy="72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2" name="Google Shape;282;p5"/>
            <p:cNvSpPr txBox="1"/>
            <p:nvPr/>
          </p:nvSpPr>
          <p:spPr>
            <a:xfrm>
              <a:off x="333914" y="2456402"/>
              <a:ext cx="1800000" cy="72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300"/>
                <a:buFont typeface="Arial"/>
                <a:buNone/>
              </a:pPr>
              <a:r>
                <a:rPr b="0" i="0" lang="en-US" sz="13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HAVE A USER-FRIENDLY DESIGN .</a:t>
              </a:r>
              <a:endParaRPr/>
            </a:p>
          </p:txBody>
        </p:sp>
        <p:sp>
          <p:nvSpPr>
            <p:cNvPr id="283" name="Google Shape;283;p5"/>
            <p:cNvSpPr/>
            <p:nvPr/>
          </p:nvSpPr>
          <p:spPr>
            <a:xfrm>
              <a:off x="2799914" y="1016402"/>
              <a:ext cx="1098000" cy="1098000"/>
            </a:xfrm>
            <a:prstGeom prst="round2DiagRect">
              <a:avLst>
                <a:gd fmla="val 29727" name="adj1"/>
                <a:gd fmla="val 0" name="adj2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4" name="Google Shape;284;p5"/>
            <p:cNvSpPr/>
            <p:nvPr/>
          </p:nvSpPr>
          <p:spPr>
            <a:xfrm>
              <a:off x="3033914" y="1250402"/>
              <a:ext cx="630000" cy="630000"/>
            </a:xfrm>
            <a:prstGeom prst="rect">
              <a:avLst/>
            </a:prstGeom>
            <a:blipFill rotWithShape="1">
              <a:blip r:embed="rId4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5" name="Google Shape;285;p5"/>
            <p:cNvSpPr/>
            <p:nvPr/>
          </p:nvSpPr>
          <p:spPr>
            <a:xfrm>
              <a:off x="2448914" y="2456402"/>
              <a:ext cx="1800000" cy="72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6" name="Google Shape;286;p5"/>
            <p:cNvSpPr txBox="1"/>
            <p:nvPr/>
          </p:nvSpPr>
          <p:spPr>
            <a:xfrm>
              <a:off x="2448914" y="2456402"/>
              <a:ext cx="1800000" cy="72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300"/>
                <a:buFont typeface="Arial"/>
                <a:buNone/>
              </a:pPr>
              <a:r>
                <a:rPr b="0" i="0" lang="en-US" sz="13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PROVIDE </a:t>
              </a:r>
              <a:r>
                <a:rPr lang="en-US" sz="1300">
                  <a:solidFill>
                    <a:schemeClr val="dk1"/>
                  </a:solidFill>
                </a:rPr>
                <a:t>BUDGET TRACKING SYSTEM</a:t>
              </a:r>
              <a:endParaRPr/>
            </a:p>
          </p:txBody>
        </p:sp>
        <p:sp>
          <p:nvSpPr>
            <p:cNvPr id="287" name="Google Shape;287;p5"/>
            <p:cNvSpPr/>
            <p:nvPr/>
          </p:nvSpPr>
          <p:spPr>
            <a:xfrm>
              <a:off x="4914914" y="1016402"/>
              <a:ext cx="1098000" cy="1098000"/>
            </a:xfrm>
            <a:prstGeom prst="round2DiagRect">
              <a:avLst>
                <a:gd fmla="val 29727" name="adj1"/>
                <a:gd fmla="val 0" name="adj2"/>
              </a:avLst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8" name="Google Shape;288;p5"/>
            <p:cNvSpPr/>
            <p:nvPr/>
          </p:nvSpPr>
          <p:spPr>
            <a:xfrm>
              <a:off x="5148914" y="1250402"/>
              <a:ext cx="630000" cy="630000"/>
            </a:xfrm>
            <a:prstGeom prst="rect">
              <a:avLst/>
            </a:prstGeom>
            <a:blipFill rotWithShape="1">
              <a:blip r:embed="rId5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9" name="Google Shape;289;p5"/>
            <p:cNvSpPr/>
            <p:nvPr/>
          </p:nvSpPr>
          <p:spPr>
            <a:xfrm>
              <a:off x="4563914" y="2456402"/>
              <a:ext cx="1800000" cy="72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0" name="Google Shape;290;p5"/>
            <p:cNvSpPr txBox="1"/>
            <p:nvPr/>
          </p:nvSpPr>
          <p:spPr>
            <a:xfrm>
              <a:off x="4563914" y="2456402"/>
              <a:ext cx="1800000" cy="72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300"/>
                <a:buFont typeface="Arial"/>
                <a:buNone/>
              </a:pPr>
              <a:r>
                <a:rPr lang="en-US" sz="1300">
                  <a:solidFill>
                    <a:schemeClr val="dk1"/>
                  </a:solidFill>
                </a:rPr>
                <a:t>SIMPLIFY USERS COMMUNICATION &amp; INTERACTIONS</a:t>
              </a:r>
              <a:endParaRPr sz="1300">
                <a:solidFill>
                  <a:schemeClr val="dk1"/>
                </a:solidFill>
              </a:endParaRPr>
            </a:p>
          </p:txBody>
        </p:sp>
        <p:sp>
          <p:nvSpPr>
            <p:cNvPr id="291" name="Google Shape;291;p5"/>
            <p:cNvSpPr/>
            <p:nvPr/>
          </p:nvSpPr>
          <p:spPr>
            <a:xfrm>
              <a:off x="7029914" y="1016402"/>
              <a:ext cx="1098000" cy="1098000"/>
            </a:xfrm>
            <a:prstGeom prst="round2DiagRect">
              <a:avLst>
                <a:gd fmla="val 29727" name="adj1"/>
                <a:gd fmla="val 0" name="adj2"/>
              </a:avLst>
            </a:prstGeom>
            <a:solidFill>
              <a:srgbClr val="599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2" name="Google Shape;292;p5"/>
            <p:cNvSpPr/>
            <p:nvPr/>
          </p:nvSpPr>
          <p:spPr>
            <a:xfrm>
              <a:off x="7263914" y="1250402"/>
              <a:ext cx="630000" cy="630000"/>
            </a:xfrm>
            <a:prstGeom prst="rect">
              <a:avLst/>
            </a:prstGeom>
            <a:blipFill rotWithShape="1">
              <a:blip r:embed="rId6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3" name="Google Shape;293;p5"/>
            <p:cNvSpPr/>
            <p:nvPr/>
          </p:nvSpPr>
          <p:spPr>
            <a:xfrm>
              <a:off x="6678914" y="2456402"/>
              <a:ext cx="1800000" cy="72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4" name="Google Shape;294;p5"/>
            <p:cNvSpPr txBox="1"/>
            <p:nvPr/>
          </p:nvSpPr>
          <p:spPr>
            <a:xfrm>
              <a:off x="6678914" y="2456402"/>
              <a:ext cx="1800000" cy="72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300"/>
                <a:buFont typeface="Arial"/>
                <a:buNone/>
              </a:pPr>
              <a:r>
                <a:rPr b="0" i="0" lang="en-US" sz="13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BUILDING </a:t>
              </a:r>
              <a:r>
                <a:rPr b="0" i="0" lang="en-US" sz="13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A</a:t>
              </a:r>
              <a:r>
                <a:rPr lang="en-US" sz="1300">
                  <a:solidFill>
                    <a:schemeClr val="dk1"/>
                  </a:solidFill>
                </a:rPr>
                <a:t> STEP BY STEP GUIDE</a:t>
              </a:r>
              <a:endParaRPr/>
            </a:p>
          </p:txBody>
        </p:sp>
        <p:sp>
          <p:nvSpPr>
            <p:cNvPr id="295" name="Google Shape;295;p5"/>
            <p:cNvSpPr/>
            <p:nvPr/>
          </p:nvSpPr>
          <p:spPr>
            <a:xfrm>
              <a:off x="9144914" y="1016402"/>
              <a:ext cx="1098000" cy="1098000"/>
            </a:xfrm>
            <a:prstGeom prst="round2DiagRect">
              <a:avLst>
                <a:gd fmla="val 29727" name="adj1"/>
                <a:gd fmla="val 0" name="adj2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6" name="Google Shape;296;p5"/>
            <p:cNvSpPr/>
            <p:nvPr/>
          </p:nvSpPr>
          <p:spPr>
            <a:xfrm>
              <a:off x="8793914" y="2456402"/>
              <a:ext cx="1800000" cy="72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7" name="Google Shape;297;p5"/>
            <p:cNvSpPr txBox="1"/>
            <p:nvPr/>
          </p:nvSpPr>
          <p:spPr>
            <a:xfrm>
              <a:off x="8793914" y="2456402"/>
              <a:ext cx="1800000" cy="72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300"/>
                <a:buFont typeface="Arial"/>
                <a:buNone/>
              </a:pPr>
              <a:r>
                <a:rPr lang="en-US" sz="1300">
                  <a:solidFill>
                    <a:schemeClr val="dk1"/>
                  </a:solidFill>
                </a:rPr>
                <a:t>PROGMONITORING </a:t>
              </a:r>
              <a:endParaRPr sz="1300">
                <a:solidFill>
                  <a:schemeClr val="dk1"/>
                </a:solidFill>
              </a:endParaRPr>
            </a:p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300"/>
                <a:buFont typeface="Arial"/>
                <a:buNone/>
              </a:pPr>
              <a:r>
                <a:rPr b="0" i="0" lang="en-US" sz="13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SYSTEM </a:t>
              </a:r>
              <a:endParaRPr/>
            </a:p>
          </p:txBody>
        </p:sp>
      </p:grpSp>
      <p:pic>
        <p:nvPicPr>
          <p:cNvPr id="298" name="Google Shape;298;p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9981400" y="3257150"/>
            <a:ext cx="743350" cy="743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4" name="Google Shape;304;p6"/>
          <p:cNvSpPr txBox="1"/>
          <p:nvPr>
            <p:ph type="title"/>
          </p:nvPr>
        </p:nvSpPr>
        <p:spPr>
          <a:xfrm>
            <a:off x="638874" y="639200"/>
            <a:ext cx="3933000" cy="3573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</a:pPr>
            <a:r>
              <a:rPr lang="en-US" sz="4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Software Development Process </a:t>
            </a:r>
            <a:endParaRPr/>
          </a:p>
        </p:txBody>
      </p:sp>
      <p:sp>
        <p:nvSpPr>
          <p:cNvPr id="305" name="Google Shape;305;p6"/>
          <p:cNvSpPr/>
          <p:nvPr/>
        </p:nvSpPr>
        <p:spPr>
          <a:xfrm>
            <a:off x="643278" y="4409267"/>
            <a:ext cx="3255095" cy="18288"/>
          </a:xfrm>
          <a:custGeom>
            <a:rect b="b" l="l" r="r" t="t"/>
            <a:pathLst>
              <a:path extrusionOk="0" fill="none" h="18288" w="3255095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extrusionOk="0" h="18288" w="3255095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cap="rnd" cmpd="sng" w="381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Diagram&#10;&#10;Description automatically generated" id="306" name="Google Shape;306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293471" y="640080"/>
            <a:ext cx="5936265" cy="5550408"/>
          </a:xfrm>
          <a:prstGeom prst="rect">
            <a:avLst/>
          </a:prstGeom>
          <a:noFill/>
          <a:ln>
            <a:noFill/>
          </a:ln>
        </p:spPr>
      </p:pic>
      <p:sp>
        <p:nvSpPr>
          <p:cNvPr id="307" name="Google Shape;307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888888"/>
                </a:solidFill>
              </a:rPr>
              <a:t>NEXT STEP</a:t>
            </a:r>
            <a:endParaRPr/>
          </a:p>
        </p:txBody>
      </p:sp>
      <p:sp>
        <p:nvSpPr>
          <p:cNvPr id="308" name="Google Shape;308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>
                <a:solidFill>
                  <a:srgbClr val="888888"/>
                </a:solidFill>
              </a:rPr>
              <a:t>‹#›</a:t>
            </a:fld>
            <a:endParaRPr>
              <a:solidFill>
                <a:srgbClr val="888888"/>
              </a:solidFill>
            </a:endParaRPr>
          </a:p>
        </p:txBody>
      </p:sp>
      <p:sp>
        <p:nvSpPr>
          <p:cNvPr id="309" name="Google Shape;309;p6"/>
          <p:cNvSpPr txBox="1"/>
          <p:nvPr>
            <p:ph idx="1" type="body"/>
          </p:nvPr>
        </p:nvSpPr>
        <p:spPr>
          <a:xfrm>
            <a:off x="791858" y="4538254"/>
            <a:ext cx="10154817" cy="15513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b="1" lang="en-US">
                <a:solidFill>
                  <a:schemeClr val="dk1"/>
                </a:solidFill>
              </a:rPr>
              <a:t>Agile Model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5" name="Google Shape;315;p7"/>
          <p:cNvSpPr/>
          <p:nvPr/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5686"/>
                </a:srgbClr>
              </a:gs>
              <a:gs pos="100000">
                <a:srgbClr val="004DBF"/>
              </a:gs>
            </a:gsLst>
            <a:lin ang="84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6" name="Google Shape;316;p7"/>
          <p:cNvSpPr/>
          <p:nvPr/>
        </p:nvSpPr>
        <p:spPr>
          <a:xfrm flipH="1" rot="10800000">
            <a:off x="8128857" y="0"/>
            <a:ext cx="4063143" cy="1576412"/>
          </a:xfrm>
          <a:prstGeom prst="rect">
            <a:avLst/>
          </a:prstGeom>
          <a:gradFill>
            <a:gsLst>
              <a:gs pos="0">
                <a:srgbClr val="00337F">
                  <a:alpha val="67843"/>
                </a:srgbClr>
              </a:gs>
              <a:gs pos="19000">
                <a:srgbClr val="00337F">
                  <a:alpha val="67843"/>
                </a:srgbClr>
              </a:gs>
              <a:gs pos="100000">
                <a:srgbClr val="0068FF">
                  <a:alpha val="78823"/>
                </a:srgbClr>
              </a:gs>
            </a:gsLst>
            <a:lin ang="19199999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7" name="Google Shape;317;p7"/>
          <p:cNvSpPr/>
          <p:nvPr/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0">
                <a:srgbClr val="0068FF">
                  <a:alpha val="0"/>
                </a:srgbClr>
              </a:gs>
              <a:gs pos="23000">
                <a:srgbClr val="0068FF">
                  <a:alpha val="0"/>
                </a:srgbClr>
              </a:gs>
              <a:gs pos="99000">
                <a:srgbClr val="000000">
                  <a:alpha val="73725"/>
                </a:srgbClr>
              </a:gs>
              <a:gs pos="100000">
                <a:srgbClr val="000000">
                  <a:alpha val="73725"/>
                </a:srgbClr>
              </a:gs>
            </a:gsLst>
            <a:lin ang="20399999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8" name="Google Shape;318;p7"/>
          <p:cNvSpPr txBox="1"/>
          <p:nvPr>
            <p:ph type="title"/>
          </p:nvPr>
        </p:nvSpPr>
        <p:spPr>
          <a:xfrm>
            <a:off x="1371597" y="348865"/>
            <a:ext cx="10044023" cy="87772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Arial"/>
              <a:buNone/>
            </a:pPr>
            <a:r>
              <a:rPr lang="en-US" sz="4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Tools and Technology : Fron</a:t>
            </a:r>
            <a:r>
              <a:rPr lang="en-US" sz="4000">
                <a:solidFill>
                  <a:srgbClr val="FFFFFF"/>
                </a:solidFill>
              </a:rPr>
              <a:t>tend</a:t>
            </a:r>
            <a:endParaRPr/>
          </a:p>
        </p:txBody>
      </p:sp>
      <p:sp>
        <p:nvSpPr>
          <p:cNvPr id="319" name="Google Shape;319;p7"/>
          <p:cNvSpPr txBox="1"/>
          <p:nvPr>
            <p:ph idx="11" type="ftr"/>
          </p:nvPr>
        </p:nvSpPr>
        <p:spPr>
          <a:xfrm rot="5400000">
            <a:off x="-1828800" y="198424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chemeClr val="lt1"/>
                </a:solidFill>
              </a:rPr>
              <a:t>NEXT STEP</a:t>
            </a:r>
            <a:endParaRPr sz="1100">
              <a:solidFill>
                <a:srgbClr val="FFFFFF"/>
              </a:solidFill>
            </a:endParaRPr>
          </a:p>
        </p:txBody>
      </p:sp>
      <p:sp>
        <p:nvSpPr>
          <p:cNvPr id="320" name="Google Shape;320;p7"/>
          <p:cNvSpPr txBox="1"/>
          <p:nvPr>
            <p:ph idx="12" type="sldNum"/>
          </p:nvPr>
        </p:nvSpPr>
        <p:spPr>
          <a:xfrm>
            <a:off x="11704320" y="6455664"/>
            <a:ext cx="44805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100">
                <a:solidFill>
                  <a:srgbClr val="7F7F7F"/>
                </a:solidFill>
              </a:rPr>
              <a:t>‹#›</a:t>
            </a:fld>
            <a:endParaRPr sz="1100">
              <a:solidFill>
                <a:srgbClr val="7F7F7F"/>
              </a:solidFill>
            </a:endParaRPr>
          </a:p>
        </p:txBody>
      </p:sp>
      <p:pic>
        <p:nvPicPr>
          <p:cNvPr descr="Icon&#10;&#10;Description automatically generated" id="321" name="Google Shape;321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62187" y="2067057"/>
            <a:ext cx="1981203" cy="137160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con&#10;&#10;Description automatically generated" id="322" name="Google Shape;322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298879" y="3916978"/>
            <a:ext cx="2560750" cy="286624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con&#10;&#10;Description automatically generated" id="323" name="Google Shape;323;p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724400" y="1799822"/>
            <a:ext cx="2152919" cy="217438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hape, arrow&#10;&#10;Description automatically generated" id="324" name="Google Shape;324;p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8330485" y="1982693"/>
            <a:ext cx="2743199" cy="154033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Logo, company name&#10;&#10;Description automatically generated" id="325" name="Google Shape;325;p7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6398653" y="4104094"/>
            <a:ext cx="2743200" cy="23417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31" name="Google Shape;331;p8"/>
          <p:cNvGrpSpPr/>
          <p:nvPr/>
        </p:nvGrpSpPr>
        <p:grpSpPr>
          <a:xfrm>
            <a:off x="0" y="0"/>
            <a:ext cx="12192002" cy="1576446"/>
            <a:chOff x="0" y="0"/>
            <a:chExt cx="12192002" cy="1576446"/>
          </a:xfrm>
        </p:grpSpPr>
        <p:sp>
          <p:nvSpPr>
            <p:cNvPr id="332" name="Google Shape;332;p8"/>
            <p:cNvSpPr/>
            <p:nvPr/>
          </p:nvSpPr>
          <p:spPr>
            <a:xfrm flipH="1" rot="10800000">
              <a:off x="2" y="0"/>
              <a:ext cx="12191998" cy="1575955"/>
            </a:xfrm>
            <a:prstGeom prst="rect">
              <a:avLst/>
            </a:prstGeom>
            <a:gradFill>
              <a:gsLst>
                <a:gs pos="0">
                  <a:srgbClr val="000000">
                    <a:alpha val="95686"/>
                  </a:srgbClr>
                </a:gs>
                <a:gs pos="100000">
                  <a:srgbClr val="004DBF"/>
                </a:gs>
              </a:gsLst>
              <a:lin ang="84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3" name="Google Shape;333;p8"/>
            <p:cNvSpPr/>
            <p:nvPr/>
          </p:nvSpPr>
          <p:spPr>
            <a:xfrm rot="-5400000">
              <a:off x="5307778" y="-5307778"/>
              <a:ext cx="1576446" cy="12192002"/>
            </a:xfrm>
            <a:prstGeom prst="rect">
              <a:avLst/>
            </a:prstGeom>
            <a:gradFill>
              <a:gsLst>
                <a:gs pos="0">
                  <a:srgbClr val="0068FF">
                    <a:alpha val="0"/>
                  </a:srgbClr>
                </a:gs>
                <a:gs pos="45000">
                  <a:srgbClr val="0068FF">
                    <a:alpha val="0"/>
                  </a:srgbClr>
                </a:gs>
                <a:gs pos="99000">
                  <a:srgbClr val="000000">
                    <a:alpha val="73725"/>
                  </a:srgbClr>
                </a:gs>
                <a:gs pos="100000">
                  <a:srgbClr val="000000">
                    <a:alpha val="73725"/>
                  </a:srgbClr>
                </a:gs>
              </a:gsLst>
              <a:lin ang="114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4" name="Google Shape;334;p8"/>
            <p:cNvSpPr/>
            <p:nvPr/>
          </p:nvSpPr>
          <p:spPr>
            <a:xfrm>
              <a:off x="3825434" y="0"/>
              <a:ext cx="4303422" cy="1575461"/>
            </a:xfrm>
            <a:prstGeom prst="rect">
              <a:avLst/>
            </a:prstGeom>
            <a:gradFill>
              <a:gsLst>
                <a:gs pos="0">
                  <a:srgbClr val="0068FF">
                    <a:alpha val="16862"/>
                  </a:srgbClr>
                </a:gs>
                <a:gs pos="74000">
                  <a:srgbClr val="00337F">
                    <a:alpha val="0"/>
                  </a:srgbClr>
                </a:gs>
                <a:gs pos="100000">
                  <a:srgbClr val="00337F">
                    <a:alpha val="0"/>
                  </a:srgbClr>
                </a:gs>
              </a:gsLst>
              <a:lin ang="144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35" name="Google Shape;335;p8"/>
          <p:cNvSpPr txBox="1"/>
          <p:nvPr>
            <p:ph type="title"/>
          </p:nvPr>
        </p:nvSpPr>
        <p:spPr>
          <a:xfrm>
            <a:off x="1371600" y="407695"/>
            <a:ext cx="9724030" cy="83425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Arial"/>
              <a:buNone/>
            </a:pPr>
            <a:r>
              <a:rPr lang="en-US" sz="4000">
                <a:solidFill>
                  <a:srgbClr val="FFFFFF"/>
                </a:solidFill>
              </a:rPr>
              <a:t>Tools and Technology : Backend</a:t>
            </a:r>
            <a:endParaRPr/>
          </a:p>
        </p:txBody>
      </p:sp>
      <p:sp>
        <p:nvSpPr>
          <p:cNvPr id="336" name="Google Shape;336;p8"/>
          <p:cNvSpPr txBox="1"/>
          <p:nvPr>
            <p:ph idx="11" type="ftr"/>
          </p:nvPr>
        </p:nvSpPr>
        <p:spPr>
          <a:xfrm rot="5400000">
            <a:off x="-1845594" y="19494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chemeClr val="lt1"/>
                </a:solidFill>
              </a:rPr>
              <a:t>NEXT STEP</a:t>
            </a:r>
            <a:endParaRPr sz="1100">
              <a:solidFill>
                <a:srgbClr val="FFFFFF"/>
              </a:solidFill>
            </a:endParaRPr>
          </a:p>
        </p:txBody>
      </p:sp>
      <p:pic>
        <p:nvPicPr>
          <p:cNvPr descr="A picture containing text, clipart&#10;&#10;Description automatically generated" id="337" name="Google Shape;337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147520" y="1824825"/>
            <a:ext cx="2145189" cy="2133001"/>
          </a:xfrm>
          <a:prstGeom prst="rect">
            <a:avLst/>
          </a:prstGeom>
          <a:noFill/>
          <a:ln>
            <a:noFill/>
          </a:ln>
        </p:spPr>
      </p:pic>
      <p:sp>
        <p:nvSpPr>
          <p:cNvPr id="338" name="Google Shape;338;p8"/>
          <p:cNvSpPr txBox="1"/>
          <p:nvPr>
            <p:ph idx="12" type="sldNum"/>
          </p:nvPr>
        </p:nvSpPr>
        <p:spPr>
          <a:xfrm>
            <a:off x="11704320" y="6455664"/>
            <a:ext cx="44805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100">
                <a:solidFill>
                  <a:srgbClr val="7F7F7F"/>
                </a:solidFill>
              </a:rPr>
              <a:t>‹#›</a:t>
            </a:fld>
            <a:endParaRPr sz="1100">
              <a:solidFill>
                <a:srgbClr val="7F7F7F"/>
              </a:solidFill>
            </a:endParaRPr>
          </a:p>
        </p:txBody>
      </p:sp>
      <p:pic>
        <p:nvPicPr>
          <p:cNvPr id="339" name="Google Shape;339;p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932675" y="4540688"/>
            <a:ext cx="3196250" cy="1820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40" name="Google Shape;340;p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064575" y="1936650"/>
            <a:ext cx="4062852" cy="2133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1" name="Google Shape;341;p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72150" y="1989963"/>
            <a:ext cx="2836925" cy="2026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42" name="Google Shape;342;p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949450" y="4189425"/>
            <a:ext cx="4514850" cy="2076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p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8" name="Google Shape;348;p9"/>
          <p:cNvSpPr/>
          <p:nvPr/>
        </p:nvSpPr>
        <p:spPr>
          <a:xfrm flipH="1">
            <a:off x="2" y="0"/>
            <a:ext cx="12191998" cy="2170031"/>
          </a:xfrm>
          <a:prstGeom prst="rect">
            <a:avLst/>
          </a:prstGeom>
          <a:gradFill>
            <a:gsLst>
              <a:gs pos="0">
                <a:srgbClr val="000000">
                  <a:alpha val="95686"/>
                </a:srgbClr>
              </a:gs>
              <a:gs pos="100000">
                <a:srgbClr val="004DBF"/>
              </a:gs>
            </a:gsLst>
            <a:lin ang="19799999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9" name="Google Shape;349;p9"/>
          <p:cNvSpPr/>
          <p:nvPr/>
        </p:nvSpPr>
        <p:spPr>
          <a:xfrm flipH="1">
            <a:off x="8082819" y="0"/>
            <a:ext cx="4097211" cy="2170661"/>
          </a:xfrm>
          <a:prstGeom prst="rect">
            <a:avLst/>
          </a:prstGeom>
          <a:gradFill>
            <a:gsLst>
              <a:gs pos="0">
                <a:srgbClr val="00337F">
                  <a:alpha val="67843"/>
                </a:srgbClr>
              </a:gs>
              <a:gs pos="19000">
                <a:srgbClr val="00337F">
                  <a:alpha val="67843"/>
                </a:srgbClr>
              </a:gs>
              <a:gs pos="100000">
                <a:srgbClr val="0068FF">
                  <a:alpha val="47843"/>
                </a:srgbClr>
              </a:gs>
            </a:gsLst>
            <a:lin ang="19199999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0" name="Google Shape;350;p9"/>
          <p:cNvSpPr/>
          <p:nvPr/>
        </p:nvSpPr>
        <p:spPr>
          <a:xfrm flipH="1" rot="-5400000">
            <a:off x="5010646" y="-5010043"/>
            <a:ext cx="2170709" cy="12192000"/>
          </a:xfrm>
          <a:prstGeom prst="rect">
            <a:avLst/>
          </a:prstGeom>
          <a:gradFill>
            <a:gsLst>
              <a:gs pos="0">
                <a:srgbClr val="004DBF">
                  <a:alpha val="15686"/>
                </a:srgbClr>
              </a:gs>
              <a:gs pos="23000">
                <a:srgbClr val="004DBF">
                  <a:alpha val="15686"/>
                </a:srgbClr>
              </a:gs>
              <a:gs pos="99000">
                <a:srgbClr val="000000">
                  <a:alpha val="44705"/>
                </a:srgbClr>
              </a:gs>
              <a:gs pos="100000">
                <a:srgbClr val="000000">
                  <a:alpha val="44705"/>
                </a:srgbClr>
              </a:gs>
            </a:gsLst>
            <a:lin ang="21000001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1" name="Google Shape;351;p9"/>
          <p:cNvSpPr txBox="1"/>
          <p:nvPr>
            <p:ph type="title"/>
          </p:nvPr>
        </p:nvSpPr>
        <p:spPr>
          <a:xfrm>
            <a:off x="1383564" y="348865"/>
            <a:ext cx="9718111" cy="157644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Arial"/>
              <a:buNone/>
            </a:pPr>
            <a:r>
              <a:rPr lang="en-US" sz="4000">
                <a:solidFill>
                  <a:srgbClr val="FFFFFF"/>
                </a:solidFill>
              </a:rPr>
              <a:t>Next Step</a:t>
            </a:r>
            <a:r>
              <a:rPr lang="en-US" sz="4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has </a:t>
            </a:r>
            <a:r>
              <a:rPr lang="en-US" sz="4000">
                <a:solidFill>
                  <a:srgbClr val="FFFFFF"/>
                </a:solidFill>
              </a:rPr>
              <a:t>Four</a:t>
            </a:r>
            <a:r>
              <a:rPr lang="en-US" sz="4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parts :</a:t>
            </a:r>
            <a:endParaRPr/>
          </a:p>
        </p:txBody>
      </p:sp>
      <p:sp>
        <p:nvSpPr>
          <p:cNvPr id="352" name="Google Shape;352;p9"/>
          <p:cNvSpPr txBox="1"/>
          <p:nvPr>
            <p:ph idx="11" type="ftr"/>
          </p:nvPr>
        </p:nvSpPr>
        <p:spPr>
          <a:xfrm rot="5400000">
            <a:off x="-1828787" y="1984261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chemeClr val="lt1"/>
                </a:solidFill>
              </a:rPr>
              <a:t>NEXT STEP</a:t>
            </a:r>
            <a:endParaRPr sz="1100">
              <a:solidFill>
                <a:srgbClr val="FFFFFF"/>
              </a:solidFill>
            </a:endParaRPr>
          </a:p>
        </p:txBody>
      </p:sp>
      <p:sp>
        <p:nvSpPr>
          <p:cNvPr id="353" name="Google Shape;353;p9"/>
          <p:cNvSpPr txBox="1"/>
          <p:nvPr>
            <p:ph idx="12" type="sldNum"/>
          </p:nvPr>
        </p:nvSpPr>
        <p:spPr>
          <a:xfrm>
            <a:off x="11704320" y="6455664"/>
            <a:ext cx="44805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100">
                <a:solidFill>
                  <a:srgbClr val="7F7F7F"/>
                </a:solidFill>
              </a:rPr>
              <a:t>‹#›</a:t>
            </a:fld>
            <a:endParaRPr sz="1100">
              <a:solidFill>
                <a:srgbClr val="7F7F7F"/>
              </a:solidFill>
            </a:endParaRPr>
          </a:p>
        </p:txBody>
      </p:sp>
      <p:sp>
        <p:nvSpPr>
          <p:cNvPr id="354" name="Google Shape;354;p9"/>
          <p:cNvSpPr/>
          <p:nvPr/>
        </p:nvSpPr>
        <p:spPr>
          <a:xfrm>
            <a:off x="6504200" y="3514350"/>
            <a:ext cx="1915200" cy="1369200"/>
          </a:xfrm>
          <a:prstGeom prst="round2DiagRect">
            <a:avLst>
              <a:gd fmla="val 29727" name="adj1"/>
              <a:gd fmla="val 8539" name="adj2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5" name="Google Shape;355;p9"/>
          <p:cNvSpPr/>
          <p:nvPr/>
        </p:nvSpPr>
        <p:spPr>
          <a:xfrm>
            <a:off x="1443800" y="3514350"/>
            <a:ext cx="1848000" cy="12837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6" name="Google Shape;356;p9"/>
          <p:cNvSpPr/>
          <p:nvPr/>
        </p:nvSpPr>
        <p:spPr>
          <a:xfrm>
            <a:off x="6039350" y="3514350"/>
            <a:ext cx="2615400" cy="13692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7" name="Google Shape;357;p9"/>
          <p:cNvSpPr txBox="1"/>
          <p:nvPr/>
        </p:nvSpPr>
        <p:spPr>
          <a:xfrm>
            <a:off x="3112800" y="5383175"/>
            <a:ext cx="2615400" cy="89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lang="en-US" sz="2600">
                <a:solidFill>
                  <a:schemeClr val="dk1"/>
                </a:solidFill>
              </a:rPr>
              <a:t>SUPPLIER</a:t>
            </a:r>
            <a:endParaRPr sz="2600">
              <a:solidFill>
                <a:schemeClr val="dk1"/>
              </a:solidFill>
            </a:endParaRPr>
          </a:p>
        </p:txBody>
      </p:sp>
      <p:sp>
        <p:nvSpPr>
          <p:cNvPr id="358" name="Google Shape;358;p9"/>
          <p:cNvSpPr txBox="1"/>
          <p:nvPr/>
        </p:nvSpPr>
        <p:spPr>
          <a:xfrm>
            <a:off x="6154100" y="5273450"/>
            <a:ext cx="2615400" cy="89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lang="en-US" sz="2600">
                <a:solidFill>
                  <a:schemeClr val="dk1"/>
                </a:solidFill>
              </a:rPr>
              <a:t>VENDOR</a:t>
            </a:r>
            <a:endParaRPr sz="2600">
              <a:solidFill>
                <a:schemeClr val="dk1"/>
              </a:solidFill>
            </a:endParaRPr>
          </a:p>
        </p:txBody>
      </p:sp>
      <p:pic>
        <p:nvPicPr>
          <p:cNvPr id="359" name="Google Shape;359;p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878024" y="3838950"/>
            <a:ext cx="938068" cy="720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60" name="Google Shape;360;p9"/>
          <p:cNvGrpSpPr/>
          <p:nvPr/>
        </p:nvGrpSpPr>
        <p:grpSpPr>
          <a:xfrm>
            <a:off x="-283109" y="3429000"/>
            <a:ext cx="5871471" cy="2859327"/>
            <a:chOff x="-230831" y="799169"/>
            <a:chExt cx="3766419" cy="2859327"/>
          </a:xfrm>
        </p:grpSpPr>
        <p:sp>
          <p:nvSpPr>
            <p:cNvPr id="361" name="Google Shape;361;p9"/>
            <p:cNvSpPr/>
            <p:nvPr/>
          </p:nvSpPr>
          <p:spPr>
            <a:xfrm>
              <a:off x="353882" y="799169"/>
              <a:ext cx="1228500" cy="1454400"/>
            </a:xfrm>
            <a:prstGeom prst="round2DiagRect">
              <a:avLst>
                <a:gd fmla="val 29727" name="adj1"/>
                <a:gd fmla="val 0" name="adj2"/>
              </a:avLst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2" name="Google Shape;362;p9"/>
            <p:cNvSpPr/>
            <p:nvPr/>
          </p:nvSpPr>
          <p:spPr>
            <a:xfrm>
              <a:off x="135827" y="799169"/>
              <a:ext cx="1592100" cy="1454400"/>
            </a:xfrm>
            <a:prstGeom prst="rect">
              <a:avLst/>
            </a:prstGeom>
            <a:blipFill rotWithShape="1">
              <a:blip r:embed="rId3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3" name="Google Shape;363;p9"/>
            <p:cNvSpPr txBox="1"/>
            <p:nvPr/>
          </p:nvSpPr>
          <p:spPr>
            <a:xfrm>
              <a:off x="-230831" y="2767196"/>
              <a:ext cx="2615400" cy="891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600"/>
                <a:buFont typeface="Arial"/>
                <a:buNone/>
              </a:pPr>
              <a:r>
                <a:rPr lang="en-US" sz="2600">
                  <a:solidFill>
                    <a:schemeClr val="dk1"/>
                  </a:solidFill>
                </a:rPr>
                <a:t>CLIENT</a:t>
              </a:r>
              <a:endParaRPr sz="2600">
                <a:solidFill>
                  <a:schemeClr val="dk1"/>
                </a:solidFill>
              </a:endParaRPr>
            </a:p>
          </p:txBody>
        </p:sp>
        <p:sp>
          <p:nvSpPr>
            <p:cNvPr id="364" name="Google Shape;364;p9"/>
            <p:cNvSpPr/>
            <p:nvPr/>
          </p:nvSpPr>
          <p:spPr>
            <a:xfrm>
              <a:off x="2130088" y="841921"/>
              <a:ext cx="1405500" cy="1454400"/>
            </a:xfrm>
            <a:prstGeom prst="round2DiagRect">
              <a:avLst>
                <a:gd fmla="val 29727" name="adj1"/>
                <a:gd fmla="val 8539" name="adj2"/>
              </a:avLst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65" name="Google Shape;365;p9"/>
          <p:cNvSpPr/>
          <p:nvPr/>
        </p:nvSpPr>
        <p:spPr>
          <a:xfrm>
            <a:off x="2933700" y="3471750"/>
            <a:ext cx="2973600" cy="14544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66" name="Google Shape;366;p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942962" y="3774479"/>
            <a:ext cx="938075" cy="848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7" name="Google Shape;367;p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065400" y="3588075"/>
            <a:ext cx="1136250" cy="1136250"/>
          </a:xfrm>
          <a:prstGeom prst="rect">
            <a:avLst/>
          </a:prstGeom>
          <a:noFill/>
          <a:ln>
            <a:noFill/>
          </a:ln>
        </p:spPr>
      </p:pic>
      <p:sp>
        <p:nvSpPr>
          <p:cNvPr id="368" name="Google Shape;368;p9"/>
          <p:cNvSpPr/>
          <p:nvPr/>
        </p:nvSpPr>
        <p:spPr>
          <a:xfrm>
            <a:off x="9412027" y="2879752"/>
            <a:ext cx="1955700" cy="1955700"/>
          </a:xfrm>
          <a:prstGeom prst="round2DiagRect">
            <a:avLst>
              <a:gd fmla="val 29727" name="adj1"/>
              <a:gd fmla="val 0" name="adj2"/>
            </a:avLst>
          </a:prstGeom>
          <a:solidFill>
            <a:srgbClr val="434E5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9" name="Google Shape;369;p9"/>
          <p:cNvSpPr/>
          <p:nvPr/>
        </p:nvSpPr>
        <p:spPr>
          <a:xfrm>
            <a:off x="9707977" y="3221554"/>
            <a:ext cx="1363800" cy="1576500"/>
          </a:xfrm>
          <a:prstGeom prst="rect">
            <a:avLst/>
          </a:pr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0" name="Google Shape;370;p9"/>
          <p:cNvSpPr txBox="1"/>
          <p:nvPr/>
        </p:nvSpPr>
        <p:spPr>
          <a:xfrm>
            <a:off x="8786808" y="5444752"/>
            <a:ext cx="32064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0" i="0" lang="en-US" sz="2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ADMIN-web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Universal Color Block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68FF"/>
      </a:accent1>
      <a:accent2>
        <a:srgbClr val="DAE5EF"/>
      </a:accent2>
      <a:accent3>
        <a:srgbClr val="637183"/>
      </a:accent3>
      <a:accent4>
        <a:srgbClr val="434E5E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Universal Color Block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68FF"/>
      </a:accent1>
      <a:accent2>
        <a:srgbClr val="DAE5EF"/>
      </a:accent2>
      <a:accent3>
        <a:srgbClr val="637183"/>
      </a:accent3>
      <a:accent4>
        <a:srgbClr val="434E5E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2023-01-21T16:37:51Z</dcterms:creat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