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0" r:id="rId1"/>
  </p:sldMasterIdLst>
  <p:notesMasterIdLst>
    <p:notesMasterId r:id="rId19"/>
  </p:notesMasterIdLst>
  <p:sldIdLst>
    <p:sldId id="256" r:id="rId2"/>
    <p:sldId id="257" r:id="rId3"/>
    <p:sldId id="258" r:id="rId4"/>
    <p:sldId id="259" r:id="rId5"/>
    <p:sldId id="260" r:id="rId6"/>
    <p:sldId id="261" r:id="rId7"/>
    <p:sldId id="279" r:id="rId8"/>
    <p:sldId id="263" r:id="rId9"/>
    <p:sldId id="264" r:id="rId10"/>
    <p:sldId id="265" r:id="rId11"/>
    <p:sldId id="266" r:id="rId12"/>
    <p:sldId id="267" r:id="rId13"/>
    <p:sldId id="268" r:id="rId14"/>
    <p:sldId id="275" r:id="rId15"/>
    <p:sldId id="276" r:id="rId16"/>
    <p:sldId id="277" r:id="rId17"/>
    <p:sldId id="278" r:id="rId18"/>
  </p:sldIdLst>
  <p:sldSz cx="9144000" cy="5143500" type="screen16x9"/>
  <p:notesSz cx="6858000" cy="9144000"/>
  <p:embeddedFontLst>
    <p:embeddedFont>
      <p:font typeface="Calibri" panose="020F0502020204030204" pitchFamily="34" charset="0"/>
      <p:regular r:id="rId20"/>
      <p:bold r:id="rId21"/>
      <p:italic r:id="rId22"/>
      <p:boldItalic r:id="rId23"/>
    </p:embeddedFont>
    <p:embeddedFont>
      <p:font typeface="Montserrat" panose="020B0604020202020204" charset="0"/>
      <p:regular r:id="rId24"/>
      <p:bold r:id="rId25"/>
      <p:italic r:id="rId26"/>
      <p:boldItalic r:id="rId27"/>
    </p:embeddedFont>
    <p:embeddedFont>
      <p:font typeface="Karla" panose="020B060402020202020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39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1487c5aa4b3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1487c5aa4b3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1487c5aa4b3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1487c5aa4b3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bc97b11d82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bc97b11d82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35f391192_0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8" name="Google Shape;318;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1487c5aa4b3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 name="Google Shape;334;g1487c5aa4b3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bc97b11d82_0_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3" name="Google Shape;343;gbc97b11d82_0_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72907688f_4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72907688f_4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487c5aa4b3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487c5aa4b3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218925" y="-9675"/>
            <a:ext cx="5276875" cy="5167075"/>
          </a:xfrm>
          <a:custGeom>
            <a:avLst/>
            <a:gdLst/>
            <a:ahLst/>
            <a:cxnLst/>
            <a:rect l="l" t="t" r="r" b="b"/>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11" name="Google Shape;11;p2"/>
          <p:cNvSpPr/>
          <p:nvPr/>
        </p:nvSpPr>
        <p:spPr>
          <a:xfrm>
            <a:off x="-9675" y="-9675"/>
            <a:ext cx="5276875" cy="5167075"/>
          </a:xfrm>
          <a:custGeom>
            <a:avLst/>
            <a:gdLst/>
            <a:ahLst/>
            <a:cxnLst/>
            <a:rect l="l" t="t" r="r" b="b"/>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12" name="Google Shape;12;p2"/>
          <p:cNvSpPr txBox="1">
            <a:spLocks noGrp="1"/>
          </p:cNvSpPr>
          <p:nvPr>
            <p:ph type="ctrTitle"/>
          </p:nvPr>
        </p:nvSpPr>
        <p:spPr>
          <a:xfrm>
            <a:off x="648300" y="3175950"/>
            <a:ext cx="3530700" cy="11820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6"/>
        <p:cNvGrpSpPr/>
        <p:nvPr/>
      </p:nvGrpSpPr>
      <p:grpSpPr>
        <a:xfrm>
          <a:off x="0" y="0"/>
          <a:ext cx="0" cy="0"/>
          <a:chOff x="0" y="0"/>
          <a:chExt cx="0" cy="0"/>
        </a:xfrm>
      </p:grpSpPr>
      <p:sp>
        <p:nvSpPr>
          <p:cNvPr id="67" name="Google Shape;67;p12"/>
          <p:cNvSpPr/>
          <p:nvPr/>
        </p:nvSpPr>
        <p:spPr>
          <a:xfrm>
            <a:off x="22860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68" name="Google Shape;68;p12"/>
          <p:cNvSpPr/>
          <p:nvPr/>
        </p:nvSpPr>
        <p:spPr>
          <a:xfrm>
            <a:off x="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FFFFFF"/>
          </a:solidFill>
          <a:ln>
            <a:noFill/>
          </a:ln>
        </p:spPr>
      </p:sp>
      <p:sp>
        <p:nvSpPr>
          <p:cNvPr id="69" name="Google Shape;69;p12"/>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Empty">
  <p:cSld name="BLANK_1">
    <p:spTree>
      <p:nvGrpSpPr>
        <p:cNvPr id="1" name="Shape 70"/>
        <p:cNvGrpSpPr/>
        <p:nvPr/>
      </p:nvGrpSpPr>
      <p:grpSpPr>
        <a:xfrm>
          <a:off x="0" y="0"/>
          <a:ext cx="0" cy="0"/>
          <a:chOff x="0" y="0"/>
          <a:chExt cx="0" cy="0"/>
        </a:xfrm>
      </p:grpSpPr>
      <p:sp>
        <p:nvSpPr>
          <p:cNvPr id="71" name="Google Shape;71;p13"/>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p:nvPr/>
        </p:nvSpPr>
        <p:spPr>
          <a:xfrm>
            <a:off x="218925" y="-9675"/>
            <a:ext cx="5276875" cy="5167075"/>
          </a:xfrm>
          <a:custGeom>
            <a:avLst/>
            <a:gdLst/>
            <a:ahLst/>
            <a:cxnLst/>
            <a:rect l="l" t="t" r="r" b="b"/>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15" name="Google Shape;15;p3"/>
          <p:cNvSpPr/>
          <p:nvPr/>
        </p:nvSpPr>
        <p:spPr>
          <a:xfrm>
            <a:off x="-9675" y="-9675"/>
            <a:ext cx="5276875" cy="5167075"/>
          </a:xfrm>
          <a:custGeom>
            <a:avLst/>
            <a:gdLst/>
            <a:ahLst/>
            <a:cxnLst/>
            <a:rect l="l" t="t" r="r" b="b"/>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16" name="Google Shape;16;p3"/>
          <p:cNvSpPr txBox="1">
            <a:spLocks noGrp="1"/>
          </p:cNvSpPr>
          <p:nvPr>
            <p:ph type="ctrTitle"/>
          </p:nvPr>
        </p:nvSpPr>
        <p:spPr>
          <a:xfrm>
            <a:off x="648300" y="1354750"/>
            <a:ext cx="3522300" cy="29898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7" name="Google Shape;17;p3"/>
          <p:cNvSpPr txBox="1">
            <a:spLocks noGrp="1"/>
          </p:cNvSpPr>
          <p:nvPr>
            <p:ph type="subTitle" idx="1"/>
          </p:nvPr>
        </p:nvSpPr>
        <p:spPr>
          <a:xfrm>
            <a:off x="6724950" y="3265700"/>
            <a:ext cx="1906200" cy="10317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1800"/>
              <a:buNone/>
              <a:defRPr sz="1800">
                <a:solidFill>
                  <a:schemeClr val="lt1"/>
                </a:solidFill>
              </a:defRPr>
            </a:lvl1pPr>
            <a:lvl2pPr lvl="1" algn="r" rtl="0">
              <a:spcBef>
                <a:spcPts val="0"/>
              </a:spcBef>
              <a:spcAft>
                <a:spcPts val="0"/>
              </a:spcAft>
              <a:buClr>
                <a:schemeClr val="lt1"/>
              </a:buClr>
              <a:buSzPts val="1800"/>
              <a:buNone/>
              <a:defRPr sz="1800">
                <a:solidFill>
                  <a:schemeClr val="lt1"/>
                </a:solidFill>
              </a:defRPr>
            </a:lvl2pPr>
            <a:lvl3pPr lvl="2" algn="r" rtl="0">
              <a:spcBef>
                <a:spcPts val="0"/>
              </a:spcBef>
              <a:spcAft>
                <a:spcPts val="0"/>
              </a:spcAft>
              <a:buClr>
                <a:schemeClr val="lt1"/>
              </a:buClr>
              <a:buSzPts val="1800"/>
              <a:buNone/>
              <a:defRPr sz="1800">
                <a:solidFill>
                  <a:schemeClr val="lt1"/>
                </a:solidFill>
              </a:defRPr>
            </a:lvl3pPr>
            <a:lvl4pPr lvl="3" algn="r" rtl="0">
              <a:spcBef>
                <a:spcPts val="0"/>
              </a:spcBef>
              <a:spcAft>
                <a:spcPts val="0"/>
              </a:spcAft>
              <a:buClr>
                <a:schemeClr val="lt1"/>
              </a:buClr>
              <a:buSzPts val="1800"/>
              <a:buNone/>
              <a:defRPr sz="1800">
                <a:solidFill>
                  <a:schemeClr val="lt1"/>
                </a:solidFill>
              </a:defRPr>
            </a:lvl4pPr>
            <a:lvl5pPr lvl="4" algn="r" rtl="0">
              <a:spcBef>
                <a:spcPts val="0"/>
              </a:spcBef>
              <a:spcAft>
                <a:spcPts val="0"/>
              </a:spcAft>
              <a:buClr>
                <a:schemeClr val="lt1"/>
              </a:buClr>
              <a:buSzPts val="1800"/>
              <a:buNone/>
              <a:defRPr sz="1800">
                <a:solidFill>
                  <a:schemeClr val="lt1"/>
                </a:solidFill>
              </a:defRPr>
            </a:lvl5pPr>
            <a:lvl6pPr lvl="5" algn="r" rtl="0">
              <a:spcBef>
                <a:spcPts val="0"/>
              </a:spcBef>
              <a:spcAft>
                <a:spcPts val="0"/>
              </a:spcAft>
              <a:buClr>
                <a:schemeClr val="lt1"/>
              </a:buClr>
              <a:buSzPts val="1800"/>
              <a:buNone/>
              <a:defRPr sz="1800">
                <a:solidFill>
                  <a:schemeClr val="lt1"/>
                </a:solidFill>
              </a:defRPr>
            </a:lvl6pPr>
            <a:lvl7pPr lvl="6" algn="r" rtl="0">
              <a:spcBef>
                <a:spcPts val="0"/>
              </a:spcBef>
              <a:spcAft>
                <a:spcPts val="0"/>
              </a:spcAft>
              <a:buClr>
                <a:schemeClr val="lt1"/>
              </a:buClr>
              <a:buSzPts val="1800"/>
              <a:buNone/>
              <a:defRPr sz="1800">
                <a:solidFill>
                  <a:schemeClr val="lt1"/>
                </a:solidFill>
              </a:defRPr>
            </a:lvl7pPr>
            <a:lvl8pPr lvl="7" algn="r" rtl="0">
              <a:spcBef>
                <a:spcPts val="0"/>
              </a:spcBef>
              <a:spcAft>
                <a:spcPts val="0"/>
              </a:spcAft>
              <a:buClr>
                <a:schemeClr val="lt1"/>
              </a:buClr>
              <a:buSzPts val="1800"/>
              <a:buNone/>
              <a:defRPr sz="1800">
                <a:solidFill>
                  <a:schemeClr val="lt1"/>
                </a:solidFill>
              </a:defRPr>
            </a:lvl8pPr>
            <a:lvl9pPr lvl="8" algn="r" rtl="0">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 image">
  <p:cSld name="TITLE_1_2">
    <p:spTree>
      <p:nvGrpSpPr>
        <p:cNvPr id="1" name="Shape 18"/>
        <p:cNvGrpSpPr/>
        <p:nvPr/>
      </p:nvGrpSpPr>
      <p:grpSpPr>
        <a:xfrm>
          <a:off x="0" y="0"/>
          <a:ext cx="0" cy="0"/>
          <a:chOff x="0" y="0"/>
          <a:chExt cx="0" cy="0"/>
        </a:xfrm>
      </p:grpSpPr>
      <p:sp>
        <p:nvSpPr>
          <p:cNvPr id="19" name="Google Shape;19;p4"/>
          <p:cNvSpPr/>
          <p:nvPr/>
        </p:nvSpPr>
        <p:spPr>
          <a:xfrm>
            <a:off x="218925" y="-9675"/>
            <a:ext cx="5276875" cy="5167075"/>
          </a:xfrm>
          <a:custGeom>
            <a:avLst/>
            <a:gdLst/>
            <a:ahLst/>
            <a:cxnLst/>
            <a:rect l="l" t="t" r="r" b="b"/>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20" name="Google Shape;20;p4"/>
          <p:cNvSpPr/>
          <p:nvPr/>
        </p:nvSpPr>
        <p:spPr>
          <a:xfrm>
            <a:off x="-9675" y="-9675"/>
            <a:ext cx="5276875" cy="5167075"/>
          </a:xfrm>
          <a:custGeom>
            <a:avLst/>
            <a:gdLst/>
            <a:ahLst/>
            <a:cxnLst/>
            <a:rect l="l" t="t" r="r" b="b"/>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21" name="Google Shape;21;p4"/>
          <p:cNvSpPr txBox="1">
            <a:spLocks noGrp="1"/>
          </p:cNvSpPr>
          <p:nvPr>
            <p:ph type="title"/>
          </p:nvPr>
        </p:nvSpPr>
        <p:spPr>
          <a:xfrm>
            <a:off x="838309" y="1807900"/>
            <a:ext cx="3148200" cy="48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22" name="Google Shape;22;p4"/>
          <p:cNvSpPr txBox="1">
            <a:spLocks noGrp="1"/>
          </p:cNvSpPr>
          <p:nvPr>
            <p:ph type="body" idx="1"/>
          </p:nvPr>
        </p:nvSpPr>
        <p:spPr>
          <a:xfrm>
            <a:off x="838250" y="2419350"/>
            <a:ext cx="3148200" cy="2255700"/>
          </a:xfrm>
          <a:prstGeom prst="rect">
            <a:avLst/>
          </a:prstGeom>
        </p:spPr>
        <p:txBody>
          <a:bodyPr spcFirstLastPara="1" wrap="square" lIns="91425" tIns="91425" rIns="91425" bIns="91425" anchor="t" anchorCtr="0">
            <a:noAutofit/>
          </a:bodyPr>
          <a:lstStyle>
            <a:lvl1pPr marL="457200" lvl="0" indent="-355600" rtl="0">
              <a:spcBef>
                <a:spcPts val="600"/>
              </a:spcBef>
              <a:spcAft>
                <a:spcPts val="0"/>
              </a:spcAft>
              <a:buSzPts val="2000"/>
              <a:buChar char="▸"/>
              <a:defRPr/>
            </a:lvl1pPr>
            <a:lvl2pPr marL="914400" lvl="1" indent="-355600" rtl="0">
              <a:spcBef>
                <a:spcPts val="0"/>
              </a:spcBef>
              <a:spcAft>
                <a:spcPts val="0"/>
              </a:spcAft>
              <a:buSzPts val="2000"/>
              <a:buChar char="▹"/>
              <a:defRPr/>
            </a:lvl2pPr>
            <a:lvl3pPr marL="1371600" lvl="2" indent="-355600" rtl="0">
              <a:spcBef>
                <a:spcPts val="0"/>
              </a:spcBef>
              <a:spcAft>
                <a:spcPts val="0"/>
              </a:spcAft>
              <a:buSzPts val="2000"/>
              <a:buChar char="▹"/>
              <a:defRPr/>
            </a:lvl3pPr>
            <a:lvl4pPr marL="1828800" lvl="3" indent="-355600" rtl="0">
              <a:spcBef>
                <a:spcPts val="0"/>
              </a:spcBef>
              <a:spcAft>
                <a:spcPts val="0"/>
              </a:spcAft>
              <a:buSzPts val="2000"/>
              <a:buChar char="●"/>
              <a:defRPr/>
            </a:lvl4pPr>
            <a:lvl5pPr marL="2286000" lvl="4" indent="-355600" rtl="0">
              <a:spcBef>
                <a:spcPts val="0"/>
              </a:spcBef>
              <a:spcAft>
                <a:spcPts val="0"/>
              </a:spcAft>
              <a:buSzPts val="2000"/>
              <a:buChar char="○"/>
              <a:defRPr/>
            </a:lvl5pPr>
            <a:lvl6pPr marL="2743200" lvl="5" indent="-355600" rtl="0">
              <a:spcBef>
                <a:spcPts val="0"/>
              </a:spcBef>
              <a:spcAft>
                <a:spcPts val="0"/>
              </a:spcAft>
              <a:buSzPts val="2000"/>
              <a:buChar char="■"/>
              <a:defRPr/>
            </a:lvl6pPr>
            <a:lvl7pPr marL="3200400" lvl="6" indent="-355600" rtl="0">
              <a:spcBef>
                <a:spcPts val="0"/>
              </a:spcBef>
              <a:spcAft>
                <a:spcPts val="0"/>
              </a:spcAft>
              <a:buSzPts val="2000"/>
              <a:buChar char="●"/>
              <a:defRPr/>
            </a:lvl7pPr>
            <a:lvl8pPr marL="3657600" lvl="7" indent="-355600" rtl="0">
              <a:spcBef>
                <a:spcPts val="0"/>
              </a:spcBef>
              <a:spcAft>
                <a:spcPts val="0"/>
              </a:spcAft>
              <a:buSzPts val="2000"/>
              <a:buChar char="○"/>
              <a:defRPr/>
            </a:lvl8pPr>
            <a:lvl9pPr marL="4114800" lvl="8" indent="-355600" rtl="0">
              <a:spcBef>
                <a:spcPts val="0"/>
              </a:spcBef>
              <a:spcAft>
                <a:spcPts val="0"/>
              </a:spcAft>
              <a:buSzPts val="2000"/>
              <a:buChar char="■"/>
              <a:defRPr/>
            </a:lvl9pPr>
          </a:lstStyle>
          <a:p>
            <a:endParaRPr/>
          </a:p>
        </p:txBody>
      </p:sp>
      <p:sp>
        <p:nvSpPr>
          <p:cNvPr id="23" name="Google Shape;23;p4"/>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big image">
  <p:cSld name="TITLE_1_2_1">
    <p:spTree>
      <p:nvGrpSpPr>
        <p:cNvPr id="1" name="Shape 24"/>
        <p:cNvGrpSpPr/>
        <p:nvPr/>
      </p:nvGrpSpPr>
      <p:grpSpPr>
        <a:xfrm>
          <a:off x="0" y="0"/>
          <a:ext cx="0" cy="0"/>
          <a:chOff x="0" y="0"/>
          <a:chExt cx="0" cy="0"/>
        </a:xfrm>
      </p:grpSpPr>
      <p:sp>
        <p:nvSpPr>
          <p:cNvPr id="25" name="Google Shape;25;p5"/>
          <p:cNvSpPr/>
          <p:nvPr/>
        </p:nvSpPr>
        <p:spPr>
          <a:xfrm>
            <a:off x="209250" y="-9675"/>
            <a:ext cx="3076750" cy="5167075"/>
          </a:xfrm>
          <a:custGeom>
            <a:avLst/>
            <a:gdLst/>
            <a:ahLst/>
            <a:cxnLst/>
            <a:rect l="l" t="t" r="r" b="b"/>
            <a:pathLst>
              <a:path w="123070" h="206683" extrusionOk="0">
                <a:moveTo>
                  <a:pt x="0" y="0"/>
                </a:moveTo>
                <a:lnTo>
                  <a:pt x="0" y="206683"/>
                </a:lnTo>
                <a:lnTo>
                  <a:pt x="123070" y="206545"/>
                </a:lnTo>
                <a:lnTo>
                  <a:pt x="67807" y="301"/>
                </a:lnTo>
                <a:close/>
              </a:path>
            </a:pathLst>
          </a:custGeom>
          <a:solidFill>
            <a:srgbClr val="000000">
              <a:alpha val="7310"/>
            </a:srgbClr>
          </a:solidFill>
          <a:ln>
            <a:noFill/>
          </a:ln>
        </p:spPr>
      </p:sp>
      <p:sp>
        <p:nvSpPr>
          <p:cNvPr id="26" name="Google Shape;26;p5"/>
          <p:cNvSpPr/>
          <p:nvPr/>
        </p:nvSpPr>
        <p:spPr>
          <a:xfrm>
            <a:off x="-19350" y="-9675"/>
            <a:ext cx="3076750" cy="5167075"/>
          </a:xfrm>
          <a:custGeom>
            <a:avLst/>
            <a:gdLst/>
            <a:ahLst/>
            <a:cxnLst/>
            <a:rect l="l" t="t" r="r" b="b"/>
            <a:pathLst>
              <a:path w="123070" h="206683" extrusionOk="0">
                <a:moveTo>
                  <a:pt x="0" y="0"/>
                </a:moveTo>
                <a:lnTo>
                  <a:pt x="0" y="206683"/>
                </a:lnTo>
                <a:lnTo>
                  <a:pt x="123070" y="206545"/>
                </a:lnTo>
                <a:lnTo>
                  <a:pt x="67807" y="301"/>
                </a:lnTo>
                <a:close/>
              </a:path>
            </a:pathLst>
          </a:custGeom>
          <a:solidFill>
            <a:srgbClr val="FFFFFF"/>
          </a:solidFill>
          <a:ln>
            <a:noFill/>
          </a:ln>
        </p:spPr>
      </p:sp>
      <p:sp>
        <p:nvSpPr>
          <p:cNvPr id="27" name="Google Shape;27;p5"/>
          <p:cNvSpPr txBox="1">
            <a:spLocks noGrp="1"/>
          </p:cNvSpPr>
          <p:nvPr>
            <p:ph type="title"/>
          </p:nvPr>
        </p:nvSpPr>
        <p:spPr>
          <a:xfrm>
            <a:off x="609704" y="4116875"/>
            <a:ext cx="1609800" cy="48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28" name="Google Shape;28;p5"/>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29"/>
        <p:cNvGrpSpPr/>
        <p:nvPr/>
      </p:nvGrpSpPr>
      <p:grpSpPr>
        <a:xfrm>
          <a:off x="0" y="0"/>
          <a:ext cx="0" cy="0"/>
          <a:chOff x="0" y="0"/>
          <a:chExt cx="0" cy="0"/>
        </a:xfrm>
      </p:grpSpPr>
      <p:sp>
        <p:nvSpPr>
          <p:cNvPr id="30" name="Google Shape;30;p6"/>
          <p:cNvSpPr/>
          <p:nvPr/>
        </p:nvSpPr>
        <p:spPr>
          <a:xfrm>
            <a:off x="22860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31" name="Google Shape;31;p6"/>
          <p:cNvSpPr/>
          <p:nvPr/>
        </p:nvSpPr>
        <p:spPr>
          <a:xfrm>
            <a:off x="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FFFFFF"/>
          </a:solidFill>
          <a:ln>
            <a:noFill/>
          </a:ln>
        </p:spPr>
      </p:sp>
      <p:sp>
        <p:nvSpPr>
          <p:cNvPr id="32" name="Google Shape;32;p6"/>
          <p:cNvSpPr txBox="1"/>
          <p:nvPr/>
        </p:nvSpPr>
        <p:spPr>
          <a:xfrm>
            <a:off x="799645" y="697675"/>
            <a:ext cx="1957200" cy="65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0">
                <a:solidFill>
                  <a:srgbClr val="CCCCCC"/>
                </a:solidFill>
                <a:latin typeface="Montserrat"/>
                <a:ea typeface="Montserrat"/>
                <a:cs typeface="Montserrat"/>
                <a:sym typeface="Montserrat"/>
              </a:rPr>
              <a:t>“</a:t>
            </a:r>
            <a:endParaRPr sz="12000">
              <a:solidFill>
                <a:srgbClr val="CCCCCC"/>
              </a:solidFill>
              <a:latin typeface="Montserrat"/>
              <a:ea typeface="Montserrat"/>
              <a:cs typeface="Montserrat"/>
              <a:sym typeface="Montserrat"/>
            </a:endParaRPr>
          </a:p>
        </p:txBody>
      </p:sp>
      <p:sp>
        <p:nvSpPr>
          <p:cNvPr id="33" name="Google Shape;33;p6"/>
          <p:cNvSpPr txBox="1">
            <a:spLocks noGrp="1"/>
          </p:cNvSpPr>
          <p:nvPr>
            <p:ph type="body" idx="1"/>
          </p:nvPr>
        </p:nvSpPr>
        <p:spPr>
          <a:xfrm>
            <a:off x="838250" y="1657350"/>
            <a:ext cx="5324100" cy="2255700"/>
          </a:xfrm>
          <a:prstGeom prst="rect">
            <a:avLst/>
          </a:prstGeom>
        </p:spPr>
        <p:txBody>
          <a:bodyPr spcFirstLastPara="1" wrap="square" lIns="91425" tIns="91425" rIns="91425" bIns="91425" anchor="t" anchorCtr="0">
            <a:noAutofit/>
          </a:bodyPr>
          <a:lstStyle>
            <a:lvl1pPr marL="457200" lvl="0" indent="-381000" rtl="0">
              <a:spcBef>
                <a:spcPts val="600"/>
              </a:spcBef>
              <a:spcAft>
                <a:spcPts val="0"/>
              </a:spcAft>
              <a:buSzPts val="2400"/>
              <a:buFont typeface="Montserrat"/>
              <a:buChar char="▸"/>
              <a:defRPr sz="2400">
                <a:latin typeface="Montserrat"/>
                <a:ea typeface="Montserrat"/>
                <a:cs typeface="Montserrat"/>
                <a:sym typeface="Montserrat"/>
              </a:defRPr>
            </a:lvl1pPr>
            <a:lvl2pPr marL="914400" lvl="1" indent="-381000" rtl="0">
              <a:spcBef>
                <a:spcPts val="0"/>
              </a:spcBef>
              <a:spcAft>
                <a:spcPts val="0"/>
              </a:spcAft>
              <a:buSzPts val="2400"/>
              <a:buFont typeface="Montserrat"/>
              <a:buChar char="▹"/>
              <a:defRPr sz="2400">
                <a:latin typeface="Montserrat"/>
                <a:ea typeface="Montserrat"/>
                <a:cs typeface="Montserrat"/>
                <a:sym typeface="Montserrat"/>
              </a:defRPr>
            </a:lvl2pPr>
            <a:lvl3pPr marL="1371600" lvl="2" indent="-381000" rtl="0">
              <a:spcBef>
                <a:spcPts val="0"/>
              </a:spcBef>
              <a:spcAft>
                <a:spcPts val="0"/>
              </a:spcAft>
              <a:buSzPts val="2400"/>
              <a:buFont typeface="Montserrat"/>
              <a:buChar char="▹"/>
              <a:defRPr sz="2400">
                <a:latin typeface="Montserrat"/>
                <a:ea typeface="Montserrat"/>
                <a:cs typeface="Montserrat"/>
                <a:sym typeface="Montserrat"/>
              </a:defRPr>
            </a:lvl3pPr>
            <a:lvl4pPr marL="1828800" lvl="3" indent="-381000" rtl="0">
              <a:spcBef>
                <a:spcPts val="0"/>
              </a:spcBef>
              <a:spcAft>
                <a:spcPts val="0"/>
              </a:spcAft>
              <a:buSzPts val="2400"/>
              <a:buFont typeface="Montserrat"/>
              <a:buChar char="●"/>
              <a:defRPr sz="2400">
                <a:latin typeface="Montserrat"/>
                <a:ea typeface="Montserrat"/>
                <a:cs typeface="Montserrat"/>
                <a:sym typeface="Montserrat"/>
              </a:defRPr>
            </a:lvl4pPr>
            <a:lvl5pPr marL="2286000" lvl="4" indent="-381000" rtl="0">
              <a:spcBef>
                <a:spcPts val="0"/>
              </a:spcBef>
              <a:spcAft>
                <a:spcPts val="0"/>
              </a:spcAft>
              <a:buSzPts val="2400"/>
              <a:buFont typeface="Montserrat"/>
              <a:buChar char="○"/>
              <a:defRPr sz="2400">
                <a:latin typeface="Montserrat"/>
                <a:ea typeface="Montserrat"/>
                <a:cs typeface="Montserrat"/>
                <a:sym typeface="Montserrat"/>
              </a:defRPr>
            </a:lvl5pPr>
            <a:lvl6pPr marL="2743200" lvl="5" indent="-381000" rtl="0">
              <a:spcBef>
                <a:spcPts val="0"/>
              </a:spcBef>
              <a:spcAft>
                <a:spcPts val="0"/>
              </a:spcAft>
              <a:buSzPts val="2400"/>
              <a:buFont typeface="Montserrat"/>
              <a:buChar char="■"/>
              <a:defRPr sz="2400">
                <a:latin typeface="Montserrat"/>
                <a:ea typeface="Montserrat"/>
                <a:cs typeface="Montserrat"/>
                <a:sym typeface="Montserrat"/>
              </a:defRPr>
            </a:lvl6pPr>
            <a:lvl7pPr marL="3200400" lvl="6" indent="-381000" rtl="0">
              <a:spcBef>
                <a:spcPts val="0"/>
              </a:spcBef>
              <a:spcAft>
                <a:spcPts val="0"/>
              </a:spcAft>
              <a:buSzPts val="2400"/>
              <a:buFont typeface="Montserrat"/>
              <a:buChar char="●"/>
              <a:defRPr sz="2400">
                <a:latin typeface="Montserrat"/>
                <a:ea typeface="Montserrat"/>
                <a:cs typeface="Montserrat"/>
                <a:sym typeface="Montserrat"/>
              </a:defRPr>
            </a:lvl7pPr>
            <a:lvl8pPr marL="3657600" lvl="7" indent="-381000" rtl="0">
              <a:spcBef>
                <a:spcPts val="0"/>
              </a:spcBef>
              <a:spcAft>
                <a:spcPts val="0"/>
              </a:spcAft>
              <a:buSzPts val="2400"/>
              <a:buFont typeface="Montserrat"/>
              <a:buChar char="○"/>
              <a:defRPr sz="2400">
                <a:latin typeface="Montserrat"/>
                <a:ea typeface="Montserrat"/>
                <a:cs typeface="Montserrat"/>
                <a:sym typeface="Montserrat"/>
              </a:defRPr>
            </a:lvl8pPr>
            <a:lvl9pPr marL="4114800" lvl="8" indent="-381000" rtl="0">
              <a:spcBef>
                <a:spcPts val="0"/>
              </a:spcBef>
              <a:spcAft>
                <a:spcPts val="0"/>
              </a:spcAft>
              <a:buSzPts val="2400"/>
              <a:buFont typeface="Montserrat"/>
              <a:buChar char="■"/>
              <a:defRPr sz="2400">
                <a:latin typeface="Montserrat"/>
                <a:ea typeface="Montserrat"/>
                <a:cs typeface="Montserrat"/>
                <a:sym typeface="Montserrat"/>
              </a:defRPr>
            </a:lvl9pPr>
          </a:lstStyle>
          <a:p>
            <a:endParaRPr/>
          </a:p>
        </p:txBody>
      </p:sp>
      <p:sp>
        <p:nvSpPr>
          <p:cNvPr id="34" name="Google Shape;34;p6"/>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atin typeface="Montserrat"/>
                <a:ea typeface="Montserrat"/>
                <a:cs typeface="Montserrat"/>
                <a:sym typeface="Montserrat"/>
              </a:defRPr>
            </a:lvl1pPr>
            <a:lvl2pPr lvl="1">
              <a:buNone/>
              <a:defRPr>
                <a:latin typeface="Montserrat"/>
                <a:ea typeface="Montserrat"/>
                <a:cs typeface="Montserrat"/>
                <a:sym typeface="Montserrat"/>
              </a:defRPr>
            </a:lvl2pPr>
            <a:lvl3pPr lvl="2">
              <a:buNone/>
              <a:defRPr>
                <a:latin typeface="Montserrat"/>
                <a:ea typeface="Montserrat"/>
                <a:cs typeface="Montserrat"/>
                <a:sym typeface="Montserrat"/>
              </a:defRPr>
            </a:lvl3pPr>
            <a:lvl4pPr lvl="3">
              <a:buNone/>
              <a:defRPr>
                <a:latin typeface="Montserrat"/>
                <a:ea typeface="Montserrat"/>
                <a:cs typeface="Montserrat"/>
                <a:sym typeface="Montserrat"/>
              </a:defRPr>
            </a:lvl4pPr>
            <a:lvl5pPr lvl="4">
              <a:buNone/>
              <a:defRPr>
                <a:latin typeface="Montserrat"/>
                <a:ea typeface="Montserrat"/>
                <a:cs typeface="Montserrat"/>
                <a:sym typeface="Montserrat"/>
              </a:defRPr>
            </a:lvl5pPr>
            <a:lvl6pPr lvl="5">
              <a:buNone/>
              <a:defRPr>
                <a:latin typeface="Montserrat"/>
                <a:ea typeface="Montserrat"/>
                <a:cs typeface="Montserrat"/>
                <a:sym typeface="Montserrat"/>
              </a:defRPr>
            </a:lvl6pPr>
            <a:lvl7pPr lvl="6">
              <a:buNone/>
              <a:defRPr>
                <a:latin typeface="Montserrat"/>
                <a:ea typeface="Montserrat"/>
                <a:cs typeface="Montserrat"/>
                <a:sym typeface="Montserrat"/>
              </a:defRPr>
            </a:lvl7pPr>
            <a:lvl8pPr lvl="7">
              <a:buNone/>
              <a:defRPr>
                <a:latin typeface="Montserrat"/>
                <a:ea typeface="Montserrat"/>
                <a:cs typeface="Montserrat"/>
                <a:sym typeface="Montserrat"/>
              </a:defRPr>
            </a:lvl8pPr>
            <a:lvl9pPr lvl="8">
              <a:buNone/>
              <a:defRPr>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35"/>
        <p:cNvGrpSpPr/>
        <p:nvPr/>
      </p:nvGrpSpPr>
      <p:grpSpPr>
        <a:xfrm>
          <a:off x="0" y="0"/>
          <a:ext cx="0" cy="0"/>
          <a:chOff x="0" y="0"/>
          <a:chExt cx="0" cy="0"/>
        </a:xfrm>
      </p:grpSpPr>
      <p:sp>
        <p:nvSpPr>
          <p:cNvPr id="36" name="Google Shape;36;p7"/>
          <p:cNvSpPr/>
          <p:nvPr/>
        </p:nvSpPr>
        <p:spPr>
          <a:xfrm>
            <a:off x="22860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37" name="Google Shape;37;p7"/>
          <p:cNvSpPr/>
          <p:nvPr/>
        </p:nvSpPr>
        <p:spPr>
          <a:xfrm>
            <a:off x="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FFFFFF"/>
          </a:solidFill>
          <a:ln>
            <a:noFill/>
          </a:ln>
        </p:spPr>
      </p:sp>
      <p:sp>
        <p:nvSpPr>
          <p:cNvPr id="38" name="Google Shape;38;p7"/>
          <p:cNvSpPr txBox="1">
            <a:spLocks noGrp="1"/>
          </p:cNvSpPr>
          <p:nvPr>
            <p:ph type="title"/>
          </p:nvPr>
        </p:nvSpPr>
        <p:spPr>
          <a:xfrm>
            <a:off x="838350" y="893500"/>
            <a:ext cx="5324100" cy="48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39" name="Google Shape;39;p7"/>
          <p:cNvSpPr txBox="1">
            <a:spLocks noGrp="1"/>
          </p:cNvSpPr>
          <p:nvPr>
            <p:ph type="body" idx="1"/>
          </p:nvPr>
        </p:nvSpPr>
        <p:spPr>
          <a:xfrm>
            <a:off x="838250" y="1504950"/>
            <a:ext cx="5324100" cy="225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a:lvl4pPr>
            <a:lvl5pPr marL="2286000" lvl="4" indent="-355600">
              <a:spcBef>
                <a:spcPts val="0"/>
              </a:spcBef>
              <a:spcAft>
                <a:spcPts val="0"/>
              </a:spcAft>
              <a:buSzPts val="2000"/>
              <a:buChar char="○"/>
              <a:defRPr/>
            </a:lvl5pPr>
            <a:lvl6pPr marL="2743200" lvl="5" indent="-355600">
              <a:spcBef>
                <a:spcPts val="0"/>
              </a:spcBef>
              <a:spcAft>
                <a:spcPts val="0"/>
              </a:spcAft>
              <a:buSzPts val="2000"/>
              <a:buChar char="■"/>
              <a:defRPr/>
            </a:lvl6pPr>
            <a:lvl7pPr marL="3200400" lvl="6" indent="-355600">
              <a:spcBef>
                <a:spcPts val="0"/>
              </a:spcBef>
              <a:spcAft>
                <a:spcPts val="0"/>
              </a:spcAft>
              <a:buSzPts val="2000"/>
              <a:buChar char="●"/>
              <a:defRPr/>
            </a:lvl7pPr>
            <a:lvl8pPr marL="3657600" lvl="7" indent="-355600">
              <a:spcBef>
                <a:spcPts val="0"/>
              </a:spcBef>
              <a:spcAft>
                <a:spcPts val="0"/>
              </a:spcAft>
              <a:buSzPts val="2000"/>
              <a:buChar char="○"/>
              <a:defRPr/>
            </a:lvl8pPr>
            <a:lvl9pPr marL="4114800" lvl="8" indent="-355600">
              <a:spcBef>
                <a:spcPts val="0"/>
              </a:spcBef>
              <a:spcAft>
                <a:spcPts val="0"/>
              </a:spcAft>
              <a:buSzPts val="2000"/>
              <a:buChar char="■"/>
              <a:defRPr/>
            </a:lvl9pPr>
          </a:lstStyle>
          <a:p>
            <a:endParaRPr/>
          </a:p>
        </p:txBody>
      </p:sp>
      <p:sp>
        <p:nvSpPr>
          <p:cNvPr id="40" name="Google Shape;40;p7"/>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41"/>
        <p:cNvGrpSpPr/>
        <p:nvPr/>
      </p:nvGrpSpPr>
      <p:grpSpPr>
        <a:xfrm>
          <a:off x="0" y="0"/>
          <a:ext cx="0" cy="0"/>
          <a:chOff x="0" y="0"/>
          <a:chExt cx="0" cy="0"/>
        </a:xfrm>
      </p:grpSpPr>
      <p:sp>
        <p:nvSpPr>
          <p:cNvPr id="42" name="Google Shape;42;p8"/>
          <p:cNvSpPr/>
          <p:nvPr/>
        </p:nvSpPr>
        <p:spPr>
          <a:xfrm>
            <a:off x="22860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43" name="Google Shape;43;p8"/>
          <p:cNvSpPr/>
          <p:nvPr/>
        </p:nvSpPr>
        <p:spPr>
          <a:xfrm>
            <a:off x="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FFFFFF"/>
          </a:solidFill>
          <a:ln>
            <a:noFill/>
          </a:ln>
        </p:spPr>
      </p:sp>
      <p:sp>
        <p:nvSpPr>
          <p:cNvPr id="44" name="Google Shape;44;p8"/>
          <p:cNvSpPr txBox="1">
            <a:spLocks noGrp="1"/>
          </p:cNvSpPr>
          <p:nvPr>
            <p:ph type="title"/>
          </p:nvPr>
        </p:nvSpPr>
        <p:spPr>
          <a:xfrm>
            <a:off x="841000" y="969700"/>
            <a:ext cx="4801500" cy="4095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45" name="Google Shape;45;p8"/>
          <p:cNvSpPr txBox="1">
            <a:spLocks noGrp="1"/>
          </p:cNvSpPr>
          <p:nvPr>
            <p:ph type="body" idx="1"/>
          </p:nvPr>
        </p:nvSpPr>
        <p:spPr>
          <a:xfrm>
            <a:off x="841001" y="1578025"/>
            <a:ext cx="2671800" cy="24333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a:lvl4pPr>
            <a:lvl5pPr marL="2286000" lvl="4" indent="-355600">
              <a:spcBef>
                <a:spcPts val="0"/>
              </a:spcBef>
              <a:spcAft>
                <a:spcPts val="0"/>
              </a:spcAft>
              <a:buSzPts val="2000"/>
              <a:buChar char="○"/>
              <a:defRPr/>
            </a:lvl5pPr>
            <a:lvl6pPr marL="2743200" lvl="5" indent="-355600">
              <a:spcBef>
                <a:spcPts val="0"/>
              </a:spcBef>
              <a:spcAft>
                <a:spcPts val="0"/>
              </a:spcAft>
              <a:buSzPts val="2000"/>
              <a:buChar char="■"/>
              <a:defRPr/>
            </a:lvl6pPr>
            <a:lvl7pPr marL="3200400" lvl="6" indent="-355600">
              <a:spcBef>
                <a:spcPts val="0"/>
              </a:spcBef>
              <a:spcAft>
                <a:spcPts val="0"/>
              </a:spcAft>
              <a:buSzPts val="2000"/>
              <a:buChar char="●"/>
              <a:defRPr/>
            </a:lvl7pPr>
            <a:lvl8pPr marL="3657600" lvl="7" indent="-355600">
              <a:spcBef>
                <a:spcPts val="0"/>
              </a:spcBef>
              <a:spcAft>
                <a:spcPts val="0"/>
              </a:spcAft>
              <a:buSzPts val="2000"/>
              <a:buChar char="○"/>
              <a:defRPr/>
            </a:lvl8pPr>
            <a:lvl9pPr marL="4114800" lvl="8" indent="-355600">
              <a:spcBef>
                <a:spcPts val="0"/>
              </a:spcBef>
              <a:spcAft>
                <a:spcPts val="0"/>
              </a:spcAft>
              <a:buSzPts val="2000"/>
              <a:buChar char="■"/>
              <a:defRPr/>
            </a:lvl9pPr>
          </a:lstStyle>
          <a:p>
            <a:endParaRPr/>
          </a:p>
        </p:txBody>
      </p:sp>
      <p:sp>
        <p:nvSpPr>
          <p:cNvPr id="46" name="Google Shape;46;p8"/>
          <p:cNvSpPr txBox="1">
            <a:spLocks noGrp="1"/>
          </p:cNvSpPr>
          <p:nvPr>
            <p:ph type="body" idx="2"/>
          </p:nvPr>
        </p:nvSpPr>
        <p:spPr>
          <a:xfrm>
            <a:off x="3673842" y="1578025"/>
            <a:ext cx="2671800" cy="24333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a:lvl4pPr>
            <a:lvl5pPr marL="2286000" lvl="4" indent="-355600">
              <a:spcBef>
                <a:spcPts val="0"/>
              </a:spcBef>
              <a:spcAft>
                <a:spcPts val="0"/>
              </a:spcAft>
              <a:buSzPts val="2000"/>
              <a:buChar char="○"/>
              <a:defRPr/>
            </a:lvl5pPr>
            <a:lvl6pPr marL="2743200" lvl="5" indent="-355600">
              <a:spcBef>
                <a:spcPts val="0"/>
              </a:spcBef>
              <a:spcAft>
                <a:spcPts val="0"/>
              </a:spcAft>
              <a:buSzPts val="2000"/>
              <a:buChar char="■"/>
              <a:defRPr/>
            </a:lvl6pPr>
            <a:lvl7pPr marL="3200400" lvl="6" indent="-355600">
              <a:spcBef>
                <a:spcPts val="0"/>
              </a:spcBef>
              <a:spcAft>
                <a:spcPts val="0"/>
              </a:spcAft>
              <a:buSzPts val="2000"/>
              <a:buChar char="●"/>
              <a:defRPr/>
            </a:lvl7pPr>
            <a:lvl8pPr marL="3657600" lvl="7" indent="-355600">
              <a:spcBef>
                <a:spcPts val="0"/>
              </a:spcBef>
              <a:spcAft>
                <a:spcPts val="0"/>
              </a:spcAft>
              <a:buSzPts val="2000"/>
              <a:buChar char="○"/>
              <a:defRPr/>
            </a:lvl8pPr>
            <a:lvl9pPr marL="4114800" lvl="8" indent="-355600">
              <a:spcBef>
                <a:spcPts val="0"/>
              </a:spcBef>
              <a:spcAft>
                <a:spcPts val="0"/>
              </a:spcAft>
              <a:buSzPts val="2000"/>
              <a:buChar char="■"/>
              <a:defRPr/>
            </a:lvl9pPr>
          </a:lstStyle>
          <a:p>
            <a:endParaRPr/>
          </a:p>
        </p:txBody>
      </p:sp>
      <p:sp>
        <p:nvSpPr>
          <p:cNvPr id="47" name="Google Shape;47;p8"/>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p:nvPr/>
        </p:nvSpPr>
        <p:spPr>
          <a:xfrm>
            <a:off x="22860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58" name="Google Shape;58;p10"/>
          <p:cNvSpPr/>
          <p:nvPr/>
        </p:nvSpPr>
        <p:spPr>
          <a:xfrm>
            <a:off x="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FFFFFF"/>
          </a:solidFill>
          <a:ln>
            <a:noFill/>
          </a:ln>
        </p:spPr>
      </p:sp>
      <p:sp>
        <p:nvSpPr>
          <p:cNvPr id="59" name="Google Shape;59;p10"/>
          <p:cNvSpPr txBox="1">
            <a:spLocks noGrp="1"/>
          </p:cNvSpPr>
          <p:nvPr>
            <p:ph type="title"/>
          </p:nvPr>
        </p:nvSpPr>
        <p:spPr>
          <a:xfrm>
            <a:off x="841000" y="969700"/>
            <a:ext cx="4801500" cy="4095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60" name="Google Shape;60;p10"/>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1"/>
        <p:cNvGrpSpPr/>
        <p:nvPr/>
      </p:nvGrpSpPr>
      <p:grpSpPr>
        <a:xfrm>
          <a:off x="0" y="0"/>
          <a:ext cx="0" cy="0"/>
          <a:chOff x="0" y="0"/>
          <a:chExt cx="0" cy="0"/>
        </a:xfrm>
      </p:grpSpPr>
      <p:sp>
        <p:nvSpPr>
          <p:cNvPr id="62" name="Google Shape;62;p11"/>
          <p:cNvSpPr/>
          <p:nvPr/>
        </p:nvSpPr>
        <p:spPr>
          <a:xfrm>
            <a:off x="22860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63" name="Google Shape;63;p11"/>
          <p:cNvSpPr/>
          <p:nvPr/>
        </p:nvSpPr>
        <p:spPr>
          <a:xfrm>
            <a:off x="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FFFFFF"/>
          </a:solidFill>
          <a:ln>
            <a:noFill/>
          </a:ln>
        </p:spPr>
      </p:sp>
      <p:sp>
        <p:nvSpPr>
          <p:cNvPr id="64" name="Google Shape;64;p11"/>
          <p:cNvSpPr txBox="1">
            <a:spLocks noGrp="1"/>
          </p:cNvSpPr>
          <p:nvPr>
            <p:ph type="body" idx="1"/>
          </p:nvPr>
        </p:nvSpPr>
        <p:spPr>
          <a:xfrm>
            <a:off x="841000" y="4025300"/>
            <a:ext cx="7845900" cy="519600"/>
          </a:xfrm>
          <a:prstGeom prst="rect">
            <a:avLst/>
          </a:prstGeom>
        </p:spPr>
        <p:txBody>
          <a:bodyPr spcFirstLastPara="1" wrap="square" lIns="91425" tIns="91425" rIns="91425" bIns="91425" anchor="b" anchorCtr="0">
            <a:noAutofit/>
          </a:bodyPr>
          <a:lstStyle>
            <a:lvl1pPr marL="457200" lvl="0" indent="-228600">
              <a:spcBef>
                <a:spcPts val="360"/>
              </a:spcBef>
              <a:spcAft>
                <a:spcPts val="0"/>
              </a:spcAft>
              <a:buSzPts val="2000"/>
              <a:buNone/>
              <a:defRPr/>
            </a:lvl1pPr>
          </a:lstStyle>
          <a:p>
            <a:endParaRPr/>
          </a:p>
        </p:txBody>
      </p:sp>
      <p:sp>
        <p:nvSpPr>
          <p:cNvPr id="65" name="Google Shape;65;p11"/>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741100"/>
            <a:ext cx="5185200" cy="4746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1pPr>
            <a:lvl2pPr lvl="1">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2pPr>
            <a:lvl3pPr lvl="2">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3pPr>
            <a:lvl4pPr lvl="3">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4pPr>
            <a:lvl5pPr lvl="4">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5pPr>
            <a:lvl6pPr lvl="5">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6pPr>
            <a:lvl7pPr lvl="6">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7pPr>
            <a:lvl8pPr lvl="7">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8pPr>
            <a:lvl9pPr lvl="8">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457200" y="1352550"/>
            <a:ext cx="5185200" cy="2255700"/>
          </a:xfrm>
          <a:prstGeom prst="rect">
            <a:avLst/>
          </a:prstGeom>
          <a:noFill/>
          <a:ln>
            <a:noFill/>
          </a:ln>
        </p:spPr>
        <p:txBody>
          <a:bodyPr spcFirstLastPara="1" wrap="square" lIns="91425" tIns="91425" rIns="91425" bIns="91425" anchor="t" anchorCtr="0">
            <a:noAutofit/>
          </a:bodyPr>
          <a:lstStyle>
            <a:lvl1pPr marL="457200" lvl="0" indent="-355600">
              <a:spcBef>
                <a:spcPts val="600"/>
              </a:spcBef>
              <a:spcAft>
                <a:spcPts val="0"/>
              </a:spcAft>
              <a:buClr>
                <a:schemeClr val="dk1"/>
              </a:buClr>
              <a:buSzPts val="2000"/>
              <a:buFont typeface="Karla"/>
              <a:buChar char="▸"/>
              <a:defRPr sz="2000">
                <a:solidFill>
                  <a:schemeClr val="dk1"/>
                </a:solidFill>
                <a:latin typeface="Karla"/>
                <a:ea typeface="Karla"/>
                <a:cs typeface="Karla"/>
                <a:sym typeface="Karla"/>
              </a:defRPr>
            </a:lvl1pPr>
            <a:lvl2pPr marL="914400" lvl="1" indent="-355600">
              <a:spcBef>
                <a:spcPts val="0"/>
              </a:spcBef>
              <a:spcAft>
                <a:spcPts val="0"/>
              </a:spcAft>
              <a:buClr>
                <a:schemeClr val="dk1"/>
              </a:buClr>
              <a:buSzPts val="2000"/>
              <a:buFont typeface="Karla"/>
              <a:buChar char="▹"/>
              <a:defRPr sz="2000">
                <a:solidFill>
                  <a:schemeClr val="dk1"/>
                </a:solidFill>
                <a:latin typeface="Karla"/>
                <a:ea typeface="Karla"/>
                <a:cs typeface="Karla"/>
                <a:sym typeface="Karla"/>
              </a:defRPr>
            </a:lvl2pPr>
            <a:lvl3pPr marL="1371600" lvl="2" indent="-355600">
              <a:spcBef>
                <a:spcPts val="0"/>
              </a:spcBef>
              <a:spcAft>
                <a:spcPts val="0"/>
              </a:spcAft>
              <a:buClr>
                <a:schemeClr val="dk1"/>
              </a:buClr>
              <a:buSzPts val="2000"/>
              <a:buFont typeface="Karla"/>
              <a:buChar char="▹"/>
              <a:defRPr sz="2000">
                <a:solidFill>
                  <a:schemeClr val="dk1"/>
                </a:solidFill>
                <a:latin typeface="Karla"/>
                <a:ea typeface="Karla"/>
                <a:cs typeface="Karla"/>
                <a:sym typeface="Karla"/>
              </a:defRPr>
            </a:lvl3pPr>
            <a:lvl4pPr marL="1828800" lvl="3" indent="-355600">
              <a:spcBef>
                <a:spcPts val="0"/>
              </a:spcBef>
              <a:spcAft>
                <a:spcPts val="0"/>
              </a:spcAft>
              <a:buClr>
                <a:schemeClr val="dk1"/>
              </a:buClr>
              <a:buSzPts val="2000"/>
              <a:buFont typeface="Karla"/>
              <a:buChar char="●"/>
              <a:defRPr sz="2000">
                <a:solidFill>
                  <a:schemeClr val="dk1"/>
                </a:solidFill>
                <a:latin typeface="Karla"/>
                <a:ea typeface="Karla"/>
                <a:cs typeface="Karla"/>
                <a:sym typeface="Karla"/>
              </a:defRPr>
            </a:lvl4pPr>
            <a:lvl5pPr marL="2286000" lvl="4" indent="-355600">
              <a:spcBef>
                <a:spcPts val="0"/>
              </a:spcBef>
              <a:spcAft>
                <a:spcPts val="0"/>
              </a:spcAft>
              <a:buClr>
                <a:schemeClr val="dk1"/>
              </a:buClr>
              <a:buSzPts val="2000"/>
              <a:buFont typeface="Karla"/>
              <a:buChar char="○"/>
              <a:defRPr sz="2000">
                <a:solidFill>
                  <a:schemeClr val="dk1"/>
                </a:solidFill>
                <a:latin typeface="Karla"/>
                <a:ea typeface="Karla"/>
                <a:cs typeface="Karla"/>
                <a:sym typeface="Karla"/>
              </a:defRPr>
            </a:lvl5pPr>
            <a:lvl6pPr marL="2743200" lvl="5" indent="-355600">
              <a:spcBef>
                <a:spcPts val="0"/>
              </a:spcBef>
              <a:spcAft>
                <a:spcPts val="0"/>
              </a:spcAft>
              <a:buClr>
                <a:schemeClr val="dk1"/>
              </a:buClr>
              <a:buSzPts val="2000"/>
              <a:buFont typeface="Karla"/>
              <a:buChar char="■"/>
              <a:defRPr sz="2000">
                <a:solidFill>
                  <a:schemeClr val="dk1"/>
                </a:solidFill>
                <a:latin typeface="Karla"/>
                <a:ea typeface="Karla"/>
                <a:cs typeface="Karla"/>
                <a:sym typeface="Karla"/>
              </a:defRPr>
            </a:lvl6pPr>
            <a:lvl7pPr marL="3200400" lvl="6" indent="-355600">
              <a:spcBef>
                <a:spcPts val="0"/>
              </a:spcBef>
              <a:spcAft>
                <a:spcPts val="0"/>
              </a:spcAft>
              <a:buClr>
                <a:schemeClr val="dk1"/>
              </a:buClr>
              <a:buSzPts val="2000"/>
              <a:buFont typeface="Karla"/>
              <a:buChar char="●"/>
              <a:defRPr sz="2000">
                <a:solidFill>
                  <a:schemeClr val="dk1"/>
                </a:solidFill>
                <a:latin typeface="Karla"/>
                <a:ea typeface="Karla"/>
                <a:cs typeface="Karla"/>
                <a:sym typeface="Karla"/>
              </a:defRPr>
            </a:lvl7pPr>
            <a:lvl8pPr marL="3657600" lvl="7" indent="-355600">
              <a:spcBef>
                <a:spcPts val="0"/>
              </a:spcBef>
              <a:spcAft>
                <a:spcPts val="0"/>
              </a:spcAft>
              <a:buClr>
                <a:schemeClr val="dk1"/>
              </a:buClr>
              <a:buSzPts val="2000"/>
              <a:buFont typeface="Karla"/>
              <a:buChar char="○"/>
              <a:defRPr sz="2000">
                <a:solidFill>
                  <a:schemeClr val="dk1"/>
                </a:solidFill>
                <a:latin typeface="Karla"/>
                <a:ea typeface="Karla"/>
                <a:cs typeface="Karla"/>
                <a:sym typeface="Karla"/>
              </a:defRPr>
            </a:lvl8pPr>
            <a:lvl9pPr marL="4114800" lvl="8" indent="-355600">
              <a:spcBef>
                <a:spcPts val="0"/>
              </a:spcBef>
              <a:spcAft>
                <a:spcPts val="0"/>
              </a:spcAft>
              <a:buClr>
                <a:schemeClr val="dk1"/>
              </a:buClr>
              <a:buSzPts val="2000"/>
              <a:buFont typeface="Karla"/>
              <a:buChar char="■"/>
              <a:defRPr sz="2000">
                <a:solidFill>
                  <a:schemeClr val="dk1"/>
                </a:solidFill>
                <a:latin typeface="Karla"/>
                <a:ea typeface="Karla"/>
                <a:cs typeface="Karla"/>
                <a:sym typeface="Karla"/>
              </a:defRPr>
            </a:lvl9pPr>
          </a:lstStyle>
          <a:p>
            <a:endParaRPr/>
          </a:p>
        </p:txBody>
      </p:sp>
      <p:sp>
        <p:nvSpPr>
          <p:cNvPr id="8" name="Google Shape;8;p1"/>
          <p:cNvSpPr txBox="1">
            <a:spLocks noGrp="1"/>
          </p:cNvSpPr>
          <p:nvPr>
            <p:ph type="sldNum" idx="12"/>
          </p:nvPr>
        </p:nvSpPr>
        <p:spPr>
          <a:xfrm>
            <a:off x="8543227" y="4749851"/>
            <a:ext cx="548700" cy="393600"/>
          </a:xfrm>
          <a:prstGeom prst="rect">
            <a:avLst/>
          </a:prstGeom>
          <a:noFill/>
          <a:ln>
            <a:noFill/>
          </a:ln>
        </p:spPr>
        <p:txBody>
          <a:bodyPr spcFirstLastPara="1" wrap="square" lIns="91425" tIns="91425" rIns="91425" bIns="91425" anchor="t" anchorCtr="0">
            <a:noAutofit/>
          </a:bodyPr>
          <a:lstStyle>
            <a:lvl1pPr lvl="0" algn="r">
              <a:buNone/>
              <a:defRPr sz="1300" b="1">
                <a:solidFill>
                  <a:schemeClr val="lt1"/>
                </a:solidFill>
                <a:latin typeface="Montserrat"/>
                <a:ea typeface="Montserrat"/>
                <a:cs typeface="Montserrat"/>
                <a:sym typeface="Montserrat"/>
              </a:defRPr>
            </a:lvl1pPr>
            <a:lvl2pPr lvl="1" algn="r">
              <a:buNone/>
              <a:defRPr sz="1300" b="1">
                <a:solidFill>
                  <a:schemeClr val="lt1"/>
                </a:solidFill>
                <a:latin typeface="Montserrat"/>
                <a:ea typeface="Montserrat"/>
                <a:cs typeface="Montserrat"/>
                <a:sym typeface="Montserrat"/>
              </a:defRPr>
            </a:lvl2pPr>
            <a:lvl3pPr lvl="2" algn="r">
              <a:buNone/>
              <a:defRPr sz="1300" b="1">
                <a:solidFill>
                  <a:schemeClr val="lt1"/>
                </a:solidFill>
                <a:latin typeface="Montserrat"/>
                <a:ea typeface="Montserrat"/>
                <a:cs typeface="Montserrat"/>
                <a:sym typeface="Montserrat"/>
              </a:defRPr>
            </a:lvl3pPr>
            <a:lvl4pPr lvl="3" algn="r">
              <a:buNone/>
              <a:defRPr sz="1300" b="1">
                <a:solidFill>
                  <a:schemeClr val="lt1"/>
                </a:solidFill>
                <a:latin typeface="Montserrat"/>
                <a:ea typeface="Montserrat"/>
                <a:cs typeface="Montserrat"/>
                <a:sym typeface="Montserrat"/>
              </a:defRPr>
            </a:lvl4pPr>
            <a:lvl5pPr lvl="4" algn="r">
              <a:buNone/>
              <a:defRPr sz="1300" b="1">
                <a:solidFill>
                  <a:schemeClr val="lt1"/>
                </a:solidFill>
                <a:latin typeface="Montserrat"/>
                <a:ea typeface="Montserrat"/>
                <a:cs typeface="Montserrat"/>
                <a:sym typeface="Montserrat"/>
              </a:defRPr>
            </a:lvl5pPr>
            <a:lvl6pPr lvl="5" algn="r">
              <a:buNone/>
              <a:defRPr sz="1300" b="1">
                <a:solidFill>
                  <a:schemeClr val="lt1"/>
                </a:solidFill>
                <a:latin typeface="Montserrat"/>
                <a:ea typeface="Montserrat"/>
                <a:cs typeface="Montserrat"/>
                <a:sym typeface="Montserrat"/>
              </a:defRPr>
            </a:lvl6pPr>
            <a:lvl7pPr lvl="6" algn="r">
              <a:buNone/>
              <a:defRPr sz="1300" b="1">
                <a:solidFill>
                  <a:schemeClr val="lt1"/>
                </a:solidFill>
                <a:latin typeface="Montserrat"/>
                <a:ea typeface="Montserrat"/>
                <a:cs typeface="Montserrat"/>
                <a:sym typeface="Montserrat"/>
              </a:defRPr>
            </a:lvl7pPr>
            <a:lvl8pPr lvl="7" algn="r">
              <a:buNone/>
              <a:defRPr sz="1300" b="1">
                <a:solidFill>
                  <a:schemeClr val="lt1"/>
                </a:solidFill>
                <a:latin typeface="Montserrat"/>
                <a:ea typeface="Montserrat"/>
                <a:cs typeface="Montserrat"/>
                <a:sym typeface="Montserrat"/>
              </a:defRPr>
            </a:lvl8pPr>
            <a:lvl9pPr lvl="8" algn="r">
              <a:buNone/>
              <a:defRPr sz="1300" b="1">
                <a:solidFill>
                  <a:schemeClr val="lt1"/>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6" r:id="rId8"/>
    <p:sldLayoutId id="2147483657" r:id="rId9"/>
    <p:sldLayoutId id="2147483658" r:id="rId10"/>
    <p:sldLayoutId id="2147483659"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17.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CD4"/>
        </a:solidFill>
        <a:effectLst/>
      </p:bgPr>
    </p:bg>
    <p:spTree>
      <p:nvGrpSpPr>
        <p:cNvPr id="1" name="Shape 75"/>
        <p:cNvGrpSpPr/>
        <p:nvPr/>
      </p:nvGrpSpPr>
      <p:grpSpPr>
        <a:xfrm>
          <a:off x="0" y="0"/>
          <a:ext cx="0" cy="0"/>
          <a:chOff x="0" y="0"/>
          <a:chExt cx="0" cy="0"/>
        </a:xfrm>
      </p:grpSpPr>
      <p:sp>
        <p:nvSpPr>
          <p:cNvPr id="76" name="Google Shape;76;p14"/>
          <p:cNvSpPr txBox="1">
            <a:spLocks noGrp="1"/>
          </p:cNvSpPr>
          <p:nvPr>
            <p:ph type="ctrTitle"/>
          </p:nvPr>
        </p:nvSpPr>
        <p:spPr>
          <a:xfrm>
            <a:off x="144700" y="2807500"/>
            <a:ext cx="4229100" cy="685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900" dirty="0" smtClean="0"/>
              <a:t>Real-time </a:t>
            </a:r>
            <a:r>
              <a:rPr lang="en" sz="1900" dirty="0" smtClean="0">
                <a:solidFill>
                  <a:srgbClr val="00BCD4"/>
                </a:solidFill>
              </a:rPr>
              <a:t>Tracking  </a:t>
            </a:r>
            <a:r>
              <a:rPr lang="en" sz="1900" dirty="0"/>
              <a:t>system</a:t>
            </a:r>
            <a:endParaRPr sz="1900" dirty="0"/>
          </a:p>
          <a:p>
            <a:pPr marL="0" lvl="0" indent="0" algn="ctr" rtl="0">
              <a:spcBef>
                <a:spcPts val="0"/>
              </a:spcBef>
              <a:spcAft>
                <a:spcPts val="0"/>
              </a:spcAft>
              <a:buNone/>
            </a:pPr>
            <a:r>
              <a:rPr lang="en" sz="1900" dirty="0" smtClean="0"/>
              <a:t>-RTS-  </a:t>
            </a:r>
            <a:endParaRPr sz="1900" dirty="0"/>
          </a:p>
        </p:txBody>
      </p:sp>
      <p:grpSp>
        <p:nvGrpSpPr>
          <p:cNvPr id="77" name="Google Shape;77;p14"/>
          <p:cNvGrpSpPr/>
          <p:nvPr/>
        </p:nvGrpSpPr>
        <p:grpSpPr>
          <a:xfrm>
            <a:off x="742745" y="2072179"/>
            <a:ext cx="502625" cy="446586"/>
            <a:chOff x="5292575" y="3681900"/>
            <a:chExt cx="420150" cy="373275"/>
          </a:xfrm>
        </p:grpSpPr>
        <p:sp>
          <p:nvSpPr>
            <p:cNvPr id="78" name="Google Shape;78;p14"/>
            <p:cNvSpPr/>
            <p:nvPr/>
          </p:nvSpPr>
          <p:spPr>
            <a:xfrm>
              <a:off x="5292575" y="3706875"/>
              <a:ext cx="420150" cy="266700"/>
            </a:xfrm>
            <a:custGeom>
              <a:avLst/>
              <a:gdLst/>
              <a:ahLst/>
              <a:cxnLst/>
              <a:rect l="l" t="t" r="r" b="b"/>
              <a:pathLst>
                <a:path w="16806" h="10668" fill="none" extrusionOk="0">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4"/>
            <p:cNvSpPr/>
            <p:nvPr/>
          </p:nvSpPr>
          <p:spPr>
            <a:xfrm>
              <a:off x="5490475" y="3681900"/>
              <a:ext cx="24375" cy="25000"/>
            </a:xfrm>
            <a:custGeom>
              <a:avLst/>
              <a:gdLst/>
              <a:ahLst/>
              <a:cxnLst/>
              <a:rect l="l" t="t" r="r" b="b"/>
              <a:pathLst>
                <a:path w="975" h="1000" fill="none" extrusionOk="0">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4"/>
            <p:cNvSpPr/>
            <p:nvPr/>
          </p:nvSpPr>
          <p:spPr>
            <a:xfrm>
              <a:off x="5358350" y="3973550"/>
              <a:ext cx="60900" cy="81625"/>
            </a:xfrm>
            <a:custGeom>
              <a:avLst/>
              <a:gdLst/>
              <a:ahLst/>
              <a:cxnLst/>
              <a:rect l="l" t="t" r="r" b="b"/>
              <a:pathLst>
                <a:path w="2436" h="3265" fill="none" extrusionOk="0">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4"/>
            <p:cNvSpPr/>
            <p:nvPr/>
          </p:nvSpPr>
          <p:spPr>
            <a:xfrm>
              <a:off x="5586050" y="3973550"/>
              <a:ext cx="60925" cy="81625"/>
            </a:xfrm>
            <a:custGeom>
              <a:avLst/>
              <a:gdLst/>
              <a:ahLst/>
              <a:cxnLst/>
              <a:rect l="l" t="t" r="r" b="b"/>
              <a:pathLst>
                <a:path w="2437" h="3265" fill="none" extrusionOk="0">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4"/>
            <p:cNvSpPr/>
            <p:nvPr/>
          </p:nvSpPr>
          <p:spPr>
            <a:xfrm>
              <a:off x="5316925" y="3731225"/>
              <a:ext cx="371450" cy="218000"/>
            </a:xfrm>
            <a:custGeom>
              <a:avLst/>
              <a:gdLst/>
              <a:ahLst/>
              <a:cxnLst/>
              <a:rect l="l" t="t" r="r" b="b"/>
              <a:pathLst>
                <a:path w="14858" h="8720" fill="none" extrusionOk="0">
                  <a:moveTo>
                    <a:pt x="1" y="0"/>
                  </a:moveTo>
                  <a:lnTo>
                    <a:pt x="1" y="8719"/>
                  </a:lnTo>
                  <a:lnTo>
                    <a:pt x="14857" y="8719"/>
                  </a:lnTo>
                  <a:lnTo>
                    <a:pt x="14857" y="0"/>
                  </a:lnTo>
                  <a:lnTo>
                    <a:pt x="1" y="0"/>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4"/>
            <p:cNvSpPr/>
            <p:nvPr/>
          </p:nvSpPr>
          <p:spPr>
            <a:xfrm>
              <a:off x="5380250" y="3784800"/>
              <a:ext cx="230200" cy="115725"/>
            </a:xfrm>
            <a:custGeom>
              <a:avLst/>
              <a:gdLst/>
              <a:ahLst/>
              <a:cxnLst/>
              <a:rect l="l" t="t" r="r" b="b"/>
              <a:pathLst>
                <a:path w="9208" h="4629" fill="none" extrusionOk="0">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4"/>
            <p:cNvSpPr/>
            <p:nvPr/>
          </p:nvSpPr>
          <p:spPr>
            <a:xfrm>
              <a:off x="5547700" y="3779925"/>
              <a:ext cx="68825" cy="68825"/>
            </a:xfrm>
            <a:custGeom>
              <a:avLst/>
              <a:gdLst/>
              <a:ahLst/>
              <a:cxnLst/>
              <a:rect l="l" t="t" r="r" b="b"/>
              <a:pathLst>
                <a:path w="2753" h="2753" fill="none" extrusionOk="0">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673AB7"/>
        </a:solidFill>
        <a:effectLst/>
      </p:bgPr>
    </p:bg>
    <p:spTree>
      <p:nvGrpSpPr>
        <p:cNvPr id="1" name="Shape 174"/>
        <p:cNvGrpSpPr/>
        <p:nvPr/>
      </p:nvGrpSpPr>
      <p:grpSpPr>
        <a:xfrm>
          <a:off x="0" y="0"/>
          <a:ext cx="0" cy="0"/>
          <a:chOff x="0" y="0"/>
          <a:chExt cx="0" cy="0"/>
        </a:xfrm>
      </p:grpSpPr>
      <p:sp>
        <p:nvSpPr>
          <p:cNvPr id="175" name="Google Shape;175;p23"/>
          <p:cNvSpPr txBox="1">
            <a:spLocks noGrp="1"/>
          </p:cNvSpPr>
          <p:nvPr>
            <p:ph type="title"/>
          </p:nvPr>
        </p:nvSpPr>
        <p:spPr>
          <a:xfrm>
            <a:off x="788850" y="666525"/>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 </a:t>
            </a:r>
            <a:r>
              <a:rPr lang="en">
                <a:solidFill>
                  <a:srgbClr val="673AB7"/>
                </a:solidFill>
              </a:rPr>
              <a:t>Mechanical Part</a:t>
            </a:r>
            <a:r>
              <a:rPr lang="en"/>
              <a:t> </a:t>
            </a:r>
            <a:endParaRPr/>
          </a:p>
        </p:txBody>
      </p:sp>
      <p:sp>
        <p:nvSpPr>
          <p:cNvPr id="176" name="Google Shape;176;p23"/>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10</a:t>
            </a:fld>
            <a:endParaRPr/>
          </a:p>
        </p:txBody>
      </p:sp>
      <p:grpSp>
        <p:nvGrpSpPr>
          <p:cNvPr id="180" name="Google Shape;180;p23"/>
          <p:cNvGrpSpPr/>
          <p:nvPr/>
        </p:nvGrpSpPr>
        <p:grpSpPr>
          <a:xfrm>
            <a:off x="478506" y="666524"/>
            <a:ext cx="363877" cy="313625"/>
            <a:chOff x="557511" y="3214925"/>
            <a:chExt cx="719836" cy="720150"/>
          </a:xfrm>
        </p:grpSpPr>
        <p:sp>
          <p:nvSpPr>
            <p:cNvPr id="181" name="Google Shape;181;p23"/>
            <p:cNvSpPr/>
            <p:nvPr/>
          </p:nvSpPr>
          <p:spPr>
            <a:xfrm>
              <a:off x="557511" y="3214925"/>
              <a:ext cx="434543" cy="347863"/>
            </a:xfrm>
            <a:custGeom>
              <a:avLst/>
              <a:gdLst/>
              <a:ahLst/>
              <a:cxnLst/>
              <a:rect l="l" t="t" r="r" b="b"/>
              <a:pathLst>
                <a:path w="515" h="412" extrusionOk="0">
                  <a:moveTo>
                    <a:pt x="159" y="412"/>
                  </a:moveTo>
                  <a:cubicBezTo>
                    <a:pt x="147" y="402"/>
                    <a:pt x="139" y="388"/>
                    <a:pt x="139" y="373"/>
                  </a:cubicBezTo>
                  <a:cubicBezTo>
                    <a:pt x="139" y="358"/>
                    <a:pt x="146" y="344"/>
                    <a:pt x="158" y="334"/>
                  </a:cubicBezTo>
                  <a:cubicBezTo>
                    <a:pt x="175" y="319"/>
                    <a:pt x="200" y="312"/>
                    <a:pt x="227" y="312"/>
                  </a:cubicBezTo>
                  <a:cubicBezTo>
                    <a:pt x="254" y="312"/>
                    <a:pt x="278" y="319"/>
                    <a:pt x="296" y="334"/>
                  </a:cubicBezTo>
                  <a:cubicBezTo>
                    <a:pt x="307" y="344"/>
                    <a:pt x="314" y="358"/>
                    <a:pt x="314" y="373"/>
                  </a:cubicBezTo>
                  <a:cubicBezTo>
                    <a:pt x="314" y="388"/>
                    <a:pt x="307" y="402"/>
                    <a:pt x="295" y="412"/>
                  </a:cubicBezTo>
                  <a:cubicBezTo>
                    <a:pt x="402" y="412"/>
                    <a:pt x="402" y="412"/>
                    <a:pt x="402" y="412"/>
                  </a:cubicBezTo>
                  <a:cubicBezTo>
                    <a:pt x="408" y="412"/>
                    <a:pt x="413" y="407"/>
                    <a:pt x="413" y="401"/>
                  </a:cubicBezTo>
                  <a:cubicBezTo>
                    <a:pt x="413" y="262"/>
                    <a:pt x="413" y="262"/>
                    <a:pt x="413" y="262"/>
                  </a:cubicBezTo>
                  <a:cubicBezTo>
                    <a:pt x="414" y="258"/>
                    <a:pt x="418" y="253"/>
                    <a:pt x="423" y="253"/>
                  </a:cubicBezTo>
                  <a:cubicBezTo>
                    <a:pt x="433" y="253"/>
                    <a:pt x="442" y="253"/>
                    <a:pt x="448" y="262"/>
                  </a:cubicBezTo>
                  <a:cubicBezTo>
                    <a:pt x="452" y="267"/>
                    <a:pt x="454" y="272"/>
                    <a:pt x="457" y="277"/>
                  </a:cubicBezTo>
                  <a:cubicBezTo>
                    <a:pt x="467" y="293"/>
                    <a:pt x="487" y="294"/>
                    <a:pt x="499" y="280"/>
                  </a:cubicBezTo>
                  <a:cubicBezTo>
                    <a:pt x="510" y="266"/>
                    <a:pt x="515" y="246"/>
                    <a:pt x="514" y="228"/>
                  </a:cubicBezTo>
                  <a:cubicBezTo>
                    <a:pt x="515" y="210"/>
                    <a:pt x="510" y="190"/>
                    <a:pt x="499" y="176"/>
                  </a:cubicBezTo>
                  <a:cubicBezTo>
                    <a:pt x="487" y="161"/>
                    <a:pt x="467" y="162"/>
                    <a:pt x="457" y="178"/>
                  </a:cubicBezTo>
                  <a:cubicBezTo>
                    <a:pt x="454" y="183"/>
                    <a:pt x="452" y="189"/>
                    <a:pt x="448" y="194"/>
                  </a:cubicBezTo>
                  <a:cubicBezTo>
                    <a:pt x="442" y="203"/>
                    <a:pt x="433" y="203"/>
                    <a:pt x="423" y="203"/>
                  </a:cubicBezTo>
                  <a:cubicBezTo>
                    <a:pt x="418" y="202"/>
                    <a:pt x="414" y="198"/>
                    <a:pt x="413" y="194"/>
                  </a:cubicBezTo>
                  <a:cubicBezTo>
                    <a:pt x="413" y="12"/>
                    <a:pt x="413" y="12"/>
                    <a:pt x="413" y="12"/>
                  </a:cubicBezTo>
                  <a:cubicBezTo>
                    <a:pt x="413" y="5"/>
                    <a:pt x="408" y="0"/>
                    <a:pt x="402" y="0"/>
                  </a:cubicBezTo>
                  <a:cubicBezTo>
                    <a:pt x="11" y="0"/>
                    <a:pt x="11" y="0"/>
                    <a:pt x="11" y="0"/>
                  </a:cubicBezTo>
                  <a:cubicBezTo>
                    <a:pt x="5" y="0"/>
                    <a:pt x="0" y="5"/>
                    <a:pt x="0" y="12"/>
                  </a:cubicBezTo>
                  <a:cubicBezTo>
                    <a:pt x="0" y="401"/>
                    <a:pt x="0" y="401"/>
                    <a:pt x="0" y="401"/>
                  </a:cubicBezTo>
                  <a:cubicBezTo>
                    <a:pt x="0" y="407"/>
                    <a:pt x="5" y="412"/>
                    <a:pt x="11" y="412"/>
                  </a:cubicBezTo>
                  <a:lnTo>
                    <a:pt x="159" y="412"/>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82" name="Google Shape;182;p23"/>
            <p:cNvSpPr/>
            <p:nvPr/>
          </p:nvSpPr>
          <p:spPr>
            <a:xfrm>
              <a:off x="929646" y="3214925"/>
              <a:ext cx="347700" cy="434664"/>
            </a:xfrm>
            <a:custGeom>
              <a:avLst/>
              <a:gdLst/>
              <a:ahLst/>
              <a:cxnLst/>
              <a:rect l="l" t="t" r="r" b="b"/>
              <a:pathLst>
                <a:path w="412" h="515" extrusionOk="0">
                  <a:moveTo>
                    <a:pt x="0" y="160"/>
                  </a:moveTo>
                  <a:cubicBezTo>
                    <a:pt x="10" y="148"/>
                    <a:pt x="24" y="140"/>
                    <a:pt x="39" y="140"/>
                  </a:cubicBezTo>
                  <a:cubicBezTo>
                    <a:pt x="54" y="140"/>
                    <a:pt x="68" y="147"/>
                    <a:pt x="78" y="159"/>
                  </a:cubicBezTo>
                  <a:cubicBezTo>
                    <a:pt x="93" y="176"/>
                    <a:pt x="100" y="201"/>
                    <a:pt x="100" y="228"/>
                  </a:cubicBezTo>
                  <a:cubicBezTo>
                    <a:pt x="100" y="255"/>
                    <a:pt x="93" y="279"/>
                    <a:pt x="78" y="296"/>
                  </a:cubicBezTo>
                  <a:cubicBezTo>
                    <a:pt x="68" y="308"/>
                    <a:pt x="54" y="315"/>
                    <a:pt x="39" y="315"/>
                  </a:cubicBezTo>
                  <a:cubicBezTo>
                    <a:pt x="24" y="315"/>
                    <a:pt x="10" y="308"/>
                    <a:pt x="0" y="296"/>
                  </a:cubicBezTo>
                  <a:cubicBezTo>
                    <a:pt x="0" y="402"/>
                    <a:pt x="0" y="402"/>
                    <a:pt x="0" y="402"/>
                  </a:cubicBezTo>
                  <a:cubicBezTo>
                    <a:pt x="0" y="409"/>
                    <a:pt x="5" y="414"/>
                    <a:pt x="11" y="414"/>
                  </a:cubicBezTo>
                  <a:cubicBezTo>
                    <a:pt x="150" y="414"/>
                    <a:pt x="150" y="414"/>
                    <a:pt x="150" y="414"/>
                  </a:cubicBezTo>
                  <a:cubicBezTo>
                    <a:pt x="154" y="415"/>
                    <a:pt x="159" y="419"/>
                    <a:pt x="159" y="424"/>
                  </a:cubicBezTo>
                  <a:cubicBezTo>
                    <a:pt x="159" y="434"/>
                    <a:pt x="159" y="443"/>
                    <a:pt x="150" y="449"/>
                  </a:cubicBezTo>
                  <a:cubicBezTo>
                    <a:pt x="145" y="452"/>
                    <a:pt x="140" y="455"/>
                    <a:pt x="135" y="458"/>
                  </a:cubicBezTo>
                  <a:cubicBezTo>
                    <a:pt x="119" y="468"/>
                    <a:pt x="118" y="488"/>
                    <a:pt x="132" y="500"/>
                  </a:cubicBezTo>
                  <a:cubicBezTo>
                    <a:pt x="146" y="511"/>
                    <a:pt x="166" y="515"/>
                    <a:pt x="184" y="515"/>
                  </a:cubicBezTo>
                  <a:cubicBezTo>
                    <a:pt x="202" y="515"/>
                    <a:pt x="222" y="511"/>
                    <a:pt x="236" y="500"/>
                  </a:cubicBezTo>
                  <a:cubicBezTo>
                    <a:pt x="251" y="488"/>
                    <a:pt x="250" y="468"/>
                    <a:pt x="234" y="458"/>
                  </a:cubicBezTo>
                  <a:cubicBezTo>
                    <a:pt x="229" y="455"/>
                    <a:pt x="223" y="452"/>
                    <a:pt x="218" y="449"/>
                  </a:cubicBezTo>
                  <a:cubicBezTo>
                    <a:pt x="209" y="443"/>
                    <a:pt x="209" y="434"/>
                    <a:pt x="209" y="424"/>
                  </a:cubicBezTo>
                  <a:cubicBezTo>
                    <a:pt x="210" y="419"/>
                    <a:pt x="214" y="415"/>
                    <a:pt x="218" y="414"/>
                  </a:cubicBezTo>
                  <a:cubicBezTo>
                    <a:pt x="400" y="414"/>
                    <a:pt x="400" y="414"/>
                    <a:pt x="400" y="414"/>
                  </a:cubicBezTo>
                  <a:cubicBezTo>
                    <a:pt x="407" y="414"/>
                    <a:pt x="412" y="409"/>
                    <a:pt x="412" y="402"/>
                  </a:cubicBezTo>
                  <a:cubicBezTo>
                    <a:pt x="412" y="12"/>
                    <a:pt x="412" y="12"/>
                    <a:pt x="412" y="12"/>
                  </a:cubicBezTo>
                  <a:cubicBezTo>
                    <a:pt x="412" y="5"/>
                    <a:pt x="407" y="0"/>
                    <a:pt x="400" y="0"/>
                  </a:cubicBezTo>
                  <a:cubicBezTo>
                    <a:pt x="11" y="0"/>
                    <a:pt x="11" y="0"/>
                    <a:pt x="11" y="0"/>
                  </a:cubicBezTo>
                  <a:cubicBezTo>
                    <a:pt x="5" y="0"/>
                    <a:pt x="0" y="5"/>
                    <a:pt x="0" y="12"/>
                  </a:cubicBezTo>
                  <a:lnTo>
                    <a:pt x="0" y="16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83" name="Google Shape;183;p23"/>
            <p:cNvSpPr/>
            <p:nvPr/>
          </p:nvSpPr>
          <p:spPr>
            <a:xfrm>
              <a:off x="557511" y="3500411"/>
              <a:ext cx="347040" cy="434664"/>
            </a:xfrm>
            <a:custGeom>
              <a:avLst/>
              <a:gdLst/>
              <a:ahLst/>
              <a:cxnLst/>
              <a:rect l="l" t="t" r="r" b="b"/>
              <a:pathLst>
                <a:path w="411" h="515" extrusionOk="0">
                  <a:moveTo>
                    <a:pt x="411" y="356"/>
                  </a:moveTo>
                  <a:cubicBezTo>
                    <a:pt x="401" y="368"/>
                    <a:pt x="387" y="376"/>
                    <a:pt x="372" y="376"/>
                  </a:cubicBezTo>
                  <a:cubicBezTo>
                    <a:pt x="357" y="376"/>
                    <a:pt x="343" y="369"/>
                    <a:pt x="333" y="357"/>
                  </a:cubicBezTo>
                  <a:cubicBezTo>
                    <a:pt x="318" y="340"/>
                    <a:pt x="311" y="315"/>
                    <a:pt x="311" y="288"/>
                  </a:cubicBezTo>
                  <a:cubicBezTo>
                    <a:pt x="311" y="261"/>
                    <a:pt x="318" y="237"/>
                    <a:pt x="333" y="219"/>
                  </a:cubicBezTo>
                  <a:cubicBezTo>
                    <a:pt x="343" y="207"/>
                    <a:pt x="357" y="201"/>
                    <a:pt x="372" y="201"/>
                  </a:cubicBezTo>
                  <a:cubicBezTo>
                    <a:pt x="387" y="201"/>
                    <a:pt x="401" y="208"/>
                    <a:pt x="411" y="220"/>
                  </a:cubicBezTo>
                  <a:cubicBezTo>
                    <a:pt x="411" y="113"/>
                    <a:pt x="411" y="113"/>
                    <a:pt x="411" y="113"/>
                  </a:cubicBezTo>
                  <a:cubicBezTo>
                    <a:pt x="411" y="107"/>
                    <a:pt x="406" y="102"/>
                    <a:pt x="400" y="102"/>
                  </a:cubicBezTo>
                  <a:cubicBezTo>
                    <a:pt x="261" y="102"/>
                    <a:pt x="261" y="102"/>
                    <a:pt x="261" y="102"/>
                  </a:cubicBezTo>
                  <a:cubicBezTo>
                    <a:pt x="257" y="100"/>
                    <a:pt x="252" y="97"/>
                    <a:pt x="252" y="92"/>
                  </a:cubicBezTo>
                  <a:cubicBezTo>
                    <a:pt x="252" y="82"/>
                    <a:pt x="252" y="73"/>
                    <a:pt x="261" y="67"/>
                  </a:cubicBezTo>
                  <a:cubicBezTo>
                    <a:pt x="266" y="63"/>
                    <a:pt x="271" y="61"/>
                    <a:pt x="276" y="58"/>
                  </a:cubicBezTo>
                  <a:cubicBezTo>
                    <a:pt x="293" y="48"/>
                    <a:pt x="294" y="28"/>
                    <a:pt x="279" y="16"/>
                  </a:cubicBezTo>
                  <a:cubicBezTo>
                    <a:pt x="265" y="5"/>
                    <a:pt x="245" y="0"/>
                    <a:pt x="227" y="1"/>
                  </a:cubicBezTo>
                  <a:cubicBezTo>
                    <a:pt x="209" y="0"/>
                    <a:pt x="189" y="5"/>
                    <a:pt x="175" y="16"/>
                  </a:cubicBezTo>
                  <a:cubicBezTo>
                    <a:pt x="160" y="28"/>
                    <a:pt x="161" y="48"/>
                    <a:pt x="177" y="58"/>
                  </a:cubicBezTo>
                  <a:cubicBezTo>
                    <a:pt x="182" y="61"/>
                    <a:pt x="188" y="63"/>
                    <a:pt x="193" y="67"/>
                  </a:cubicBezTo>
                  <a:cubicBezTo>
                    <a:pt x="202" y="73"/>
                    <a:pt x="202" y="82"/>
                    <a:pt x="202" y="92"/>
                  </a:cubicBezTo>
                  <a:cubicBezTo>
                    <a:pt x="201" y="97"/>
                    <a:pt x="197" y="100"/>
                    <a:pt x="193" y="102"/>
                  </a:cubicBezTo>
                  <a:cubicBezTo>
                    <a:pt x="11" y="102"/>
                    <a:pt x="11" y="102"/>
                    <a:pt x="11" y="102"/>
                  </a:cubicBezTo>
                  <a:cubicBezTo>
                    <a:pt x="5" y="102"/>
                    <a:pt x="0" y="107"/>
                    <a:pt x="0" y="113"/>
                  </a:cubicBezTo>
                  <a:cubicBezTo>
                    <a:pt x="0" y="504"/>
                    <a:pt x="0" y="504"/>
                    <a:pt x="0" y="504"/>
                  </a:cubicBezTo>
                  <a:cubicBezTo>
                    <a:pt x="0" y="510"/>
                    <a:pt x="5" y="515"/>
                    <a:pt x="11" y="515"/>
                  </a:cubicBezTo>
                  <a:cubicBezTo>
                    <a:pt x="400" y="515"/>
                    <a:pt x="400" y="515"/>
                    <a:pt x="400" y="515"/>
                  </a:cubicBezTo>
                  <a:cubicBezTo>
                    <a:pt x="406" y="515"/>
                    <a:pt x="411" y="510"/>
                    <a:pt x="411" y="504"/>
                  </a:cubicBezTo>
                  <a:lnTo>
                    <a:pt x="411" y="356"/>
                  </a:ln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84" name="Google Shape;184;p23"/>
            <p:cNvSpPr/>
            <p:nvPr/>
          </p:nvSpPr>
          <p:spPr>
            <a:xfrm>
              <a:off x="842804" y="3588202"/>
              <a:ext cx="434543" cy="346873"/>
            </a:xfrm>
            <a:custGeom>
              <a:avLst/>
              <a:gdLst/>
              <a:ahLst/>
              <a:cxnLst/>
              <a:rect l="l" t="t" r="r" b="b"/>
              <a:pathLst>
                <a:path w="515" h="411" extrusionOk="0">
                  <a:moveTo>
                    <a:pt x="355" y="0"/>
                  </a:moveTo>
                  <a:cubicBezTo>
                    <a:pt x="367" y="10"/>
                    <a:pt x="375" y="24"/>
                    <a:pt x="375" y="39"/>
                  </a:cubicBezTo>
                  <a:cubicBezTo>
                    <a:pt x="375" y="54"/>
                    <a:pt x="368" y="68"/>
                    <a:pt x="356" y="78"/>
                  </a:cubicBezTo>
                  <a:cubicBezTo>
                    <a:pt x="339" y="93"/>
                    <a:pt x="314" y="100"/>
                    <a:pt x="287" y="100"/>
                  </a:cubicBezTo>
                  <a:cubicBezTo>
                    <a:pt x="260" y="100"/>
                    <a:pt x="236" y="93"/>
                    <a:pt x="219" y="78"/>
                  </a:cubicBezTo>
                  <a:cubicBezTo>
                    <a:pt x="207" y="68"/>
                    <a:pt x="200" y="54"/>
                    <a:pt x="200" y="39"/>
                  </a:cubicBezTo>
                  <a:cubicBezTo>
                    <a:pt x="200" y="24"/>
                    <a:pt x="207" y="10"/>
                    <a:pt x="219" y="0"/>
                  </a:cubicBezTo>
                  <a:cubicBezTo>
                    <a:pt x="113" y="0"/>
                    <a:pt x="113" y="0"/>
                    <a:pt x="113" y="0"/>
                  </a:cubicBezTo>
                  <a:cubicBezTo>
                    <a:pt x="106" y="0"/>
                    <a:pt x="101" y="5"/>
                    <a:pt x="101" y="11"/>
                  </a:cubicBezTo>
                  <a:cubicBezTo>
                    <a:pt x="101" y="150"/>
                    <a:pt x="101" y="150"/>
                    <a:pt x="101" y="150"/>
                  </a:cubicBezTo>
                  <a:cubicBezTo>
                    <a:pt x="100" y="154"/>
                    <a:pt x="96" y="159"/>
                    <a:pt x="91" y="159"/>
                  </a:cubicBezTo>
                  <a:cubicBezTo>
                    <a:pt x="81" y="159"/>
                    <a:pt x="72" y="159"/>
                    <a:pt x="66" y="150"/>
                  </a:cubicBezTo>
                  <a:cubicBezTo>
                    <a:pt x="63" y="145"/>
                    <a:pt x="60" y="140"/>
                    <a:pt x="57" y="135"/>
                  </a:cubicBezTo>
                  <a:cubicBezTo>
                    <a:pt x="47" y="118"/>
                    <a:pt x="27" y="117"/>
                    <a:pt x="15" y="132"/>
                  </a:cubicBezTo>
                  <a:cubicBezTo>
                    <a:pt x="4" y="146"/>
                    <a:pt x="0" y="166"/>
                    <a:pt x="0" y="184"/>
                  </a:cubicBezTo>
                  <a:cubicBezTo>
                    <a:pt x="0" y="202"/>
                    <a:pt x="4" y="222"/>
                    <a:pt x="15" y="236"/>
                  </a:cubicBezTo>
                  <a:cubicBezTo>
                    <a:pt x="27" y="251"/>
                    <a:pt x="47" y="250"/>
                    <a:pt x="57" y="234"/>
                  </a:cubicBezTo>
                  <a:cubicBezTo>
                    <a:pt x="60" y="229"/>
                    <a:pt x="63" y="223"/>
                    <a:pt x="66" y="218"/>
                  </a:cubicBezTo>
                  <a:cubicBezTo>
                    <a:pt x="72" y="209"/>
                    <a:pt x="81" y="209"/>
                    <a:pt x="91" y="209"/>
                  </a:cubicBezTo>
                  <a:cubicBezTo>
                    <a:pt x="96" y="210"/>
                    <a:pt x="100" y="214"/>
                    <a:pt x="101" y="218"/>
                  </a:cubicBezTo>
                  <a:cubicBezTo>
                    <a:pt x="101" y="400"/>
                    <a:pt x="101" y="400"/>
                    <a:pt x="101" y="400"/>
                  </a:cubicBezTo>
                  <a:cubicBezTo>
                    <a:pt x="101" y="406"/>
                    <a:pt x="106" y="411"/>
                    <a:pt x="113" y="411"/>
                  </a:cubicBezTo>
                  <a:cubicBezTo>
                    <a:pt x="503" y="411"/>
                    <a:pt x="503" y="411"/>
                    <a:pt x="503" y="411"/>
                  </a:cubicBezTo>
                  <a:cubicBezTo>
                    <a:pt x="510" y="411"/>
                    <a:pt x="515" y="406"/>
                    <a:pt x="515" y="400"/>
                  </a:cubicBezTo>
                  <a:cubicBezTo>
                    <a:pt x="515" y="11"/>
                    <a:pt x="515" y="11"/>
                    <a:pt x="515" y="11"/>
                  </a:cubicBezTo>
                  <a:cubicBezTo>
                    <a:pt x="515" y="5"/>
                    <a:pt x="510" y="0"/>
                    <a:pt x="503" y="0"/>
                  </a:cubicBezTo>
                  <a:lnTo>
                    <a:pt x="355" y="0"/>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167" y="1207008"/>
            <a:ext cx="4715081" cy="385111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673AB7"/>
        </a:solidFill>
        <a:effectLst/>
      </p:bgPr>
    </p:bg>
    <p:spTree>
      <p:nvGrpSpPr>
        <p:cNvPr id="1" name="Shape 188"/>
        <p:cNvGrpSpPr/>
        <p:nvPr/>
      </p:nvGrpSpPr>
      <p:grpSpPr>
        <a:xfrm>
          <a:off x="0" y="0"/>
          <a:ext cx="0" cy="0"/>
          <a:chOff x="0" y="0"/>
          <a:chExt cx="0" cy="0"/>
        </a:xfrm>
      </p:grpSpPr>
      <p:sp>
        <p:nvSpPr>
          <p:cNvPr id="189" name="Google Shape;189;p24"/>
          <p:cNvSpPr txBox="1">
            <a:spLocks noGrp="1"/>
          </p:cNvSpPr>
          <p:nvPr>
            <p:ph type="title"/>
          </p:nvPr>
        </p:nvSpPr>
        <p:spPr>
          <a:xfrm>
            <a:off x="788850" y="666525"/>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3F51B5"/>
                </a:solidFill>
              </a:rPr>
              <a:t>Electric</a:t>
            </a:r>
            <a:r>
              <a:rPr lang="en">
                <a:solidFill>
                  <a:srgbClr val="673AB7"/>
                </a:solidFill>
              </a:rPr>
              <a:t> Part</a:t>
            </a:r>
            <a:r>
              <a:rPr lang="en"/>
              <a:t> </a:t>
            </a:r>
            <a:endParaRPr/>
          </a:p>
        </p:txBody>
      </p:sp>
      <p:sp>
        <p:nvSpPr>
          <p:cNvPr id="190" name="Google Shape;190;p24"/>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419" y="1173475"/>
            <a:ext cx="2881731" cy="3817218"/>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7150" y="1173475"/>
            <a:ext cx="2845341" cy="397002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673AB7"/>
        </a:solidFill>
        <a:effectLst/>
      </p:bgPr>
    </p:bg>
    <p:spTree>
      <p:nvGrpSpPr>
        <p:cNvPr id="1" name="Shape 196"/>
        <p:cNvGrpSpPr/>
        <p:nvPr/>
      </p:nvGrpSpPr>
      <p:grpSpPr>
        <a:xfrm>
          <a:off x="0" y="0"/>
          <a:ext cx="0" cy="0"/>
          <a:chOff x="0" y="0"/>
          <a:chExt cx="0" cy="0"/>
        </a:xfrm>
      </p:grpSpPr>
      <p:sp>
        <p:nvSpPr>
          <p:cNvPr id="197" name="Google Shape;197;p25"/>
          <p:cNvSpPr txBox="1">
            <a:spLocks noGrp="1"/>
          </p:cNvSpPr>
          <p:nvPr>
            <p:ph type="title"/>
          </p:nvPr>
        </p:nvSpPr>
        <p:spPr>
          <a:xfrm>
            <a:off x="601250" y="666525"/>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3F51B5"/>
                </a:solidFill>
              </a:rPr>
              <a:t>Electric</a:t>
            </a:r>
            <a:r>
              <a:rPr lang="en">
                <a:solidFill>
                  <a:srgbClr val="673AB7"/>
                </a:solidFill>
              </a:rPr>
              <a:t> Part</a:t>
            </a:r>
            <a:r>
              <a:rPr lang="en"/>
              <a:t> </a:t>
            </a:r>
            <a:endParaRPr/>
          </a:p>
        </p:txBody>
      </p:sp>
      <p:sp>
        <p:nvSpPr>
          <p:cNvPr id="198" name="Google Shape;198;p25"/>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075" y="1148587"/>
            <a:ext cx="2625925" cy="38133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69000" y="1076025"/>
            <a:ext cx="2972215" cy="1343212"/>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69000" y="2419237"/>
            <a:ext cx="2962688" cy="1256651"/>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69000" y="3713994"/>
            <a:ext cx="2934109" cy="124789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3F51B5"/>
        </a:solidFill>
        <a:effectLst/>
      </p:bgPr>
    </p:bg>
    <p:spTree>
      <p:nvGrpSpPr>
        <p:cNvPr id="1" name="Shape 207"/>
        <p:cNvGrpSpPr/>
        <p:nvPr/>
      </p:nvGrpSpPr>
      <p:grpSpPr>
        <a:xfrm>
          <a:off x="0" y="0"/>
          <a:ext cx="0" cy="0"/>
          <a:chOff x="0" y="0"/>
          <a:chExt cx="0" cy="0"/>
        </a:xfrm>
      </p:grpSpPr>
      <p:sp>
        <p:nvSpPr>
          <p:cNvPr id="208" name="Google Shape;208;p26"/>
          <p:cNvSpPr txBox="1">
            <a:spLocks noGrp="1"/>
          </p:cNvSpPr>
          <p:nvPr>
            <p:ph type="title"/>
          </p:nvPr>
        </p:nvSpPr>
        <p:spPr>
          <a:xfrm>
            <a:off x="841000" y="969700"/>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Project Timeline</a:t>
            </a:r>
            <a:endParaRPr/>
          </a:p>
        </p:txBody>
      </p:sp>
      <p:sp>
        <p:nvSpPr>
          <p:cNvPr id="209" name="Google Shape;209;p26"/>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13</a:t>
            </a:fld>
            <a:endParaRPr/>
          </a:p>
        </p:txBody>
      </p:sp>
      <p:sp>
        <p:nvSpPr>
          <p:cNvPr id="210" name="Google Shape;210;p26"/>
          <p:cNvSpPr/>
          <p:nvPr/>
        </p:nvSpPr>
        <p:spPr>
          <a:xfrm>
            <a:off x="0" y="2675828"/>
            <a:ext cx="9144000" cy="1011043"/>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228600" cap="flat" cmpd="sng">
            <a:solidFill>
              <a:schemeClr val="dk2"/>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1" name="Google Shape;211;p26"/>
          <p:cNvSpPr/>
          <p:nvPr/>
        </p:nvSpPr>
        <p:spPr>
          <a:xfrm>
            <a:off x="0" y="2675828"/>
            <a:ext cx="9144000" cy="1011043"/>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19050" cap="flat" cmpd="sng">
            <a:solidFill>
              <a:schemeClr val="lt1"/>
            </a:solidFill>
            <a:prstDash val="dash"/>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grpSp>
        <p:nvGrpSpPr>
          <p:cNvPr id="212" name="Google Shape;212;p26"/>
          <p:cNvGrpSpPr/>
          <p:nvPr/>
        </p:nvGrpSpPr>
        <p:grpSpPr>
          <a:xfrm>
            <a:off x="1786339" y="2008201"/>
            <a:ext cx="473400" cy="473400"/>
            <a:chOff x="1786339" y="2008201"/>
            <a:chExt cx="473400" cy="473400"/>
          </a:xfrm>
        </p:grpSpPr>
        <p:sp>
          <p:nvSpPr>
            <p:cNvPr id="213" name="Google Shape;213;p26"/>
            <p:cNvSpPr/>
            <p:nvPr/>
          </p:nvSpPr>
          <p:spPr>
            <a:xfrm rot="8100000">
              <a:off x="1855667" y="2077529"/>
              <a:ext cx="334744" cy="334744"/>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6"/>
            <p:cNvSpPr/>
            <p:nvPr/>
          </p:nvSpPr>
          <p:spPr>
            <a:xfrm>
              <a:off x="1955989" y="21712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Karla"/>
                  <a:ea typeface="Karla"/>
                  <a:cs typeface="Karla"/>
                  <a:sym typeface="Karla"/>
                </a:rPr>
                <a:t>1</a:t>
              </a:r>
              <a:endParaRPr sz="600">
                <a:solidFill>
                  <a:schemeClr val="dk2"/>
                </a:solidFill>
                <a:latin typeface="Karla"/>
                <a:ea typeface="Karla"/>
                <a:cs typeface="Karla"/>
                <a:sym typeface="Karla"/>
              </a:endParaRPr>
            </a:p>
          </p:txBody>
        </p:sp>
      </p:grpSp>
      <p:grpSp>
        <p:nvGrpSpPr>
          <p:cNvPr id="215" name="Google Shape;215;p26"/>
          <p:cNvGrpSpPr/>
          <p:nvPr/>
        </p:nvGrpSpPr>
        <p:grpSpPr>
          <a:xfrm>
            <a:off x="3814414" y="2008201"/>
            <a:ext cx="473400" cy="473400"/>
            <a:chOff x="3814414" y="2008201"/>
            <a:chExt cx="473400" cy="473400"/>
          </a:xfrm>
        </p:grpSpPr>
        <p:sp>
          <p:nvSpPr>
            <p:cNvPr id="216" name="Google Shape;216;p26"/>
            <p:cNvSpPr/>
            <p:nvPr/>
          </p:nvSpPr>
          <p:spPr>
            <a:xfrm rot="8100000">
              <a:off x="3883742" y="2077529"/>
              <a:ext cx="334744" cy="334744"/>
            </a:xfrm>
            <a:prstGeom prst="teardrop">
              <a:avLst>
                <a:gd name="adj" fmla="val 10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6"/>
            <p:cNvSpPr/>
            <p:nvPr/>
          </p:nvSpPr>
          <p:spPr>
            <a:xfrm>
              <a:off x="3984064" y="21712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Karla"/>
                  <a:ea typeface="Karla"/>
                  <a:cs typeface="Karla"/>
                  <a:sym typeface="Karla"/>
                </a:rPr>
                <a:t>3</a:t>
              </a:r>
              <a:endParaRPr sz="600">
                <a:solidFill>
                  <a:schemeClr val="dk2"/>
                </a:solidFill>
                <a:latin typeface="Karla"/>
                <a:ea typeface="Karla"/>
                <a:cs typeface="Karla"/>
                <a:sym typeface="Karla"/>
              </a:endParaRPr>
            </a:p>
          </p:txBody>
        </p:sp>
      </p:grpSp>
      <p:grpSp>
        <p:nvGrpSpPr>
          <p:cNvPr id="218" name="Google Shape;218;p26"/>
          <p:cNvGrpSpPr/>
          <p:nvPr/>
        </p:nvGrpSpPr>
        <p:grpSpPr>
          <a:xfrm>
            <a:off x="5842489" y="2008201"/>
            <a:ext cx="473400" cy="473400"/>
            <a:chOff x="5842489" y="2008201"/>
            <a:chExt cx="473400" cy="473400"/>
          </a:xfrm>
        </p:grpSpPr>
        <p:sp>
          <p:nvSpPr>
            <p:cNvPr id="219" name="Google Shape;219;p26"/>
            <p:cNvSpPr/>
            <p:nvPr/>
          </p:nvSpPr>
          <p:spPr>
            <a:xfrm rot="8100000">
              <a:off x="5911817" y="2077529"/>
              <a:ext cx="334744" cy="334744"/>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6"/>
            <p:cNvSpPr/>
            <p:nvPr/>
          </p:nvSpPr>
          <p:spPr>
            <a:xfrm>
              <a:off x="6012139" y="21712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Karla"/>
                  <a:ea typeface="Karla"/>
                  <a:cs typeface="Karla"/>
                  <a:sym typeface="Karla"/>
                </a:rPr>
                <a:t>5</a:t>
              </a:r>
              <a:endParaRPr sz="600">
                <a:solidFill>
                  <a:schemeClr val="dk2"/>
                </a:solidFill>
                <a:latin typeface="Karla"/>
                <a:ea typeface="Karla"/>
                <a:cs typeface="Karla"/>
                <a:sym typeface="Karla"/>
              </a:endParaRPr>
            </a:p>
          </p:txBody>
        </p:sp>
      </p:grpSp>
      <p:grpSp>
        <p:nvGrpSpPr>
          <p:cNvPr id="221" name="Google Shape;221;p26"/>
          <p:cNvGrpSpPr/>
          <p:nvPr/>
        </p:nvGrpSpPr>
        <p:grpSpPr>
          <a:xfrm>
            <a:off x="6880814" y="3881100"/>
            <a:ext cx="473400" cy="473400"/>
            <a:chOff x="6880814" y="3881100"/>
            <a:chExt cx="473400" cy="473400"/>
          </a:xfrm>
        </p:grpSpPr>
        <p:sp>
          <p:nvSpPr>
            <p:cNvPr id="222" name="Google Shape;222;p26"/>
            <p:cNvSpPr/>
            <p:nvPr/>
          </p:nvSpPr>
          <p:spPr>
            <a:xfrm rot="-2700000">
              <a:off x="6950142" y="3950428"/>
              <a:ext cx="334744" cy="334744"/>
            </a:xfrm>
            <a:prstGeom prst="teardrop">
              <a:avLst>
                <a:gd name="adj" fmla="val 10000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6"/>
            <p:cNvSpPr/>
            <p:nvPr/>
          </p:nvSpPr>
          <p:spPr>
            <a:xfrm flipH="1">
              <a:off x="7050464" y="40573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Karla"/>
                  <a:ea typeface="Karla"/>
                  <a:cs typeface="Karla"/>
                  <a:sym typeface="Karla"/>
                </a:rPr>
                <a:t>6</a:t>
              </a:r>
              <a:endParaRPr sz="600">
                <a:solidFill>
                  <a:schemeClr val="dk2"/>
                </a:solidFill>
                <a:latin typeface="Karla"/>
                <a:ea typeface="Karla"/>
                <a:cs typeface="Karla"/>
                <a:sym typeface="Karla"/>
              </a:endParaRPr>
            </a:p>
          </p:txBody>
        </p:sp>
      </p:grpSp>
      <p:grpSp>
        <p:nvGrpSpPr>
          <p:cNvPr id="224" name="Google Shape;224;p26"/>
          <p:cNvGrpSpPr/>
          <p:nvPr/>
        </p:nvGrpSpPr>
        <p:grpSpPr>
          <a:xfrm>
            <a:off x="4852739" y="3881100"/>
            <a:ext cx="473400" cy="473400"/>
            <a:chOff x="4852739" y="3881100"/>
            <a:chExt cx="473400" cy="473400"/>
          </a:xfrm>
        </p:grpSpPr>
        <p:sp>
          <p:nvSpPr>
            <p:cNvPr id="225" name="Google Shape;225;p26"/>
            <p:cNvSpPr/>
            <p:nvPr/>
          </p:nvSpPr>
          <p:spPr>
            <a:xfrm rot="-2700000">
              <a:off x="4922067" y="3950428"/>
              <a:ext cx="334744" cy="334744"/>
            </a:xfrm>
            <a:prstGeom prst="teardrop">
              <a:avLst>
                <a:gd name="adj" fmla="val 10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6"/>
            <p:cNvSpPr/>
            <p:nvPr/>
          </p:nvSpPr>
          <p:spPr>
            <a:xfrm flipH="1">
              <a:off x="5022389" y="40573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Karla"/>
                  <a:ea typeface="Karla"/>
                  <a:cs typeface="Karla"/>
                  <a:sym typeface="Karla"/>
                </a:rPr>
                <a:t>4</a:t>
              </a:r>
              <a:endParaRPr sz="600">
                <a:solidFill>
                  <a:schemeClr val="dk2"/>
                </a:solidFill>
                <a:latin typeface="Karla"/>
                <a:ea typeface="Karla"/>
                <a:cs typeface="Karla"/>
                <a:sym typeface="Karla"/>
              </a:endParaRPr>
            </a:p>
          </p:txBody>
        </p:sp>
      </p:grpSp>
      <p:grpSp>
        <p:nvGrpSpPr>
          <p:cNvPr id="227" name="Google Shape;227;p26"/>
          <p:cNvGrpSpPr/>
          <p:nvPr/>
        </p:nvGrpSpPr>
        <p:grpSpPr>
          <a:xfrm>
            <a:off x="2824664" y="3881100"/>
            <a:ext cx="473400" cy="473400"/>
            <a:chOff x="2824664" y="3881100"/>
            <a:chExt cx="473400" cy="473400"/>
          </a:xfrm>
        </p:grpSpPr>
        <p:sp>
          <p:nvSpPr>
            <p:cNvPr id="228" name="Google Shape;228;p26"/>
            <p:cNvSpPr/>
            <p:nvPr/>
          </p:nvSpPr>
          <p:spPr>
            <a:xfrm rot="-2700000">
              <a:off x="2893992" y="3950428"/>
              <a:ext cx="334744" cy="334744"/>
            </a:xfrm>
            <a:prstGeom prst="teardrop">
              <a:avLst>
                <a:gd name="adj" fmla="val 10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6"/>
            <p:cNvSpPr/>
            <p:nvPr/>
          </p:nvSpPr>
          <p:spPr>
            <a:xfrm flipH="1">
              <a:off x="2994314" y="40573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Karla"/>
                  <a:ea typeface="Karla"/>
                  <a:cs typeface="Karla"/>
                  <a:sym typeface="Karla"/>
                </a:rPr>
                <a:t>2</a:t>
              </a:r>
              <a:endParaRPr sz="600">
                <a:solidFill>
                  <a:schemeClr val="dk2"/>
                </a:solidFill>
                <a:latin typeface="Karla"/>
                <a:ea typeface="Karla"/>
                <a:cs typeface="Karla"/>
                <a:sym typeface="Karla"/>
              </a:endParaRPr>
            </a:p>
          </p:txBody>
        </p:sp>
      </p:grpSp>
      <p:sp>
        <p:nvSpPr>
          <p:cNvPr id="230" name="Google Shape;230;p26"/>
          <p:cNvSpPr txBox="1"/>
          <p:nvPr/>
        </p:nvSpPr>
        <p:spPr>
          <a:xfrm>
            <a:off x="1247100" y="1474800"/>
            <a:ext cx="155190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 sz="1100">
                <a:solidFill>
                  <a:schemeClr val="dk2"/>
                </a:solidFill>
                <a:latin typeface="Karla"/>
                <a:ea typeface="Karla"/>
                <a:cs typeface="Karla"/>
                <a:sym typeface="Karla"/>
              </a:rPr>
              <a:t>Confirm the idea</a:t>
            </a:r>
            <a:endParaRPr sz="1100">
              <a:solidFill>
                <a:schemeClr val="dk2"/>
              </a:solidFill>
              <a:latin typeface="Karla"/>
              <a:ea typeface="Karla"/>
              <a:cs typeface="Karla"/>
              <a:sym typeface="Karla"/>
            </a:endParaRPr>
          </a:p>
          <a:p>
            <a:pPr marL="0" marR="0" lvl="0" indent="0" algn="ctr" rtl="0">
              <a:lnSpc>
                <a:spcPct val="100000"/>
              </a:lnSpc>
              <a:spcBef>
                <a:spcPts val="0"/>
              </a:spcBef>
              <a:spcAft>
                <a:spcPts val="0"/>
              </a:spcAft>
              <a:buNone/>
            </a:pPr>
            <a:endParaRPr>
              <a:solidFill>
                <a:schemeClr val="dk2"/>
              </a:solidFill>
              <a:latin typeface="Karla"/>
              <a:ea typeface="Karla"/>
              <a:cs typeface="Karla"/>
              <a:sym typeface="Karla"/>
            </a:endParaRPr>
          </a:p>
        </p:txBody>
      </p:sp>
      <p:sp>
        <p:nvSpPr>
          <p:cNvPr id="231" name="Google Shape;231;p26"/>
          <p:cNvSpPr txBox="1"/>
          <p:nvPr/>
        </p:nvSpPr>
        <p:spPr>
          <a:xfrm>
            <a:off x="3377205" y="1460900"/>
            <a:ext cx="128640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 sz="1200">
                <a:solidFill>
                  <a:schemeClr val="dk2"/>
                </a:solidFill>
                <a:latin typeface="Karla"/>
                <a:ea typeface="Karla"/>
                <a:cs typeface="Karla"/>
                <a:sym typeface="Karla"/>
              </a:rPr>
              <a:t>buy parts</a:t>
            </a:r>
            <a:endParaRPr sz="1200">
              <a:solidFill>
                <a:schemeClr val="dk2"/>
              </a:solidFill>
              <a:latin typeface="Karla"/>
              <a:ea typeface="Karla"/>
              <a:cs typeface="Karla"/>
              <a:sym typeface="Karla"/>
            </a:endParaRPr>
          </a:p>
        </p:txBody>
      </p:sp>
      <p:sp>
        <p:nvSpPr>
          <p:cNvPr id="232" name="Google Shape;232;p26"/>
          <p:cNvSpPr txBox="1"/>
          <p:nvPr/>
        </p:nvSpPr>
        <p:spPr>
          <a:xfrm>
            <a:off x="5436000" y="1365500"/>
            <a:ext cx="1286400" cy="6288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 sz="900">
                <a:solidFill>
                  <a:schemeClr val="dk2"/>
                </a:solidFill>
                <a:latin typeface="Karla"/>
                <a:ea typeface="Karla"/>
                <a:cs typeface="Karla"/>
                <a:sym typeface="Karla"/>
              </a:rPr>
              <a:t>Connecting electrical parts to the project</a:t>
            </a:r>
            <a:endParaRPr sz="900">
              <a:solidFill>
                <a:schemeClr val="dk2"/>
              </a:solidFill>
              <a:latin typeface="Karla"/>
              <a:ea typeface="Karla"/>
              <a:cs typeface="Karla"/>
              <a:sym typeface="Karla"/>
            </a:endParaRPr>
          </a:p>
        </p:txBody>
      </p:sp>
      <p:sp>
        <p:nvSpPr>
          <p:cNvPr id="233" name="Google Shape;233;p26"/>
          <p:cNvSpPr txBox="1"/>
          <p:nvPr/>
        </p:nvSpPr>
        <p:spPr>
          <a:xfrm>
            <a:off x="2418175" y="4368400"/>
            <a:ext cx="1286400" cy="5334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en" sz="1100">
                <a:solidFill>
                  <a:schemeClr val="dk2"/>
                </a:solidFill>
                <a:latin typeface="Karla"/>
                <a:ea typeface="Karla"/>
                <a:cs typeface="Karla"/>
                <a:sym typeface="Karla"/>
              </a:rPr>
              <a:t>Planning how to implement the idea</a:t>
            </a:r>
            <a:endParaRPr sz="1100">
              <a:solidFill>
                <a:schemeClr val="dk2"/>
              </a:solidFill>
              <a:latin typeface="Karla"/>
              <a:ea typeface="Karla"/>
              <a:cs typeface="Karla"/>
              <a:sym typeface="Karla"/>
            </a:endParaRPr>
          </a:p>
        </p:txBody>
      </p:sp>
      <p:sp>
        <p:nvSpPr>
          <p:cNvPr id="234" name="Google Shape;234;p26"/>
          <p:cNvSpPr txBox="1"/>
          <p:nvPr/>
        </p:nvSpPr>
        <p:spPr>
          <a:xfrm>
            <a:off x="4446255" y="4368400"/>
            <a:ext cx="1286400" cy="533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 sz="1100">
                <a:solidFill>
                  <a:schemeClr val="dk2"/>
                </a:solidFill>
                <a:latin typeface="Karla"/>
                <a:ea typeface="Karla"/>
                <a:cs typeface="Karla"/>
                <a:sym typeface="Karla"/>
              </a:rPr>
              <a:t>Building the project structure</a:t>
            </a:r>
            <a:endParaRPr sz="1100">
              <a:solidFill>
                <a:schemeClr val="dk2"/>
              </a:solidFill>
              <a:latin typeface="Karla"/>
              <a:ea typeface="Karla"/>
              <a:cs typeface="Karla"/>
              <a:sym typeface="Karla"/>
            </a:endParaRPr>
          </a:p>
        </p:txBody>
      </p:sp>
      <p:sp>
        <p:nvSpPr>
          <p:cNvPr id="235" name="Google Shape;235;p26"/>
          <p:cNvSpPr txBox="1"/>
          <p:nvPr/>
        </p:nvSpPr>
        <p:spPr>
          <a:xfrm>
            <a:off x="6474335" y="4368400"/>
            <a:ext cx="1286400" cy="5334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en" sz="1100">
                <a:solidFill>
                  <a:schemeClr val="dk2"/>
                </a:solidFill>
                <a:latin typeface="Karla"/>
                <a:ea typeface="Karla"/>
                <a:cs typeface="Karla"/>
                <a:sym typeface="Karla"/>
              </a:rPr>
              <a:t>Testing</a:t>
            </a:r>
            <a:endParaRPr sz="1100">
              <a:solidFill>
                <a:schemeClr val="dk2"/>
              </a:solidFill>
              <a:latin typeface="Karla"/>
              <a:ea typeface="Karla"/>
              <a:cs typeface="Karla"/>
              <a:sym typeface="Karl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3F51B5"/>
        </a:solidFill>
        <a:effectLst/>
      </p:bgPr>
    </p:bg>
    <p:spTree>
      <p:nvGrpSpPr>
        <p:cNvPr id="1" name="Shape 319"/>
        <p:cNvGrpSpPr/>
        <p:nvPr/>
      </p:nvGrpSpPr>
      <p:grpSpPr>
        <a:xfrm>
          <a:off x="0" y="0"/>
          <a:ext cx="0" cy="0"/>
          <a:chOff x="0" y="0"/>
          <a:chExt cx="0" cy="0"/>
        </a:xfrm>
      </p:grpSpPr>
      <p:sp>
        <p:nvSpPr>
          <p:cNvPr id="320" name="Google Shape;320;p33"/>
          <p:cNvSpPr txBox="1">
            <a:spLocks noGrp="1"/>
          </p:cNvSpPr>
          <p:nvPr>
            <p:ph type="title"/>
          </p:nvPr>
        </p:nvSpPr>
        <p:spPr>
          <a:xfrm>
            <a:off x="841000" y="755525"/>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Final </a:t>
            </a:r>
            <a:r>
              <a:rPr lang="en">
                <a:solidFill>
                  <a:srgbClr val="3F51B5"/>
                </a:solidFill>
              </a:rPr>
              <a:t>Product</a:t>
            </a:r>
            <a:r>
              <a:rPr lang="en"/>
              <a:t> </a:t>
            </a:r>
            <a:endParaRPr/>
          </a:p>
        </p:txBody>
      </p:sp>
      <p:grpSp>
        <p:nvGrpSpPr>
          <p:cNvPr id="321" name="Google Shape;321;p33"/>
          <p:cNvGrpSpPr/>
          <p:nvPr/>
        </p:nvGrpSpPr>
        <p:grpSpPr>
          <a:xfrm>
            <a:off x="318294" y="694222"/>
            <a:ext cx="449036" cy="470808"/>
            <a:chOff x="5961125" y="1623900"/>
            <a:chExt cx="427450" cy="448175"/>
          </a:xfrm>
        </p:grpSpPr>
        <p:sp>
          <p:nvSpPr>
            <p:cNvPr id="322" name="Google Shape;322;p33"/>
            <p:cNvSpPr/>
            <p:nvPr/>
          </p:nvSpPr>
          <p:spPr>
            <a:xfrm>
              <a:off x="5961125" y="1678700"/>
              <a:ext cx="376925" cy="376925"/>
            </a:xfrm>
            <a:custGeom>
              <a:avLst/>
              <a:gdLst/>
              <a:ahLst/>
              <a:cxnLst/>
              <a:rect l="l" t="t" r="r" b="b"/>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3"/>
            <p:cNvSpPr/>
            <p:nvPr/>
          </p:nvSpPr>
          <p:spPr>
            <a:xfrm>
              <a:off x="6009825" y="1727425"/>
              <a:ext cx="279500" cy="279500"/>
            </a:xfrm>
            <a:custGeom>
              <a:avLst/>
              <a:gdLst/>
              <a:ahLst/>
              <a:cxnLst/>
              <a:rect l="l" t="t" r="r" b="b"/>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3"/>
            <p:cNvSpPr/>
            <p:nvPr/>
          </p:nvSpPr>
          <p:spPr>
            <a:xfrm>
              <a:off x="6107250" y="1824850"/>
              <a:ext cx="84650" cy="84650"/>
            </a:xfrm>
            <a:custGeom>
              <a:avLst/>
              <a:gdLst/>
              <a:ahLst/>
              <a:cxnLst/>
              <a:rect l="l" t="t" r="r" b="b"/>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3"/>
            <p:cNvSpPr/>
            <p:nvPr/>
          </p:nvSpPr>
          <p:spPr>
            <a:xfrm>
              <a:off x="6058550" y="1776125"/>
              <a:ext cx="182075" cy="182075"/>
            </a:xfrm>
            <a:custGeom>
              <a:avLst/>
              <a:gdLst/>
              <a:ahLst/>
              <a:cxnLst/>
              <a:rect l="l" t="t" r="r" b="b"/>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3"/>
            <p:cNvSpPr/>
            <p:nvPr/>
          </p:nvSpPr>
          <p:spPr>
            <a:xfrm>
              <a:off x="5971475" y="2001400"/>
              <a:ext cx="74925" cy="70675"/>
            </a:xfrm>
            <a:custGeom>
              <a:avLst/>
              <a:gdLst/>
              <a:ahLst/>
              <a:cxnLst/>
              <a:rect l="l" t="t" r="r" b="b"/>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3"/>
            <p:cNvSpPr/>
            <p:nvPr/>
          </p:nvSpPr>
          <p:spPr>
            <a:xfrm>
              <a:off x="6253375" y="2001400"/>
              <a:ext cx="74325" cy="70675"/>
            </a:xfrm>
            <a:custGeom>
              <a:avLst/>
              <a:gdLst/>
              <a:ahLst/>
              <a:cxnLst/>
              <a:rect l="l" t="t" r="r" b="b"/>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3"/>
            <p:cNvSpPr/>
            <p:nvPr/>
          </p:nvSpPr>
          <p:spPr>
            <a:xfrm>
              <a:off x="6137700" y="1623900"/>
              <a:ext cx="250875" cy="255150"/>
            </a:xfrm>
            <a:custGeom>
              <a:avLst/>
              <a:gdLst/>
              <a:ahLst/>
              <a:cxnLst/>
              <a:rect l="l" t="t" r="r" b="b"/>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9" name="Google Shape;329;p33"/>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14</a:t>
            </a:fld>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798" y="1384400"/>
            <a:ext cx="3076074" cy="3297328"/>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1108" y="1384400"/>
            <a:ext cx="2940588" cy="329732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91E63"/>
        </a:solidFill>
        <a:effectLst/>
      </p:bgPr>
    </p:bg>
    <p:spTree>
      <p:nvGrpSpPr>
        <p:cNvPr id="1" name="Shape 335"/>
        <p:cNvGrpSpPr/>
        <p:nvPr/>
      </p:nvGrpSpPr>
      <p:grpSpPr>
        <a:xfrm>
          <a:off x="0" y="0"/>
          <a:ext cx="0" cy="0"/>
          <a:chOff x="0" y="0"/>
          <a:chExt cx="0" cy="0"/>
        </a:xfrm>
      </p:grpSpPr>
      <p:sp>
        <p:nvSpPr>
          <p:cNvPr id="336" name="Google Shape;336;p34"/>
          <p:cNvSpPr txBox="1">
            <a:spLocks noGrp="1"/>
          </p:cNvSpPr>
          <p:nvPr>
            <p:ph type="body" idx="1"/>
          </p:nvPr>
        </p:nvSpPr>
        <p:spPr>
          <a:xfrm>
            <a:off x="841000" y="1578025"/>
            <a:ext cx="5870695" cy="2088719"/>
          </a:xfrm>
          <a:prstGeom prst="rect">
            <a:avLst/>
          </a:prstGeom>
        </p:spPr>
        <p:txBody>
          <a:bodyPr spcFirstLastPara="1" wrap="square" lIns="91425" tIns="91425" rIns="91425" bIns="91425" anchor="t" anchorCtr="0">
            <a:noAutofit/>
          </a:bodyPr>
          <a:lstStyle/>
          <a:p>
            <a:pPr marL="0" lvl="0" indent="0">
              <a:buNone/>
            </a:pPr>
            <a:r>
              <a:rPr lang="en" sz="1800" dirty="0" smtClean="0">
                <a:solidFill>
                  <a:srgbClr val="000000"/>
                </a:solidFill>
                <a:latin typeface="Montserrat"/>
                <a:ea typeface="Montserrat"/>
                <a:cs typeface="Montserrat"/>
                <a:sym typeface="Montserrat"/>
              </a:rPr>
              <a:t>-</a:t>
            </a:r>
            <a:r>
              <a:rPr lang="en-US" dirty="0"/>
              <a:t>we can implement our functionality on a real time production line, so we don’t have to worry about the mechanical part as you know it’s not our field, now we have the idea looking forward to make it real and applicable. </a:t>
            </a:r>
            <a:endParaRPr dirty="0">
              <a:latin typeface="Montserrat"/>
              <a:ea typeface="Montserrat"/>
              <a:cs typeface="Montserrat"/>
              <a:sym typeface="Montserrat"/>
            </a:endParaRPr>
          </a:p>
        </p:txBody>
      </p:sp>
      <p:sp>
        <p:nvSpPr>
          <p:cNvPr id="337" name="Google Shape;337;p34"/>
          <p:cNvSpPr txBox="1">
            <a:spLocks noGrp="1"/>
          </p:cNvSpPr>
          <p:nvPr>
            <p:ph type="title"/>
          </p:nvPr>
        </p:nvSpPr>
        <p:spPr>
          <a:xfrm>
            <a:off x="841000" y="969700"/>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300"/>
              <a:t>Future work </a:t>
            </a:r>
            <a:endParaRPr sz="2300"/>
          </a:p>
        </p:txBody>
      </p:sp>
      <p:sp>
        <p:nvSpPr>
          <p:cNvPr id="338" name="Google Shape;338;p34"/>
          <p:cNvSpPr/>
          <p:nvPr/>
        </p:nvSpPr>
        <p:spPr>
          <a:xfrm>
            <a:off x="270377" y="723226"/>
            <a:ext cx="485675" cy="441808"/>
          </a:xfrm>
          <a:custGeom>
            <a:avLst/>
            <a:gdLst/>
            <a:ahLst/>
            <a:cxnLst/>
            <a:rect l="l" t="t" r="r" b="b"/>
            <a:pathLst>
              <a:path w="16173" h="14711" fill="none" extrusionOk="0">
                <a:moveTo>
                  <a:pt x="8087" y="1"/>
                </a:moveTo>
                <a:lnTo>
                  <a:pt x="8087" y="1"/>
                </a:lnTo>
                <a:lnTo>
                  <a:pt x="7672" y="1"/>
                </a:lnTo>
                <a:lnTo>
                  <a:pt x="7258" y="25"/>
                </a:lnTo>
                <a:lnTo>
                  <a:pt x="6844" y="74"/>
                </a:lnTo>
                <a:lnTo>
                  <a:pt x="6455" y="122"/>
                </a:lnTo>
                <a:lnTo>
                  <a:pt x="6065" y="195"/>
                </a:lnTo>
                <a:lnTo>
                  <a:pt x="5675" y="293"/>
                </a:lnTo>
                <a:lnTo>
                  <a:pt x="5310" y="415"/>
                </a:lnTo>
                <a:lnTo>
                  <a:pt x="4945" y="536"/>
                </a:lnTo>
                <a:lnTo>
                  <a:pt x="4579" y="658"/>
                </a:lnTo>
                <a:lnTo>
                  <a:pt x="4238" y="829"/>
                </a:lnTo>
                <a:lnTo>
                  <a:pt x="3897" y="975"/>
                </a:lnTo>
                <a:lnTo>
                  <a:pt x="3557" y="1170"/>
                </a:lnTo>
                <a:lnTo>
                  <a:pt x="3240" y="1364"/>
                </a:lnTo>
                <a:lnTo>
                  <a:pt x="2948" y="1559"/>
                </a:lnTo>
                <a:lnTo>
                  <a:pt x="2655" y="1778"/>
                </a:lnTo>
                <a:lnTo>
                  <a:pt x="2363" y="1998"/>
                </a:lnTo>
                <a:lnTo>
                  <a:pt x="2095" y="2241"/>
                </a:lnTo>
                <a:lnTo>
                  <a:pt x="1852" y="2485"/>
                </a:lnTo>
                <a:lnTo>
                  <a:pt x="1608" y="2753"/>
                </a:lnTo>
                <a:lnTo>
                  <a:pt x="1389" y="3021"/>
                </a:lnTo>
                <a:lnTo>
                  <a:pt x="1170" y="3288"/>
                </a:lnTo>
                <a:lnTo>
                  <a:pt x="975" y="3581"/>
                </a:lnTo>
                <a:lnTo>
                  <a:pt x="804" y="3873"/>
                </a:lnTo>
                <a:lnTo>
                  <a:pt x="634" y="4190"/>
                </a:lnTo>
                <a:lnTo>
                  <a:pt x="488" y="4506"/>
                </a:lnTo>
                <a:lnTo>
                  <a:pt x="366" y="4823"/>
                </a:lnTo>
                <a:lnTo>
                  <a:pt x="244" y="5139"/>
                </a:lnTo>
                <a:lnTo>
                  <a:pt x="171" y="5480"/>
                </a:lnTo>
                <a:lnTo>
                  <a:pt x="98" y="5821"/>
                </a:lnTo>
                <a:lnTo>
                  <a:pt x="49" y="6162"/>
                </a:lnTo>
                <a:lnTo>
                  <a:pt x="1" y="6503"/>
                </a:lnTo>
                <a:lnTo>
                  <a:pt x="1" y="6869"/>
                </a:lnTo>
                <a:lnTo>
                  <a:pt x="1" y="6869"/>
                </a:lnTo>
                <a:lnTo>
                  <a:pt x="1" y="7234"/>
                </a:lnTo>
                <a:lnTo>
                  <a:pt x="49" y="7624"/>
                </a:lnTo>
                <a:lnTo>
                  <a:pt x="98" y="7989"/>
                </a:lnTo>
                <a:lnTo>
                  <a:pt x="196" y="8330"/>
                </a:lnTo>
                <a:lnTo>
                  <a:pt x="293" y="8695"/>
                </a:lnTo>
                <a:lnTo>
                  <a:pt x="415" y="9036"/>
                </a:lnTo>
                <a:lnTo>
                  <a:pt x="561" y="9377"/>
                </a:lnTo>
                <a:lnTo>
                  <a:pt x="731" y="9718"/>
                </a:lnTo>
                <a:lnTo>
                  <a:pt x="902" y="10035"/>
                </a:lnTo>
                <a:lnTo>
                  <a:pt x="1097" y="10327"/>
                </a:lnTo>
                <a:lnTo>
                  <a:pt x="1340" y="10644"/>
                </a:lnTo>
                <a:lnTo>
                  <a:pt x="1559" y="10936"/>
                </a:lnTo>
                <a:lnTo>
                  <a:pt x="1827" y="11204"/>
                </a:lnTo>
                <a:lnTo>
                  <a:pt x="2095" y="11472"/>
                </a:lnTo>
                <a:lnTo>
                  <a:pt x="2387" y="11740"/>
                </a:lnTo>
                <a:lnTo>
                  <a:pt x="2680" y="11983"/>
                </a:lnTo>
                <a:lnTo>
                  <a:pt x="2680" y="11983"/>
                </a:lnTo>
                <a:lnTo>
                  <a:pt x="2485" y="12349"/>
                </a:lnTo>
                <a:lnTo>
                  <a:pt x="2266" y="12714"/>
                </a:lnTo>
                <a:lnTo>
                  <a:pt x="2022" y="13104"/>
                </a:lnTo>
                <a:lnTo>
                  <a:pt x="1706" y="13469"/>
                </a:lnTo>
                <a:lnTo>
                  <a:pt x="1365" y="13834"/>
                </a:lnTo>
                <a:lnTo>
                  <a:pt x="1170" y="14005"/>
                </a:lnTo>
                <a:lnTo>
                  <a:pt x="951" y="14151"/>
                </a:lnTo>
                <a:lnTo>
                  <a:pt x="731" y="14297"/>
                </a:lnTo>
                <a:lnTo>
                  <a:pt x="512" y="14443"/>
                </a:lnTo>
                <a:lnTo>
                  <a:pt x="269" y="14540"/>
                </a:lnTo>
                <a:lnTo>
                  <a:pt x="1" y="14662"/>
                </a:lnTo>
                <a:lnTo>
                  <a:pt x="1" y="14662"/>
                </a:lnTo>
                <a:lnTo>
                  <a:pt x="122" y="14662"/>
                </a:lnTo>
                <a:lnTo>
                  <a:pt x="488" y="14711"/>
                </a:lnTo>
                <a:lnTo>
                  <a:pt x="1024" y="14711"/>
                </a:lnTo>
                <a:lnTo>
                  <a:pt x="1365" y="14711"/>
                </a:lnTo>
                <a:lnTo>
                  <a:pt x="1706" y="14687"/>
                </a:lnTo>
                <a:lnTo>
                  <a:pt x="2095" y="14614"/>
                </a:lnTo>
                <a:lnTo>
                  <a:pt x="2485" y="14540"/>
                </a:lnTo>
                <a:lnTo>
                  <a:pt x="2899" y="14419"/>
                </a:lnTo>
                <a:lnTo>
                  <a:pt x="3313" y="14273"/>
                </a:lnTo>
                <a:lnTo>
                  <a:pt x="3751" y="14078"/>
                </a:lnTo>
                <a:lnTo>
                  <a:pt x="4165" y="13834"/>
                </a:lnTo>
                <a:lnTo>
                  <a:pt x="4579" y="13566"/>
                </a:lnTo>
                <a:lnTo>
                  <a:pt x="4969" y="13201"/>
                </a:lnTo>
                <a:lnTo>
                  <a:pt x="4969" y="13201"/>
                </a:lnTo>
                <a:lnTo>
                  <a:pt x="5334" y="13323"/>
                </a:lnTo>
                <a:lnTo>
                  <a:pt x="5700" y="13444"/>
                </a:lnTo>
                <a:lnTo>
                  <a:pt x="6089" y="13518"/>
                </a:lnTo>
                <a:lnTo>
                  <a:pt x="6479" y="13591"/>
                </a:lnTo>
                <a:lnTo>
                  <a:pt x="6869" y="13664"/>
                </a:lnTo>
                <a:lnTo>
                  <a:pt x="7258" y="13712"/>
                </a:lnTo>
                <a:lnTo>
                  <a:pt x="7672" y="13737"/>
                </a:lnTo>
                <a:lnTo>
                  <a:pt x="8087" y="13737"/>
                </a:lnTo>
                <a:lnTo>
                  <a:pt x="8087" y="13737"/>
                </a:lnTo>
                <a:lnTo>
                  <a:pt x="8501" y="13737"/>
                </a:lnTo>
                <a:lnTo>
                  <a:pt x="8915" y="13712"/>
                </a:lnTo>
                <a:lnTo>
                  <a:pt x="9329" y="13664"/>
                </a:lnTo>
                <a:lnTo>
                  <a:pt x="9718" y="13591"/>
                </a:lnTo>
                <a:lnTo>
                  <a:pt x="10108" y="13518"/>
                </a:lnTo>
                <a:lnTo>
                  <a:pt x="10498" y="13420"/>
                </a:lnTo>
                <a:lnTo>
                  <a:pt x="10863" y="13323"/>
                </a:lnTo>
                <a:lnTo>
                  <a:pt x="11228" y="13201"/>
                </a:lnTo>
                <a:lnTo>
                  <a:pt x="11594" y="13055"/>
                </a:lnTo>
                <a:lnTo>
                  <a:pt x="11935" y="12909"/>
                </a:lnTo>
                <a:lnTo>
                  <a:pt x="12276" y="12738"/>
                </a:lnTo>
                <a:lnTo>
                  <a:pt x="12617" y="12568"/>
                </a:lnTo>
                <a:lnTo>
                  <a:pt x="12933" y="12373"/>
                </a:lnTo>
                <a:lnTo>
                  <a:pt x="13225" y="12178"/>
                </a:lnTo>
                <a:lnTo>
                  <a:pt x="13518" y="11959"/>
                </a:lnTo>
                <a:lnTo>
                  <a:pt x="13810" y="11715"/>
                </a:lnTo>
                <a:lnTo>
                  <a:pt x="14078" y="11496"/>
                </a:lnTo>
                <a:lnTo>
                  <a:pt x="14321" y="11228"/>
                </a:lnTo>
                <a:lnTo>
                  <a:pt x="14565" y="10985"/>
                </a:lnTo>
                <a:lnTo>
                  <a:pt x="14784" y="10717"/>
                </a:lnTo>
                <a:lnTo>
                  <a:pt x="15003" y="10424"/>
                </a:lnTo>
                <a:lnTo>
                  <a:pt x="15198" y="10132"/>
                </a:lnTo>
                <a:lnTo>
                  <a:pt x="15369" y="9840"/>
                </a:lnTo>
                <a:lnTo>
                  <a:pt x="15539" y="9548"/>
                </a:lnTo>
                <a:lnTo>
                  <a:pt x="15685" y="9231"/>
                </a:lnTo>
                <a:lnTo>
                  <a:pt x="15807" y="8914"/>
                </a:lnTo>
                <a:lnTo>
                  <a:pt x="15929" y="8574"/>
                </a:lnTo>
                <a:lnTo>
                  <a:pt x="16002" y="8257"/>
                </a:lnTo>
                <a:lnTo>
                  <a:pt x="16075" y="7916"/>
                </a:lnTo>
                <a:lnTo>
                  <a:pt x="16124" y="7575"/>
                </a:lnTo>
                <a:lnTo>
                  <a:pt x="16172" y="7210"/>
                </a:lnTo>
                <a:lnTo>
                  <a:pt x="16172" y="6869"/>
                </a:lnTo>
                <a:lnTo>
                  <a:pt x="16172" y="6869"/>
                </a:lnTo>
                <a:lnTo>
                  <a:pt x="16172" y="6503"/>
                </a:lnTo>
                <a:lnTo>
                  <a:pt x="16124" y="6162"/>
                </a:lnTo>
                <a:lnTo>
                  <a:pt x="16075" y="5821"/>
                </a:lnTo>
                <a:lnTo>
                  <a:pt x="16002" y="5480"/>
                </a:lnTo>
                <a:lnTo>
                  <a:pt x="15929" y="5139"/>
                </a:lnTo>
                <a:lnTo>
                  <a:pt x="15807" y="4823"/>
                </a:lnTo>
                <a:lnTo>
                  <a:pt x="15685" y="4506"/>
                </a:lnTo>
                <a:lnTo>
                  <a:pt x="15539" y="4190"/>
                </a:lnTo>
                <a:lnTo>
                  <a:pt x="15369" y="3873"/>
                </a:lnTo>
                <a:lnTo>
                  <a:pt x="15198" y="3581"/>
                </a:lnTo>
                <a:lnTo>
                  <a:pt x="15003" y="3288"/>
                </a:lnTo>
                <a:lnTo>
                  <a:pt x="14784" y="3021"/>
                </a:lnTo>
                <a:lnTo>
                  <a:pt x="14565" y="2753"/>
                </a:lnTo>
                <a:lnTo>
                  <a:pt x="14321" y="2485"/>
                </a:lnTo>
                <a:lnTo>
                  <a:pt x="14078" y="2241"/>
                </a:lnTo>
                <a:lnTo>
                  <a:pt x="13810" y="1998"/>
                </a:lnTo>
                <a:lnTo>
                  <a:pt x="13518" y="1778"/>
                </a:lnTo>
                <a:lnTo>
                  <a:pt x="13225" y="1559"/>
                </a:lnTo>
                <a:lnTo>
                  <a:pt x="12933" y="1364"/>
                </a:lnTo>
                <a:lnTo>
                  <a:pt x="12617" y="1170"/>
                </a:lnTo>
                <a:lnTo>
                  <a:pt x="12276" y="975"/>
                </a:lnTo>
                <a:lnTo>
                  <a:pt x="11935" y="829"/>
                </a:lnTo>
                <a:lnTo>
                  <a:pt x="11594" y="658"/>
                </a:lnTo>
                <a:lnTo>
                  <a:pt x="11228" y="536"/>
                </a:lnTo>
                <a:lnTo>
                  <a:pt x="10863" y="415"/>
                </a:lnTo>
                <a:lnTo>
                  <a:pt x="10498" y="293"/>
                </a:lnTo>
                <a:lnTo>
                  <a:pt x="10108" y="195"/>
                </a:lnTo>
                <a:lnTo>
                  <a:pt x="9718" y="122"/>
                </a:lnTo>
                <a:lnTo>
                  <a:pt x="9329" y="74"/>
                </a:lnTo>
                <a:lnTo>
                  <a:pt x="8915" y="25"/>
                </a:lnTo>
                <a:lnTo>
                  <a:pt x="8501" y="1"/>
                </a:lnTo>
                <a:lnTo>
                  <a:pt x="8087" y="1"/>
                </a:lnTo>
                <a:lnTo>
                  <a:pt x="8087" y="1"/>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4"/>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15</a:t>
            </a:fld>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CDDC39"/>
        </a:solidFill>
        <a:effectLst/>
      </p:bgPr>
    </p:bg>
    <p:spTree>
      <p:nvGrpSpPr>
        <p:cNvPr id="1" name="Shape 344"/>
        <p:cNvGrpSpPr/>
        <p:nvPr/>
      </p:nvGrpSpPr>
      <p:grpSpPr>
        <a:xfrm>
          <a:off x="0" y="0"/>
          <a:ext cx="0" cy="0"/>
          <a:chOff x="0" y="0"/>
          <a:chExt cx="0" cy="0"/>
        </a:xfrm>
      </p:grpSpPr>
      <p:sp>
        <p:nvSpPr>
          <p:cNvPr id="345" name="Google Shape;345;p35"/>
          <p:cNvSpPr txBox="1">
            <a:spLocks noGrp="1"/>
          </p:cNvSpPr>
          <p:nvPr>
            <p:ph type="title"/>
          </p:nvPr>
        </p:nvSpPr>
        <p:spPr>
          <a:xfrm>
            <a:off x="841000" y="969700"/>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Team Presentation</a:t>
            </a:r>
            <a:endParaRPr/>
          </a:p>
        </p:txBody>
      </p:sp>
      <p:sp>
        <p:nvSpPr>
          <p:cNvPr id="346" name="Google Shape;346;p35"/>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16</a:t>
            </a:fld>
            <a:endParaRPr/>
          </a:p>
        </p:txBody>
      </p:sp>
      <p:sp>
        <p:nvSpPr>
          <p:cNvPr id="347" name="Google Shape;347;p35"/>
          <p:cNvSpPr txBox="1"/>
          <p:nvPr/>
        </p:nvSpPr>
        <p:spPr>
          <a:xfrm>
            <a:off x="1128762" y="3892717"/>
            <a:ext cx="1489200" cy="3264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US" sz="1200" b="1" dirty="0" smtClean="0">
                <a:solidFill>
                  <a:schemeClr val="dk1"/>
                </a:solidFill>
                <a:latin typeface="Karla"/>
                <a:ea typeface="Karla"/>
                <a:cs typeface="Karla"/>
                <a:sym typeface="Karla"/>
              </a:rPr>
              <a:t>Omar Dere</a:t>
            </a:r>
            <a:endParaRPr dirty="0">
              <a:latin typeface="Karla"/>
              <a:ea typeface="Karla"/>
              <a:cs typeface="Karla"/>
              <a:sym typeface="Karla"/>
            </a:endParaRPr>
          </a:p>
          <a:p>
            <a:pPr marL="0" lvl="0" indent="0" algn="ctr" rtl="0">
              <a:spcBef>
                <a:spcPts val="400"/>
              </a:spcBef>
              <a:spcAft>
                <a:spcPts val="400"/>
              </a:spcAft>
              <a:buNone/>
            </a:pPr>
            <a:endParaRPr dirty="0">
              <a:latin typeface="Karla"/>
              <a:ea typeface="Karla"/>
              <a:cs typeface="Karla"/>
              <a:sym typeface="Karla"/>
            </a:endParaRPr>
          </a:p>
        </p:txBody>
      </p:sp>
      <p:sp>
        <p:nvSpPr>
          <p:cNvPr id="348" name="Google Shape;348;p35"/>
          <p:cNvSpPr txBox="1"/>
          <p:nvPr/>
        </p:nvSpPr>
        <p:spPr>
          <a:xfrm>
            <a:off x="4615345" y="3878724"/>
            <a:ext cx="1489200" cy="3936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US" sz="1200" b="1" dirty="0" smtClean="0">
                <a:solidFill>
                  <a:schemeClr val="dk1"/>
                </a:solidFill>
                <a:latin typeface="Karla"/>
                <a:ea typeface="Karla"/>
                <a:cs typeface="Karla"/>
                <a:sym typeface="Karla"/>
              </a:rPr>
              <a:t>Ibraheem Arda</a:t>
            </a:r>
            <a:endParaRPr dirty="0">
              <a:latin typeface="Karla"/>
              <a:ea typeface="Karla"/>
              <a:cs typeface="Karla"/>
              <a:sym typeface="Karla"/>
            </a:endParaRPr>
          </a:p>
          <a:p>
            <a:pPr marL="0" lvl="0" indent="0" algn="ctr" rtl="0">
              <a:spcBef>
                <a:spcPts val="400"/>
              </a:spcBef>
              <a:spcAft>
                <a:spcPts val="400"/>
              </a:spcAft>
              <a:buNone/>
            </a:pPr>
            <a:endParaRPr dirty="0">
              <a:latin typeface="Karla"/>
              <a:ea typeface="Karla"/>
              <a:cs typeface="Karla"/>
              <a:sym typeface="Karla"/>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1000" y="1596588"/>
            <a:ext cx="2064725" cy="206473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27583" y="1596588"/>
            <a:ext cx="2064725" cy="20647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5722"/>
        </a:solidFill>
        <a:effectLst/>
      </p:bgPr>
    </p:bg>
    <p:spTree>
      <p:nvGrpSpPr>
        <p:cNvPr id="1" name="Shape 354"/>
        <p:cNvGrpSpPr/>
        <p:nvPr/>
      </p:nvGrpSpPr>
      <p:grpSpPr>
        <a:xfrm>
          <a:off x="0" y="0"/>
          <a:ext cx="0" cy="0"/>
          <a:chOff x="0" y="0"/>
          <a:chExt cx="0" cy="0"/>
        </a:xfrm>
      </p:grpSpPr>
      <p:sp>
        <p:nvSpPr>
          <p:cNvPr id="355" name="Google Shape;355;p36"/>
          <p:cNvSpPr txBox="1">
            <a:spLocks noGrp="1"/>
          </p:cNvSpPr>
          <p:nvPr>
            <p:ph type="ctrTitle" idx="4294967295"/>
          </p:nvPr>
        </p:nvSpPr>
        <p:spPr>
          <a:xfrm>
            <a:off x="685800" y="1964350"/>
            <a:ext cx="45315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600">
                <a:solidFill>
                  <a:srgbClr val="FF5722"/>
                </a:solidFill>
              </a:rPr>
              <a:t>THANKS!</a:t>
            </a:r>
            <a:endParaRPr sz="3600">
              <a:solidFill>
                <a:srgbClr val="FF5722"/>
              </a:solidFill>
            </a:endParaRPr>
          </a:p>
        </p:txBody>
      </p:sp>
      <p:sp>
        <p:nvSpPr>
          <p:cNvPr id="356" name="Google Shape;356;p36"/>
          <p:cNvSpPr txBox="1">
            <a:spLocks noGrp="1"/>
          </p:cNvSpPr>
          <p:nvPr>
            <p:ph type="subTitle" idx="4294967295"/>
          </p:nvPr>
        </p:nvSpPr>
        <p:spPr>
          <a:xfrm>
            <a:off x="685800" y="3163925"/>
            <a:ext cx="45315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3600"/>
              <a:t>Any questions?</a:t>
            </a:r>
            <a:endParaRPr sz="3600"/>
          </a:p>
        </p:txBody>
      </p:sp>
      <p:grpSp>
        <p:nvGrpSpPr>
          <p:cNvPr id="357" name="Google Shape;357;p36"/>
          <p:cNvGrpSpPr/>
          <p:nvPr/>
        </p:nvGrpSpPr>
        <p:grpSpPr>
          <a:xfrm>
            <a:off x="1544257" y="1573755"/>
            <a:ext cx="462632" cy="462632"/>
            <a:chOff x="1278900" y="2333250"/>
            <a:chExt cx="381175" cy="381175"/>
          </a:xfrm>
        </p:grpSpPr>
        <p:sp>
          <p:nvSpPr>
            <p:cNvPr id="358" name="Google Shape;358;p36"/>
            <p:cNvSpPr/>
            <p:nvPr/>
          </p:nvSpPr>
          <p:spPr>
            <a:xfrm>
              <a:off x="1278900" y="2333250"/>
              <a:ext cx="381175" cy="381175"/>
            </a:xfrm>
            <a:custGeom>
              <a:avLst/>
              <a:gdLst/>
              <a:ahLst/>
              <a:cxnLst/>
              <a:rect l="l" t="t" r="r" b="b"/>
              <a:pathLst>
                <a:path w="15247" h="15247" fill="none" extrusionOk="0">
                  <a:moveTo>
                    <a:pt x="7623" y="0"/>
                  </a:moveTo>
                  <a:lnTo>
                    <a:pt x="7623" y="0"/>
                  </a:lnTo>
                  <a:lnTo>
                    <a:pt x="7233" y="0"/>
                  </a:lnTo>
                  <a:lnTo>
                    <a:pt x="6844" y="49"/>
                  </a:lnTo>
                  <a:lnTo>
                    <a:pt x="6454" y="98"/>
                  </a:lnTo>
                  <a:lnTo>
                    <a:pt x="6089" y="147"/>
                  </a:lnTo>
                  <a:lnTo>
                    <a:pt x="5723" y="244"/>
                  </a:lnTo>
                  <a:lnTo>
                    <a:pt x="5358" y="341"/>
                  </a:lnTo>
                  <a:lnTo>
                    <a:pt x="4993" y="463"/>
                  </a:lnTo>
                  <a:lnTo>
                    <a:pt x="4652" y="609"/>
                  </a:lnTo>
                  <a:lnTo>
                    <a:pt x="4311" y="755"/>
                  </a:lnTo>
                  <a:lnTo>
                    <a:pt x="3994" y="926"/>
                  </a:lnTo>
                  <a:lnTo>
                    <a:pt x="3678" y="1096"/>
                  </a:lnTo>
                  <a:lnTo>
                    <a:pt x="3361" y="1291"/>
                  </a:lnTo>
                  <a:lnTo>
                    <a:pt x="3069" y="1510"/>
                  </a:lnTo>
                  <a:lnTo>
                    <a:pt x="2777" y="1730"/>
                  </a:lnTo>
                  <a:lnTo>
                    <a:pt x="2509" y="1973"/>
                  </a:lnTo>
                  <a:lnTo>
                    <a:pt x="2241" y="2241"/>
                  </a:lnTo>
                  <a:lnTo>
                    <a:pt x="1973" y="2509"/>
                  </a:lnTo>
                  <a:lnTo>
                    <a:pt x="1729" y="2777"/>
                  </a:lnTo>
                  <a:lnTo>
                    <a:pt x="1510" y="3069"/>
                  </a:lnTo>
                  <a:lnTo>
                    <a:pt x="1291" y="3361"/>
                  </a:lnTo>
                  <a:lnTo>
                    <a:pt x="1096" y="3678"/>
                  </a:lnTo>
                  <a:lnTo>
                    <a:pt x="926" y="3995"/>
                  </a:lnTo>
                  <a:lnTo>
                    <a:pt x="755" y="4311"/>
                  </a:lnTo>
                  <a:lnTo>
                    <a:pt x="609" y="4652"/>
                  </a:lnTo>
                  <a:lnTo>
                    <a:pt x="463" y="4993"/>
                  </a:lnTo>
                  <a:lnTo>
                    <a:pt x="341" y="5358"/>
                  </a:lnTo>
                  <a:lnTo>
                    <a:pt x="244" y="5724"/>
                  </a:lnTo>
                  <a:lnTo>
                    <a:pt x="146" y="6089"/>
                  </a:lnTo>
                  <a:lnTo>
                    <a:pt x="97" y="6454"/>
                  </a:lnTo>
                  <a:lnTo>
                    <a:pt x="49" y="6844"/>
                  </a:lnTo>
                  <a:lnTo>
                    <a:pt x="0" y="7234"/>
                  </a:lnTo>
                  <a:lnTo>
                    <a:pt x="0" y="7623"/>
                  </a:lnTo>
                  <a:lnTo>
                    <a:pt x="0" y="7623"/>
                  </a:lnTo>
                  <a:lnTo>
                    <a:pt x="0" y="8013"/>
                  </a:lnTo>
                  <a:lnTo>
                    <a:pt x="49" y="8403"/>
                  </a:lnTo>
                  <a:lnTo>
                    <a:pt x="97" y="8793"/>
                  </a:lnTo>
                  <a:lnTo>
                    <a:pt x="146" y="9158"/>
                  </a:lnTo>
                  <a:lnTo>
                    <a:pt x="244" y="9523"/>
                  </a:lnTo>
                  <a:lnTo>
                    <a:pt x="341" y="9889"/>
                  </a:lnTo>
                  <a:lnTo>
                    <a:pt x="463" y="10254"/>
                  </a:lnTo>
                  <a:lnTo>
                    <a:pt x="609" y="10595"/>
                  </a:lnTo>
                  <a:lnTo>
                    <a:pt x="755" y="10936"/>
                  </a:lnTo>
                  <a:lnTo>
                    <a:pt x="926" y="11252"/>
                  </a:lnTo>
                  <a:lnTo>
                    <a:pt x="1096" y="11569"/>
                  </a:lnTo>
                  <a:lnTo>
                    <a:pt x="1291" y="11886"/>
                  </a:lnTo>
                  <a:lnTo>
                    <a:pt x="1510" y="12178"/>
                  </a:lnTo>
                  <a:lnTo>
                    <a:pt x="1729" y="12470"/>
                  </a:lnTo>
                  <a:lnTo>
                    <a:pt x="1973" y="12738"/>
                  </a:lnTo>
                  <a:lnTo>
                    <a:pt x="2241" y="13006"/>
                  </a:lnTo>
                  <a:lnTo>
                    <a:pt x="2509" y="13274"/>
                  </a:lnTo>
                  <a:lnTo>
                    <a:pt x="2777" y="13517"/>
                  </a:lnTo>
                  <a:lnTo>
                    <a:pt x="3069" y="13737"/>
                  </a:lnTo>
                  <a:lnTo>
                    <a:pt x="3361" y="13956"/>
                  </a:lnTo>
                  <a:lnTo>
                    <a:pt x="3678" y="14151"/>
                  </a:lnTo>
                  <a:lnTo>
                    <a:pt x="3994" y="14321"/>
                  </a:lnTo>
                  <a:lnTo>
                    <a:pt x="4311" y="14492"/>
                  </a:lnTo>
                  <a:lnTo>
                    <a:pt x="4652" y="14638"/>
                  </a:lnTo>
                  <a:lnTo>
                    <a:pt x="4993" y="14784"/>
                  </a:lnTo>
                  <a:lnTo>
                    <a:pt x="5358" y="14906"/>
                  </a:lnTo>
                  <a:lnTo>
                    <a:pt x="5723" y="15003"/>
                  </a:lnTo>
                  <a:lnTo>
                    <a:pt x="6089" y="15100"/>
                  </a:lnTo>
                  <a:lnTo>
                    <a:pt x="6454" y="15149"/>
                  </a:lnTo>
                  <a:lnTo>
                    <a:pt x="6844" y="15198"/>
                  </a:lnTo>
                  <a:lnTo>
                    <a:pt x="7233" y="15247"/>
                  </a:lnTo>
                  <a:lnTo>
                    <a:pt x="7623" y="15247"/>
                  </a:lnTo>
                  <a:lnTo>
                    <a:pt x="7623" y="15247"/>
                  </a:lnTo>
                  <a:lnTo>
                    <a:pt x="8013" y="15247"/>
                  </a:lnTo>
                  <a:lnTo>
                    <a:pt x="8403" y="15198"/>
                  </a:lnTo>
                  <a:lnTo>
                    <a:pt x="8792" y="15149"/>
                  </a:lnTo>
                  <a:lnTo>
                    <a:pt x="9158" y="15100"/>
                  </a:lnTo>
                  <a:lnTo>
                    <a:pt x="9523" y="15003"/>
                  </a:lnTo>
                  <a:lnTo>
                    <a:pt x="9888" y="14906"/>
                  </a:lnTo>
                  <a:lnTo>
                    <a:pt x="10253" y="14784"/>
                  </a:lnTo>
                  <a:lnTo>
                    <a:pt x="10594" y="14638"/>
                  </a:lnTo>
                  <a:lnTo>
                    <a:pt x="10935" y="14492"/>
                  </a:lnTo>
                  <a:lnTo>
                    <a:pt x="11252" y="14321"/>
                  </a:lnTo>
                  <a:lnTo>
                    <a:pt x="11569" y="14151"/>
                  </a:lnTo>
                  <a:lnTo>
                    <a:pt x="11885" y="13956"/>
                  </a:lnTo>
                  <a:lnTo>
                    <a:pt x="12178" y="13737"/>
                  </a:lnTo>
                  <a:lnTo>
                    <a:pt x="12470" y="13517"/>
                  </a:lnTo>
                  <a:lnTo>
                    <a:pt x="12738" y="13274"/>
                  </a:lnTo>
                  <a:lnTo>
                    <a:pt x="13006" y="13006"/>
                  </a:lnTo>
                  <a:lnTo>
                    <a:pt x="13273" y="12738"/>
                  </a:lnTo>
                  <a:lnTo>
                    <a:pt x="13517" y="12470"/>
                  </a:lnTo>
                  <a:lnTo>
                    <a:pt x="13736" y="12178"/>
                  </a:lnTo>
                  <a:lnTo>
                    <a:pt x="13955" y="11886"/>
                  </a:lnTo>
                  <a:lnTo>
                    <a:pt x="14150" y="11569"/>
                  </a:lnTo>
                  <a:lnTo>
                    <a:pt x="14321" y="11252"/>
                  </a:lnTo>
                  <a:lnTo>
                    <a:pt x="14491" y="10936"/>
                  </a:lnTo>
                  <a:lnTo>
                    <a:pt x="14637" y="10595"/>
                  </a:lnTo>
                  <a:lnTo>
                    <a:pt x="14783" y="10254"/>
                  </a:lnTo>
                  <a:lnTo>
                    <a:pt x="14905" y="9889"/>
                  </a:lnTo>
                  <a:lnTo>
                    <a:pt x="15003" y="9523"/>
                  </a:lnTo>
                  <a:lnTo>
                    <a:pt x="15100" y="9158"/>
                  </a:lnTo>
                  <a:lnTo>
                    <a:pt x="15149" y="8793"/>
                  </a:lnTo>
                  <a:lnTo>
                    <a:pt x="15198" y="8403"/>
                  </a:lnTo>
                  <a:lnTo>
                    <a:pt x="15246" y="8013"/>
                  </a:lnTo>
                  <a:lnTo>
                    <a:pt x="15246" y="7623"/>
                  </a:lnTo>
                  <a:lnTo>
                    <a:pt x="15246" y="7623"/>
                  </a:lnTo>
                  <a:lnTo>
                    <a:pt x="15246" y="7234"/>
                  </a:lnTo>
                  <a:lnTo>
                    <a:pt x="15198" y="6844"/>
                  </a:lnTo>
                  <a:lnTo>
                    <a:pt x="15149" y="6454"/>
                  </a:lnTo>
                  <a:lnTo>
                    <a:pt x="15100" y="6089"/>
                  </a:lnTo>
                  <a:lnTo>
                    <a:pt x="15003" y="5724"/>
                  </a:lnTo>
                  <a:lnTo>
                    <a:pt x="14905" y="5358"/>
                  </a:lnTo>
                  <a:lnTo>
                    <a:pt x="14783" y="4993"/>
                  </a:lnTo>
                  <a:lnTo>
                    <a:pt x="14637" y="4652"/>
                  </a:lnTo>
                  <a:lnTo>
                    <a:pt x="14491" y="4311"/>
                  </a:lnTo>
                  <a:lnTo>
                    <a:pt x="14321" y="3995"/>
                  </a:lnTo>
                  <a:lnTo>
                    <a:pt x="14150" y="3678"/>
                  </a:lnTo>
                  <a:lnTo>
                    <a:pt x="13955" y="3361"/>
                  </a:lnTo>
                  <a:lnTo>
                    <a:pt x="13736" y="3069"/>
                  </a:lnTo>
                  <a:lnTo>
                    <a:pt x="13517" y="2777"/>
                  </a:lnTo>
                  <a:lnTo>
                    <a:pt x="13273" y="2509"/>
                  </a:lnTo>
                  <a:lnTo>
                    <a:pt x="13006" y="2241"/>
                  </a:lnTo>
                  <a:lnTo>
                    <a:pt x="12738" y="1973"/>
                  </a:lnTo>
                  <a:lnTo>
                    <a:pt x="12470" y="1730"/>
                  </a:lnTo>
                  <a:lnTo>
                    <a:pt x="12178" y="1510"/>
                  </a:lnTo>
                  <a:lnTo>
                    <a:pt x="11885" y="1291"/>
                  </a:lnTo>
                  <a:lnTo>
                    <a:pt x="11569" y="1096"/>
                  </a:lnTo>
                  <a:lnTo>
                    <a:pt x="11252" y="926"/>
                  </a:lnTo>
                  <a:lnTo>
                    <a:pt x="10935" y="755"/>
                  </a:lnTo>
                  <a:lnTo>
                    <a:pt x="10594" y="609"/>
                  </a:lnTo>
                  <a:lnTo>
                    <a:pt x="10253" y="463"/>
                  </a:lnTo>
                  <a:lnTo>
                    <a:pt x="9888" y="341"/>
                  </a:lnTo>
                  <a:lnTo>
                    <a:pt x="9523" y="244"/>
                  </a:lnTo>
                  <a:lnTo>
                    <a:pt x="9158" y="147"/>
                  </a:lnTo>
                  <a:lnTo>
                    <a:pt x="8792" y="98"/>
                  </a:lnTo>
                  <a:lnTo>
                    <a:pt x="8403" y="49"/>
                  </a:lnTo>
                  <a:lnTo>
                    <a:pt x="8013" y="0"/>
                  </a:lnTo>
                  <a:lnTo>
                    <a:pt x="7623" y="0"/>
                  </a:lnTo>
                  <a:lnTo>
                    <a:pt x="7623" y="0"/>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6"/>
            <p:cNvSpPr/>
            <p:nvPr/>
          </p:nvSpPr>
          <p:spPr>
            <a:xfrm>
              <a:off x="1525475" y="2503125"/>
              <a:ext cx="43875" cy="47525"/>
            </a:xfrm>
            <a:custGeom>
              <a:avLst/>
              <a:gdLst/>
              <a:ahLst/>
              <a:cxnLst/>
              <a:rect l="l" t="t" r="r" b="b"/>
              <a:pathLst>
                <a:path w="1755" h="1901" fill="none" extrusionOk="0">
                  <a:moveTo>
                    <a:pt x="878" y="0"/>
                  </a:moveTo>
                  <a:lnTo>
                    <a:pt x="878" y="0"/>
                  </a:lnTo>
                  <a:lnTo>
                    <a:pt x="1048" y="25"/>
                  </a:lnTo>
                  <a:lnTo>
                    <a:pt x="1219"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9" y="1827"/>
                  </a:lnTo>
                  <a:lnTo>
                    <a:pt x="1048" y="1876"/>
                  </a:lnTo>
                  <a:lnTo>
                    <a:pt x="878" y="1900"/>
                  </a:lnTo>
                  <a:lnTo>
                    <a:pt x="878" y="1900"/>
                  </a:lnTo>
                  <a:lnTo>
                    <a:pt x="707" y="1876"/>
                  </a:lnTo>
                  <a:lnTo>
                    <a:pt x="537" y="1827"/>
                  </a:lnTo>
                  <a:lnTo>
                    <a:pt x="390"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0" y="171"/>
                  </a:lnTo>
                  <a:lnTo>
                    <a:pt x="537" y="73"/>
                  </a:lnTo>
                  <a:lnTo>
                    <a:pt x="707" y="25"/>
                  </a:lnTo>
                  <a:lnTo>
                    <a:pt x="878" y="0"/>
                  </a:lnTo>
                  <a:lnTo>
                    <a:pt x="878" y="0"/>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6"/>
            <p:cNvSpPr/>
            <p:nvPr/>
          </p:nvSpPr>
          <p:spPr>
            <a:xfrm>
              <a:off x="1369600" y="2503125"/>
              <a:ext cx="43875" cy="47525"/>
            </a:xfrm>
            <a:custGeom>
              <a:avLst/>
              <a:gdLst/>
              <a:ahLst/>
              <a:cxnLst/>
              <a:rect l="l" t="t" r="r" b="b"/>
              <a:pathLst>
                <a:path w="1755" h="1901" fill="none" extrusionOk="0">
                  <a:moveTo>
                    <a:pt x="878" y="0"/>
                  </a:moveTo>
                  <a:lnTo>
                    <a:pt x="878" y="0"/>
                  </a:lnTo>
                  <a:lnTo>
                    <a:pt x="1048" y="25"/>
                  </a:lnTo>
                  <a:lnTo>
                    <a:pt x="1219"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9" y="1827"/>
                  </a:lnTo>
                  <a:lnTo>
                    <a:pt x="1048" y="1876"/>
                  </a:lnTo>
                  <a:lnTo>
                    <a:pt x="878" y="1900"/>
                  </a:lnTo>
                  <a:lnTo>
                    <a:pt x="878" y="1900"/>
                  </a:lnTo>
                  <a:lnTo>
                    <a:pt x="707" y="1876"/>
                  </a:lnTo>
                  <a:lnTo>
                    <a:pt x="537" y="1827"/>
                  </a:lnTo>
                  <a:lnTo>
                    <a:pt x="391"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1" y="171"/>
                  </a:lnTo>
                  <a:lnTo>
                    <a:pt x="537" y="73"/>
                  </a:lnTo>
                  <a:lnTo>
                    <a:pt x="707" y="25"/>
                  </a:lnTo>
                  <a:lnTo>
                    <a:pt x="878" y="0"/>
                  </a:lnTo>
                  <a:lnTo>
                    <a:pt x="878" y="0"/>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6"/>
            <p:cNvSpPr/>
            <p:nvPr/>
          </p:nvSpPr>
          <p:spPr>
            <a:xfrm>
              <a:off x="1369600" y="2604200"/>
              <a:ext cx="199750" cy="40825"/>
            </a:xfrm>
            <a:custGeom>
              <a:avLst/>
              <a:gdLst/>
              <a:ahLst/>
              <a:cxnLst/>
              <a:rect l="l" t="t" r="r" b="b"/>
              <a:pathLst>
                <a:path w="7990" h="1633" fill="none" extrusionOk="0">
                  <a:moveTo>
                    <a:pt x="7989" y="0"/>
                  </a:moveTo>
                  <a:lnTo>
                    <a:pt x="7989" y="0"/>
                  </a:lnTo>
                  <a:lnTo>
                    <a:pt x="7575" y="366"/>
                  </a:lnTo>
                  <a:lnTo>
                    <a:pt x="7137" y="707"/>
                  </a:lnTo>
                  <a:lnTo>
                    <a:pt x="6650" y="975"/>
                  </a:lnTo>
                  <a:lnTo>
                    <a:pt x="6163" y="1218"/>
                  </a:lnTo>
                  <a:lnTo>
                    <a:pt x="5627" y="1389"/>
                  </a:lnTo>
                  <a:lnTo>
                    <a:pt x="5115" y="1535"/>
                  </a:lnTo>
                  <a:lnTo>
                    <a:pt x="4555" y="1608"/>
                  </a:lnTo>
                  <a:lnTo>
                    <a:pt x="3995" y="1632"/>
                  </a:lnTo>
                  <a:lnTo>
                    <a:pt x="3995" y="1632"/>
                  </a:lnTo>
                  <a:lnTo>
                    <a:pt x="3435" y="1608"/>
                  </a:lnTo>
                  <a:lnTo>
                    <a:pt x="2875" y="1535"/>
                  </a:lnTo>
                  <a:lnTo>
                    <a:pt x="2363" y="1389"/>
                  </a:lnTo>
                  <a:lnTo>
                    <a:pt x="1828" y="1218"/>
                  </a:lnTo>
                  <a:lnTo>
                    <a:pt x="1340" y="975"/>
                  </a:lnTo>
                  <a:lnTo>
                    <a:pt x="853" y="707"/>
                  </a:lnTo>
                  <a:lnTo>
                    <a:pt x="415" y="366"/>
                  </a:lnTo>
                  <a:lnTo>
                    <a:pt x="1" y="0"/>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2" name="Google Shape;362;p36"/>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17</a:t>
            </a:fld>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DDC39"/>
        </a:solidFill>
        <a:effectLst/>
      </p:bgPr>
    </p:bg>
    <p:spTree>
      <p:nvGrpSpPr>
        <p:cNvPr id="1" name="Shape 88"/>
        <p:cNvGrpSpPr/>
        <p:nvPr/>
      </p:nvGrpSpPr>
      <p:grpSpPr>
        <a:xfrm>
          <a:off x="0" y="0"/>
          <a:ext cx="0" cy="0"/>
          <a:chOff x="0" y="0"/>
          <a:chExt cx="0" cy="0"/>
        </a:xfrm>
      </p:grpSpPr>
      <p:sp>
        <p:nvSpPr>
          <p:cNvPr id="89" name="Google Shape;89;p15"/>
          <p:cNvSpPr txBox="1">
            <a:spLocks noGrp="1"/>
          </p:cNvSpPr>
          <p:nvPr>
            <p:ph type="title"/>
          </p:nvPr>
        </p:nvSpPr>
        <p:spPr>
          <a:xfrm>
            <a:off x="841000" y="665300"/>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CDDC39"/>
                </a:solidFill>
              </a:rPr>
              <a:t>Outline</a:t>
            </a:r>
            <a:endParaRPr sz="2400">
              <a:solidFill>
                <a:srgbClr val="CDDC39"/>
              </a:solidFill>
            </a:endParaRPr>
          </a:p>
        </p:txBody>
      </p:sp>
      <p:sp>
        <p:nvSpPr>
          <p:cNvPr id="90" name="Google Shape;90;p15"/>
          <p:cNvSpPr txBox="1"/>
          <p:nvPr/>
        </p:nvSpPr>
        <p:spPr>
          <a:xfrm>
            <a:off x="841000" y="1302250"/>
            <a:ext cx="4581000" cy="2787900"/>
          </a:xfrm>
          <a:prstGeom prst="rect">
            <a:avLst/>
          </a:prstGeom>
          <a:noFill/>
          <a:ln>
            <a:noFill/>
          </a:ln>
        </p:spPr>
        <p:txBody>
          <a:bodyPr spcFirstLastPara="1" wrap="square" lIns="91425" tIns="91425" rIns="91425" bIns="91425" anchor="t" anchorCtr="0">
            <a:noAutofit/>
          </a:bodyPr>
          <a:lstStyle/>
          <a:p>
            <a:pPr marL="457200" lvl="0" indent="-355600" algn="l" rtl="0">
              <a:spcBef>
                <a:spcPts val="600"/>
              </a:spcBef>
              <a:spcAft>
                <a:spcPts val="0"/>
              </a:spcAft>
              <a:buClr>
                <a:srgbClr val="666666"/>
              </a:buClr>
              <a:buSzPts val="2000"/>
              <a:buFont typeface="Montserrat"/>
              <a:buAutoNum type="arabicPeriod"/>
            </a:pPr>
            <a:r>
              <a:rPr lang="en" sz="2000" dirty="0">
                <a:solidFill>
                  <a:srgbClr val="666666"/>
                </a:solidFill>
                <a:latin typeface="Montserrat"/>
                <a:ea typeface="Montserrat"/>
                <a:cs typeface="Montserrat"/>
                <a:sym typeface="Montserrat"/>
              </a:rPr>
              <a:t>Introduction .</a:t>
            </a:r>
            <a:endParaRPr sz="2000" dirty="0">
              <a:solidFill>
                <a:srgbClr val="666666"/>
              </a:solidFill>
              <a:latin typeface="Montserrat"/>
              <a:ea typeface="Montserrat"/>
              <a:cs typeface="Montserrat"/>
              <a:sym typeface="Montserrat"/>
            </a:endParaRPr>
          </a:p>
          <a:p>
            <a:pPr marL="457200" lvl="0" indent="-355600" algn="l" rtl="0">
              <a:spcBef>
                <a:spcPts val="0"/>
              </a:spcBef>
              <a:spcAft>
                <a:spcPts val="0"/>
              </a:spcAft>
              <a:buClr>
                <a:srgbClr val="666666"/>
              </a:buClr>
              <a:buSzPts val="2000"/>
              <a:buFont typeface="Montserrat"/>
              <a:buAutoNum type="arabicPeriod"/>
            </a:pPr>
            <a:r>
              <a:rPr lang="en" sz="2000" dirty="0">
                <a:solidFill>
                  <a:srgbClr val="666666"/>
                </a:solidFill>
                <a:latin typeface="Montserrat"/>
                <a:ea typeface="Montserrat"/>
                <a:cs typeface="Montserrat"/>
                <a:sym typeface="Montserrat"/>
              </a:rPr>
              <a:t>What problem does PAS solve</a:t>
            </a:r>
            <a:r>
              <a:rPr lang="en" sz="2000" dirty="0" smtClean="0">
                <a:solidFill>
                  <a:srgbClr val="666666"/>
                </a:solidFill>
                <a:latin typeface="Montserrat"/>
                <a:ea typeface="Montserrat"/>
                <a:cs typeface="Montserrat"/>
                <a:sym typeface="Montserrat"/>
              </a:rPr>
              <a:t>.</a:t>
            </a:r>
          </a:p>
          <a:p>
            <a:pPr marL="457200" lvl="0" indent="-355600" algn="l" rtl="0">
              <a:spcBef>
                <a:spcPts val="0"/>
              </a:spcBef>
              <a:spcAft>
                <a:spcPts val="0"/>
              </a:spcAft>
              <a:buClr>
                <a:srgbClr val="666666"/>
              </a:buClr>
              <a:buSzPts val="2000"/>
              <a:buFont typeface="Montserrat"/>
              <a:buAutoNum type="arabicPeriod"/>
            </a:pPr>
            <a:r>
              <a:rPr lang="en-US" sz="2000" dirty="0" smtClean="0">
                <a:solidFill>
                  <a:srgbClr val="666666"/>
                </a:solidFill>
                <a:latin typeface="Montserrat"/>
                <a:ea typeface="Montserrat"/>
                <a:cs typeface="Montserrat"/>
                <a:sym typeface="Montserrat"/>
              </a:rPr>
              <a:t>T</a:t>
            </a:r>
            <a:r>
              <a:rPr lang="en" sz="2000" dirty="0" smtClean="0">
                <a:solidFill>
                  <a:srgbClr val="666666"/>
                </a:solidFill>
                <a:latin typeface="Montserrat"/>
                <a:ea typeface="Montserrat"/>
                <a:cs typeface="Montserrat"/>
                <a:sym typeface="Montserrat"/>
              </a:rPr>
              <a:t>he solution</a:t>
            </a:r>
            <a:endParaRPr sz="2000" dirty="0">
              <a:solidFill>
                <a:srgbClr val="666666"/>
              </a:solidFill>
              <a:latin typeface="Montserrat"/>
              <a:ea typeface="Montserrat"/>
              <a:cs typeface="Montserrat"/>
              <a:sym typeface="Montserrat"/>
            </a:endParaRPr>
          </a:p>
          <a:p>
            <a:pPr marL="457200" lvl="0" indent="-355600" algn="l" rtl="0">
              <a:spcBef>
                <a:spcPts val="0"/>
              </a:spcBef>
              <a:spcAft>
                <a:spcPts val="0"/>
              </a:spcAft>
              <a:buClr>
                <a:srgbClr val="666666"/>
              </a:buClr>
              <a:buSzPts val="2000"/>
              <a:buFont typeface="Montserrat"/>
              <a:buAutoNum type="arabicPeriod"/>
            </a:pPr>
            <a:r>
              <a:rPr lang="en" sz="2000" dirty="0">
                <a:solidFill>
                  <a:srgbClr val="666666"/>
                </a:solidFill>
                <a:latin typeface="Montserrat"/>
                <a:ea typeface="Montserrat"/>
                <a:cs typeface="Montserrat"/>
                <a:sym typeface="Montserrat"/>
              </a:rPr>
              <a:t>Parts.</a:t>
            </a:r>
            <a:endParaRPr sz="2000" dirty="0">
              <a:solidFill>
                <a:srgbClr val="666666"/>
              </a:solidFill>
              <a:latin typeface="Montserrat"/>
              <a:ea typeface="Montserrat"/>
              <a:cs typeface="Montserrat"/>
              <a:sym typeface="Montserrat"/>
            </a:endParaRPr>
          </a:p>
          <a:p>
            <a:pPr marL="457200" lvl="0" indent="-355600" algn="l" rtl="0">
              <a:spcBef>
                <a:spcPts val="0"/>
              </a:spcBef>
              <a:spcAft>
                <a:spcPts val="0"/>
              </a:spcAft>
              <a:buClr>
                <a:srgbClr val="666666"/>
              </a:buClr>
              <a:buSzPts val="2000"/>
              <a:buFont typeface="Montserrat"/>
              <a:buAutoNum type="arabicPeriod"/>
            </a:pPr>
            <a:r>
              <a:rPr lang="en" sz="2000" dirty="0">
                <a:solidFill>
                  <a:srgbClr val="666666"/>
                </a:solidFill>
                <a:latin typeface="Montserrat"/>
                <a:ea typeface="Montserrat"/>
                <a:cs typeface="Montserrat"/>
                <a:sym typeface="Montserrat"/>
              </a:rPr>
              <a:t>Project Timeline.</a:t>
            </a:r>
            <a:endParaRPr sz="2000" dirty="0">
              <a:solidFill>
                <a:srgbClr val="666666"/>
              </a:solidFill>
              <a:latin typeface="Montserrat"/>
              <a:ea typeface="Montserrat"/>
              <a:cs typeface="Montserrat"/>
              <a:sym typeface="Montserrat"/>
            </a:endParaRPr>
          </a:p>
          <a:p>
            <a:pPr marL="457200" lvl="0" indent="-355600" algn="l" rtl="0">
              <a:spcBef>
                <a:spcPts val="0"/>
              </a:spcBef>
              <a:spcAft>
                <a:spcPts val="0"/>
              </a:spcAft>
              <a:buClr>
                <a:srgbClr val="666666"/>
              </a:buClr>
              <a:buSzPts val="2000"/>
              <a:buFont typeface="Montserrat"/>
              <a:buAutoNum type="arabicPeriod"/>
            </a:pPr>
            <a:r>
              <a:rPr lang="en" sz="2000" dirty="0" smtClean="0">
                <a:solidFill>
                  <a:srgbClr val="666666"/>
                </a:solidFill>
                <a:latin typeface="Montserrat"/>
                <a:ea typeface="Montserrat"/>
                <a:cs typeface="Montserrat"/>
                <a:sym typeface="Montserrat"/>
              </a:rPr>
              <a:t>Final </a:t>
            </a:r>
            <a:r>
              <a:rPr lang="en" sz="2000" dirty="0">
                <a:solidFill>
                  <a:srgbClr val="666666"/>
                </a:solidFill>
                <a:latin typeface="Montserrat"/>
                <a:ea typeface="Montserrat"/>
                <a:cs typeface="Montserrat"/>
                <a:sym typeface="Montserrat"/>
              </a:rPr>
              <a:t>Product.</a:t>
            </a:r>
            <a:endParaRPr sz="2000" dirty="0">
              <a:solidFill>
                <a:srgbClr val="666666"/>
              </a:solidFill>
              <a:latin typeface="Montserrat"/>
              <a:ea typeface="Montserrat"/>
              <a:cs typeface="Montserrat"/>
              <a:sym typeface="Montserrat"/>
            </a:endParaRPr>
          </a:p>
          <a:p>
            <a:pPr marL="457200" lvl="0" indent="-355600" algn="l" rtl="0">
              <a:spcBef>
                <a:spcPts val="0"/>
              </a:spcBef>
              <a:spcAft>
                <a:spcPts val="0"/>
              </a:spcAft>
              <a:buClr>
                <a:srgbClr val="666666"/>
              </a:buClr>
              <a:buSzPts val="2000"/>
              <a:buFont typeface="Montserrat"/>
              <a:buAutoNum type="arabicPeriod"/>
            </a:pPr>
            <a:r>
              <a:rPr lang="en" sz="2000" dirty="0">
                <a:solidFill>
                  <a:srgbClr val="666666"/>
                </a:solidFill>
                <a:latin typeface="Montserrat"/>
                <a:ea typeface="Montserrat"/>
                <a:cs typeface="Montserrat"/>
                <a:sym typeface="Montserrat"/>
              </a:rPr>
              <a:t>Future Work.</a:t>
            </a:r>
            <a:endParaRPr sz="2000" dirty="0">
              <a:solidFill>
                <a:srgbClr val="666666"/>
              </a:solidFill>
              <a:latin typeface="Montserrat"/>
              <a:ea typeface="Montserrat"/>
              <a:cs typeface="Montserrat"/>
              <a:sym typeface="Montserrat"/>
            </a:endParaRPr>
          </a:p>
          <a:p>
            <a:pPr marL="0" lvl="0" indent="0" algn="l" rtl="0">
              <a:spcBef>
                <a:spcPts val="600"/>
              </a:spcBef>
              <a:spcAft>
                <a:spcPts val="0"/>
              </a:spcAft>
              <a:buClr>
                <a:schemeClr val="dk1"/>
              </a:buClr>
              <a:buSzPts val="1100"/>
              <a:buFont typeface="Arial"/>
              <a:buNone/>
            </a:pPr>
            <a:endParaRPr sz="1100" dirty="0">
              <a:solidFill>
                <a:srgbClr val="666666"/>
              </a:solidFill>
              <a:latin typeface="Montserrat"/>
              <a:ea typeface="Montserrat"/>
              <a:cs typeface="Montserrat"/>
              <a:sym typeface="Montserrat"/>
            </a:endParaRPr>
          </a:p>
          <a:p>
            <a:pPr marL="0" lvl="0" indent="0" algn="l" rtl="0">
              <a:spcBef>
                <a:spcPts val="600"/>
              </a:spcBef>
              <a:spcAft>
                <a:spcPts val="0"/>
              </a:spcAft>
              <a:buNone/>
            </a:pPr>
            <a:endParaRPr sz="1100" dirty="0">
              <a:solidFill>
                <a:srgbClr val="666666"/>
              </a:solidFill>
              <a:latin typeface="Karla"/>
              <a:ea typeface="Karla"/>
              <a:cs typeface="Karla"/>
              <a:sym typeface="Karla"/>
            </a:endParaRPr>
          </a:p>
        </p:txBody>
      </p:sp>
      <p:sp>
        <p:nvSpPr>
          <p:cNvPr id="91" name="Google Shape;91;p15"/>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107"/>
        </a:solidFill>
        <a:effectLst/>
      </p:bgPr>
    </p:bg>
    <p:spTree>
      <p:nvGrpSpPr>
        <p:cNvPr id="1" name="Shape 95"/>
        <p:cNvGrpSpPr/>
        <p:nvPr/>
      </p:nvGrpSpPr>
      <p:grpSpPr>
        <a:xfrm>
          <a:off x="0" y="0"/>
          <a:ext cx="0" cy="0"/>
          <a:chOff x="0" y="0"/>
          <a:chExt cx="0" cy="0"/>
        </a:xfrm>
      </p:grpSpPr>
      <p:sp>
        <p:nvSpPr>
          <p:cNvPr id="96" name="Google Shape;96;p16"/>
          <p:cNvSpPr txBox="1">
            <a:spLocks noGrp="1"/>
          </p:cNvSpPr>
          <p:nvPr>
            <p:ph type="ctrTitle"/>
          </p:nvPr>
        </p:nvSpPr>
        <p:spPr>
          <a:xfrm>
            <a:off x="648300" y="1354750"/>
            <a:ext cx="3522300" cy="298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7200">
                <a:solidFill>
                  <a:srgbClr val="FFC107"/>
                </a:solidFill>
              </a:rPr>
              <a:t>1.</a:t>
            </a:r>
            <a:endParaRPr sz="7200">
              <a:solidFill>
                <a:srgbClr val="FFC107"/>
              </a:solidFill>
            </a:endParaRPr>
          </a:p>
          <a:p>
            <a:pPr marL="0" lvl="0" indent="0" algn="l" rtl="0">
              <a:spcBef>
                <a:spcPts val="0"/>
              </a:spcBef>
              <a:spcAft>
                <a:spcPts val="0"/>
              </a:spcAft>
              <a:buNone/>
            </a:pPr>
            <a:r>
              <a:rPr lang="en"/>
              <a:t>Introduction</a:t>
            </a:r>
            <a:endParaRPr/>
          </a:p>
        </p:txBody>
      </p:sp>
      <p:sp>
        <p:nvSpPr>
          <p:cNvPr id="97" name="Google Shape;97;p16"/>
          <p:cNvSpPr txBox="1">
            <a:spLocks noGrp="1"/>
          </p:cNvSpPr>
          <p:nvPr>
            <p:ph type="sldNum" idx="4294967295"/>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9800"/>
        </a:solidFill>
        <a:effectLst/>
      </p:bgPr>
    </p:bg>
    <p:spTree>
      <p:nvGrpSpPr>
        <p:cNvPr id="1" name="Shape 101"/>
        <p:cNvGrpSpPr/>
        <p:nvPr/>
      </p:nvGrpSpPr>
      <p:grpSpPr>
        <a:xfrm>
          <a:off x="0" y="0"/>
          <a:ext cx="0" cy="0"/>
          <a:chOff x="0" y="0"/>
          <a:chExt cx="0" cy="0"/>
        </a:xfrm>
      </p:grpSpPr>
      <p:sp>
        <p:nvSpPr>
          <p:cNvPr id="102" name="Google Shape;102;p17"/>
          <p:cNvSpPr txBox="1">
            <a:spLocks noGrp="1"/>
          </p:cNvSpPr>
          <p:nvPr>
            <p:ph type="body" idx="1"/>
          </p:nvPr>
        </p:nvSpPr>
        <p:spPr>
          <a:xfrm>
            <a:off x="838250" y="1657350"/>
            <a:ext cx="5324100" cy="2255700"/>
          </a:xfrm>
          <a:prstGeom prst="rect">
            <a:avLst/>
          </a:prstGeom>
        </p:spPr>
        <p:txBody>
          <a:bodyPr spcFirstLastPara="1" wrap="square" lIns="91425" tIns="91425" rIns="91425" bIns="91425" anchor="t" anchorCtr="0">
            <a:noAutofit/>
          </a:bodyPr>
          <a:lstStyle/>
          <a:p>
            <a:pPr marR="228600" lvl="0" indent="-314325">
              <a:lnSpc>
                <a:spcPct val="155555"/>
              </a:lnSpc>
              <a:spcBef>
                <a:spcPts val="0"/>
              </a:spcBef>
              <a:buClr>
                <a:srgbClr val="000000"/>
              </a:buClr>
              <a:buSzPts val="1350"/>
              <a:buFont typeface="Montserrat"/>
              <a:buChar char="-"/>
            </a:pPr>
            <a:r>
              <a:rPr lang="en-US" sz="1350" dirty="0" smtClean="0">
                <a:solidFill>
                  <a:schemeClr val="tx1"/>
                </a:solidFill>
                <a:latin typeface="Times New Roman" panose="02020603050405020304" pitchFamily="18" charset="0"/>
                <a:cs typeface="Times New Roman" panose="02020603050405020304" pitchFamily="18" charset="0"/>
              </a:rPr>
              <a:t>RTS is a real-time </a:t>
            </a:r>
            <a:r>
              <a:rPr lang="en-US" sz="1350" dirty="0">
                <a:solidFill>
                  <a:schemeClr val="tx1"/>
                </a:solidFill>
                <a:latin typeface="Times New Roman" panose="02020603050405020304" pitchFamily="18" charset="0"/>
                <a:cs typeface="Times New Roman" panose="02020603050405020304" pitchFamily="18" charset="0"/>
              </a:rPr>
              <a:t>tracking system to monitoring the product when it pass on the production line to helps to discover defects, and in the event of their recurrence, production is stopped and the production line is maintained, which leads to reducing waste and costs, ensuring quality and increasing productivity</a:t>
            </a:r>
            <a:r>
              <a:rPr lang="en-US" sz="1350" dirty="0" smtClean="0">
                <a:solidFill>
                  <a:schemeClr val="tx1"/>
                </a:solidFill>
                <a:latin typeface="Times New Roman" panose="02020603050405020304" pitchFamily="18" charset="0"/>
                <a:cs typeface="Times New Roman" panose="02020603050405020304" pitchFamily="18" charset="0"/>
              </a:rPr>
              <a:t>.</a:t>
            </a:r>
            <a:endParaRPr sz="1350" dirty="0">
              <a:solidFill>
                <a:schemeClr val="tx1"/>
              </a:solidFill>
            </a:endParaRPr>
          </a:p>
        </p:txBody>
      </p:sp>
      <p:sp>
        <p:nvSpPr>
          <p:cNvPr id="103" name="Google Shape;103;p17"/>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44336"/>
        </a:solidFill>
        <a:effectLst/>
      </p:bgPr>
    </p:bg>
    <p:spTree>
      <p:nvGrpSpPr>
        <p:cNvPr id="1" name="Shape 107"/>
        <p:cNvGrpSpPr/>
        <p:nvPr/>
      </p:nvGrpSpPr>
      <p:grpSpPr>
        <a:xfrm>
          <a:off x="0" y="0"/>
          <a:ext cx="0" cy="0"/>
          <a:chOff x="0" y="0"/>
          <a:chExt cx="0" cy="0"/>
        </a:xfrm>
      </p:grpSpPr>
      <p:sp>
        <p:nvSpPr>
          <p:cNvPr id="108" name="Google Shape;108;p18"/>
          <p:cNvSpPr txBox="1">
            <a:spLocks noGrp="1"/>
          </p:cNvSpPr>
          <p:nvPr>
            <p:ph type="ctrTitle" idx="4294967295"/>
          </p:nvPr>
        </p:nvSpPr>
        <p:spPr>
          <a:xfrm>
            <a:off x="669099" y="2650150"/>
            <a:ext cx="52515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900" dirty="0"/>
              <a:t>What problem </a:t>
            </a:r>
            <a:r>
              <a:rPr lang="en" sz="4700" dirty="0"/>
              <a:t>does</a:t>
            </a:r>
            <a:r>
              <a:rPr lang="en" sz="5800" dirty="0"/>
              <a:t> </a:t>
            </a:r>
            <a:r>
              <a:rPr lang="en" sz="5800" dirty="0" smtClean="0">
                <a:solidFill>
                  <a:srgbClr val="F44336"/>
                </a:solidFill>
              </a:rPr>
              <a:t>RTS </a:t>
            </a:r>
            <a:r>
              <a:rPr lang="en" sz="4700" dirty="0"/>
              <a:t>solve</a:t>
            </a:r>
            <a:endParaRPr sz="5800" dirty="0">
              <a:solidFill>
                <a:srgbClr val="F44336"/>
              </a:solidFill>
            </a:endParaRPr>
          </a:p>
        </p:txBody>
      </p:sp>
      <p:grpSp>
        <p:nvGrpSpPr>
          <p:cNvPr id="109" name="Google Shape;109;p18"/>
          <p:cNvGrpSpPr/>
          <p:nvPr/>
        </p:nvGrpSpPr>
        <p:grpSpPr>
          <a:xfrm>
            <a:off x="712008" y="579863"/>
            <a:ext cx="551797" cy="796052"/>
            <a:chOff x="6718575" y="2318625"/>
            <a:chExt cx="256950" cy="407375"/>
          </a:xfrm>
        </p:grpSpPr>
        <p:sp>
          <p:nvSpPr>
            <p:cNvPr id="110" name="Google Shape;110;p18"/>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28575" cap="rnd" cmpd="sng">
              <a:solidFill>
                <a:srgbClr val="F4433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8"/>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28575" cap="rnd" cmpd="sng">
              <a:solidFill>
                <a:srgbClr val="F4433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8"/>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28575" cap="rnd" cmpd="sng">
              <a:solidFill>
                <a:srgbClr val="F4433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8"/>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28575" cap="rnd" cmpd="sng">
              <a:solidFill>
                <a:srgbClr val="F4433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8"/>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28575" cap="rnd" cmpd="sng">
              <a:solidFill>
                <a:srgbClr val="F4433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8"/>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28575" cap="rnd" cmpd="sng">
              <a:solidFill>
                <a:srgbClr val="F4433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28575" cap="rnd" cmpd="sng">
              <a:solidFill>
                <a:srgbClr val="F4433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8"/>
            <p:cNvSpPr/>
            <p:nvPr/>
          </p:nvSpPr>
          <p:spPr>
            <a:xfrm>
              <a:off x="6795900" y="2628550"/>
              <a:ext cx="102300" cy="25"/>
            </a:xfrm>
            <a:custGeom>
              <a:avLst/>
              <a:gdLst/>
              <a:ahLst/>
              <a:cxnLst/>
              <a:rect l="l" t="t" r="r" b="b"/>
              <a:pathLst>
                <a:path w="4092" h="1" fill="none" extrusionOk="0">
                  <a:moveTo>
                    <a:pt x="0" y="1"/>
                  </a:moveTo>
                  <a:lnTo>
                    <a:pt x="4092" y="1"/>
                  </a:lnTo>
                </a:path>
              </a:pathLst>
            </a:custGeom>
            <a:noFill/>
            <a:ln w="28575" cap="rnd" cmpd="sng">
              <a:solidFill>
                <a:srgbClr val="F4433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8" name="Google Shape;118;p18"/>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91E63"/>
        </a:solidFill>
        <a:effectLst/>
      </p:bgPr>
    </p:bg>
    <p:spTree>
      <p:nvGrpSpPr>
        <p:cNvPr id="1" name="Shape 122"/>
        <p:cNvGrpSpPr/>
        <p:nvPr/>
      </p:nvGrpSpPr>
      <p:grpSpPr>
        <a:xfrm>
          <a:off x="0" y="0"/>
          <a:ext cx="0" cy="0"/>
          <a:chOff x="0" y="0"/>
          <a:chExt cx="0" cy="0"/>
        </a:xfrm>
      </p:grpSpPr>
      <p:sp>
        <p:nvSpPr>
          <p:cNvPr id="124" name="Google Shape;124;p19"/>
          <p:cNvSpPr txBox="1">
            <a:spLocks noGrp="1"/>
          </p:cNvSpPr>
          <p:nvPr>
            <p:ph type="title"/>
          </p:nvPr>
        </p:nvSpPr>
        <p:spPr>
          <a:xfrm>
            <a:off x="841000" y="969700"/>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300" dirty="0"/>
              <a:t>What problem does </a:t>
            </a:r>
            <a:r>
              <a:rPr lang="en" sz="2300" dirty="0" smtClean="0"/>
              <a:t>RTS </a:t>
            </a:r>
            <a:r>
              <a:rPr lang="en" sz="2300" dirty="0"/>
              <a:t>solve </a:t>
            </a:r>
            <a:endParaRPr sz="2300" dirty="0"/>
          </a:p>
        </p:txBody>
      </p:sp>
      <p:sp>
        <p:nvSpPr>
          <p:cNvPr id="126" name="Google Shape;126;p19"/>
          <p:cNvSpPr/>
          <p:nvPr/>
        </p:nvSpPr>
        <p:spPr>
          <a:xfrm>
            <a:off x="270377" y="723226"/>
            <a:ext cx="485675" cy="441808"/>
          </a:xfrm>
          <a:custGeom>
            <a:avLst/>
            <a:gdLst/>
            <a:ahLst/>
            <a:cxnLst/>
            <a:rect l="l" t="t" r="r" b="b"/>
            <a:pathLst>
              <a:path w="16173" h="14711" fill="none" extrusionOk="0">
                <a:moveTo>
                  <a:pt x="8087" y="1"/>
                </a:moveTo>
                <a:lnTo>
                  <a:pt x="8087" y="1"/>
                </a:lnTo>
                <a:lnTo>
                  <a:pt x="7672" y="1"/>
                </a:lnTo>
                <a:lnTo>
                  <a:pt x="7258" y="25"/>
                </a:lnTo>
                <a:lnTo>
                  <a:pt x="6844" y="74"/>
                </a:lnTo>
                <a:lnTo>
                  <a:pt x="6455" y="122"/>
                </a:lnTo>
                <a:lnTo>
                  <a:pt x="6065" y="195"/>
                </a:lnTo>
                <a:lnTo>
                  <a:pt x="5675" y="293"/>
                </a:lnTo>
                <a:lnTo>
                  <a:pt x="5310" y="415"/>
                </a:lnTo>
                <a:lnTo>
                  <a:pt x="4945" y="536"/>
                </a:lnTo>
                <a:lnTo>
                  <a:pt x="4579" y="658"/>
                </a:lnTo>
                <a:lnTo>
                  <a:pt x="4238" y="829"/>
                </a:lnTo>
                <a:lnTo>
                  <a:pt x="3897" y="975"/>
                </a:lnTo>
                <a:lnTo>
                  <a:pt x="3557" y="1170"/>
                </a:lnTo>
                <a:lnTo>
                  <a:pt x="3240" y="1364"/>
                </a:lnTo>
                <a:lnTo>
                  <a:pt x="2948" y="1559"/>
                </a:lnTo>
                <a:lnTo>
                  <a:pt x="2655" y="1778"/>
                </a:lnTo>
                <a:lnTo>
                  <a:pt x="2363" y="1998"/>
                </a:lnTo>
                <a:lnTo>
                  <a:pt x="2095" y="2241"/>
                </a:lnTo>
                <a:lnTo>
                  <a:pt x="1852" y="2485"/>
                </a:lnTo>
                <a:lnTo>
                  <a:pt x="1608" y="2753"/>
                </a:lnTo>
                <a:lnTo>
                  <a:pt x="1389" y="3021"/>
                </a:lnTo>
                <a:lnTo>
                  <a:pt x="1170" y="3288"/>
                </a:lnTo>
                <a:lnTo>
                  <a:pt x="975" y="3581"/>
                </a:lnTo>
                <a:lnTo>
                  <a:pt x="804" y="3873"/>
                </a:lnTo>
                <a:lnTo>
                  <a:pt x="634" y="4190"/>
                </a:lnTo>
                <a:lnTo>
                  <a:pt x="488" y="4506"/>
                </a:lnTo>
                <a:lnTo>
                  <a:pt x="366" y="4823"/>
                </a:lnTo>
                <a:lnTo>
                  <a:pt x="244" y="5139"/>
                </a:lnTo>
                <a:lnTo>
                  <a:pt x="171" y="5480"/>
                </a:lnTo>
                <a:lnTo>
                  <a:pt x="98" y="5821"/>
                </a:lnTo>
                <a:lnTo>
                  <a:pt x="49" y="6162"/>
                </a:lnTo>
                <a:lnTo>
                  <a:pt x="1" y="6503"/>
                </a:lnTo>
                <a:lnTo>
                  <a:pt x="1" y="6869"/>
                </a:lnTo>
                <a:lnTo>
                  <a:pt x="1" y="6869"/>
                </a:lnTo>
                <a:lnTo>
                  <a:pt x="1" y="7234"/>
                </a:lnTo>
                <a:lnTo>
                  <a:pt x="49" y="7624"/>
                </a:lnTo>
                <a:lnTo>
                  <a:pt x="98" y="7989"/>
                </a:lnTo>
                <a:lnTo>
                  <a:pt x="196" y="8330"/>
                </a:lnTo>
                <a:lnTo>
                  <a:pt x="293" y="8695"/>
                </a:lnTo>
                <a:lnTo>
                  <a:pt x="415" y="9036"/>
                </a:lnTo>
                <a:lnTo>
                  <a:pt x="561" y="9377"/>
                </a:lnTo>
                <a:lnTo>
                  <a:pt x="731" y="9718"/>
                </a:lnTo>
                <a:lnTo>
                  <a:pt x="902" y="10035"/>
                </a:lnTo>
                <a:lnTo>
                  <a:pt x="1097" y="10327"/>
                </a:lnTo>
                <a:lnTo>
                  <a:pt x="1340" y="10644"/>
                </a:lnTo>
                <a:lnTo>
                  <a:pt x="1559" y="10936"/>
                </a:lnTo>
                <a:lnTo>
                  <a:pt x="1827" y="11204"/>
                </a:lnTo>
                <a:lnTo>
                  <a:pt x="2095" y="11472"/>
                </a:lnTo>
                <a:lnTo>
                  <a:pt x="2387" y="11740"/>
                </a:lnTo>
                <a:lnTo>
                  <a:pt x="2680" y="11983"/>
                </a:lnTo>
                <a:lnTo>
                  <a:pt x="2680" y="11983"/>
                </a:lnTo>
                <a:lnTo>
                  <a:pt x="2485" y="12349"/>
                </a:lnTo>
                <a:lnTo>
                  <a:pt x="2266" y="12714"/>
                </a:lnTo>
                <a:lnTo>
                  <a:pt x="2022" y="13104"/>
                </a:lnTo>
                <a:lnTo>
                  <a:pt x="1706" y="13469"/>
                </a:lnTo>
                <a:lnTo>
                  <a:pt x="1365" y="13834"/>
                </a:lnTo>
                <a:lnTo>
                  <a:pt x="1170" y="14005"/>
                </a:lnTo>
                <a:lnTo>
                  <a:pt x="951" y="14151"/>
                </a:lnTo>
                <a:lnTo>
                  <a:pt x="731" y="14297"/>
                </a:lnTo>
                <a:lnTo>
                  <a:pt x="512" y="14443"/>
                </a:lnTo>
                <a:lnTo>
                  <a:pt x="269" y="14540"/>
                </a:lnTo>
                <a:lnTo>
                  <a:pt x="1" y="14662"/>
                </a:lnTo>
                <a:lnTo>
                  <a:pt x="1" y="14662"/>
                </a:lnTo>
                <a:lnTo>
                  <a:pt x="122" y="14662"/>
                </a:lnTo>
                <a:lnTo>
                  <a:pt x="488" y="14711"/>
                </a:lnTo>
                <a:lnTo>
                  <a:pt x="1024" y="14711"/>
                </a:lnTo>
                <a:lnTo>
                  <a:pt x="1365" y="14711"/>
                </a:lnTo>
                <a:lnTo>
                  <a:pt x="1706" y="14687"/>
                </a:lnTo>
                <a:lnTo>
                  <a:pt x="2095" y="14614"/>
                </a:lnTo>
                <a:lnTo>
                  <a:pt x="2485" y="14540"/>
                </a:lnTo>
                <a:lnTo>
                  <a:pt x="2899" y="14419"/>
                </a:lnTo>
                <a:lnTo>
                  <a:pt x="3313" y="14273"/>
                </a:lnTo>
                <a:lnTo>
                  <a:pt x="3751" y="14078"/>
                </a:lnTo>
                <a:lnTo>
                  <a:pt x="4165" y="13834"/>
                </a:lnTo>
                <a:lnTo>
                  <a:pt x="4579" y="13566"/>
                </a:lnTo>
                <a:lnTo>
                  <a:pt x="4969" y="13201"/>
                </a:lnTo>
                <a:lnTo>
                  <a:pt x="4969" y="13201"/>
                </a:lnTo>
                <a:lnTo>
                  <a:pt x="5334" y="13323"/>
                </a:lnTo>
                <a:lnTo>
                  <a:pt x="5700" y="13444"/>
                </a:lnTo>
                <a:lnTo>
                  <a:pt x="6089" y="13518"/>
                </a:lnTo>
                <a:lnTo>
                  <a:pt x="6479" y="13591"/>
                </a:lnTo>
                <a:lnTo>
                  <a:pt x="6869" y="13664"/>
                </a:lnTo>
                <a:lnTo>
                  <a:pt x="7258" y="13712"/>
                </a:lnTo>
                <a:lnTo>
                  <a:pt x="7672" y="13737"/>
                </a:lnTo>
                <a:lnTo>
                  <a:pt x="8087" y="13737"/>
                </a:lnTo>
                <a:lnTo>
                  <a:pt x="8087" y="13737"/>
                </a:lnTo>
                <a:lnTo>
                  <a:pt x="8501" y="13737"/>
                </a:lnTo>
                <a:lnTo>
                  <a:pt x="8915" y="13712"/>
                </a:lnTo>
                <a:lnTo>
                  <a:pt x="9329" y="13664"/>
                </a:lnTo>
                <a:lnTo>
                  <a:pt x="9718" y="13591"/>
                </a:lnTo>
                <a:lnTo>
                  <a:pt x="10108" y="13518"/>
                </a:lnTo>
                <a:lnTo>
                  <a:pt x="10498" y="13420"/>
                </a:lnTo>
                <a:lnTo>
                  <a:pt x="10863" y="13323"/>
                </a:lnTo>
                <a:lnTo>
                  <a:pt x="11228" y="13201"/>
                </a:lnTo>
                <a:lnTo>
                  <a:pt x="11594" y="13055"/>
                </a:lnTo>
                <a:lnTo>
                  <a:pt x="11935" y="12909"/>
                </a:lnTo>
                <a:lnTo>
                  <a:pt x="12276" y="12738"/>
                </a:lnTo>
                <a:lnTo>
                  <a:pt x="12617" y="12568"/>
                </a:lnTo>
                <a:lnTo>
                  <a:pt x="12933" y="12373"/>
                </a:lnTo>
                <a:lnTo>
                  <a:pt x="13225" y="12178"/>
                </a:lnTo>
                <a:lnTo>
                  <a:pt x="13518" y="11959"/>
                </a:lnTo>
                <a:lnTo>
                  <a:pt x="13810" y="11715"/>
                </a:lnTo>
                <a:lnTo>
                  <a:pt x="14078" y="11496"/>
                </a:lnTo>
                <a:lnTo>
                  <a:pt x="14321" y="11228"/>
                </a:lnTo>
                <a:lnTo>
                  <a:pt x="14565" y="10985"/>
                </a:lnTo>
                <a:lnTo>
                  <a:pt x="14784" y="10717"/>
                </a:lnTo>
                <a:lnTo>
                  <a:pt x="15003" y="10424"/>
                </a:lnTo>
                <a:lnTo>
                  <a:pt x="15198" y="10132"/>
                </a:lnTo>
                <a:lnTo>
                  <a:pt x="15369" y="9840"/>
                </a:lnTo>
                <a:lnTo>
                  <a:pt x="15539" y="9548"/>
                </a:lnTo>
                <a:lnTo>
                  <a:pt x="15685" y="9231"/>
                </a:lnTo>
                <a:lnTo>
                  <a:pt x="15807" y="8914"/>
                </a:lnTo>
                <a:lnTo>
                  <a:pt x="15929" y="8574"/>
                </a:lnTo>
                <a:lnTo>
                  <a:pt x="16002" y="8257"/>
                </a:lnTo>
                <a:lnTo>
                  <a:pt x="16075" y="7916"/>
                </a:lnTo>
                <a:lnTo>
                  <a:pt x="16124" y="7575"/>
                </a:lnTo>
                <a:lnTo>
                  <a:pt x="16172" y="7210"/>
                </a:lnTo>
                <a:lnTo>
                  <a:pt x="16172" y="6869"/>
                </a:lnTo>
                <a:lnTo>
                  <a:pt x="16172" y="6869"/>
                </a:lnTo>
                <a:lnTo>
                  <a:pt x="16172" y="6503"/>
                </a:lnTo>
                <a:lnTo>
                  <a:pt x="16124" y="6162"/>
                </a:lnTo>
                <a:lnTo>
                  <a:pt x="16075" y="5821"/>
                </a:lnTo>
                <a:lnTo>
                  <a:pt x="16002" y="5480"/>
                </a:lnTo>
                <a:lnTo>
                  <a:pt x="15929" y="5139"/>
                </a:lnTo>
                <a:lnTo>
                  <a:pt x="15807" y="4823"/>
                </a:lnTo>
                <a:lnTo>
                  <a:pt x="15685" y="4506"/>
                </a:lnTo>
                <a:lnTo>
                  <a:pt x="15539" y="4190"/>
                </a:lnTo>
                <a:lnTo>
                  <a:pt x="15369" y="3873"/>
                </a:lnTo>
                <a:lnTo>
                  <a:pt x="15198" y="3581"/>
                </a:lnTo>
                <a:lnTo>
                  <a:pt x="15003" y="3288"/>
                </a:lnTo>
                <a:lnTo>
                  <a:pt x="14784" y="3021"/>
                </a:lnTo>
                <a:lnTo>
                  <a:pt x="14565" y="2753"/>
                </a:lnTo>
                <a:lnTo>
                  <a:pt x="14321" y="2485"/>
                </a:lnTo>
                <a:lnTo>
                  <a:pt x="14078" y="2241"/>
                </a:lnTo>
                <a:lnTo>
                  <a:pt x="13810" y="1998"/>
                </a:lnTo>
                <a:lnTo>
                  <a:pt x="13518" y="1778"/>
                </a:lnTo>
                <a:lnTo>
                  <a:pt x="13225" y="1559"/>
                </a:lnTo>
                <a:lnTo>
                  <a:pt x="12933" y="1364"/>
                </a:lnTo>
                <a:lnTo>
                  <a:pt x="12617" y="1170"/>
                </a:lnTo>
                <a:lnTo>
                  <a:pt x="12276" y="975"/>
                </a:lnTo>
                <a:lnTo>
                  <a:pt x="11935" y="829"/>
                </a:lnTo>
                <a:lnTo>
                  <a:pt x="11594" y="658"/>
                </a:lnTo>
                <a:lnTo>
                  <a:pt x="11228" y="536"/>
                </a:lnTo>
                <a:lnTo>
                  <a:pt x="10863" y="415"/>
                </a:lnTo>
                <a:lnTo>
                  <a:pt x="10498" y="293"/>
                </a:lnTo>
                <a:lnTo>
                  <a:pt x="10108" y="195"/>
                </a:lnTo>
                <a:lnTo>
                  <a:pt x="9718" y="122"/>
                </a:lnTo>
                <a:lnTo>
                  <a:pt x="9329" y="74"/>
                </a:lnTo>
                <a:lnTo>
                  <a:pt x="8915" y="25"/>
                </a:lnTo>
                <a:lnTo>
                  <a:pt x="8501" y="1"/>
                </a:lnTo>
                <a:lnTo>
                  <a:pt x="8087" y="1"/>
                </a:lnTo>
                <a:lnTo>
                  <a:pt x="8087" y="1"/>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9"/>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pic>
        <p:nvPicPr>
          <p:cNvPr id="7" name="Picture 12" descr="Odpoczynek Straszny szyja one icon modlitwa wypadek Przemieszczeni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870" y="1841373"/>
            <a:ext cx="614363"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8" descr="Defect Detection in Products using Image Segmentation | by Vinithavn |  Analytics Vidhya | Medium"/>
          <p:cNvPicPr>
            <a:picLocks noChangeAspect="1" noChangeArrowheads="1"/>
          </p:cNvPicPr>
          <p:nvPr/>
        </p:nvPicPr>
        <p:blipFill>
          <a:blip r:embed="rId4" cstate="print"/>
          <a:srcRect/>
          <a:stretch>
            <a:fillRect/>
          </a:stretch>
        </p:blipFill>
        <p:spPr bwMode="auto">
          <a:xfrm>
            <a:off x="1264733" y="2274304"/>
            <a:ext cx="2200843" cy="129717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Rectangle 2"/>
          <p:cNvSpPr/>
          <p:nvPr/>
        </p:nvSpPr>
        <p:spPr>
          <a:xfrm>
            <a:off x="1609553" y="1841373"/>
            <a:ext cx="1407758" cy="307777"/>
          </a:xfrm>
          <a:prstGeom prst="rect">
            <a:avLst/>
          </a:prstGeom>
        </p:spPr>
        <p:txBody>
          <a:bodyPr wrap="none">
            <a:spAutoFit/>
          </a:bodyPr>
          <a:lstStyle/>
          <a:p>
            <a:r>
              <a:rPr lang="en-US" dirty="0">
                <a:latin typeface="Times New Roman" panose="02020603050405020304" pitchFamily="18" charset="0"/>
              </a:rPr>
              <a:t>Defect Detection</a:t>
            </a:r>
            <a:endParaRPr lang="en-US" dirty="0"/>
          </a:p>
        </p:txBody>
      </p:sp>
      <p:pic>
        <p:nvPicPr>
          <p:cNvPr id="13"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11896" y="1841373"/>
            <a:ext cx="62865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6" descr="Maintenance Management: An Overview | Reliable Plant"/>
          <p:cNvPicPr>
            <a:picLocks noChangeAspect="1" noChangeArrowheads="1"/>
          </p:cNvPicPr>
          <p:nvPr/>
        </p:nvPicPr>
        <p:blipFill>
          <a:blip r:embed="rId6" cstate="print"/>
          <a:srcRect/>
          <a:stretch>
            <a:fillRect/>
          </a:stretch>
        </p:blipFill>
        <p:spPr bwMode="auto">
          <a:xfrm>
            <a:off x="4871720" y="2274304"/>
            <a:ext cx="2054151" cy="129717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Rectangle 3"/>
          <p:cNvSpPr/>
          <p:nvPr/>
        </p:nvSpPr>
        <p:spPr>
          <a:xfrm>
            <a:off x="4815573" y="1841373"/>
            <a:ext cx="1887055" cy="307777"/>
          </a:xfrm>
          <a:prstGeom prst="rect">
            <a:avLst/>
          </a:prstGeom>
        </p:spPr>
        <p:txBody>
          <a:bodyPr wrap="none">
            <a:spAutoFit/>
          </a:bodyPr>
          <a:lstStyle/>
          <a:p>
            <a:r>
              <a:rPr lang="en-US" altLang="en-US" dirty="0">
                <a:latin typeface="Times New Roman" panose="02020603050405020304" pitchFamily="18" charset="0"/>
                <a:cs typeface="Times New Roman" panose="02020603050405020304" pitchFamily="18" charset="0"/>
              </a:rPr>
              <a:t>Predictive Maintenance</a:t>
            </a:r>
            <a:endParaRPr lang="en-US"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a:t>
            </a:r>
            <a:endParaRPr lang="en-US" dirty="0"/>
          </a:p>
        </p:txBody>
      </p:sp>
      <p:sp>
        <p:nvSpPr>
          <p:cNvPr id="3" name="Text Placeholder 2"/>
          <p:cNvSpPr>
            <a:spLocks noGrp="1"/>
          </p:cNvSpPr>
          <p:nvPr>
            <p:ph type="body" idx="1"/>
          </p:nvPr>
        </p:nvSpPr>
        <p:spPr>
          <a:xfrm>
            <a:off x="841000" y="1578025"/>
            <a:ext cx="5980423" cy="2433300"/>
          </a:xfrm>
        </p:spPr>
        <p:txBody>
          <a:bodyPr/>
          <a:lstStyle/>
          <a:p>
            <a:r>
              <a:rPr lang="en-US" altLang="en-US" dirty="0">
                <a:solidFill>
                  <a:schemeClr val="tx1"/>
                </a:solidFill>
                <a:latin typeface="礘폰o餻磣"/>
              </a:rPr>
              <a:t>build a </a:t>
            </a:r>
            <a:r>
              <a:rPr lang="en-US" altLang="en-US" dirty="0" smtClean="0">
                <a:solidFill>
                  <a:schemeClr val="tx1"/>
                </a:solidFill>
                <a:latin typeface="礘폰o餻磣"/>
              </a:rPr>
              <a:t>hardware </a:t>
            </a:r>
            <a:r>
              <a:rPr lang="en-US" altLang="en-US" dirty="0">
                <a:solidFill>
                  <a:schemeClr val="tx1"/>
                </a:solidFill>
                <a:latin typeface="礘폰o餻磣"/>
              </a:rPr>
              <a:t>to make the process easy for the employees and to detect defects.</a:t>
            </a:r>
          </a:p>
          <a:p>
            <a:endParaRPr lang="en-US" dirty="0"/>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Tree>
    <p:extLst>
      <p:ext uri="{BB962C8B-B14F-4D97-AF65-F5344CB8AC3E}">
        <p14:creationId xmlns:p14="http://schemas.microsoft.com/office/powerpoint/2010/main" val="42551837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673AB7"/>
        </a:solidFill>
        <a:effectLst/>
      </p:bgPr>
    </p:bg>
    <p:spTree>
      <p:nvGrpSpPr>
        <p:cNvPr id="1" name="Shape 148"/>
        <p:cNvGrpSpPr/>
        <p:nvPr/>
      </p:nvGrpSpPr>
      <p:grpSpPr>
        <a:xfrm>
          <a:off x="0" y="0"/>
          <a:ext cx="0" cy="0"/>
          <a:chOff x="0" y="0"/>
          <a:chExt cx="0" cy="0"/>
        </a:xfrm>
      </p:grpSpPr>
      <p:sp>
        <p:nvSpPr>
          <p:cNvPr id="149" name="Google Shape;149;p21"/>
          <p:cNvSpPr txBox="1">
            <a:spLocks noGrp="1"/>
          </p:cNvSpPr>
          <p:nvPr>
            <p:ph type="title"/>
          </p:nvPr>
        </p:nvSpPr>
        <p:spPr>
          <a:xfrm>
            <a:off x="0" y="2340175"/>
            <a:ext cx="2158500" cy="873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 Parts</a:t>
            </a:r>
            <a:endParaRPr/>
          </a:p>
          <a:p>
            <a:pPr marL="0" lvl="0" indent="0" algn="l" rtl="0">
              <a:spcBef>
                <a:spcPts val="0"/>
              </a:spcBef>
              <a:spcAft>
                <a:spcPts val="0"/>
              </a:spcAft>
              <a:buNone/>
            </a:pPr>
            <a:endParaRPr/>
          </a:p>
          <a:p>
            <a:pPr marL="0" lvl="0" indent="0" algn="l" rtl="0">
              <a:spcBef>
                <a:spcPts val="0"/>
              </a:spcBef>
              <a:spcAft>
                <a:spcPts val="0"/>
              </a:spcAft>
              <a:buNone/>
            </a:pPr>
            <a:r>
              <a:rPr lang="en" sz="2100">
                <a:solidFill>
                  <a:srgbClr val="673AB7"/>
                </a:solidFill>
              </a:rPr>
              <a:t>-Mechanical</a:t>
            </a:r>
            <a:endParaRPr sz="2100">
              <a:solidFill>
                <a:srgbClr val="673AB7"/>
              </a:solidFill>
            </a:endParaRPr>
          </a:p>
          <a:p>
            <a:pPr marL="0" lvl="0" indent="0" algn="l" rtl="0">
              <a:spcBef>
                <a:spcPts val="0"/>
              </a:spcBef>
              <a:spcAft>
                <a:spcPts val="0"/>
              </a:spcAft>
              <a:buNone/>
            </a:pPr>
            <a:r>
              <a:rPr lang="en" sz="2100">
                <a:solidFill>
                  <a:srgbClr val="673AB7"/>
                </a:solidFill>
              </a:rPr>
              <a:t>-Electric </a:t>
            </a:r>
            <a:endParaRPr sz="2100">
              <a:solidFill>
                <a:srgbClr val="673AB7"/>
              </a:solidFill>
            </a:endParaRPr>
          </a:p>
        </p:txBody>
      </p:sp>
      <p:grpSp>
        <p:nvGrpSpPr>
          <p:cNvPr id="150" name="Google Shape;150;p21"/>
          <p:cNvGrpSpPr/>
          <p:nvPr/>
        </p:nvGrpSpPr>
        <p:grpSpPr>
          <a:xfrm>
            <a:off x="495288" y="735010"/>
            <a:ext cx="453641" cy="447356"/>
            <a:chOff x="3292425" y="3664250"/>
            <a:chExt cx="397025" cy="391525"/>
          </a:xfrm>
        </p:grpSpPr>
        <p:sp>
          <p:nvSpPr>
            <p:cNvPr id="151" name="Google Shape;151;p21"/>
            <p:cNvSpPr/>
            <p:nvPr/>
          </p:nvSpPr>
          <p:spPr>
            <a:xfrm>
              <a:off x="3292425" y="3680675"/>
              <a:ext cx="375100" cy="375100"/>
            </a:xfrm>
            <a:custGeom>
              <a:avLst/>
              <a:gdLst/>
              <a:ahLst/>
              <a:cxnLst/>
              <a:rect l="l" t="t" r="r" b="b"/>
              <a:pathLst>
                <a:path w="15004" h="15004" fill="none" extrusionOk="0">
                  <a:moveTo>
                    <a:pt x="7502" y="1"/>
                  </a:moveTo>
                  <a:lnTo>
                    <a:pt x="7502" y="1"/>
                  </a:lnTo>
                  <a:lnTo>
                    <a:pt x="7112" y="1"/>
                  </a:lnTo>
                  <a:lnTo>
                    <a:pt x="6747" y="50"/>
                  </a:lnTo>
                  <a:lnTo>
                    <a:pt x="6357" y="98"/>
                  </a:lnTo>
                  <a:lnTo>
                    <a:pt x="5992" y="147"/>
                  </a:lnTo>
                  <a:lnTo>
                    <a:pt x="5627" y="244"/>
                  </a:lnTo>
                  <a:lnTo>
                    <a:pt x="5261" y="342"/>
                  </a:lnTo>
                  <a:lnTo>
                    <a:pt x="4921" y="464"/>
                  </a:lnTo>
                  <a:lnTo>
                    <a:pt x="4580" y="585"/>
                  </a:lnTo>
                  <a:lnTo>
                    <a:pt x="4239" y="732"/>
                  </a:lnTo>
                  <a:lnTo>
                    <a:pt x="3922" y="902"/>
                  </a:lnTo>
                  <a:lnTo>
                    <a:pt x="3605" y="1097"/>
                  </a:lnTo>
                  <a:lnTo>
                    <a:pt x="3313" y="1292"/>
                  </a:lnTo>
                  <a:lnTo>
                    <a:pt x="3021" y="1487"/>
                  </a:lnTo>
                  <a:lnTo>
                    <a:pt x="2729" y="1706"/>
                  </a:lnTo>
                  <a:lnTo>
                    <a:pt x="2461" y="1949"/>
                  </a:lnTo>
                  <a:lnTo>
                    <a:pt x="2193" y="2193"/>
                  </a:lnTo>
                  <a:lnTo>
                    <a:pt x="1949" y="2461"/>
                  </a:lnTo>
                  <a:lnTo>
                    <a:pt x="1706" y="2729"/>
                  </a:lnTo>
                  <a:lnTo>
                    <a:pt x="1486" y="3021"/>
                  </a:lnTo>
                  <a:lnTo>
                    <a:pt x="1292" y="3313"/>
                  </a:lnTo>
                  <a:lnTo>
                    <a:pt x="1097" y="3605"/>
                  </a:lnTo>
                  <a:lnTo>
                    <a:pt x="902" y="3922"/>
                  </a:lnTo>
                  <a:lnTo>
                    <a:pt x="731" y="4239"/>
                  </a:lnTo>
                  <a:lnTo>
                    <a:pt x="585" y="4580"/>
                  </a:lnTo>
                  <a:lnTo>
                    <a:pt x="464" y="4921"/>
                  </a:lnTo>
                  <a:lnTo>
                    <a:pt x="342" y="5262"/>
                  </a:lnTo>
                  <a:lnTo>
                    <a:pt x="244" y="5627"/>
                  </a:lnTo>
                  <a:lnTo>
                    <a:pt x="147" y="5992"/>
                  </a:lnTo>
                  <a:lnTo>
                    <a:pt x="98" y="6358"/>
                  </a:lnTo>
                  <a:lnTo>
                    <a:pt x="50" y="6747"/>
                  </a:lnTo>
                  <a:lnTo>
                    <a:pt x="1" y="7113"/>
                  </a:lnTo>
                  <a:lnTo>
                    <a:pt x="1" y="7502"/>
                  </a:lnTo>
                  <a:lnTo>
                    <a:pt x="1" y="7502"/>
                  </a:lnTo>
                  <a:lnTo>
                    <a:pt x="1" y="7892"/>
                  </a:lnTo>
                  <a:lnTo>
                    <a:pt x="50" y="8257"/>
                  </a:lnTo>
                  <a:lnTo>
                    <a:pt x="98" y="8647"/>
                  </a:lnTo>
                  <a:lnTo>
                    <a:pt x="147" y="9012"/>
                  </a:lnTo>
                  <a:lnTo>
                    <a:pt x="244" y="9378"/>
                  </a:lnTo>
                  <a:lnTo>
                    <a:pt x="342" y="9743"/>
                  </a:lnTo>
                  <a:lnTo>
                    <a:pt x="464" y="10084"/>
                  </a:lnTo>
                  <a:lnTo>
                    <a:pt x="585" y="10425"/>
                  </a:lnTo>
                  <a:lnTo>
                    <a:pt x="731" y="10766"/>
                  </a:lnTo>
                  <a:lnTo>
                    <a:pt x="902" y="11082"/>
                  </a:lnTo>
                  <a:lnTo>
                    <a:pt x="1097" y="11399"/>
                  </a:lnTo>
                  <a:lnTo>
                    <a:pt x="1292" y="11691"/>
                  </a:lnTo>
                  <a:lnTo>
                    <a:pt x="1486" y="11984"/>
                  </a:lnTo>
                  <a:lnTo>
                    <a:pt x="1706" y="12276"/>
                  </a:lnTo>
                  <a:lnTo>
                    <a:pt x="1949" y="12544"/>
                  </a:lnTo>
                  <a:lnTo>
                    <a:pt x="2193" y="12812"/>
                  </a:lnTo>
                  <a:lnTo>
                    <a:pt x="2461" y="13055"/>
                  </a:lnTo>
                  <a:lnTo>
                    <a:pt x="2729" y="13299"/>
                  </a:lnTo>
                  <a:lnTo>
                    <a:pt x="3021" y="13518"/>
                  </a:lnTo>
                  <a:lnTo>
                    <a:pt x="3313" y="13713"/>
                  </a:lnTo>
                  <a:lnTo>
                    <a:pt x="3605" y="13908"/>
                  </a:lnTo>
                  <a:lnTo>
                    <a:pt x="3922" y="14102"/>
                  </a:lnTo>
                  <a:lnTo>
                    <a:pt x="4239" y="14273"/>
                  </a:lnTo>
                  <a:lnTo>
                    <a:pt x="4580" y="14419"/>
                  </a:lnTo>
                  <a:lnTo>
                    <a:pt x="4921" y="14541"/>
                  </a:lnTo>
                  <a:lnTo>
                    <a:pt x="5261" y="14663"/>
                  </a:lnTo>
                  <a:lnTo>
                    <a:pt x="5627" y="14760"/>
                  </a:lnTo>
                  <a:lnTo>
                    <a:pt x="5992" y="14857"/>
                  </a:lnTo>
                  <a:lnTo>
                    <a:pt x="6357" y="14906"/>
                  </a:lnTo>
                  <a:lnTo>
                    <a:pt x="6747" y="14955"/>
                  </a:lnTo>
                  <a:lnTo>
                    <a:pt x="7112" y="15004"/>
                  </a:lnTo>
                  <a:lnTo>
                    <a:pt x="7502" y="15004"/>
                  </a:lnTo>
                  <a:lnTo>
                    <a:pt x="7502" y="15004"/>
                  </a:lnTo>
                  <a:lnTo>
                    <a:pt x="7892" y="15004"/>
                  </a:lnTo>
                  <a:lnTo>
                    <a:pt x="8257" y="14955"/>
                  </a:lnTo>
                  <a:lnTo>
                    <a:pt x="8647" y="14906"/>
                  </a:lnTo>
                  <a:lnTo>
                    <a:pt x="9012" y="14857"/>
                  </a:lnTo>
                  <a:lnTo>
                    <a:pt x="9377" y="14760"/>
                  </a:lnTo>
                  <a:lnTo>
                    <a:pt x="9743" y="14663"/>
                  </a:lnTo>
                  <a:lnTo>
                    <a:pt x="10084" y="14541"/>
                  </a:lnTo>
                  <a:lnTo>
                    <a:pt x="10425" y="14419"/>
                  </a:lnTo>
                  <a:lnTo>
                    <a:pt x="10766" y="14273"/>
                  </a:lnTo>
                  <a:lnTo>
                    <a:pt x="11082" y="14102"/>
                  </a:lnTo>
                  <a:lnTo>
                    <a:pt x="11399" y="13908"/>
                  </a:lnTo>
                  <a:lnTo>
                    <a:pt x="11691" y="13713"/>
                  </a:lnTo>
                  <a:lnTo>
                    <a:pt x="11983" y="13518"/>
                  </a:lnTo>
                  <a:lnTo>
                    <a:pt x="12276" y="13299"/>
                  </a:lnTo>
                  <a:lnTo>
                    <a:pt x="12544" y="13055"/>
                  </a:lnTo>
                  <a:lnTo>
                    <a:pt x="12812" y="12812"/>
                  </a:lnTo>
                  <a:lnTo>
                    <a:pt x="13055" y="12544"/>
                  </a:lnTo>
                  <a:lnTo>
                    <a:pt x="13299" y="12276"/>
                  </a:lnTo>
                  <a:lnTo>
                    <a:pt x="13518" y="11984"/>
                  </a:lnTo>
                  <a:lnTo>
                    <a:pt x="13713" y="11691"/>
                  </a:lnTo>
                  <a:lnTo>
                    <a:pt x="13907" y="11399"/>
                  </a:lnTo>
                  <a:lnTo>
                    <a:pt x="14102" y="11082"/>
                  </a:lnTo>
                  <a:lnTo>
                    <a:pt x="14273" y="10766"/>
                  </a:lnTo>
                  <a:lnTo>
                    <a:pt x="14419" y="10425"/>
                  </a:lnTo>
                  <a:lnTo>
                    <a:pt x="14541" y="10084"/>
                  </a:lnTo>
                  <a:lnTo>
                    <a:pt x="14662" y="9743"/>
                  </a:lnTo>
                  <a:lnTo>
                    <a:pt x="14760" y="9378"/>
                  </a:lnTo>
                  <a:lnTo>
                    <a:pt x="14857" y="9012"/>
                  </a:lnTo>
                  <a:lnTo>
                    <a:pt x="14906" y="8647"/>
                  </a:lnTo>
                  <a:lnTo>
                    <a:pt x="14955" y="8257"/>
                  </a:lnTo>
                  <a:lnTo>
                    <a:pt x="15003" y="7892"/>
                  </a:lnTo>
                  <a:lnTo>
                    <a:pt x="15003" y="7502"/>
                  </a:lnTo>
                  <a:lnTo>
                    <a:pt x="7502" y="7502"/>
                  </a:lnTo>
                  <a:lnTo>
                    <a:pt x="7502" y="1"/>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1"/>
            <p:cNvSpPr/>
            <p:nvPr/>
          </p:nvSpPr>
          <p:spPr>
            <a:xfrm>
              <a:off x="3504325" y="3664250"/>
              <a:ext cx="131525" cy="153450"/>
            </a:xfrm>
            <a:custGeom>
              <a:avLst/>
              <a:gdLst/>
              <a:ahLst/>
              <a:cxnLst/>
              <a:rect l="l" t="t" r="r" b="b"/>
              <a:pathLst>
                <a:path w="5261" h="6138" fill="none" extrusionOk="0">
                  <a:moveTo>
                    <a:pt x="0" y="0"/>
                  </a:moveTo>
                  <a:lnTo>
                    <a:pt x="0" y="0"/>
                  </a:lnTo>
                  <a:lnTo>
                    <a:pt x="390" y="25"/>
                  </a:lnTo>
                  <a:lnTo>
                    <a:pt x="780" y="98"/>
                  </a:lnTo>
                  <a:lnTo>
                    <a:pt x="1169" y="171"/>
                  </a:lnTo>
                  <a:lnTo>
                    <a:pt x="1559" y="268"/>
                  </a:lnTo>
                  <a:lnTo>
                    <a:pt x="1924" y="414"/>
                  </a:lnTo>
                  <a:lnTo>
                    <a:pt x="2314" y="560"/>
                  </a:lnTo>
                  <a:lnTo>
                    <a:pt x="2655" y="731"/>
                  </a:lnTo>
                  <a:lnTo>
                    <a:pt x="3020" y="901"/>
                  </a:lnTo>
                  <a:lnTo>
                    <a:pt x="3020" y="901"/>
                  </a:lnTo>
                  <a:lnTo>
                    <a:pt x="3337" y="1121"/>
                  </a:lnTo>
                  <a:lnTo>
                    <a:pt x="3654" y="1340"/>
                  </a:lnTo>
                  <a:lnTo>
                    <a:pt x="3946" y="1559"/>
                  </a:lnTo>
                  <a:lnTo>
                    <a:pt x="4238" y="1803"/>
                  </a:lnTo>
                  <a:lnTo>
                    <a:pt x="4530" y="2070"/>
                  </a:lnTo>
                  <a:lnTo>
                    <a:pt x="4774" y="2363"/>
                  </a:lnTo>
                  <a:lnTo>
                    <a:pt x="5017" y="2655"/>
                  </a:lnTo>
                  <a:lnTo>
                    <a:pt x="5261" y="2972"/>
                  </a:lnTo>
                  <a:lnTo>
                    <a:pt x="0" y="6138"/>
                  </a:lnTo>
                  <a:lnTo>
                    <a:pt x="0" y="0"/>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1"/>
            <p:cNvSpPr/>
            <p:nvPr/>
          </p:nvSpPr>
          <p:spPr>
            <a:xfrm>
              <a:off x="3501875" y="3749500"/>
              <a:ext cx="187575" cy="96825"/>
            </a:xfrm>
            <a:custGeom>
              <a:avLst/>
              <a:gdLst/>
              <a:ahLst/>
              <a:cxnLst/>
              <a:rect l="l" t="t" r="r" b="b"/>
              <a:pathLst>
                <a:path w="7503" h="3873" fill="none" extrusionOk="0">
                  <a:moveTo>
                    <a:pt x="6431" y="0"/>
                  </a:moveTo>
                  <a:lnTo>
                    <a:pt x="1" y="3872"/>
                  </a:lnTo>
                  <a:lnTo>
                    <a:pt x="7502" y="3872"/>
                  </a:lnTo>
                  <a:lnTo>
                    <a:pt x="7502" y="3872"/>
                  </a:lnTo>
                  <a:lnTo>
                    <a:pt x="7478" y="3337"/>
                  </a:lnTo>
                  <a:lnTo>
                    <a:pt x="7429" y="2825"/>
                  </a:lnTo>
                  <a:lnTo>
                    <a:pt x="7332" y="2314"/>
                  </a:lnTo>
                  <a:lnTo>
                    <a:pt x="7210" y="1827"/>
                  </a:lnTo>
                  <a:lnTo>
                    <a:pt x="7064" y="1340"/>
                  </a:lnTo>
                  <a:lnTo>
                    <a:pt x="6893" y="877"/>
                  </a:lnTo>
                  <a:lnTo>
                    <a:pt x="6674" y="438"/>
                  </a:lnTo>
                  <a:lnTo>
                    <a:pt x="6431" y="0"/>
                  </a:lnTo>
                  <a:lnTo>
                    <a:pt x="6431" y="0"/>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4" name="Google Shape;154;p21"/>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grpSp>
        <p:nvGrpSpPr>
          <p:cNvPr id="155" name="Google Shape;155;p21"/>
          <p:cNvGrpSpPr/>
          <p:nvPr/>
        </p:nvGrpSpPr>
        <p:grpSpPr>
          <a:xfrm>
            <a:off x="4263085" y="1182383"/>
            <a:ext cx="3293589" cy="2718057"/>
            <a:chOff x="5247525" y="3007275"/>
            <a:chExt cx="517575" cy="384825"/>
          </a:xfrm>
        </p:grpSpPr>
        <p:sp>
          <p:nvSpPr>
            <p:cNvPr id="156" name="Google Shape;156;p21"/>
            <p:cNvSpPr/>
            <p:nvPr/>
          </p:nvSpPr>
          <p:spPr>
            <a:xfrm>
              <a:off x="5247525" y="3007275"/>
              <a:ext cx="348900" cy="348900"/>
            </a:xfrm>
            <a:custGeom>
              <a:avLst/>
              <a:gdLst/>
              <a:ahLst/>
              <a:cxnLst/>
              <a:rect l="l" t="t" r="r" b="b"/>
              <a:pathLst>
                <a:path w="13956" h="13956" fill="none" extrusionOk="0">
                  <a:moveTo>
                    <a:pt x="13323" y="5772"/>
                  </a:moveTo>
                  <a:lnTo>
                    <a:pt x="11861" y="5626"/>
                  </a:lnTo>
                  <a:lnTo>
                    <a:pt x="11861" y="5626"/>
                  </a:lnTo>
                  <a:lnTo>
                    <a:pt x="11788" y="5334"/>
                  </a:lnTo>
                  <a:lnTo>
                    <a:pt x="11667" y="5042"/>
                  </a:lnTo>
                  <a:lnTo>
                    <a:pt x="11545" y="4750"/>
                  </a:lnTo>
                  <a:lnTo>
                    <a:pt x="11399" y="4482"/>
                  </a:lnTo>
                  <a:lnTo>
                    <a:pt x="12300" y="3337"/>
                  </a:lnTo>
                  <a:lnTo>
                    <a:pt x="12300" y="3337"/>
                  </a:lnTo>
                  <a:lnTo>
                    <a:pt x="12373" y="3240"/>
                  </a:lnTo>
                  <a:lnTo>
                    <a:pt x="12422" y="3118"/>
                  </a:lnTo>
                  <a:lnTo>
                    <a:pt x="12446" y="2996"/>
                  </a:lnTo>
                  <a:lnTo>
                    <a:pt x="12446" y="2850"/>
                  </a:lnTo>
                  <a:lnTo>
                    <a:pt x="12422" y="2728"/>
                  </a:lnTo>
                  <a:lnTo>
                    <a:pt x="12397" y="2606"/>
                  </a:lnTo>
                  <a:lnTo>
                    <a:pt x="12324" y="2485"/>
                  </a:lnTo>
                  <a:lnTo>
                    <a:pt x="12251" y="2387"/>
                  </a:lnTo>
                  <a:lnTo>
                    <a:pt x="11569" y="1705"/>
                  </a:lnTo>
                  <a:lnTo>
                    <a:pt x="11569" y="1705"/>
                  </a:lnTo>
                  <a:lnTo>
                    <a:pt x="11472" y="1632"/>
                  </a:lnTo>
                  <a:lnTo>
                    <a:pt x="11350" y="1559"/>
                  </a:lnTo>
                  <a:lnTo>
                    <a:pt x="11228" y="1510"/>
                  </a:lnTo>
                  <a:lnTo>
                    <a:pt x="11106" y="1510"/>
                  </a:lnTo>
                  <a:lnTo>
                    <a:pt x="10960" y="1510"/>
                  </a:lnTo>
                  <a:lnTo>
                    <a:pt x="10838" y="1535"/>
                  </a:lnTo>
                  <a:lnTo>
                    <a:pt x="10717" y="1583"/>
                  </a:lnTo>
                  <a:lnTo>
                    <a:pt x="10619" y="1656"/>
                  </a:lnTo>
                  <a:lnTo>
                    <a:pt x="9475" y="2558"/>
                  </a:lnTo>
                  <a:lnTo>
                    <a:pt x="9475" y="2558"/>
                  </a:lnTo>
                  <a:lnTo>
                    <a:pt x="9207" y="2411"/>
                  </a:lnTo>
                  <a:lnTo>
                    <a:pt x="8914" y="2290"/>
                  </a:lnTo>
                  <a:lnTo>
                    <a:pt x="8622" y="2168"/>
                  </a:lnTo>
                  <a:lnTo>
                    <a:pt x="8330" y="2070"/>
                  </a:lnTo>
                  <a:lnTo>
                    <a:pt x="8159" y="634"/>
                  </a:lnTo>
                  <a:lnTo>
                    <a:pt x="8159" y="634"/>
                  </a:lnTo>
                  <a:lnTo>
                    <a:pt x="8135" y="512"/>
                  </a:lnTo>
                  <a:lnTo>
                    <a:pt x="8086" y="390"/>
                  </a:lnTo>
                  <a:lnTo>
                    <a:pt x="8013" y="293"/>
                  </a:lnTo>
                  <a:lnTo>
                    <a:pt x="7940" y="195"/>
                  </a:lnTo>
                  <a:lnTo>
                    <a:pt x="7818" y="122"/>
                  </a:lnTo>
                  <a:lnTo>
                    <a:pt x="7721" y="49"/>
                  </a:lnTo>
                  <a:lnTo>
                    <a:pt x="7575" y="25"/>
                  </a:lnTo>
                  <a:lnTo>
                    <a:pt x="7453" y="0"/>
                  </a:lnTo>
                  <a:lnTo>
                    <a:pt x="6479" y="0"/>
                  </a:lnTo>
                  <a:lnTo>
                    <a:pt x="6479" y="0"/>
                  </a:lnTo>
                  <a:lnTo>
                    <a:pt x="6357" y="25"/>
                  </a:lnTo>
                  <a:lnTo>
                    <a:pt x="6235" y="49"/>
                  </a:lnTo>
                  <a:lnTo>
                    <a:pt x="6114" y="122"/>
                  </a:lnTo>
                  <a:lnTo>
                    <a:pt x="6016" y="195"/>
                  </a:lnTo>
                  <a:lnTo>
                    <a:pt x="5919" y="293"/>
                  </a:lnTo>
                  <a:lnTo>
                    <a:pt x="5846" y="390"/>
                  </a:lnTo>
                  <a:lnTo>
                    <a:pt x="5797" y="512"/>
                  </a:lnTo>
                  <a:lnTo>
                    <a:pt x="5773" y="634"/>
                  </a:lnTo>
                  <a:lnTo>
                    <a:pt x="5602" y="2070"/>
                  </a:lnTo>
                  <a:lnTo>
                    <a:pt x="5602" y="2070"/>
                  </a:lnTo>
                  <a:lnTo>
                    <a:pt x="5310" y="2168"/>
                  </a:lnTo>
                  <a:lnTo>
                    <a:pt x="5018" y="2290"/>
                  </a:lnTo>
                  <a:lnTo>
                    <a:pt x="4750" y="2411"/>
                  </a:lnTo>
                  <a:lnTo>
                    <a:pt x="4482" y="2558"/>
                  </a:lnTo>
                  <a:lnTo>
                    <a:pt x="3337" y="1656"/>
                  </a:lnTo>
                  <a:lnTo>
                    <a:pt x="3337" y="1656"/>
                  </a:lnTo>
                  <a:lnTo>
                    <a:pt x="3215" y="1583"/>
                  </a:lnTo>
                  <a:lnTo>
                    <a:pt x="3094" y="1535"/>
                  </a:lnTo>
                  <a:lnTo>
                    <a:pt x="2972" y="1510"/>
                  </a:lnTo>
                  <a:lnTo>
                    <a:pt x="2850" y="1510"/>
                  </a:lnTo>
                  <a:lnTo>
                    <a:pt x="2728" y="1510"/>
                  </a:lnTo>
                  <a:lnTo>
                    <a:pt x="2582" y="1559"/>
                  </a:lnTo>
                  <a:lnTo>
                    <a:pt x="2485" y="1632"/>
                  </a:lnTo>
                  <a:lnTo>
                    <a:pt x="2387" y="1705"/>
                  </a:lnTo>
                  <a:lnTo>
                    <a:pt x="1705" y="2387"/>
                  </a:lnTo>
                  <a:lnTo>
                    <a:pt x="1705" y="2387"/>
                  </a:lnTo>
                  <a:lnTo>
                    <a:pt x="1608" y="2485"/>
                  </a:lnTo>
                  <a:lnTo>
                    <a:pt x="1559" y="2606"/>
                  </a:lnTo>
                  <a:lnTo>
                    <a:pt x="1511" y="2728"/>
                  </a:lnTo>
                  <a:lnTo>
                    <a:pt x="1486" y="2850"/>
                  </a:lnTo>
                  <a:lnTo>
                    <a:pt x="1486" y="2996"/>
                  </a:lnTo>
                  <a:lnTo>
                    <a:pt x="1511" y="3118"/>
                  </a:lnTo>
                  <a:lnTo>
                    <a:pt x="1559" y="3240"/>
                  </a:lnTo>
                  <a:lnTo>
                    <a:pt x="1632" y="3337"/>
                  </a:lnTo>
                  <a:lnTo>
                    <a:pt x="2533" y="4482"/>
                  </a:lnTo>
                  <a:lnTo>
                    <a:pt x="2533" y="4482"/>
                  </a:lnTo>
                  <a:lnTo>
                    <a:pt x="2387" y="4750"/>
                  </a:lnTo>
                  <a:lnTo>
                    <a:pt x="2266" y="5042"/>
                  </a:lnTo>
                  <a:lnTo>
                    <a:pt x="2168" y="5334"/>
                  </a:lnTo>
                  <a:lnTo>
                    <a:pt x="2071" y="5626"/>
                  </a:lnTo>
                  <a:lnTo>
                    <a:pt x="634" y="5772"/>
                  </a:lnTo>
                  <a:lnTo>
                    <a:pt x="634" y="5772"/>
                  </a:lnTo>
                  <a:lnTo>
                    <a:pt x="512" y="5821"/>
                  </a:lnTo>
                  <a:lnTo>
                    <a:pt x="390" y="5870"/>
                  </a:lnTo>
                  <a:lnTo>
                    <a:pt x="268" y="5943"/>
                  </a:lnTo>
                  <a:lnTo>
                    <a:pt x="171" y="6016"/>
                  </a:lnTo>
                  <a:lnTo>
                    <a:pt x="98" y="6138"/>
                  </a:lnTo>
                  <a:lnTo>
                    <a:pt x="49" y="6235"/>
                  </a:lnTo>
                  <a:lnTo>
                    <a:pt x="1" y="6381"/>
                  </a:lnTo>
                  <a:lnTo>
                    <a:pt x="1" y="6503"/>
                  </a:lnTo>
                  <a:lnTo>
                    <a:pt x="1" y="7453"/>
                  </a:lnTo>
                  <a:lnTo>
                    <a:pt x="1" y="7453"/>
                  </a:lnTo>
                  <a:lnTo>
                    <a:pt x="1" y="7599"/>
                  </a:lnTo>
                  <a:lnTo>
                    <a:pt x="49" y="7721"/>
                  </a:lnTo>
                  <a:lnTo>
                    <a:pt x="98" y="7843"/>
                  </a:lnTo>
                  <a:lnTo>
                    <a:pt x="171" y="7940"/>
                  </a:lnTo>
                  <a:lnTo>
                    <a:pt x="268" y="8037"/>
                  </a:lnTo>
                  <a:lnTo>
                    <a:pt x="390" y="8111"/>
                  </a:lnTo>
                  <a:lnTo>
                    <a:pt x="512" y="8159"/>
                  </a:lnTo>
                  <a:lnTo>
                    <a:pt x="634" y="8184"/>
                  </a:lnTo>
                  <a:lnTo>
                    <a:pt x="2071" y="8354"/>
                  </a:lnTo>
                  <a:lnTo>
                    <a:pt x="2071" y="8354"/>
                  </a:lnTo>
                  <a:lnTo>
                    <a:pt x="2168" y="8646"/>
                  </a:lnTo>
                  <a:lnTo>
                    <a:pt x="2266" y="8914"/>
                  </a:lnTo>
                  <a:lnTo>
                    <a:pt x="2387" y="9206"/>
                  </a:lnTo>
                  <a:lnTo>
                    <a:pt x="2533" y="9474"/>
                  </a:lnTo>
                  <a:lnTo>
                    <a:pt x="1632" y="10619"/>
                  </a:lnTo>
                  <a:lnTo>
                    <a:pt x="1632" y="10619"/>
                  </a:lnTo>
                  <a:lnTo>
                    <a:pt x="1559" y="10741"/>
                  </a:lnTo>
                  <a:lnTo>
                    <a:pt x="1511" y="10863"/>
                  </a:lnTo>
                  <a:lnTo>
                    <a:pt x="1486" y="10984"/>
                  </a:lnTo>
                  <a:lnTo>
                    <a:pt x="1486" y="11106"/>
                  </a:lnTo>
                  <a:lnTo>
                    <a:pt x="1511" y="11228"/>
                  </a:lnTo>
                  <a:lnTo>
                    <a:pt x="1559" y="11350"/>
                  </a:lnTo>
                  <a:lnTo>
                    <a:pt x="1608" y="11472"/>
                  </a:lnTo>
                  <a:lnTo>
                    <a:pt x="1705" y="11569"/>
                  </a:lnTo>
                  <a:lnTo>
                    <a:pt x="2387" y="12251"/>
                  </a:lnTo>
                  <a:lnTo>
                    <a:pt x="2387" y="12251"/>
                  </a:lnTo>
                  <a:lnTo>
                    <a:pt x="2485" y="12348"/>
                  </a:lnTo>
                  <a:lnTo>
                    <a:pt x="2582" y="12397"/>
                  </a:lnTo>
                  <a:lnTo>
                    <a:pt x="2728" y="12446"/>
                  </a:lnTo>
                  <a:lnTo>
                    <a:pt x="2850" y="12470"/>
                  </a:lnTo>
                  <a:lnTo>
                    <a:pt x="2972" y="12470"/>
                  </a:lnTo>
                  <a:lnTo>
                    <a:pt x="3094" y="12421"/>
                  </a:lnTo>
                  <a:lnTo>
                    <a:pt x="3215" y="12373"/>
                  </a:lnTo>
                  <a:lnTo>
                    <a:pt x="3337" y="12324"/>
                  </a:lnTo>
                  <a:lnTo>
                    <a:pt x="4482" y="11423"/>
                  </a:lnTo>
                  <a:lnTo>
                    <a:pt x="4482" y="11423"/>
                  </a:lnTo>
                  <a:lnTo>
                    <a:pt x="4750" y="11545"/>
                  </a:lnTo>
                  <a:lnTo>
                    <a:pt x="5018" y="11691"/>
                  </a:lnTo>
                  <a:lnTo>
                    <a:pt x="5310" y="11788"/>
                  </a:lnTo>
                  <a:lnTo>
                    <a:pt x="5602" y="11886"/>
                  </a:lnTo>
                  <a:lnTo>
                    <a:pt x="5773" y="13322"/>
                  </a:lnTo>
                  <a:lnTo>
                    <a:pt x="5773" y="13322"/>
                  </a:lnTo>
                  <a:lnTo>
                    <a:pt x="5797" y="13444"/>
                  </a:lnTo>
                  <a:lnTo>
                    <a:pt x="5846" y="13566"/>
                  </a:lnTo>
                  <a:lnTo>
                    <a:pt x="5919" y="13688"/>
                  </a:lnTo>
                  <a:lnTo>
                    <a:pt x="6016" y="13785"/>
                  </a:lnTo>
                  <a:lnTo>
                    <a:pt x="6114" y="13858"/>
                  </a:lnTo>
                  <a:lnTo>
                    <a:pt x="6235" y="13907"/>
                  </a:lnTo>
                  <a:lnTo>
                    <a:pt x="6357" y="13956"/>
                  </a:lnTo>
                  <a:lnTo>
                    <a:pt x="6479" y="13956"/>
                  </a:lnTo>
                  <a:lnTo>
                    <a:pt x="7453" y="13956"/>
                  </a:lnTo>
                  <a:lnTo>
                    <a:pt x="7453" y="13956"/>
                  </a:lnTo>
                  <a:lnTo>
                    <a:pt x="7575" y="13956"/>
                  </a:lnTo>
                  <a:lnTo>
                    <a:pt x="7721" y="13907"/>
                  </a:lnTo>
                  <a:lnTo>
                    <a:pt x="7818" y="13858"/>
                  </a:lnTo>
                  <a:lnTo>
                    <a:pt x="7940" y="13785"/>
                  </a:lnTo>
                  <a:lnTo>
                    <a:pt x="8013" y="13688"/>
                  </a:lnTo>
                  <a:lnTo>
                    <a:pt x="8086" y="13566"/>
                  </a:lnTo>
                  <a:lnTo>
                    <a:pt x="8135" y="13444"/>
                  </a:lnTo>
                  <a:lnTo>
                    <a:pt x="8159" y="13322"/>
                  </a:lnTo>
                  <a:lnTo>
                    <a:pt x="8330" y="11886"/>
                  </a:lnTo>
                  <a:lnTo>
                    <a:pt x="8330" y="11886"/>
                  </a:lnTo>
                  <a:lnTo>
                    <a:pt x="8622" y="11788"/>
                  </a:lnTo>
                  <a:lnTo>
                    <a:pt x="8914" y="11691"/>
                  </a:lnTo>
                  <a:lnTo>
                    <a:pt x="9207" y="11545"/>
                  </a:lnTo>
                  <a:lnTo>
                    <a:pt x="9475" y="11423"/>
                  </a:lnTo>
                  <a:lnTo>
                    <a:pt x="10619" y="12324"/>
                  </a:lnTo>
                  <a:lnTo>
                    <a:pt x="10619" y="12324"/>
                  </a:lnTo>
                  <a:lnTo>
                    <a:pt x="10717" y="12373"/>
                  </a:lnTo>
                  <a:lnTo>
                    <a:pt x="10838" y="12421"/>
                  </a:lnTo>
                  <a:lnTo>
                    <a:pt x="10960" y="12470"/>
                  </a:lnTo>
                  <a:lnTo>
                    <a:pt x="11106" y="12470"/>
                  </a:lnTo>
                  <a:lnTo>
                    <a:pt x="11228" y="12446"/>
                  </a:lnTo>
                  <a:lnTo>
                    <a:pt x="11350" y="12397"/>
                  </a:lnTo>
                  <a:lnTo>
                    <a:pt x="11472" y="12348"/>
                  </a:lnTo>
                  <a:lnTo>
                    <a:pt x="11569" y="12251"/>
                  </a:lnTo>
                  <a:lnTo>
                    <a:pt x="12251" y="11569"/>
                  </a:lnTo>
                  <a:lnTo>
                    <a:pt x="12251" y="11569"/>
                  </a:lnTo>
                  <a:lnTo>
                    <a:pt x="12324" y="11472"/>
                  </a:lnTo>
                  <a:lnTo>
                    <a:pt x="12397" y="11350"/>
                  </a:lnTo>
                  <a:lnTo>
                    <a:pt x="12422" y="11228"/>
                  </a:lnTo>
                  <a:lnTo>
                    <a:pt x="12446" y="11106"/>
                  </a:lnTo>
                  <a:lnTo>
                    <a:pt x="12446" y="10984"/>
                  </a:lnTo>
                  <a:lnTo>
                    <a:pt x="12422" y="10863"/>
                  </a:lnTo>
                  <a:lnTo>
                    <a:pt x="12373" y="10741"/>
                  </a:lnTo>
                  <a:lnTo>
                    <a:pt x="12300" y="10619"/>
                  </a:lnTo>
                  <a:lnTo>
                    <a:pt x="11399" y="9474"/>
                  </a:lnTo>
                  <a:lnTo>
                    <a:pt x="11399" y="9474"/>
                  </a:lnTo>
                  <a:lnTo>
                    <a:pt x="11545" y="9206"/>
                  </a:lnTo>
                  <a:lnTo>
                    <a:pt x="11667" y="8914"/>
                  </a:lnTo>
                  <a:lnTo>
                    <a:pt x="11788" y="8646"/>
                  </a:lnTo>
                  <a:lnTo>
                    <a:pt x="11861" y="8354"/>
                  </a:lnTo>
                  <a:lnTo>
                    <a:pt x="13323" y="8184"/>
                  </a:lnTo>
                  <a:lnTo>
                    <a:pt x="13323" y="8184"/>
                  </a:lnTo>
                  <a:lnTo>
                    <a:pt x="13444" y="8159"/>
                  </a:lnTo>
                  <a:lnTo>
                    <a:pt x="13566" y="8111"/>
                  </a:lnTo>
                  <a:lnTo>
                    <a:pt x="13664" y="8037"/>
                  </a:lnTo>
                  <a:lnTo>
                    <a:pt x="13761" y="7940"/>
                  </a:lnTo>
                  <a:lnTo>
                    <a:pt x="13834" y="7843"/>
                  </a:lnTo>
                  <a:lnTo>
                    <a:pt x="13907" y="7721"/>
                  </a:lnTo>
                  <a:lnTo>
                    <a:pt x="13932" y="7599"/>
                  </a:lnTo>
                  <a:lnTo>
                    <a:pt x="13956" y="7453"/>
                  </a:lnTo>
                  <a:lnTo>
                    <a:pt x="13956" y="6503"/>
                  </a:lnTo>
                  <a:lnTo>
                    <a:pt x="13956" y="6503"/>
                  </a:lnTo>
                  <a:lnTo>
                    <a:pt x="13932" y="6381"/>
                  </a:lnTo>
                  <a:lnTo>
                    <a:pt x="13907" y="6235"/>
                  </a:lnTo>
                  <a:lnTo>
                    <a:pt x="13834" y="6138"/>
                  </a:lnTo>
                  <a:lnTo>
                    <a:pt x="13761" y="6016"/>
                  </a:lnTo>
                  <a:lnTo>
                    <a:pt x="13664" y="5943"/>
                  </a:lnTo>
                  <a:lnTo>
                    <a:pt x="13566" y="5870"/>
                  </a:lnTo>
                  <a:lnTo>
                    <a:pt x="13444" y="5821"/>
                  </a:lnTo>
                  <a:lnTo>
                    <a:pt x="13323" y="5772"/>
                  </a:lnTo>
                  <a:lnTo>
                    <a:pt x="13323" y="5772"/>
                  </a:lnTo>
                  <a:close/>
                  <a:moveTo>
                    <a:pt x="8573" y="8598"/>
                  </a:moveTo>
                  <a:lnTo>
                    <a:pt x="8573" y="8598"/>
                  </a:lnTo>
                  <a:lnTo>
                    <a:pt x="8403" y="8744"/>
                  </a:lnTo>
                  <a:lnTo>
                    <a:pt x="8232" y="8890"/>
                  </a:lnTo>
                  <a:lnTo>
                    <a:pt x="8038" y="8987"/>
                  </a:lnTo>
                  <a:lnTo>
                    <a:pt x="7818" y="9085"/>
                  </a:lnTo>
                  <a:lnTo>
                    <a:pt x="7624" y="9158"/>
                  </a:lnTo>
                  <a:lnTo>
                    <a:pt x="7404" y="9206"/>
                  </a:lnTo>
                  <a:lnTo>
                    <a:pt x="7185" y="9231"/>
                  </a:lnTo>
                  <a:lnTo>
                    <a:pt x="6966" y="9255"/>
                  </a:lnTo>
                  <a:lnTo>
                    <a:pt x="6747" y="9231"/>
                  </a:lnTo>
                  <a:lnTo>
                    <a:pt x="6528" y="9206"/>
                  </a:lnTo>
                  <a:lnTo>
                    <a:pt x="6333" y="9158"/>
                  </a:lnTo>
                  <a:lnTo>
                    <a:pt x="6114" y="9085"/>
                  </a:lnTo>
                  <a:lnTo>
                    <a:pt x="5919" y="8987"/>
                  </a:lnTo>
                  <a:lnTo>
                    <a:pt x="5724" y="8890"/>
                  </a:lnTo>
                  <a:lnTo>
                    <a:pt x="5529" y="8744"/>
                  </a:lnTo>
                  <a:lnTo>
                    <a:pt x="5359" y="8598"/>
                  </a:lnTo>
                  <a:lnTo>
                    <a:pt x="5359" y="8598"/>
                  </a:lnTo>
                  <a:lnTo>
                    <a:pt x="5212" y="8427"/>
                  </a:lnTo>
                  <a:lnTo>
                    <a:pt x="5066" y="8232"/>
                  </a:lnTo>
                  <a:lnTo>
                    <a:pt x="4969" y="8037"/>
                  </a:lnTo>
                  <a:lnTo>
                    <a:pt x="4871" y="7843"/>
                  </a:lnTo>
                  <a:lnTo>
                    <a:pt x="4798" y="7623"/>
                  </a:lnTo>
                  <a:lnTo>
                    <a:pt x="4750" y="7404"/>
                  </a:lnTo>
                  <a:lnTo>
                    <a:pt x="4701" y="7209"/>
                  </a:lnTo>
                  <a:lnTo>
                    <a:pt x="4701" y="6990"/>
                  </a:lnTo>
                  <a:lnTo>
                    <a:pt x="4701" y="6771"/>
                  </a:lnTo>
                  <a:lnTo>
                    <a:pt x="4750" y="6552"/>
                  </a:lnTo>
                  <a:lnTo>
                    <a:pt x="4798" y="6333"/>
                  </a:lnTo>
                  <a:lnTo>
                    <a:pt x="4871" y="6138"/>
                  </a:lnTo>
                  <a:lnTo>
                    <a:pt x="4969" y="5919"/>
                  </a:lnTo>
                  <a:lnTo>
                    <a:pt x="5066" y="5724"/>
                  </a:lnTo>
                  <a:lnTo>
                    <a:pt x="5212" y="5553"/>
                  </a:lnTo>
                  <a:lnTo>
                    <a:pt x="5359" y="5383"/>
                  </a:lnTo>
                  <a:lnTo>
                    <a:pt x="5359" y="5383"/>
                  </a:lnTo>
                  <a:lnTo>
                    <a:pt x="5529" y="5212"/>
                  </a:lnTo>
                  <a:lnTo>
                    <a:pt x="5724" y="5091"/>
                  </a:lnTo>
                  <a:lnTo>
                    <a:pt x="5919" y="4969"/>
                  </a:lnTo>
                  <a:lnTo>
                    <a:pt x="6114" y="4871"/>
                  </a:lnTo>
                  <a:lnTo>
                    <a:pt x="6333" y="4798"/>
                  </a:lnTo>
                  <a:lnTo>
                    <a:pt x="6528" y="4750"/>
                  </a:lnTo>
                  <a:lnTo>
                    <a:pt x="6747" y="4725"/>
                  </a:lnTo>
                  <a:lnTo>
                    <a:pt x="6966" y="4701"/>
                  </a:lnTo>
                  <a:lnTo>
                    <a:pt x="7185" y="4725"/>
                  </a:lnTo>
                  <a:lnTo>
                    <a:pt x="7404" y="4750"/>
                  </a:lnTo>
                  <a:lnTo>
                    <a:pt x="7624" y="4798"/>
                  </a:lnTo>
                  <a:lnTo>
                    <a:pt x="7818" y="4871"/>
                  </a:lnTo>
                  <a:lnTo>
                    <a:pt x="8038" y="4969"/>
                  </a:lnTo>
                  <a:lnTo>
                    <a:pt x="8232" y="5091"/>
                  </a:lnTo>
                  <a:lnTo>
                    <a:pt x="8403" y="5212"/>
                  </a:lnTo>
                  <a:lnTo>
                    <a:pt x="8573" y="5383"/>
                  </a:lnTo>
                  <a:lnTo>
                    <a:pt x="8573" y="5383"/>
                  </a:lnTo>
                  <a:lnTo>
                    <a:pt x="8744" y="5553"/>
                  </a:lnTo>
                  <a:lnTo>
                    <a:pt x="8866" y="5724"/>
                  </a:lnTo>
                  <a:lnTo>
                    <a:pt x="8987" y="5919"/>
                  </a:lnTo>
                  <a:lnTo>
                    <a:pt x="9085" y="6138"/>
                  </a:lnTo>
                  <a:lnTo>
                    <a:pt x="9158" y="6333"/>
                  </a:lnTo>
                  <a:lnTo>
                    <a:pt x="9207" y="6552"/>
                  </a:lnTo>
                  <a:lnTo>
                    <a:pt x="9231" y="6771"/>
                  </a:lnTo>
                  <a:lnTo>
                    <a:pt x="9231" y="6990"/>
                  </a:lnTo>
                  <a:lnTo>
                    <a:pt x="9231" y="7209"/>
                  </a:lnTo>
                  <a:lnTo>
                    <a:pt x="9207" y="7404"/>
                  </a:lnTo>
                  <a:lnTo>
                    <a:pt x="9158" y="7623"/>
                  </a:lnTo>
                  <a:lnTo>
                    <a:pt x="9085" y="7843"/>
                  </a:lnTo>
                  <a:lnTo>
                    <a:pt x="8987" y="8037"/>
                  </a:lnTo>
                  <a:lnTo>
                    <a:pt x="8866" y="8232"/>
                  </a:lnTo>
                  <a:lnTo>
                    <a:pt x="8744" y="8427"/>
                  </a:lnTo>
                  <a:lnTo>
                    <a:pt x="8573" y="8598"/>
                  </a:lnTo>
                  <a:lnTo>
                    <a:pt x="8573" y="859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1"/>
            <p:cNvSpPr/>
            <p:nvPr/>
          </p:nvSpPr>
          <p:spPr>
            <a:xfrm>
              <a:off x="5566575" y="3193575"/>
              <a:ext cx="198525" cy="198525"/>
            </a:xfrm>
            <a:custGeom>
              <a:avLst/>
              <a:gdLst/>
              <a:ahLst/>
              <a:cxnLst/>
              <a:rect l="l" t="t" r="r" b="b"/>
              <a:pathLst>
                <a:path w="7941" h="7941" fill="none" extrusionOk="0">
                  <a:moveTo>
                    <a:pt x="7258" y="2144"/>
                  </a:moveTo>
                  <a:lnTo>
                    <a:pt x="6138" y="2388"/>
                  </a:lnTo>
                  <a:lnTo>
                    <a:pt x="6138" y="2388"/>
                  </a:lnTo>
                  <a:lnTo>
                    <a:pt x="6016" y="2217"/>
                  </a:lnTo>
                  <a:lnTo>
                    <a:pt x="5870" y="2071"/>
                  </a:lnTo>
                  <a:lnTo>
                    <a:pt x="6260" y="975"/>
                  </a:lnTo>
                  <a:lnTo>
                    <a:pt x="6260" y="975"/>
                  </a:lnTo>
                  <a:lnTo>
                    <a:pt x="6284" y="902"/>
                  </a:lnTo>
                  <a:lnTo>
                    <a:pt x="6284" y="829"/>
                  </a:lnTo>
                  <a:lnTo>
                    <a:pt x="6260" y="683"/>
                  </a:lnTo>
                  <a:lnTo>
                    <a:pt x="6162" y="561"/>
                  </a:lnTo>
                  <a:lnTo>
                    <a:pt x="6114" y="488"/>
                  </a:lnTo>
                  <a:lnTo>
                    <a:pt x="6065" y="464"/>
                  </a:lnTo>
                  <a:lnTo>
                    <a:pt x="5553" y="196"/>
                  </a:lnTo>
                  <a:lnTo>
                    <a:pt x="5553" y="196"/>
                  </a:lnTo>
                  <a:lnTo>
                    <a:pt x="5480" y="171"/>
                  </a:lnTo>
                  <a:lnTo>
                    <a:pt x="5407" y="171"/>
                  </a:lnTo>
                  <a:lnTo>
                    <a:pt x="5261" y="171"/>
                  </a:lnTo>
                  <a:lnTo>
                    <a:pt x="5115" y="244"/>
                  </a:lnTo>
                  <a:lnTo>
                    <a:pt x="5066" y="293"/>
                  </a:lnTo>
                  <a:lnTo>
                    <a:pt x="5018" y="342"/>
                  </a:lnTo>
                  <a:lnTo>
                    <a:pt x="4384" y="1316"/>
                  </a:lnTo>
                  <a:lnTo>
                    <a:pt x="4384" y="1316"/>
                  </a:lnTo>
                  <a:lnTo>
                    <a:pt x="4165" y="1292"/>
                  </a:lnTo>
                  <a:lnTo>
                    <a:pt x="3970" y="1292"/>
                  </a:lnTo>
                  <a:lnTo>
                    <a:pt x="3483" y="244"/>
                  </a:lnTo>
                  <a:lnTo>
                    <a:pt x="3483" y="244"/>
                  </a:lnTo>
                  <a:lnTo>
                    <a:pt x="3435" y="171"/>
                  </a:lnTo>
                  <a:lnTo>
                    <a:pt x="3386" y="123"/>
                  </a:lnTo>
                  <a:lnTo>
                    <a:pt x="3264" y="50"/>
                  </a:lnTo>
                  <a:lnTo>
                    <a:pt x="3118" y="1"/>
                  </a:lnTo>
                  <a:lnTo>
                    <a:pt x="3045" y="1"/>
                  </a:lnTo>
                  <a:lnTo>
                    <a:pt x="2972" y="25"/>
                  </a:lnTo>
                  <a:lnTo>
                    <a:pt x="2436" y="196"/>
                  </a:lnTo>
                  <a:lnTo>
                    <a:pt x="2436" y="196"/>
                  </a:lnTo>
                  <a:lnTo>
                    <a:pt x="2363" y="220"/>
                  </a:lnTo>
                  <a:lnTo>
                    <a:pt x="2290" y="269"/>
                  </a:lnTo>
                  <a:lnTo>
                    <a:pt x="2192" y="391"/>
                  </a:lnTo>
                  <a:lnTo>
                    <a:pt x="2144" y="537"/>
                  </a:lnTo>
                  <a:lnTo>
                    <a:pt x="2144" y="610"/>
                  </a:lnTo>
                  <a:lnTo>
                    <a:pt x="2144" y="683"/>
                  </a:lnTo>
                  <a:lnTo>
                    <a:pt x="2387" y="1828"/>
                  </a:lnTo>
                  <a:lnTo>
                    <a:pt x="2387" y="1828"/>
                  </a:lnTo>
                  <a:lnTo>
                    <a:pt x="2217" y="1949"/>
                  </a:lnTo>
                  <a:lnTo>
                    <a:pt x="2071" y="2095"/>
                  </a:lnTo>
                  <a:lnTo>
                    <a:pt x="999" y="1681"/>
                  </a:lnTo>
                  <a:lnTo>
                    <a:pt x="999" y="1681"/>
                  </a:lnTo>
                  <a:lnTo>
                    <a:pt x="926" y="1681"/>
                  </a:lnTo>
                  <a:lnTo>
                    <a:pt x="829" y="1657"/>
                  </a:lnTo>
                  <a:lnTo>
                    <a:pt x="682" y="1706"/>
                  </a:lnTo>
                  <a:lnTo>
                    <a:pt x="561" y="1779"/>
                  </a:lnTo>
                  <a:lnTo>
                    <a:pt x="512" y="1828"/>
                  </a:lnTo>
                  <a:lnTo>
                    <a:pt x="463" y="1901"/>
                  </a:lnTo>
                  <a:lnTo>
                    <a:pt x="220" y="2388"/>
                  </a:lnTo>
                  <a:lnTo>
                    <a:pt x="220" y="2388"/>
                  </a:lnTo>
                  <a:lnTo>
                    <a:pt x="195" y="2461"/>
                  </a:lnTo>
                  <a:lnTo>
                    <a:pt x="171" y="2534"/>
                  </a:lnTo>
                  <a:lnTo>
                    <a:pt x="195" y="2704"/>
                  </a:lnTo>
                  <a:lnTo>
                    <a:pt x="244" y="2826"/>
                  </a:lnTo>
                  <a:lnTo>
                    <a:pt x="293" y="2899"/>
                  </a:lnTo>
                  <a:lnTo>
                    <a:pt x="366" y="2948"/>
                  </a:lnTo>
                  <a:lnTo>
                    <a:pt x="1340" y="3581"/>
                  </a:lnTo>
                  <a:lnTo>
                    <a:pt x="1340" y="3581"/>
                  </a:lnTo>
                  <a:lnTo>
                    <a:pt x="1316" y="3776"/>
                  </a:lnTo>
                  <a:lnTo>
                    <a:pt x="1291" y="3995"/>
                  </a:lnTo>
                  <a:lnTo>
                    <a:pt x="244" y="4482"/>
                  </a:lnTo>
                  <a:lnTo>
                    <a:pt x="244" y="4482"/>
                  </a:lnTo>
                  <a:lnTo>
                    <a:pt x="195" y="4507"/>
                  </a:lnTo>
                  <a:lnTo>
                    <a:pt x="122" y="4555"/>
                  </a:lnTo>
                  <a:lnTo>
                    <a:pt x="49" y="4701"/>
                  </a:lnTo>
                  <a:lnTo>
                    <a:pt x="0" y="4848"/>
                  </a:lnTo>
                  <a:lnTo>
                    <a:pt x="25" y="4921"/>
                  </a:lnTo>
                  <a:lnTo>
                    <a:pt x="25" y="4994"/>
                  </a:lnTo>
                  <a:lnTo>
                    <a:pt x="220" y="5530"/>
                  </a:lnTo>
                  <a:lnTo>
                    <a:pt x="220" y="5530"/>
                  </a:lnTo>
                  <a:lnTo>
                    <a:pt x="244" y="5578"/>
                  </a:lnTo>
                  <a:lnTo>
                    <a:pt x="293" y="5651"/>
                  </a:lnTo>
                  <a:lnTo>
                    <a:pt x="390" y="5749"/>
                  </a:lnTo>
                  <a:lnTo>
                    <a:pt x="536" y="5797"/>
                  </a:lnTo>
                  <a:lnTo>
                    <a:pt x="609" y="5797"/>
                  </a:lnTo>
                  <a:lnTo>
                    <a:pt x="682" y="5797"/>
                  </a:lnTo>
                  <a:lnTo>
                    <a:pt x="1827" y="5554"/>
                  </a:lnTo>
                  <a:lnTo>
                    <a:pt x="1827" y="5554"/>
                  </a:lnTo>
                  <a:lnTo>
                    <a:pt x="1949" y="5724"/>
                  </a:lnTo>
                  <a:lnTo>
                    <a:pt x="2095" y="5870"/>
                  </a:lnTo>
                  <a:lnTo>
                    <a:pt x="1705" y="6966"/>
                  </a:lnTo>
                  <a:lnTo>
                    <a:pt x="1705" y="6966"/>
                  </a:lnTo>
                  <a:lnTo>
                    <a:pt x="1681" y="7040"/>
                  </a:lnTo>
                  <a:lnTo>
                    <a:pt x="1681" y="7113"/>
                  </a:lnTo>
                  <a:lnTo>
                    <a:pt x="1705" y="7259"/>
                  </a:lnTo>
                  <a:lnTo>
                    <a:pt x="1778" y="7380"/>
                  </a:lnTo>
                  <a:lnTo>
                    <a:pt x="1851" y="7429"/>
                  </a:lnTo>
                  <a:lnTo>
                    <a:pt x="1900" y="7478"/>
                  </a:lnTo>
                  <a:lnTo>
                    <a:pt x="2412" y="7721"/>
                  </a:lnTo>
                  <a:lnTo>
                    <a:pt x="2412" y="7721"/>
                  </a:lnTo>
                  <a:lnTo>
                    <a:pt x="2485" y="7770"/>
                  </a:lnTo>
                  <a:lnTo>
                    <a:pt x="2558" y="7770"/>
                  </a:lnTo>
                  <a:lnTo>
                    <a:pt x="2704" y="7770"/>
                  </a:lnTo>
                  <a:lnTo>
                    <a:pt x="2850" y="7697"/>
                  </a:lnTo>
                  <a:lnTo>
                    <a:pt x="2899" y="7648"/>
                  </a:lnTo>
                  <a:lnTo>
                    <a:pt x="2947" y="7600"/>
                  </a:lnTo>
                  <a:lnTo>
                    <a:pt x="3581" y="6625"/>
                  </a:lnTo>
                  <a:lnTo>
                    <a:pt x="3581" y="6625"/>
                  </a:lnTo>
                  <a:lnTo>
                    <a:pt x="3800" y="6650"/>
                  </a:lnTo>
                  <a:lnTo>
                    <a:pt x="3995" y="6650"/>
                  </a:lnTo>
                  <a:lnTo>
                    <a:pt x="4482" y="7697"/>
                  </a:lnTo>
                  <a:lnTo>
                    <a:pt x="4482" y="7697"/>
                  </a:lnTo>
                  <a:lnTo>
                    <a:pt x="4531" y="7770"/>
                  </a:lnTo>
                  <a:lnTo>
                    <a:pt x="4579" y="7819"/>
                  </a:lnTo>
                  <a:lnTo>
                    <a:pt x="4701" y="7892"/>
                  </a:lnTo>
                  <a:lnTo>
                    <a:pt x="4847" y="7941"/>
                  </a:lnTo>
                  <a:lnTo>
                    <a:pt x="4920" y="7941"/>
                  </a:lnTo>
                  <a:lnTo>
                    <a:pt x="4993" y="7916"/>
                  </a:lnTo>
                  <a:lnTo>
                    <a:pt x="5529" y="7746"/>
                  </a:lnTo>
                  <a:lnTo>
                    <a:pt x="5529" y="7746"/>
                  </a:lnTo>
                  <a:lnTo>
                    <a:pt x="5602" y="7721"/>
                  </a:lnTo>
                  <a:lnTo>
                    <a:pt x="5651" y="7673"/>
                  </a:lnTo>
                  <a:lnTo>
                    <a:pt x="5748" y="7551"/>
                  </a:lnTo>
                  <a:lnTo>
                    <a:pt x="5821" y="7405"/>
                  </a:lnTo>
                  <a:lnTo>
                    <a:pt x="5821" y="7332"/>
                  </a:lnTo>
                  <a:lnTo>
                    <a:pt x="5821" y="7259"/>
                  </a:lnTo>
                  <a:lnTo>
                    <a:pt x="5578" y="6114"/>
                  </a:lnTo>
                  <a:lnTo>
                    <a:pt x="5578" y="6114"/>
                  </a:lnTo>
                  <a:lnTo>
                    <a:pt x="5724" y="5992"/>
                  </a:lnTo>
                  <a:lnTo>
                    <a:pt x="5894" y="5846"/>
                  </a:lnTo>
                  <a:lnTo>
                    <a:pt x="6966" y="6260"/>
                  </a:lnTo>
                  <a:lnTo>
                    <a:pt x="6966" y="6260"/>
                  </a:lnTo>
                  <a:lnTo>
                    <a:pt x="7039" y="6260"/>
                  </a:lnTo>
                  <a:lnTo>
                    <a:pt x="7112" y="6285"/>
                  </a:lnTo>
                  <a:lnTo>
                    <a:pt x="7258" y="6236"/>
                  </a:lnTo>
                  <a:lnTo>
                    <a:pt x="7404" y="6163"/>
                  </a:lnTo>
                  <a:lnTo>
                    <a:pt x="7453" y="6114"/>
                  </a:lnTo>
                  <a:lnTo>
                    <a:pt x="7502" y="6041"/>
                  </a:lnTo>
                  <a:lnTo>
                    <a:pt x="7745" y="5530"/>
                  </a:lnTo>
                  <a:lnTo>
                    <a:pt x="7745" y="5530"/>
                  </a:lnTo>
                  <a:lnTo>
                    <a:pt x="7770" y="5481"/>
                  </a:lnTo>
                  <a:lnTo>
                    <a:pt x="7794" y="5383"/>
                  </a:lnTo>
                  <a:lnTo>
                    <a:pt x="7770" y="5237"/>
                  </a:lnTo>
                  <a:lnTo>
                    <a:pt x="7697" y="5115"/>
                  </a:lnTo>
                  <a:lnTo>
                    <a:pt x="7648" y="5042"/>
                  </a:lnTo>
                  <a:lnTo>
                    <a:pt x="7599" y="4994"/>
                  </a:lnTo>
                  <a:lnTo>
                    <a:pt x="6625" y="4360"/>
                  </a:lnTo>
                  <a:lnTo>
                    <a:pt x="6625" y="4360"/>
                  </a:lnTo>
                  <a:lnTo>
                    <a:pt x="6649" y="4166"/>
                  </a:lnTo>
                  <a:lnTo>
                    <a:pt x="6649" y="3946"/>
                  </a:lnTo>
                  <a:lnTo>
                    <a:pt x="7697" y="3459"/>
                  </a:lnTo>
                  <a:lnTo>
                    <a:pt x="7697" y="3459"/>
                  </a:lnTo>
                  <a:lnTo>
                    <a:pt x="7770" y="3435"/>
                  </a:lnTo>
                  <a:lnTo>
                    <a:pt x="7843" y="3386"/>
                  </a:lnTo>
                  <a:lnTo>
                    <a:pt x="7916" y="3240"/>
                  </a:lnTo>
                  <a:lnTo>
                    <a:pt x="7940" y="3094"/>
                  </a:lnTo>
                  <a:lnTo>
                    <a:pt x="7940" y="3021"/>
                  </a:lnTo>
                  <a:lnTo>
                    <a:pt x="7940" y="2948"/>
                  </a:lnTo>
                  <a:lnTo>
                    <a:pt x="7745" y="2412"/>
                  </a:lnTo>
                  <a:lnTo>
                    <a:pt x="7745" y="2412"/>
                  </a:lnTo>
                  <a:lnTo>
                    <a:pt x="7721" y="2339"/>
                  </a:lnTo>
                  <a:lnTo>
                    <a:pt x="7672" y="2290"/>
                  </a:lnTo>
                  <a:lnTo>
                    <a:pt x="7551" y="2193"/>
                  </a:lnTo>
                  <a:lnTo>
                    <a:pt x="7429" y="2144"/>
                  </a:lnTo>
                  <a:lnTo>
                    <a:pt x="7356" y="2144"/>
                  </a:lnTo>
                  <a:lnTo>
                    <a:pt x="7258" y="2144"/>
                  </a:lnTo>
                  <a:lnTo>
                    <a:pt x="7258" y="2144"/>
                  </a:lnTo>
                  <a:close/>
                  <a:moveTo>
                    <a:pt x="5480" y="4726"/>
                  </a:moveTo>
                  <a:lnTo>
                    <a:pt x="5480" y="4726"/>
                  </a:lnTo>
                  <a:lnTo>
                    <a:pt x="5383" y="4872"/>
                  </a:lnTo>
                  <a:lnTo>
                    <a:pt x="5286" y="4994"/>
                  </a:lnTo>
                  <a:lnTo>
                    <a:pt x="5188" y="5140"/>
                  </a:lnTo>
                  <a:lnTo>
                    <a:pt x="5066" y="5237"/>
                  </a:lnTo>
                  <a:lnTo>
                    <a:pt x="4945" y="5335"/>
                  </a:lnTo>
                  <a:lnTo>
                    <a:pt x="4798" y="5432"/>
                  </a:lnTo>
                  <a:lnTo>
                    <a:pt x="4652" y="5505"/>
                  </a:lnTo>
                  <a:lnTo>
                    <a:pt x="4506" y="5554"/>
                  </a:lnTo>
                  <a:lnTo>
                    <a:pt x="4360" y="5603"/>
                  </a:lnTo>
                  <a:lnTo>
                    <a:pt x="4190" y="5627"/>
                  </a:lnTo>
                  <a:lnTo>
                    <a:pt x="4043" y="5651"/>
                  </a:lnTo>
                  <a:lnTo>
                    <a:pt x="3873" y="5627"/>
                  </a:lnTo>
                  <a:lnTo>
                    <a:pt x="3702" y="5627"/>
                  </a:lnTo>
                  <a:lnTo>
                    <a:pt x="3556" y="5578"/>
                  </a:lnTo>
                  <a:lnTo>
                    <a:pt x="3386" y="5530"/>
                  </a:lnTo>
                  <a:lnTo>
                    <a:pt x="3240" y="5456"/>
                  </a:lnTo>
                  <a:lnTo>
                    <a:pt x="3240" y="5456"/>
                  </a:lnTo>
                  <a:lnTo>
                    <a:pt x="3094" y="5383"/>
                  </a:lnTo>
                  <a:lnTo>
                    <a:pt x="2947" y="5286"/>
                  </a:lnTo>
                  <a:lnTo>
                    <a:pt x="2826" y="5164"/>
                  </a:lnTo>
                  <a:lnTo>
                    <a:pt x="2704" y="5067"/>
                  </a:lnTo>
                  <a:lnTo>
                    <a:pt x="2606" y="4921"/>
                  </a:lnTo>
                  <a:lnTo>
                    <a:pt x="2533" y="4799"/>
                  </a:lnTo>
                  <a:lnTo>
                    <a:pt x="2460" y="4653"/>
                  </a:lnTo>
                  <a:lnTo>
                    <a:pt x="2387" y="4507"/>
                  </a:lnTo>
                  <a:lnTo>
                    <a:pt x="2363" y="4336"/>
                  </a:lnTo>
                  <a:lnTo>
                    <a:pt x="2314" y="4190"/>
                  </a:lnTo>
                  <a:lnTo>
                    <a:pt x="2314" y="4020"/>
                  </a:lnTo>
                  <a:lnTo>
                    <a:pt x="2314" y="3873"/>
                  </a:lnTo>
                  <a:lnTo>
                    <a:pt x="2339" y="3703"/>
                  </a:lnTo>
                  <a:lnTo>
                    <a:pt x="2363" y="3532"/>
                  </a:lnTo>
                  <a:lnTo>
                    <a:pt x="2412" y="3386"/>
                  </a:lnTo>
                  <a:lnTo>
                    <a:pt x="2485" y="3216"/>
                  </a:lnTo>
                  <a:lnTo>
                    <a:pt x="2485" y="3216"/>
                  </a:lnTo>
                  <a:lnTo>
                    <a:pt x="2582" y="3070"/>
                  </a:lnTo>
                  <a:lnTo>
                    <a:pt x="2680" y="2948"/>
                  </a:lnTo>
                  <a:lnTo>
                    <a:pt x="2777" y="2802"/>
                  </a:lnTo>
                  <a:lnTo>
                    <a:pt x="2899" y="2704"/>
                  </a:lnTo>
                  <a:lnTo>
                    <a:pt x="3020" y="2607"/>
                  </a:lnTo>
                  <a:lnTo>
                    <a:pt x="3167" y="2509"/>
                  </a:lnTo>
                  <a:lnTo>
                    <a:pt x="3313" y="2436"/>
                  </a:lnTo>
                  <a:lnTo>
                    <a:pt x="3459" y="2388"/>
                  </a:lnTo>
                  <a:lnTo>
                    <a:pt x="3605" y="2339"/>
                  </a:lnTo>
                  <a:lnTo>
                    <a:pt x="3775" y="2315"/>
                  </a:lnTo>
                  <a:lnTo>
                    <a:pt x="3922" y="2290"/>
                  </a:lnTo>
                  <a:lnTo>
                    <a:pt x="4092" y="2315"/>
                  </a:lnTo>
                  <a:lnTo>
                    <a:pt x="4263" y="2315"/>
                  </a:lnTo>
                  <a:lnTo>
                    <a:pt x="4409" y="2363"/>
                  </a:lnTo>
                  <a:lnTo>
                    <a:pt x="4579" y="2412"/>
                  </a:lnTo>
                  <a:lnTo>
                    <a:pt x="4725" y="2485"/>
                  </a:lnTo>
                  <a:lnTo>
                    <a:pt x="4725" y="2485"/>
                  </a:lnTo>
                  <a:lnTo>
                    <a:pt x="4871" y="2558"/>
                  </a:lnTo>
                  <a:lnTo>
                    <a:pt x="5018" y="2656"/>
                  </a:lnTo>
                  <a:lnTo>
                    <a:pt x="5139" y="2777"/>
                  </a:lnTo>
                  <a:lnTo>
                    <a:pt x="5261" y="2875"/>
                  </a:lnTo>
                  <a:lnTo>
                    <a:pt x="5359" y="3021"/>
                  </a:lnTo>
                  <a:lnTo>
                    <a:pt x="5432" y="3143"/>
                  </a:lnTo>
                  <a:lnTo>
                    <a:pt x="5505" y="3289"/>
                  </a:lnTo>
                  <a:lnTo>
                    <a:pt x="5578" y="3435"/>
                  </a:lnTo>
                  <a:lnTo>
                    <a:pt x="5602" y="3605"/>
                  </a:lnTo>
                  <a:lnTo>
                    <a:pt x="5626" y="3752"/>
                  </a:lnTo>
                  <a:lnTo>
                    <a:pt x="5651" y="3922"/>
                  </a:lnTo>
                  <a:lnTo>
                    <a:pt x="5651" y="4068"/>
                  </a:lnTo>
                  <a:lnTo>
                    <a:pt x="5626" y="4239"/>
                  </a:lnTo>
                  <a:lnTo>
                    <a:pt x="5602" y="4409"/>
                  </a:lnTo>
                  <a:lnTo>
                    <a:pt x="5553" y="4555"/>
                  </a:lnTo>
                  <a:lnTo>
                    <a:pt x="5480" y="4726"/>
                  </a:lnTo>
                  <a:lnTo>
                    <a:pt x="5480" y="472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673AB7"/>
        </a:solidFill>
        <a:effectLst/>
      </p:bgPr>
    </p:bg>
    <p:spTree>
      <p:nvGrpSpPr>
        <p:cNvPr id="1" name="Shape 161"/>
        <p:cNvGrpSpPr/>
        <p:nvPr/>
      </p:nvGrpSpPr>
      <p:grpSpPr>
        <a:xfrm>
          <a:off x="0" y="0"/>
          <a:ext cx="0" cy="0"/>
          <a:chOff x="0" y="0"/>
          <a:chExt cx="0" cy="0"/>
        </a:xfrm>
      </p:grpSpPr>
      <p:sp>
        <p:nvSpPr>
          <p:cNvPr id="162" name="Google Shape;162;p22"/>
          <p:cNvSpPr txBox="1">
            <a:spLocks noGrp="1"/>
          </p:cNvSpPr>
          <p:nvPr>
            <p:ph type="title"/>
          </p:nvPr>
        </p:nvSpPr>
        <p:spPr>
          <a:xfrm>
            <a:off x="745975" y="603925"/>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 </a:t>
            </a:r>
            <a:r>
              <a:rPr lang="en">
                <a:solidFill>
                  <a:srgbClr val="673AB7"/>
                </a:solidFill>
              </a:rPr>
              <a:t>Mechanical Part</a:t>
            </a:r>
            <a:r>
              <a:rPr lang="en"/>
              <a:t> </a:t>
            </a:r>
            <a:endParaRPr/>
          </a:p>
        </p:txBody>
      </p:sp>
      <p:sp>
        <p:nvSpPr>
          <p:cNvPr id="163" name="Google Shape;163;p22"/>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9</a:t>
            </a:fld>
            <a:endParaRPr/>
          </a:p>
        </p:txBody>
      </p:sp>
      <p:grpSp>
        <p:nvGrpSpPr>
          <p:cNvPr id="166" name="Google Shape;166;p22"/>
          <p:cNvGrpSpPr/>
          <p:nvPr/>
        </p:nvGrpSpPr>
        <p:grpSpPr>
          <a:xfrm>
            <a:off x="424940" y="546659"/>
            <a:ext cx="321047" cy="331197"/>
            <a:chOff x="557511" y="3214925"/>
            <a:chExt cx="719836" cy="720150"/>
          </a:xfrm>
        </p:grpSpPr>
        <p:sp>
          <p:nvSpPr>
            <p:cNvPr id="167" name="Google Shape;167;p22"/>
            <p:cNvSpPr/>
            <p:nvPr/>
          </p:nvSpPr>
          <p:spPr>
            <a:xfrm>
              <a:off x="557511" y="3214925"/>
              <a:ext cx="434543" cy="347863"/>
            </a:xfrm>
            <a:custGeom>
              <a:avLst/>
              <a:gdLst/>
              <a:ahLst/>
              <a:cxnLst/>
              <a:rect l="l" t="t" r="r" b="b"/>
              <a:pathLst>
                <a:path w="515" h="412" extrusionOk="0">
                  <a:moveTo>
                    <a:pt x="159" y="412"/>
                  </a:moveTo>
                  <a:cubicBezTo>
                    <a:pt x="147" y="402"/>
                    <a:pt x="139" y="388"/>
                    <a:pt x="139" y="373"/>
                  </a:cubicBezTo>
                  <a:cubicBezTo>
                    <a:pt x="139" y="358"/>
                    <a:pt x="146" y="344"/>
                    <a:pt x="158" y="334"/>
                  </a:cubicBezTo>
                  <a:cubicBezTo>
                    <a:pt x="175" y="319"/>
                    <a:pt x="200" y="312"/>
                    <a:pt x="227" y="312"/>
                  </a:cubicBezTo>
                  <a:cubicBezTo>
                    <a:pt x="254" y="312"/>
                    <a:pt x="278" y="319"/>
                    <a:pt x="296" y="334"/>
                  </a:cubicBezTo>
                  <a:cubicBezTo>
                    <a:pt x="307" y="344"/>
                    <a:pt x="314" y="358"/>
                    <a:pt x="314" y="373"/>
                  </a:cubicBezTo>
                  <a:cubicBezTo>
                    <a:pt x="314" y="388"/>
                    <a:pt x="307" y="402"/>
                    <a:pt x="295" y="412"/>
                  </a:cubicBezTo>
                  <a:cubicBezTo>
                    <a:pt x="402" y="412"/>
                    <a:pt x="402" y="412"/>
                    <a:pt x="402" y="412"/>
                  </a:cubicBezTo>
                  <a:cubicBezTo>
                    <a:pt x="408" y="412"/>
                    <a:pt x="413" y="407"/>
                    <a:pt x="413" y="401"/>
                  </a:cubicBezTo>
                  <a:cubicBezTo>
                    <a:pt x="413" y="262"/>
                    <a:pt x="413" y="262"/>
                    <a:pt x="413" y="262"/>
                  </a:cubicBezTo>
                  <a:cubicBezTo>
                    <a:pt x="414" y="258"/>
                    <a:pt x="418" y="253"/>
                    <a:pt x="423" y="253"/>
                  </a:cubicBezTo>
                  <a:cubicBezTo>
                    <a:pt x="433" y="253"/>
                    <a:pt x="442" y="253"/>
                    <a:pt x="448" y="262"/>
                  </a:cubicBezTo>
                  <a:cubicBezTo>
                    <a:pt x="452" y="267"/>
                    <a:pt x="454" y="272"/>
                    <a:pt x="457" y="277"/>
                  </a:cubicBezTo>
                  <a:cubicBezTo>
                    <a:pt x="467" y="293"/>
                    <a:pt x="487" y="294"/>
                    <a:pt x="499" y="280"/>
                  </a:cubicBezTo>
                  <a:cubicBezTo>
                    <a:pt x="510" y="266"/>
                    <a:pt x="515" y="246"/>
                    <a:pt x="514" y="228"/>
                  </a:cubicBezTo>
                  <a:cubicBezTo>
                    <a:pt x="515" y="210"/>
                    <a:pt x="510" y="190"/>
                    <a:pt x="499" y="176"/>
                  </a:cubicBezTo>
                  <a:cubicBezTo>
                    <a:pt x="487" y="161"/>
                    <a:pt x="467" y="162"/>
                    <a:pt x="457" y="178"/>
                  </a:cubicBezTo>
                  <a:cubicBezTo>
                    <a:pt x="454" y="183"/>
                    <a:pt x="452" y="189"/>
                    <a:pt x="448" y="194"/>
                  </a:cubicBezTo>
                  <a:cubicBezTo>
                    <a:pt x="442" y="203"/>
                    <a:pt x="433" y="203"/>
                    <a:pt x="423" y="203"/>
                  </a:cubicBezTo>
                  <a:cubicBezTo>
                    <a:pt x="418" y="202"/>
                    <a:pt x="414" y="198"/>
                    <a:pt x="413" y="194"/>
                  </a:cubicBezTo>
                  <a:cubicBezTo>
                    <a:pt x="413" y="12"/>
                    <a:pt x="413" y="12"/>
                    <a:pt x="413" y="12"/>
                  </a:cubicBezTo>
                  <a:cubicBezTo>
                    <a:pt x="413" y="5"/>
                    <a:pt x="408" y="0"/>
                    <a:pt x="402" y="0"/>
                  </a:cubicBezTo>
                  <a:cubicBezTo>
                    <a:pt x="11" y="0"/>
                    <a:pt x="11" y="0"/>
                    <a:pt x="11" y="0"/>
                  </a:cubicBezTo>
                  <a:cubicBezTo>
                    <a:pt x="5" y="0"/>
                    <a:pt x="0" y="5"/>
                    <a:pt x="0" y="12"/>
                  </a:cubicBezTo>
                  <a:cubicBezTo>
                    <a:pt x="0" y="401"/>
                    <a:pt x="0" y="401"/>
                    <a:pt x="0" y="401"/>
                  </a:cubicBezTo>
                  <a:cubicBezTo>
                    <a:pt x="0" y="407"/>
                    <a:pt x="5" y="412"/>
                    <a:pt x="11" y="412"/>
                  </a:cubicBezTo>
                  <a:lnTo>
                    <a:pt x="159" y="412"/>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68" name="Google Shape;168;p22"/>
            <p:cNvSpPr/>
            <p:nvPr/>
          </p:nvSpPr>
          <p:spPr>
            <a:xfrm>
              <a:off x="929646" y="3214925"/>
              <a:ext cx="347700" cy="434664"/>
            </a:xfrm>
            <a:custGeom>
              <a:avLst/>
              <a:gdLst/>
              <a:ahLst/>
              <a:cxnLst/>
              <a:rect l="l" t="t" r="r" b="b"/>
              <a:pathLst>
                <a:path w="412" h="515" extrusionOk="0">
                  <a:moveTo>
                    <a:pt x="0" y="160"/>
                  </a:moveTo>
                  <a:cubicBezTo>
                    <a:pt x="10" y="148"/>
                    <a:pt x="24" y="140"/>
                    <a:pt x="39" y="140"/>
                  </a:cubicBezTo>
                  <a:cubicBezTo>
                    <a:pt x="54" y="140"/>
                    <a:pt x="68" y="147"/>
                    <a:pt x="78" y="159"/>
                  </a:cubicBezTo>
                  <a:cubicBezTo>
                    <a:pt x="93" y="176"/>
                    <a:pt x="100" y="201"/>
                    <a:pt x="100" y="228"/>
                  </a:cubicBezTo>
                  <a:cubicBezTo>
                    <a:pt x="100" y="255"/>
                    <a:pt x="93" y="279"/>
                    <a:pt x="78" y="296"/>
                  </a:cubicBezTo>
                  <a:cubicBezTo>
                    <a:pt x="68" y="308"/>
                    <a:pt x="54" y="315"/>
                    <a:pt x="39" y="315"/>
                  </a:cubicBezTo>
                  <a:cubicBezTo>
                    <a:pt x="24" y="315"/>
                    <a:pt x="10" y="308"/>
                    <a:pt x="0" y="296"/>
                  </a:cubicBezTo>
                  <a:cubicBezTo>
                    <a:pt x="0" y="402"/>
                    <a:pt x="0" y="402"/>
                    <a:pt x="0" y="402"/>
                  </a:cubicBezTo>
                  <a:cubicBezTo>
                    <a:pt x="0" y="409"/>
                    <a:pt x="5" y="414"/>
                    <a:pt x="11" y="414"/>
                  </a:cubicBezTo>
                  <a:cubicBezTo>
                    <a:pt x="150" y="414"/>
                    <a:pt x="150" y="414"/>
                    <a:pt x="150" y="414"/>
                  </a:cubicBezTo>
                  <a:cubicBezTo>
                    <a:pt x="154" y="415"/>
                    <a:pt x="159" y="419"/>
                    <a:pt x="159" y="424"/>
                  </a:cubicBezTo>
                  <a:cubicBezTo>
                    <a:pt x="159" y="434"/>
                    <a:pt x="159" y="443"/>
                    <a:pt x="150" y="449"/>
                  </a:cubicBezTo>
                  <a:cubicBezTo>
                    <a:pt x="145" y="452"/>
                    <a:pt x="140" y="455"/>
                    <a:pt x="135" y="458"/>
                  </a:cubicBezTo>
                  <a:cubicBezTo>
                    <a:pt x="119" y="468"/>
                    <a:pt x="118" y="488"/>
                    <a:pt x="132" y="500"/>
                  </a:cubicBezTo>
                  <a:cubicBezTo>
                    <a:pt x="146" y="511"/>
                    <a:pt x="166" y="515"/>
                    <a:pt x="184" y="515"/>
                  </a:cubicBezTo>
                  <a:cubicBezTo>
                    <a:pt x="202" y="515"/>
                    <a:pt x="222" y="511"/>
                    <a:pt x="236" y="500"/>
                  </a:cubicBezTo>
                  <a:cubicBezTo>
                    <a:pt x="251" y="488"/>
                    <a:pt x="250" y="468"/>
                    <a:pt x="234" y="458"/>
                  </a:cubicBezTo>
                  <a:cubicBezTo>
                    <a:pt x="229" y="455"/>
                    <a:pt x="223" y="452"/>
                    <a:pt x="218" y="449"/>
                  </a:cubicBezTo>
                  <a:cubicBezTo>
                    <a:pt x="209" y="443"/>
                    <a:pt x="209" y="434"/>
                    <a:pt x="209" y="424"/>
                  </a:cubicBezTo>
                  <a:cubicBezTo>
                    <a:pt x="210" y="419"/>
                    <a:pt x="214" y="415"/>
                    <a:pt x="218" y="414"/>
                  </a:cubicBezTo>
                  <a:cubicBezTo>
                    <a:pt x="400" y="414"/>
                    <a:pt x="400" y="414"/>
                    <a:pt x="400" y="414"/>
                  </a:cubicBezTo>
                  <a:cubicBezTo>
                    <a:pt x="407" y="414"/>
                    <a:pt x="412" y="409"/>
                    <a:pt x="412" y="402"/>
                  </a:cubicBezTo>
                  <a:cubicBezTo>
                    <a:pt x="412" y="12"/>
                    <a:pt x="412" y="12"/>
                    <a:pt x="412" y="12"/>
                  </a:cubicBezTo>
                  <a:cubicBezTo>
                    <a:pt x="412" y="5"/>
                    <a:pt x="407" y="0"/>
                    <a:pt x="400" y="0"/>
                  </a:cubicBezTo>
                  <a:cubicBezTo>
                    <a:pt x="11" y="0"/>
                    <a:pt x="11" y="0"/>
                    <a:pt x="11" y="0"/>
                  </a:cubicBezTo>
                  <a:cubicBezTo>
                    <a:pt x="5" y="0"/>
                    <a:pt x="0" y="5"/>
                    <a:pt x="0" y="12"/>
                  </a:cubicBezTo>
                  <a:lnTo>
                    <a:pt x="0" y="16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69" name="Google Shape;169;p22"/>
            <p:cNvSpPr/>
            <p:nvPr/>
          </p:nvSpPr>
          <p:spPr>
            <a:xfrm>
              <a:off x="557511" y="3500411"/>
              <a:ext cx="347040" cy="434664"/>
            </a:xfrm>
            <a:custGeom>
              <a:avLst/>
              <a:gdLst/>
              <a:ahLst/>
              <a:cxnLst/>
              <a:rect l="l" t="t" r="r" b="b"/>
              <a:pathLst>
                <a:path w="411" h="515" extrusionOk="0">
                  <a:moveTo>
                    <a:pt x="411" y="356"/>
                  </a:moveTo>
                  <a:cubicBezTo>
                    <a:pt x="401" y="368"/>
                    <a:pt x="387" y="376"/>
                    <a:pt x="372" y="376"/>
                  </a:cubicBezTo>
                  <a:cubicBezTo>
                    <a:pt x="357" y="376"/>
                    <a:pt x="343" y="369"/>
                    <a:pt x="333" y="357"/>
                  </a:cubicBezTo>
                  <a:cubicBezTo>
                    <a:pt x="318" y="340"/>
                    <a:pt x="311" y="315"/>
                    <a:pt x="311" y="288"/>
                  </a:cubicBezTo>
                  <a:cubicBezTo>
                    <a:pt x="311" y="261"/>
                    <a:pt x="318" y="237"/>
                    <a:pt x="333" y="219"/>
                  </a:cubicBezTo>
                  <a:cubicBezTo>
                    <a:pt x="343" y="207"/>
                    <a:pt x="357" y="201"/>
                    <a:pt x="372" y="201"/>
                  </a:cubicBezTo>
                  <a:cubicBezTo>
                    <a:pt x="387" y="201"/>
                    <a:pt x="401" y="208"/>
                    <a:pt x="411" y="220"/>
                  </a:cubicBezTo>
                  <a:cubicBezTo>
                    <a:pt x="411" y="113"/>
                    <a:pt x="411" y="113"/>
                    <a:pt x="411" y="113"/>
                  </a:cubicBezTo>
                  <a:cubicBezTo>
                    <a:pt x="411" y="107"/>
                    <a:pt x="406" y="102"/>
                    <a:pt x="400" y="102"/>
                  </a:cubicBezTo>
                  <a:cubicBezTo>
                    <a:pt x="261" y="102"/>
                    <a:pt x="261" y="102"/>
                    <a:pt x="261" y="102"/>
                  </a:cubicBezTo>
                  <a:cubicBezTo>
                    <a:pt x="257" y="100"/>
                    <a:pt x="252" y="97"/>
                    <a:pt x="252" y="92"/>
                  </a:cubicBezTo>
                  <a:cubicBezTo>
                    <a:pt x="252" y="82"/>
                    <a:pt x="252" y="73"/>
                    <a:pt x="261" y="67"/>
                  </a:cubicBezTo>
                  <a:cubicBezTo>
                    <a:pt x="266" y="63"/>
                    <a:pt x="271" y="61"/>
                    <a:pt x="276" y="58"/>
                  </a:cubicBezTo>
                  <a:cubicBezTo>
                    <a:pt x="293" y="48"/>
                    <a:pt x="294" y="28"/>
                    <a:pt x="279" y="16"/>
                  </a:cubicBezTo>
                  <a:cubicBezTo>
                    <a:pt x="265" y="5"/>
                    <a:pt x="245" y="0"/>
                    <a:pt x="227" y="1"/>
                  </a:cubicBezTo>
                  <a:cubicBezTo>
                    <a:pt x="209" y="0"/>
                    <a:pt x="189" y="5"/>
                    <a:pt x="175" y="16"/>
                  </a:cubicBezTo>
                  <a:cubicBezTo>
                    <a:pt x="160" y="28"/>
                    <a:pt x="161" y="48"/>
                    <a:pt x="177" y="58"/>
                  </a:cubicBezTo>
                  <a:cubicBezTo>
                    <a:pt x="182" y="61"/>
                    <a:pt x="188" y="63"/>
                    <a:pt x="193" y="67"/>
                  </a:cubicBezTo>
                  <a:cubicBezTo>
                    <a:pt x="202" y="73"/>
                    <a:pt x="202" y="82"/>
                    <a:pt x="202" y="92"/>
                  </a:cubicBezTo>
                  <a:cubicBezTo>
                    <a:pt x="201" y="97"/>
                    <a:pt x="197" y="100"/>
                    <a:pt x="193" y="102"/>
                  </a:cubicBezTo>
                  <a:cubicBezTo>
                    <a:pt x="11" y="102"/>
                    <a:pt x="11" y="102"/>
                    <a:pt x="11" y="102"/>
                  </a:cubicBezTo>
                  <a:cubicBezTo>
                    <a:pt x="5" y="102"/>
                    <a:pt x="0" y="107"/>
                    <a:pt x="0" y="113"/>
                  </a:cubicBezTo>
                  <a:cubicBezTo>
                    <a:pt x="0" y="504"/>
                    <a:pt x="0" y="504"/>
                    <a:pt x="0" y="504"/>
                  </a:cubicBezTo>
                  <a:cubicBezTo>
                    <a:pt x="0" y="510"/>
                    <a:pt x="5" y="515"/>
                    <a:pt x="11" y="515"/>
                  </a:cubicBezTo>
                  <a:cubicBezTo>
                    <a:pt x="400" y="515"/>
                    <a:pt x="400" y="515"/>
                    <a:pt x="400" y="515"/>
                  </a:cubicBezTo>
                  <a:cubicBezTo>
                    <a:pt x="406" y="515"/>
                    <a:pt x="411" y="510"/>
                    <a:pt x="411" y="504"/>
                  </a:cubicBezTo>
                  <a:lnTo>
                    <a:pt x="411" y="356"/>
                  </a:ln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70" name="Google Shape;170;p22"/>
            <p:cNvSpPr/>
            <p:nvPr/>
          </p:nvSpPr>
          <p:spPr>
            <a:xfrm>
              <a:off x="842804" y="3588202"/>
              <a:ext cx="434543" cy="346873"/>
            </a:xfrm>
            <a:custGeom>
              <a:avLst/>
              <a:gdLst/>
              <a:ahLst/>
              <a:cxnLst/>
              <a:rect l="l" t="t" r="r" b="b"/>
              <a:pathLst>
                <a:path w="515" h="411" extrusionOk="0">
                  <a:moveTo>
                    <a:pt x="355" y="0"/>
                  </a:moveTo>
                  <a:cubicBezTo>
                    <a:pt x="367" y="10"/>
                    <a:pt x="375" y="24"/>
                    <a:pt x="375" y="39"/>
                  </a:cubicBezTo>
                  <a:cubicBezTo>
                    <a:pt x="375" y="54"/>
                    <a:pt x="368" y="68"/>
                    <a:pt x="356" y="78"/>
                  </a:cubicBezTo>
                  <a:cubicBezTo>
                    <a:pt x="339" y="93"/>
                    <a:pt x="314" y="100"/>
                    <a:pt x="287" y="100"/>
                  </a:cubicBezTo>
                  <a:cubicBezTo>
                    <a:pt x="260" y="100"/>
                    <a:pt x="236" y="93"/>
                    <a:pt x="219" y="78"/>
                  </a:cubicBezTo>
                  <a:cubicBezTo>
                    <a:pt x="207" y="68"/>
                    <a:pt x="200" y="54"/>
                    <a:pt x="200" y="39"/>
                  </a:cubicBezTo>
                  <a:cubicBezTo>
                    <a:pt x="200" y="24"/>
                    <a:pt x="207" y="10"/>
                    <a:pt x="219" y="0"/>
                  </a:cubicBezTo>
                  <a:cubicBezTo>
                    <a:pt x="113" y="0"/>
                    <a:pt x="113" y="0"/>
                    <a:pt x="113" y="0"/>
                  </a:cubicBezTo>
                  <a:cubicBezTo>
                    <a:pt x="106" y="0"/>
                    <a:pt x="101" y="5"/>
                    <a:pt x="101" y="11"/>
                  </a:cubicBezTo>
                  <a:cubicBezTo>
                    <a:pt x="101" y="150"/>
                    <a:pt x="101" y="150"/>
                    <a:pt x="101" y="150"/>
                  </a:cubicBezTo>
                  <a:cubicBezTo>
                    <a:pt x="100" y="154"/>
                    <a:pt x="96" y="159"/>
                    <a:pt x="91" y="159"/>
                  </a:cubicBezTo>
                  <a:cubicBezTo>
                    <a:pt x="81" y="159"/>
                    <a:pt x="72" y="159"/>
                    <a:pt x="66" y="150"/>
                  </a:cubicBezTo>
                  <a:cubicBezTo>
                    <a:pt x="63" y="145"/>
                    <a:pt x="60" y="140"/>
                    <a:pt x="57" y="135"/>
                  </a:cubicBezTo>
                  <a:cubicBezTo>
                    <a:pt x="47" y="118"/>
                    <a:pt x="27" y="117"/>
                    <a:pt x="15" y="132"/>
                  </a:cubicBezTo>
                  <a:cubicBezTo>
                    <a:pt x="4" y="146"/>
                    <a:pt x="0" y="166"/>
                    <a:pt x="0" y="184"/>
                  </a:cubicBezTo>
                  <a:cubicBezTo>
                    <a:pt x="0" y="202"/>
                    <a:pt x="4" y="222"/>
                    <a:pt x="15" y="236"/>
                  </a:cubicBezTo>
                  <a:cubicBezTo>
                    <a:pt x="27" y="251"/>
                    <a:pt x="47" y="250"/>
                    <a:pt x="57" y="234"/>
                  </a:cubicBezTo>
                  <a:cubicBezTo>
                    <a:pt x="60" y="229"/>
                    <a:pt x="63" y="223"/>
                    <a:pt x="66" y="218"/>
                  </a:cubicBezTo>
                  <a:cubicBezTo>
                    <a:pt x="72" y="209"/>
                    <a:pt x="81" y="209"/>
                    <a:pt x="91" y="209"/>
                  </a:cubicBezTo>
                  <a:cubicBezTo>
                    <a:pt x="96" y="210"/>
                    <a:pt x="100" y="214"/>
                    <a:pt x="101" y="218"/>
                  </a:cubicBezTo>
                  <a:cubicBezTo>
                    <a:pt x="101" y="400"/>
                    <a:pt x="101" y="400"/>
                    <a:pt x="101" y="400"/>
                  </a:cubicBezTo>
                  <a:cubicBezTo>
                    <a:pt x="101" y="406"/>
                    <a:pt x="106" y="411"/>
                    <a:pt x="113" y="411"/>
                  </a:cubicBezTo>
                  <a:cubicBezTo>
                    <a:pt x="503" y="411"/>
                    <a:pt x="503" y="411"/>
                    <a:pt x="503" y="411"/>
                  </a:cubicBezTo>
                  <a:cubicBezTo>
                    <a:pt x="510" y="411"/>
                    <a:pt x="515" y="406"/>
                    <a:pt x="515" y="400"/>
                  </a:cubicBezTo>
                  <a:cubicBezTo>
                    <a:pt x="515" y="11"/>
                    <a:pt x="515" y="11"/>
                    <a:pt x="515" y="11"/>
                  </a:cubicBezTo>
                  <a:cubicBezTo>
                    <a:pt x="515" y="5"/>
                    <a:pt x="510" y="0"/>
                    <a:pt x="503" y="0"/>
                  </a:cubicBezTo>
                  <a:lnTo>
                    <a:pt x="355" y="0"/>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62" y="1291950"/>
            <a:ext cx="3658463" cy="31141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3725" y="1291950"/>
            <a:ext cx="3376094" cy="304230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Arviragus template">
  <a:themeElements>
    <a:clrScheme name="Custom 347">
      <a:dk1>
        <a:srgbClr val="666666"/>
      </a:dk1>
      <a:lt1>
        <a:srgbClr val="FFFFFF"/>
      </a:lt1>
      <a:dk2>
        <a:srgbClr val="999999"/>
      </a:dk2>
      <a:lt2>
        <a:srgbClr val="DCE2E7"/>
      </a:lt2>
      <a:accent1>
        <a:srgbClr val="8BC34A"/>
      </a:accent1>
      <a:accent2>
        <a:srgbClr val="00BCD4"/>
      </a:accent2>
      <a:accent3>
        <a:srgbClr val="9C27B0"/>
      </a:accent3>
      <a:accent4>
        <a:srgbClr val="E91E63"/>
      </a:accent4>
      <a:accent5>
        <a:srgbClr val="FF9800"/>
      </a:accent5>
      <a:accent6>
        <a:srgbClr val="FFEB3B"/>
      </a:accent6>
      <a:hlink>
        <a:srgbClr val="2196F3"/>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239</Words>
  <Application>Microsoft Office PowerPoint</Application>
  <PresentationFormat>On-screen Show (16:9)</PresentationFormat>
  <Paragraphs>64</Paragraphs>
  <Slides>17</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礘폰o餻磣</vt:lpstr>
      <vt:lpstr>Montserrat</vt:lpstr>
      <vt:lpstr>Times New Roman</vt:lpstr>
      <vt:lpstr>Karla</vt:lpstr>
      <vt:lpstr>Arviragus template</vt:lpstr>
      <vt:lpstr>Real-time Tracking  system -RTS-  </vt:lpstr>
      <vt:lpstr>Outline</vt:lpstr>
      <vt:lpstr>1. Introduction</vt:lpstr>
      <vt:lpstr>PowerPoint Presentation</vt:lpstr>
      <vt:lpstr>What problem does RTS solve</vt:lpstr>
      <vt:lpstr>What problem does RTS solve </vt:lpstr>
      <vt:lpstr>Solution</vt:lpstr>
      <vt:lpstr> Parts  -Mechanical -Electric </vt:lpstr>
      <vt:lpstr> Mechanical Part </vt:lpstr>
      <vt:lpstr> Mechanical Part </vt:lpstr>
      <vt:lpstr>Electric Part </vt:lpstr>
      <vt:lpstr>Electric Part </vt:lpstr>
      <vt:lpstr>Project Timeline</vt:lpstr>
      <vt:lpstr>Final Product </vt:lpstr>
      <vt:lpstr>Future work </vt:lpstr>
      <vt:lpstr>Team Presentation</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Pharmacy Automation  system   -PAS-</dc:title>
  <dc:creator>omar dere</dc:creator>
  <cp:lastModifiedBy>Msys</cp:lastModifiedBy>
  <cp:revision>14</cp:revision>
  <dcterms:modified xsi:type="dcterms:W3CDTF">2023-01-17T19:44:01Z</dcterms:modified>
</cp:coreProperties>
</file>